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5" r:id="rId5"/>
    <p:sldId id="262" r:id="rId6"/>
    <p:sldId id="260" r:id="rId7"/>
    <p:sldId id="258" r:id="rId8"/>
    <p:sldId id="266" r:id="rId9"/>
    <p:sldId id="267" r:id="rId10"/>
    <p:sldId id="268" r:id="rId11"/>
    <p:sldId id="269" r:id="rId12"/>
    <p:sldId id="270" r:id="rId13"/>
    <p:sldId id="271" r:id="rId14"/>
    <p:sldId id="318" r:id="rId15"/>
    <p:sldId id="319" r:id="rId16"/>
    <p:sldId id="320" r:id="rId17"/>
    <p:sldId id="321" r:id="rId18"/>
    <p:sldId id="322" r:id="rId19"/>
    <p:sldId id="323" r:id="rId20"/>
    <p:sldId id="324" r:id="rId21"/>
    <p:sldId id="325" r:id="rId22"/>
    <p:sldId id="327" r:id="rId23"/>
    <p:sldId id="329" r:id="rId24"/>
    <p:sldId id="330" r:id="rId25"/>
    <p:sldId id="331" r:id="rId26"/>
    <p:sldId id="272" r:id="rId27"/>
    <p:sldId id="273" r:id="rId28"/>
    <p:sldId id="274" r:id="rId29"/>
    <p:sldId id="275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2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07" r:id="rId54"/>
    <p:sldId id="308" r:id="rId55"/>
    <p:sldId id="310" r:id="rId56"/>
    <p:sldId id="314" r:id="rId57"/>
    <p:sldId id="315" r:id="rId58"/>
    <p:sldId id="316" r:id="rId59"/>
    <p:sldId id="317" r:id="rId60"/>
  </p:sldIdLst>
  <p:sldSz cx="10058400" cy="7772400"/>
  <p:notesSz cx="10058400" cy="7772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60" d="100"/>
          <a:sy n="60" d="100"/>
        </p:scale>
        <p:origin x="-235" y="-13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4380" y="2409444"/>
            <a:ext cx="8549640" cy="163220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0" y="4352544"/>
            <a:ext cx="7040879" cy="19431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3/24/2017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3/24/2017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2920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80075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3/24/2017</a:t>
            </a:fld>
            <a:endParaRPr lang="en-US" smtClean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3/24/2017</a:t>
            </a:fld>
            <a:endParaRPr lang="en-US" smtClean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3/24/2017</a:t>
            </a:fld>
            <a:endParaRPr lang="en-US" smtClean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7391400" y="6781800"/>
            <a:ext cx="2034539" cy="41148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14829" y="720343"/>
            <a:ext cx="7628741" cy="124447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93139" y="1695194"/>
            <a:ext cx="8072120" cy="472731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19856" y="7228332"/>
            <a:ext cx="3218687" cy="38862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3/24/2017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242048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g"/><Relationship Id="rId3" Type="http://schemas.openxmlformats.org/officeDocument/2006/relationships/image" Target="../media/image23.jpg"/><Relationship Id="rId7" Type="http://schemas.openxmlformats.org/officeDocument/2006/relationships/image" Target="../media/image27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7" Type="http://schemas.openxmlformats.org/officeDocument/2006/relationships/image" Target="../media/image58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jpeg"/><Relationship Id="rId3" Type="http://schemas.openxmlformats.org/officeDocument/2006/relationships/image" Target="../media/image63.jpeg"/><Relationship Id="rId7" Type="http://schemas.openxmlformats.org/officeDocument/2006/relationships/image" Target="../media/image66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jpeg"/><Relationship Id="rId5" Type="http://schemas.openxmlformats.org/officeDocument/2006/relationships/image" Target="../media/image47.jpg"/><Relationship Id="rId10" Type="http://schemas.openxmlformats.org/officeDocument/2006/relationships/image" Target="../media/image68.jpg"/><Relationship Id="rId4" Type="http://schemas.openxmlformats.org/officeDocument/2006/relationships/image" Target="../media/image64.jpeg"/><Relationship Id="rId9" Type="http://schemas.openxmlformats.org/officeDocument/2006/relationships/image" Target="../media/image22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g"/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jp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g"/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g"/><Relationship Id="rId2" Type="http://schemas.openxmlformats.org/officeDocument/2006/relationships/image" Target="../media/image8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3.jpg"/><Relationship Id="rId4" Type="http://schemas.openxmlformats.org/officeDocument/2006/relationships/image" Target="../media/image82.jp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jpg"/><Relationship Id="rId5" Type="http://schemas.openxmlformats.org/officeDocument/2006/relationships/image" Target="../media/image87.jpg"/><Relationship Id="rId4" Type="http://schemas.openxmlformats.org/officeDocument/2006/relationships/image" Target="../media/image86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image" Target="../media/image8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1.jp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g"/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.jpg"/><Relationship Id="rId5" Type="http://schemas.openxmlformats.org/officeDocument/2006/relationships/image" Target="../media/image96.jpg"/><Relationship Id="rId4" Type="http://schemas.openxmlformats.org/officeDocument/2006/relationships/image" Target="../media/image95.jp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g"/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0.jp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g"/><Relationship Id="rId2" Type="http://schemas.openxmlformats.org/officeDocument/2006/relationships/image" Target="../media/image10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jpg"/><Relationship Id="rId2" Type="http://schemas.openxmlformats.org/officeDocument/2006/relationships/image" Target="../media/image104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6.jp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jpg"/><Relationship Id="rId2" Type="http://schemas.openxmlformats.org/officeDocument/2006/relationships/image" Target="../media/image1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4.jpg"/><Relationship Id="rId4" Type="http://schemas.openxmlformats.org/officeDocument/2006/relationships/image" Target="../media/image113.jp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jp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jp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jp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jp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jp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jpeg"/><Relationship Id="rId7" Type="http://schemas.openxmlformats.org/officeDocument/2006/relationships/image" Target="../media/image126.jpeg"/><Relationship Id="rId2" Type="http://schemas.openxmlformats.org/officeDocument/2006/relationships/image" Target="../media/image12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5.jpeg"/><Relationship Id="rId5" Type="http://schemas.openxmlformats.org/officeDocument/2006/relationships/image" Target="../media/image124.jpeg"/><Relationship Id="rId4" Type="http://schemas.openxmlformats.org/officeDocument/2006/relationships/image" Target="../media/image123.jpe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jp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1" y="720343"/>
            <a:ext cx="8229599" cy="124447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306070" algn="r">
              <a:lnSpc>
                <a:spcPct val="100000"/>
              </a:lnSpc>
            </a:pPr>
            <a:r>
              <a:rPr sz="4000" spc="-10" dirty="0" smtClean="0">
                <a:solidFill>
                  <a:srgbClr val="323299"/>
                </a:solidFill>
                <a:latin typeface="Baskerville Old Face"/>
                <a:cs typeface="Baskerville Old Face"/>
              </a:rPr>
              <a:t>F</a:t>
            </a:r>
            <a:r>
              <a:rPr sz="4000" spc="-5" dirty="0" smtClean="0">
                <a:solidFill>
                  <a:srgbClr val="323299"/>
                </a:solidFill>
                <a:latin typeface="Baskerville Old Face"/>
                <a:cs typeface="Baskerville Old Face"/>
              </a:rPr>
              <a:t>a</a:t>
            </a:r>
            <a:r>
              <a:rPr sz="4000" spc="0" dirty="0" smtClean="0">
                <a:solidFill>
                  <a:srgbClr val="323299"/>
                </a:solidFill>
                <a:latin typeface="Baskerville Old Face"/>
                <a:cs typeface="Baskerville Old Face"/>
              </a:rPr>
              <a:t>ll</a:t>
            </a:r>
            <a:r>
              <a:rPr sz="4000" spc="5" dirty="0" smtClean="0">
                <a:solidFill>
                  <a:srgbClr val="323299"/>
                </a:solidFill>
                <a:latin typeface="Times New Roman"/>
                <a:cs typeface="Times New Roman"/>
              </a:rPr>
              <a:t> </a:t>
            </a:r>
            <a:r>
              <a:rPr sz="4000" spc="0" dirty="0" smtClean="0">
                <a:solidFill>
                  <a:srgbClr val="323299"/>
                </a:solidFill>
                <a:latin typeface="Baskerville Old Face"/>
                <a:cs typeface="Baskerville Old Face"/>
              </a:rPr>
              <a:t>P</a:t>
            </a:r>
            <a:r>
              <a:rPr sz="4000" spc="-30" dirty="0" smtClean="0">
                <a:solidFill>
                  <a:srgbClr val="323299"/>
                </a:solidFill>
                <a:latin typeface="Baskerville Old Face"/>
                <a:cs typeface="Baskerville Old Face"/>
              </a:rPr>
              <a:t>r</a:t>
            </a:r>
            <a:r>
              <a:rPr sz="4000" spc="5" dirty="0" smtClean="0">
                <a:solidFill>
                  <a:srgbClr val="323299"/>
                </a:solidFill>
                <a:latin typeface="Baskerville Old Face"/>
                <a:cs typeface="Baskerville Old Face"/>
              </a:rPr>
              <a:t>o</a:t>
            </a:r>
            <a:r>
              <a:rPr sz="4000" spc="-10" dirty="0" smtClean="0">
                <a:solidFill>
                  <a:srgbClr val="323299"/>
                </a:solidFill>
                <a:latin typeface="Baskerville Old Face"/>
                <a:cs typeface="Baskerville Old Face"/>
              </a:rPr>
              <a:t>t</a:t>
            </a:r>
            <a:r>
              <a:rPr sz="4000" spc="-5" dirty="0" smtClean="0">
                <a:solidFill>
                  <a:srgbClr val="323299"/>
                </a:solidFill>
                <a:latin typeface="Baskerville Old Face"/>
                <a:cs typeface="Baskerville Old Face"/>
              </a:rPr>
              <a:t>e</a:t>
            </a:r>
            <a:r>
              <a:rPr sz="4000" spc="0" dirty="0" smtClean="0">
                <a:solidFill>
                  <a:srgbClr val="323299"/>
                </a:solidFill>
                <a:latin typeface="Baskerville Old Face"/>
                <a:cs typeface="Baskerville Old Face"/>
              </a:rPr>
              <a:t>ct</a:t>
            </a:r>
            <a:r>
              <a:rPr sz="4000" spc="10" dirty="0" smtClean="0">
                <a:solidFill>
                  <a:srgbClr val="323299"/>
                </a:solidFill>
                <a:latin typeface="Baskerville Old Face"/>
                <a:cs typeface="Baskerville Old Face"/>
              </a:rPr>
              <a:t>i</a:t>
            </a:r>
            <a:r>
              <a:rPr sz="4000" spc="-10" dirty="0" smtClean="0">
                <a:solidFill>
                  <a:srgbClr val="323299"/>
                </a:solidFill>
                <a:latin typeface="Baskerville Old Face"/>
                <a:cs typeface="Baskerville Old Face"/>
              </a:rPr>
              <a:t>o</a:t>
            </a:r>
            <a:r>
              <a:rPr sz="4000" spc="-25" dirty="0" smtClean="0">
                <a:solidFill>
                  <a:srgbClr val="323299"/>
                </a:solidFill>
                <a:latin typeface="Baskerville Old Face"/>
                <a:cs typeface="Baskerville Old Face"/>
              </a:rPr>
              <a:t>n</a:t>
            </a:r>
            <a:r>
              <a:rPr sz="4000" spc="-25" dirty="0" smtClean="0">
                <a:solidFill>
                  <a:srgbClr val="323299"/>
                </a:solidFill>
                <a:latin typeface="Times New Roman"/>
                <a:cs typeface="Times New Roman"/>
              </a:rPr>
              <a:t> </a:t>
            </a:r>
            <a:r>
              <a:rPr lang="en-US" sz="4000" spc="-25" dirty="0" smtClean="0">
                <a:solidFill>
                  <a:srgbClr val="323299"/>
                </a:solidFill>
                <a:latin typeface="Baskerville Old Face"/>
                <a:cs typeface="Times New Roman"/>
              </a:rPr>
              <a:t>in General Industry</a:t>
            </a:r>
            <a:endParaRPr sz="4000" dirty="0">
              <a:latin typeface="Baskerville Old Face"/>
              <a:cs typeface="Baskerville Old Face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54327" y="1752600"/>
            <a:ext cx="7470775" cy="12115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468120" marR="12700" indent="-1455420">
              <a:lnSpc>
                <a:spcPct val="113700"/>
              </a:lnSpc>
            </a:pPr>
            <a:r>
              <a:rPr sz="2400" spc="-10" dirty="0" smtClean="0">
                <a:latin typeface="Baskerville Old Face"/>
                <a:cs typeface="Baskerville Old Face"/>
              </a:rPr>
              <a:t>S</a:t>
            </a:r>
            <a:r>
              <a:rPr sz="2400" spc="-5" dirty="0" smtClean="0">
                <a:latin typeface="Baskerville Old Face"/>
                <a:cs typeface="Baskerville Old Face"/>
              </a:rPr>
              <a:t>c</a:t>
            </a:r>
            <a:r>
              <a:rPr sz="2400" spc="0" dirty="0" smtClean="0">
                <a:latin typeface="Baskerville Old Face"/>
                <a:cs typeface="Baskerville Old Face"/>
              </a:rPr>
              <a:t>h</a:t>
            </a:r>
            <a:r>
              <a:rPr sz="2400" spc="-10" dirty="0" smtClean="0">
                <a:latin typeface="Baskerville Old Face"/>
                <a:cs typeface="Baskerville Old Face"/>
              </a:rPr>
              <a:t>o</a:t>
            </a:r>
            <a:r>
              <a:rPr sz="2400" spc="0" dirty="0" smtClean="0">
                <a:latin typeface="Baskerville Old Face"/>
                <a:cs typeface="Baskerville Old Face"/>
              </a:rPr>
              <a:t>ol</a:t>
            </a:r>
            <a:r>
              <a:rPr sz="2400" spc="-10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Baskerville Old Face"/>
                <a:cs typeface="Baskerville Old Face"/>
              </a:rPr>
              <a:t>of</a:t>
            </a:r>
            <a:r>
              <a:rPr sz="2400" spc="-5" dirty="0" smtClean="0">
                <a:latin typeface="Times New Roman"/>
                <a:cs typeface="Times New Roman"/>
              </a:rPr>
              <a:t> </a:t>
            </a:r>
            <a:r>
              <a:rPr sz="2400" spc="-5" dirty="0" smtClean="0">
                <a:latin typeface="Baskerville Old Face"/>
                <a:cs typeface="Baskerville Old Face"/>
              </a:rPr>
              <a:t>C</a:t>
            </a:r>
            <a:r>
              <a:rPr sz="2400" spc="0" dirty="0" smtClean="0">
                <a:latin typeface="Baskerville Old Face"/>
                <a:cs typeface="Baskerville Old Face"/>
              </a:rPr>
              <a:t>o</a:t>
            </a:r>
            <a:r>
              <a:rPr sz="2400" spc="-5" dirty="0" smtClean="0">
                <a:latin typeface="Baskerville Old Face"/>
                <a:cs typeface="Baskerville Old Face"/>
              </a:rPr>
              <a:t>nt</a:t>
            </a:r>
            <a:r>
              <a:rPr sz="2400" spc="-10" dirty="0" smtClean="0">
                <a:latin typeface="Baskerville Old Face"/>
                <a:cs typeface="Baskerville Old Face"/>
              </a:rPr>
              <a:t>i</a:t>
            </a:r>
            <a:r>
              <a:rPr sz="2400" spc="-5" dirty="0" smtClean="0">
                <a:latin typeface="Baskerville Old Face"/>
                <a:cs typeface="Baskerville Old Face"/>
              </a:rPr>
              <a:t>n</a:t>
            </a:r>
            <a:r>
              <a:rPr sz="2400" spc="5" dirty="0" smtClean="0">
                <a:latin typeface="Baskerville Old Face"/>
                <a:cs typeface="Baskerville Old Face"/>
              </a:rPr>
              <a:t>u</a:t>
            </a:r>
            <a:r>
              <a:rPr sz="2400" spc="-10" dirty="0" smtClean="0">
                <a:latin typeface="Baskerville Old Face"/>
                <a:cs typeface="Baskerville Old Face"/>
              </a:rPr>
              <a:t>i</a:t>
            </a:r>
            <a:r>
              <a:rPr sz="2400" spc="-5" dirty="0" smtClean="0">
                <a:latin typeface="Baskerville Old Face"/>
                <a:cs typeface="Baskerville Old Face"/>
              </a:rPr>
              <a:t>n</a:t>
            </a:r>
            <a:r>
              <a:rPr sz="2400" spc="0" dirty="0" smtClean="0">
                <a:latin typeface="Baskerville Old Face"/>
                <a:cs typeface="Baskerville Old Face"/>
              </a:rPr>
              <a:t>g</a:t>
            </a:r>
            <a:r>
              <a:rPr sz="2400" spc="-5" dirty="0" smtClean="0">
                <a:latin typeface="Times New Roman"/>
                <a:cs typeface="Times New Roman"/>
              </a:rPr>
              <a:t> </a:t>
            </a:r>
            <a:r>
              <a:rPr sz="2400" spc="10" dirty="0" smtClean="0">
                <a:latin typeface="Baskerville Old Face"/>
                <a:cs typeface="Baskerville Old Face"/>
              </a:rPr>
              <a:t>E</a:t>
            </a:r>
            <a:r>
              <a:rPr sz="2400" spc="0" dirty="0" smtClean="0">
                <a:latin typeface="Baskerville Old Face"/>
                <a:cs typeface="Baskerville Old Face"/>
              </a:rPr>
              <a:t>d</a:t>
            </a:r>
            <a:r>
              <a:rPr sz="2400" spc="-10" dirty="0" smtClean="0">
                <a:latin typeface="Baskerville Old Face"/>
                <a:cs typeface="Baskerville Old Face"/>
              </a:rPr>
              <a:t>u</a:t>
            </a:r>
            <a:r>
              <a:rPr sz="2400" spc="-5" dirty="0" smtClean="0">
                <a:latin typeface="Baskerville Old Face"/>
                <a:cs typeface="Baskerville Old Face"/>
              </a:rPr>
              <a:t>c</a:t>
            </a:r>
            <a:r>
              <a:rPr sz="2400" spc="-10" dirty="0" smtClean="0">
                <a:latin typeface="Baskerville Old Face"/>
                <a:cs typeface="Baskerville Old Face"/>
              </a:rPr>
              <a:t>a</a:t>
            </a:r>
            <a:r>
              <a:rPr sz="2400" spc="10" dirty="0" smtClean="0">
                <a:latin typeface="Baskerville Old Face"/>
                <a:cs typeface="Baskerville Old Face"/>
              </a:rPr>
              <a:t>t</a:t>
            </a:r>
            <a:r>
              <a:rPr sz="2400" spc="-10" dirty="0" smtClean="0">
                <a:latin typeface="Baskerville Old Face"/>
                <a:cs typeface="Baskerville Old Face"/>
              </a:rPr>
              <a:t>i</a:t>
            </a:r>
            <a:r>
              <a:rPr sz="2400" spc="0" dirty="0" smtClean="0">
                <a:latin typeface="Baskerville Old Face"/>
                <a:cs typeface="Baskerville Old Face"/>
              </a:rPr>
              <a:t>on</a:t>
            </a:r>
            <a:r>
              <a:rPr sz="2400" spc="-5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Baskerville Old Face"/>
                <a:cs typeface="Baskerville Old Face"/>
              </a:rPr>
              <a:t>&amp;</a:t>
            </a:r>
            <a:r>
              <a:rPr sz="2400" spc="0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Baskerville Old Face"/>
                <a:cs typeface="Baskerville Old Face"/>
              </a:rPr>
              <a:t>Pro</a:t>
            </a:r>
            <a:r>
              <a:rPr sz="2400" spc="-5" dirty="0" smtClean="0">
                <a:latin typeface="Baskerville Old Face"/>
                <a:cs typeface="Baskerville Old Face"/>
              </a:rPr>
              <a:t>fe</a:t>
            </a:r>
            <a:r>
              <a:rPr sz="2400" spc="0" dirty="0" smtClean="0">
                <a:latin typeface="Baskerville Old Face"/>
                <a:cs typeface="Baskerville Old Face"/>
              </a:rPr>
              <a:t>ss</a:t>
            </a:r>
            <a:r>
              <a:rPr sz="2400" spc="-10" dirty="0" smtClean="0">
                <a:latin typeface="Baskerville Old Face"/>
                <a:cs typeface="Baskerville Old Face"/>
              </a:rPr>
              <a:t>i</a:t>
            </a:r>
            <a:r>
              <a:rPr sz="2400" spc="0" dirty="0" smtClean="0">
                <a:latin typeface="Baskerville Old Face"/>
                <a:cs typeface="Baskerville Old Face"/>
              </a:rPr>
              <a:t>o</a:t>
            </a:r>
            <a:r>
              <a:rPr sz="2400" spc="-5" dirty="0" smtClean="0">
                <a:latin typeface="Baskerville Old Face"/>
                <a:cs typeface="Baskerville Old Face"/>
              </a:rPr>
              <a:t>n</a:t>
            </a:r>
            <a:r>
              <a:rPr sz="2400" spc="-10" dirty="0" smtClean="0">
                <a:latin typeface="Baskerville Old Face"/>
                <a:cs typeface="Baskerville Old Face"/>
              </a:rPr>
              <a:t>a</a:t>
            </a:r>
            <a:r>
              <a:rPr sz="2400" spc="0" dirty="0" smtClean="0">
                <a:latin typeface="Baskerville Old Face"/>
                <a:cs typeface="Baskerville Old Face"/>
              </a:rPr>
              <a:t>l</a:t>
            </a:r>
            <a:r>
              <a:rPr sz="2400" spc="5" dirty="0" smtClean="0">
                <a:latin typeface="Times New Roman"/>
                <a:cs typeface="Times New Roman"/>
              </a:rPr>
              <a:t> </a:t>
            </a:r>
            <a:r>
              <a:rPr sz="2400" spc="-10" dirty="0" smtClean="0">
                <a:latin typeface="Baskerville Old Face"/>
                <a:cs typeface="Baskerville Old Face"/>
              </a:rPr>
              <a:t>D</a:t>
            </a:r>
            <a:r>
              <a:rPr sz="2400" spc="-5" dirty="0" smtClean="0">
                <a:latin typeface="Baskerville Old Face"/>
                <a:cs typeface="Baskerville Old Face"/>
              </a:rPr>
              <a:t>e</a:t>
            </a:r>
            <a:r>
              <a:rPr sz="2400" spc="10" dirty="0" smtClean="0">
                <a:latin typeface="Baskerville Old Face"/>
                <a:cs typeface="Baskerville Old Face"/>
              </a:rPr>
              <a:t>v</a:t>
            </a:r>
            <a:r>
              <a:rPr sz="2400" spc="5" dirty="0" smtClean="0">
                <a:latin typeface="Baskerville Old Face"/>
                <a:cs typeface="Baskerville Old Face"/>
              </a:rPr>
              <a:t>e</a:t>
            </a:r>
            <a:r>
              <a:rPr sz="2400" spc="-25" dirty="0" smtClean="0">
                <a:latin typeface="Baskerville Old Face"/>
                <a:cs typeface="Baskerville Old Face"/>
              </a:rPr>
              <a:t>l</a:t>
            </a:r>
            <a:r>
              <a:rPr sz="2400" spc="0" dirty="0" smtClean="0">
                <a:latin typeface="Baskerville Old Face"/>
                <a:cs typeface="Baskerville Old Face"/>
              </a:rPr>
              <a:t>op</a:t>
            </a:r>
            <a:r>
              <a:rPr sz="2400" spc="-5" dirty="0" smtClean="0">
                <a:latin typeface="Baskerville Old Face"/>
                <a:cs typeface="Baskerville Old Face"/>
              </a:rPr>
              <a:t>m</a:t>
            </a:r>
            <a:r>
              <a:rPr sz="2400" spc="5" dirty="0" smtClean="0">
                <a:latin typeface="Baskerville Old Face"/>
                <a:cs typeface="Baskerville Old Face"/>
              </a:rPr>
              <a:t>e</a:t>
            </a:r>
            <a:r>
              <a:rPr sz="2400" spc="-5" dirty="0" smtClean="0">
                <a:latin typeface="Baskerville Old Face"/>
                <a:cs typeface="Baskerville Old Face"/>
              </a:rPr>
              <a:t>n</a:t>
            </a:r>
            <a:r>
              <a:rPr sz="2400" spc="0" dirty="0" smtClean="0">
                <a:latin typeface="Baskerville Old Face"/>
                <a:cs typeface="Baskerville Old Face"/>
              </a:rPr>
              <a:t>t</a:t>
            </a:r>
            <a:r>
              <a:rPr sz="2400" spc="0" dirty="0" smtClean="0">
                <a:latin typeface="Times New Roman"/>
                <a:cs typeface="Times New Roman"/>
              </a:rPr>
              <a:t> </a:t>
            </a:r>
            <a:r>
              <a:rPr sz="2400" spc="-10" dirty="0" smtClean="0">
                <a:latin typeface="Baskerville Old Face"/>
                <a:cs typeface="Baskerville Old Face"/>
              </a:rPr>
              <a:t>Mi</a:t>
            </a:r>
            <a:r>
              <a:rPr sz="2400" spc="5" dirty="0" smtClean="0">
                <a:latin typeface="Baskerville Old Face"/>
                <a:cs typeface="Baskerville Old Face"/>
              </a:rPr>
              <a:t>am</a:t>
            </a:r>
            <a:r>
              <a:rPr sz="2400" spc="0" dirty="0" smtClean="0">
                <a:latin typeface="Baskerville Old Face"/>
                <a:cs typeface="Baskerville Old Face"/>
              </a:rPr>
              <a:t>i</a:t>
            </a:r>
            <a:r>
              <a:rPr sz="2400" spc="-10" dirty="0" smtClean="0">
                <a:latin typeface="Times New Roman"/>
                <a:cs typeface="Times New Roman"/>
              </a:rPr>
              <a:t> </a:t>
            </a:r>
            <a:r>
              <a:rPr sz="2400" spc="-10" dirty="0" smtClean="0">
                <a:latin typeface="Baskerville Old Face"/>
                <a:cs typeface="Baskerville Old Face"/>
              </a:rPr>
              <a:t>D</a:t>
            </a:r>
            <a:r>
              <a:rPr sz="2400" spc="5" dirty="0" smtClean="0">
                <a:latin typeface="Baskerville Old Face"/>
                <a:cs typeface="Baskerville Old Face"/>
              </a:rPr>
              <a:t>a</a:t>
            </a:r>
            <a:r>
              <a:rPr sz="2400" spc="0" dirty="0" smtClean="0">
                <a:latin typeface="Baskerville Old Face"/>
                <a:cs typeface="Baskerville Old Face"/>
              </a:rPr>
              <a:t>de</a:t>
            </a:r>
            <a:r>
              <a:rPr sz="2400" spc="5" dirty="0" smtClean="0">
                <a:latin typeface="Times New Roman"/>
                <a:cs typeface="Times New Roman"/>
              </a:rPr>
              <a:t> </a:t>
            </a:r>
            <a:r>
              <a:rPr sz="2400" spc="-5" dirty="0" smtClean="0">
                <a:latin typeface="Baskerville Old Face"/>
                <a:cs typeface="Baskerville Old Face"/>
              </a:rPr>
              <a:t>C</a:t>
            </a:r>
            <a:r>
              <a:rPr sz="2400" spc="0" dirty="0" smtClean="0">
                <a:latin typeface="Baskerville Old Face"/>
                <a:cs typeface="Baskerville Old Face"/>
              </a:rPr>
              <a:t>o</a:t>
            </a:r>
            <a:r>
              <a:rPr sz="2400" spc="-10" dirty="0" smtClean="0">
                <a:latin typeface="Baskerville Old Face"/>
                <a:cs typeface="Baskerville Old Face"/>
              </a:rPr>
              <a:t>l</a:t>
            </a:r>
            <a:r>
              <a:rPr sz="2400" spc="5" dirty="0" smtClean="0">
                <a:latin typeface="Baskerville Old Face"/>
                <a:cs typeface="Baskerville Old Face"/>
              </a:rPr>
              <a:t>l</a:t>
            </a:r>
            <a:r>
              <a:rPr sz="2400" spc="-5" dirty="0" smtClean="0">
                <a:latin typeface="Baskerville Old Face"/>
                <a:cs typeface="Baskerville Old Face"/>
              </a:rPr>
              <a:t>e</a:t>
            </a:r>
            <a:r>
              <a:rPr sz="2400" spc="5" dirty="0" smtClean="0">
                <a:latin typeface="Baskerville Old Face"/>
                <a:cs typeface="Baskerville Old Face"/>
              </a:rPr>
              <a:t>g</a:t>
            </a:r>
            <a:r>
              <a:rPr sz="2400" spc="0" dirty="0" smtClean="0">
                <a:latin typeface="Baskerville Old Face"/>
                <a:cs typeface="Baskerville Old Face"/>
              </a:rPr>
              <a:t>e</a:t>
            </a:r>
            <a:r>
              <a:rPr lang="en-US" sz="2400" spc="0" dirty="0" smtClean="0">
                <a:latin typeface="Baskerville Old Face"/>
                <a:cs typeface="Baskerville Old Face"/>
              </a:rPr>
              <a:t> -</a:t>
            </a:r>
            <a:r>
              <a:rPr sz="2400" spc="-5" dirty="0" smtClean="0">
                <a:latin typeface="Times New Roman"/>
                <a:cs typeface="Times New Roman"/>
              </a:rPr>
              <a:t> </a:t>
            </a:r>
            <a:r>
              <a:rPr sz="2400" spc="-10" dirty="0" smtClean="0">
                <a:latin typeface="Baskerville Old Face"/>
                <a:cs typeface="Baskerville Old Face"/>
              </a:rPr>
              <a:t>N</a:t>
            </a:r>
            <a:r>
              <a:rPr sz="2400" spc="0" dirty="0" smtClean="0">
                <a:latin typeface="Baskerville Old Face"/>
                <a:cs typeface="Baskerville Old Face"/>
              </a:rPr>
              <a:t>or</a:t>
            </a:r>
            <a:r>
              <a:rPr sz="2400" spc="-5" dirty="0" smtClean="0">
                <a:latin typeface="Baskerville Old Face"/>
                <a:cs typeface="Baskerville Old Face"/>
              </a:rPr>
              <a:t>t</a:t>
            </a:r>
            <a:r>
              <a:rPr sz="2400" spc="0" dirty="0" smtClean="0">
                <a:latin typeface="Baskerville Old Face"/>
                <a:cs typeface="Baskerville Old Face"/>
              </a:rPr>
              <a:t>h</a:t>
            </a:r>
            <a:r>
              <a:rPr sz="2400" spc="0" dirty="0" smtClean="0">
                <a:latin typeface="Times New Roman"/>
                <a:cs typeface="Times New Roman"/>
              </a:rPr>
              <a:t> </a:t>
            </a:r>
            <a:r>
              <a:rPr sz="2400" spc="-5" dirty="0" smtClean="0">
                <a:latin typeface="Baskerville Old Face"/>
                <a:cs typeface="Baskerville Old Face"/>
              </a:rPr>
              <a:t>C</a:t>
            </a:r>
            <a:r>
              <a:rPr sz="2400" spc="-10" dirty="0" smtClean="0">
                <a:latin typeface="Baskerville Old Face"/>
                <a:cs typeface="Baskerville Old Face"/>
              </a:rPr>
              <a:t>a</a:t>
            </a:r>
            <a:r>
              <a:rPr sz="2400" spc="5" dirty="0" smtClean="0">
                <a:latin typeface="Baskerville Old Face"/>
                <a:cs typeface="Baskerville Old Face"/>
              </a:rPr>
              <a:t>m</a:t>
            </a:r>
            <a:r>
              <a:rPr sz="2400" spc="0" dirty="0" smtClean="0">
                <a:latin typeface="Baskerville Old Face"/>
                <a:cs typeface="Baskerville Old Face"/>
              </a:rPr>
              <a:t>p</a:t>
            </a:r>
            <a:r>
              <a:rPr sz="2400" spc="-10" dirty="0" smtClean="0">
                <a:latin typeface="Baskerville Old Face"/>
                <a:cs typeface="Baskerville Old Face"/>
              </a:rPr>
              <a:t>u</a:t>
            </a:r>
            <a:r>
              <a:rPr sz="2400" spc="0" dirty="0" smtClean="0">
                <a:latin typeface="Baskerville Old Face"/>
                <a:cs typeface="Baskerville Old Face"/>
              </a:rPr>
              <a:t>s</a:t>
            </a:r>
            <a:endParaRPr sz="2400" dirty="0">
              <a:latin typeface="Baskerville Old Face"/>
              <a:cs typeface="Baskerville Old Face"/>
            </a:endParaRPr>
          </a:p>
          <a:p>
            <a:pPr marL="1214755">
              <a:lnSpc>
                <a:spcPts val="2870"/>
              </a:lnSpc>
            </a:pPr>
            <a:r>
              <a:rPr sz="2400" spc="-10" dirty="0" smtClean="0">
                <a:latin typeface="Baskerville Old Face"/>
                <a:cs typeface="Baskerville Old Face"/>
              </a:rPr>
              <a:t>OS</a:t>
            </a:r>
            <a:r>
              <a:rPr sz="2400" spc="-5" dirty="0" smtClean="0">
                <a:latin typeface="Baskerville Old Face"/>
                <a:cs typeface="Baskerville Old Face"/>
              </a:rPr>
              <a:t>H</a:t>
            </a:r>
            <a:r>
              <a:rPr sz="2400" spc="0" dirty="0" smtClean="0">
                <a:latin typeface="Baskerville Old Face"/>
                <a:cs typeface="Baskerville Old Face"/>
              </a:rPr>
              <a:t>A</a:t>
            </a:r>
            <a:r>
              <a:rPr sz="2400" spc="-5" dirty="0" smtClean="0">
                <a:latin typeface="Times New Roman"/>
                <a:cs typeface="Times New Roman"/>
              </a:rPr>
              <a:t> </a:t>
            </a:r>
            <a:r>
              <a:rPr sz="2400" spc="-10" dirty="0" smtClean="0">
                <a:latin typeface="Baskerville Old Face"/>
                <a:cs typeface="Baskerville Old Face"/>
              </a:rPr>
              <a:t>Su</a:t>
            </a:r>
            <a:r>
              <a:rPr sz="2400" spc="0" dirty="0" smtClean="0">
                <a:latin typeface="Baskerville Old Face"/>
                <a:cs typeface="Baskerville Old Face"/>
              </a:rPr>
              <a:t>s</a:t>
            </a:r>
            <a:r>
              <a:rPr sz="2400" spc="-10" dirty="0" smtClean="0">
                <a:latin typeface="Baskerville Old Face"/>
                <a:cs typeface="Baskerville Old Face"/>
              </a:rPr>
              <a:t>a</a:t>
            </a:r>
            <a:r>
              <a:rPr sz="2400" spc="0" dirty="0" smtClean="0">
                <a:latin typeface="Baskerville Old Face"/>
                <a:cs typeface="Baskerville Old Face"/>
              </a:rPr>
              <a:t>n</a:t>
            </a:r>
            <a:r>
              <a:rPr sz="2400" spc="-5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Baskerville Old Face"/>
                <a:cs typeface="Baskerville Old Face"/>
              </a:rPr>
              <a:t>H</a:t>
            </a:r>
            <a:r>
              <a:rPr sz="2400" spc="-10" dirty="0" smtClean="0">
                <a:latin typeface="Baskerville Old Face"/>
                <a:cs typeface="Baskerville Old Face"/>
              </a:rPr>
              <a:t>a</a:t>
            </a:r>
            <a:r>
              <a:rPr sz="2400" spc="0" dirty="0" smtClean="0">
                <a:latin typeface="Baskerville Old Face"/>
                <a:cs typeface="Baskerville Old Face"/>
              </a:rPr>
              <a:t>rw</a:t>
            </a:r>
            <a:r>
              <a:rPr sz="2400" spc="-10" dirty="0" smtClean="0">
                <a:latin typeface="Baskerville Old Face"/>
                <a:cs typeface="Baskerville Old Face"/>
              </a:rPr>
              <a:t>o</a:t>
            </a:r>
            <a:r>
              <a:rPr sz="2400" spc="0" dirty="0" smtClean="0">
                <a:latin typeface="Baskerville Old Face"/>
                <a:cs typeface="Baskerville Old Face"/>
              </a:rPr>
              <a:t>od</a:t>
            </a:r>
            <a:r>
              <a:rPr sz="2400" spc="0" dirty="0" smtClean="0">
                <a:latin typeface="Times New Roman"/>
                <a:cs typeface="Times New Roman"/>
              </a:rPr>
              <a:t> </a:t>
            </a:r>
            <a:r>
              <a:rPr sz="2400" spc="-10" dirty="0" smtClean="0">
                <a:latin typeface="Baskerville Old Face"/>
                <a:cs typeface="Baskerville Old Face"/>
              </a:rPr>
              <a:t>T</a:t>
            </a:r>
            <a:r>
              <a:rPr sz="2400" spc="0" dirty="0" smtClean="0">
                <a:latin typeface="Baskerville Old Face"/>
                <a:cs typeface="Baskerville Old Face"/>
              </a:rPr>
              <a:t>r</a:t>
            </a:r>
            <a:r>
              <a:rPr sz="2400" spc="5" dirty="0" smtClean="0">
                <a:latin typeface="Baskerville Old Face"/>
                <a:cs typeface="Baskerville Old Face"/>
              </a:rPr>
              <a:t>a</a:t>
            </a:r>
            <a:r>
              <a:rPr sz="2400" spc="-10" dirty="0" smtClean="0">
                <a:latin typeface="Baskerville Old Face"/>
                <a:cs typeface="Baskerville Old Face"/>
              </a:rPr>
              <a:t>i</a:t>
            </a:r>
            <a:r>
              <a:rPr sz="2400" spc="5" dirty="0" smtClean="0">
                <a:latin typeface="Baskerville Old Face"/>
                <a:cs typeface="Baskerville Old Face"/>
              </a:rPr>
              <a:t>n</a:t>
            </a:r>
            <a:r>
              <a:rPr sz="2400" spc="-10" dirty="0" smtClean="0">
                <a:latin typeface="Baskerville Old Face"/>
                <a:cs typeface="Baskerville Old Face"/>
              </a:rPr>
              <a:t>i</a:t>
            </a:r>
            <a:r>
              <a:rPr sz="2400" spc="-5" dirty="0" smtClean="0">
                <a:latin typeface="Baskerville Old Face"/>
                <a:cs typeface="Baskerville Old Face"/>
              </a:rPr>
              <a:t>n</a:t>
            </a:r>
            <a:r>
              <a:rPr sz="2400" spc="0" dirty="0" smtClean="0">
                <a:latin typeface="Baskerville Old Face"/>
                <a:cs typeface="Baskerville Old Face"/>
              </a:rPr>
              <a:t>g</a:t>
            </a:r>
            <a:r>
              <a:rPr sz="2400" spc="-5" dirty="0" smtClean="0">
                <a:latin typeface="Times New Roman"/>
                <a:cs typeface="Times New Roman"/>
              </a:rPr>
              <a:t> </a:t>
            </a:r>
            <a:r>
              <a:rPr sz="2400" spc="-10" dirty="0" smtClean="0">
                <a:latin typeface="Baskerville Old Face"/>
                <a:cs typeface="Baskerville Old Face"/>
              </a:rPr>
              <a:t>G</a:t>
            </a:r>
            <a:r>
              <a:rPr sz="2400" spc="15" dirty="0" smtClean="0">
                <a:latin typeface="Baskerville Old Face"/>
                <a:cs typeface="Baskerville Old Face"/>
              </a:rPr>
              <a:t>r</a:t>
            </a:r>
            <a:r>
              <a:rPr sz="2400" spc="-10" dirty="0" smtClean="0">
                <a:latin typeface="Baskerville Old Face"/>
                <a:cs typeface="Baskerville Old Face"/>
              </a:rPr>
              <a:t>a</a:t>
            </a:r>
            <a:r>
              <a:rPr sz="2400" spc="-5" dirty="0" smtClean="0">
                <a:latin typeface="Baskerville Old Face"/>
                <a:cs typeface="Baskerville Old Face"/>
              </a:rPr>
              <a:t>n</a:t>
            </a:r>
            <a:r>
              <a:rPr sz="2400" spc="0" dirty="0" smtClean="0">
                <a:latin typeface="Baskerville Old Face"/>
                <a:cs typeface="Baskerville Old Face"/>
              </a:rPr>
              <a:t>t</a:t>
            </a:r>
            <a:endParaRPr sz="2400" dirty="0">
              <a:latin typeface="Baskerville Old Face"/>
              <a:cs typeface="Baskerville Old Face"/>
            </a:endParaRPr>
          </a:p>
        </p:txBody>
      </p:sp>
      <p:sp>
        <p:nvSpPr>
          <p:cNvPr id="4" name="object 4" title="Picuture of Puzzle Piece for Fall Protection"/>
          <p:cNvSpPr/>
          <p:nvPr/>
        </p:nvSpPr>
        <p:spPr>
          <a:xfrm>
            <a:off x="457200" y="5562600"/>
            <a:ext cx="2133600" cy="17525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 title="Picuture of Puzzle Piece for Fall Protection"/>
          <p:cNvSpPr/>
          <p:nvPr/>
        </p:nvSpPr>
        <p:spPr>
          <a:xfrm>
            <a:off x="7391400" y="5257800"/>
            <a:ext cx="2209799" cy="20573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 title="Picuture of Puzzle Piece for Fall Protection"/>
          <p:cNvSpPr/>
          <p:nvPr/>
        </p:nvSpPr>
        <p:spPr>
          <a:xfrm>
            <a:off x="1371600" y="3352800"/>
            <a:ext cx="2903220" cy="234391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 title="Picuture of Puzzle Piece for Fall Protection"/>
          <p:cNvSpPr/>
          <p:nvPr/>
        </p:nvSpPr>
        <p:spPr>
          <a:xfrm>
            <a:off x="3581400" y="5029200"/>
            <a:ext cx="2039111" cy="22859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 title="Picuture of Puzzle Piece for Fall Protection"/>
          <p:cNvSpPr/>
          <p:nvPr/>
        </p:nvSpPr>
        <p:spPr>
          <a:xfrm>
            <a:off x="4953000" y="3657600"/>
            <a:ext cx="2667000" cy="204825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 title="Decorative Clip Art"/>
          <p:cNvSpPr/>
          <p:nvPr/>
        </p:nvSpPr>
        <p:spPr>
          <a:xfrm>
            <a:off x="7024116" y="5711952"/>
            <a:ext cx="2577083" cy="16032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graphicFrame>
        <p:nvGraphicFramePr>
          <p:cNvPr id="3" name="object 3" title="Text Box of OSHA Construction Standards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4160265"/>
              </p:ext>
            </p:extLst>
          </p:nvPr>
        </p:nvGraphicFramePr>
        <p:xfrm>
          <a:off x="823912" y="1204912"/>
          <a:ext cx="8534398" cy="444397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824727"/>
                <a:gridCol w="2709671"/>
              </a:tblGrid>
              <a:tr h="970787">
                <a:tc>
                  <a:txBody>
                    <a:bodyPr/>
                    <a:lstStyle/>
                    <a:p>
                      <a:pPr marL="534035" marR="2106295" indent="-457200" algn="just">
                        <a:lnSpc>
                          <a:spcPct val="120000"/>
                        </a:lnSpc>
                      </a:pPr>
                      <a:r>
                        <a:rPr sz="1700" u="sng" spc="-10" dirty="0" smtClean="0">
                          <a:latin typeface="Baskerville Old Face"/>
                          <a:cs typeface="Baskerville Old Face"/>
                        </a:rPr>
                        <a:t>S</a:t>
                      </a:r>
                      <a:r>
                        <a:rPr sz="1700" u="sng" spc="0" dirty="0" smtClean="0">
                          <a:latin typeface="Baskerville Old Face"/>
                          <a:cs typeface="Baskerville Old Face"/>
                        </a:rPr>
                        <a:t>ub</a:t>
                      </a:r>
                      <a:r>
                        <a:rPr sz="1700" u="sng" spc="-10" dirty="0" smtClean="0">
                          <a:latin typeface="Baskerville Old Face"/>
                          <a:cs typeface="Baskerville Old Face"/>
                        </a:rPr>
                        <a:t>p</a:t>
                      </a:r>
                      <a:r>
                        <a:rPr sz="1700" u="sng" spc="0" dirty="0" smtClean="0">
                          <a:latin typeface="Baskerville Old Face"/>
                          <a:cs typeface="Baskerville Old Face"/>
                        </a:rPr>
                        <a:t>a</a:t>
                      </a:r>
                      <a:r>
                        <a:rPr sz="1700" u="sng" spc="-5" dirty="0" smtClean="0">
                          <a:latin typeface="Baskerville Old Face"/>
                          <a:cs typeface="Baskerville Old Face"/>
                        </a:rPr>
                        <a:t>r</a:t>
                      </a:r>
                      <a:r>
                        <a:rPr sz="1700" u="sng" spc="0" dirty="0" smtClean="0">
                          <a:latin typeface="Baskerville Old Face"/>
                          <a:cs typeface="Baskerville Old Face"/>
                        </a:rPr>
                        <a:t>t</a:t>
                      </a:r>
                      <a:r>
                        <a:rPr sz="1700" u="sng" spc="-1105" dirty="0" smtClean="0">
                          <a:latin typeface="Baskerville Old Face"/>
                          <a:cs typeface="Baskerville Old Face"/>
                        </a:rPr>
                        <a:t> </a:t>
                      </a:r>
                      <a:r>
                        <a:rPr sz="1700" u="sng" spc="-10" dirty="0" smtClean="0">
                          <a:latin typeface="Baskerville Old Face"/>
                          <a:cs typeface="Baskerville Old Face"/>
                        </a:rPr>
                        <a:t>E</a:t>
                      </a:r>
                      <a:r>
                        <a:rPr sz="1700" u="sng" spc="0" dirty="0" smtClean="0">
                          <a:latin typeface="Baskerville Old Face"/>
                          <a:cs typeface="Baskerville Old Face"/>
                        </a:rPr>
                        <a:t>,</a:t>
                      </a:r>
                      <a:r>
                        <a:rPr sz="1700" u="sng" spc="-1105" dirty="0" smtClean="0">
                          <a:latin typeface="Baskerville Old Face"/>
                          <a:cs typeface="Baskerville Old Face"/>
                        </a:rPr>
                        <a:t> </a:t>
                      </a:r>
                      <a:r>
                        <a:rPr sz="1700" u="sng" spc="-5" dirty="0" smtClean="0">
                          <a:latin typeface="Baskerville Old Face"/>
                          <a:cs typeface="Baskerville Old Face"/>
                        </a:rPr>
                        <a:t>Pers</a:t>
                      </a:r>
                      <a:r>
                        <a:rPr sz="1700" u="sng" spc="-10" dirty="0" smtClean="0">
                          <a:latin typeface="Baskerville Old Face"/>
                          <a:cs typeface="Baskerville Old Face"/>
                        </a:rPr>
                        <a:t>o</a:t>
                      </a:r>
                      <a:r>
                        <a:rPr sz="1700" u="sng" spc="-15" dirty="0" smtClean="0">
                          <a:latin typeface="Baskerville Old Face"/>
                          <a:cs typeface="Baskerville Old Face"/>
                        </a:rPr>
                        <a:t>n</a:t>
                      </a:r>
                      <a:r>
                        <a:rPr sz="1700" u="sng" spc="0" dirty="0" smtClean="0">
                          <a:latin typeface="Baskerville Old Face"/>
                          <a:cs typeface="Baskerville Old Face"/>
                        </a:rPr>
                        <a:t>al</a:t>
                      </a:r>
                      <a:r>
                        <a:rPr sz="1700" u="sng" spc="-1100" dirty="0" smtClean="0">
                          <a:latin typeface="Baskerville Old Face"/>
                          <a:cs typeface="Baskerville Old Face"/>
                        </a:rPr>
                        <a:t> </a:t>
                      </a:r>
                      <a:r>
                        <a:rPr sz="1700" u="sng" spc="-5" dirty="0" smtClean="0">
                          <a:latin typeface="Baskerville Old Face"/>
                          <a:cs typeface="Baskerville Old Face"/>
                        </a:rPr>
                        <a:t>Pr</a:t>
                      </a:r>
                      <a:r>
                        <a:rPr sz="1700" u="sng" spc="-10" dirty="0" smtClean="0">
                          <a:latin typeface="Baskerville Old Face"/>
                          <a:cs typeface="Baskerville Old Face"/>
                        </a:rPr>
                        <a:t>o</a:t>
                      </a:r>
                      <a:r>
                        <a:rPr sz="1700" u="sng" spc="-15" dirty="0" smtClean="0">
                          <a:latin typeface="Baskerville Old Face"/>
                          <a:cs typeface="Baskerville Old Face"/>
                        </a:rPr>
                        <a:t>t</a:t>
                      </a:r>
                      <a:r>
                        <a:rPr sz="1700" u="sng" spc="-5" dirty="0" smtClean="0">
                          <a:latin typeface="Baskerville Old Face"/>
                          <a:cs typeface="Baskerville Old Face"/>
                        </a:rPr>
                        <a:t>ec</a:t>
                      </a:r>
                      <a:r>
                        <a:rPr sz="1700" u="sng" spc="0" dirty="0" smtClean="0">
                          <a:latin typeface="Baskerville Old Face"/>
                          <a:cs typeface="Baskerville Old Face"/>
                        </a:rPr>
                        <a:t>t</a:t>
                      </a:r>
                      <a:r>
                        <a:rPr sz="1700" u="sng" spc="-10" dirty="0" smtClean="0">
                          <a:latin typeface="Baskerville Old Face"/>
                          <a:cs typeface="Baskerville Old Face"/>
                        </a:rPr>
                        <a:t>i</a:t>
                      </a:r>
                      <a:r>
                        <a:rPr sz="1700" u="sng" spc="-15" dirty="0" smtClean="0">
                          <a:latin typeface="Baskerville Old Face"/>
                          <a:cs typeface="Baskerville Old Face"/>
                        </a:rPr>
                        <a:t>v</a:t>
                      </a:r>
                      <a:r>
                        <a:rPr sz="1700" u="sng" spc="0" dirty="0" smtClean="0">
                          <a:latin typeface="Baskerville Old Face"/>
                          <a:cs typeface="Baskerville Old Face"/>
                        </a:rPr>
                        <a:t>e</a:t>
                      </a:r>
                      <a:r>
                        <a:rPr sz="1700" u="sng" spc="-1095" dirty="0" smtClean="0">
                          <a:latin typeface="Baskerville Old Face"/>
                          <a:cs typeface="Baskerville Old Face"/>
                        </a:rPr>
                        <a:t> </a:t>
                      </a:r>
                      <a:r>
                        <a:rPr sz="1700" u="sng" spc="-10" dirty="0" smtClean="0">
                          <a:latin typeface="Baskerville Old Face"/>
                          <a:cs typeface="Baskerville Old Face"/>
                        </a:rPr>
                        <a:t>E</a:t>
                      </a:r>
                      <a:r>
                        <a:rPr sz="1700" u="sng" spc="0" dirty="0" smtClean="0">
                          <a:latin typeface="Baskerville Old Face"/>
                          <a:cs typeface="Baskerville Old Face"/>
                        </a:rPr>
                        <a:t>qu</a:t>
                      </a:r>
                      <a:r>
                        <a:rPr sz="1700" u="sng" spc="-10" dirty="0" smtClean="0">
                          <a:latin typeface="Baskerville Old Face"/>
                          <a:cs typeface="Baskerville Old Face"/>
                        </a:rPr>
                        <a:t>ip</a:t>
                      </a:r>
                      <a:r>
                        <a:rPr sz="1700" u="sng" spc="0" dirty="0" smtClean="0">
                          <a:latin typeface="Baskerville Old Face"/>
                          <a:cs typeface="Baskerville Old Face"/>
                        </a:rPr>
                        <a:t>m</a:t>
                      </a:r>
                      <a:r>
                        <a:rPr sz="1700" u="sng" spc="-5" dirty="0" smtClean="0">
                          <a:latin typeface="Baskerville Old Face"/>
                          <a:cs typeface="Baskerville Old Face"/>
                        </a:rPr>
                        <a:t>e</a:t>
                      </a:r>
                      <a:r>
                        <a:rPr sz="1700" u="sng" spc="-15" dirty="0" smtClean="0">
                          <a:latin typeface="Baskerville Old Face"/>
                          <a:cs typeface="Baskerville Old Face"/>
                        </a:rPr>
                        <a:t>n</a:t>
                      </a:r>
                      <a:r>
                        <a:rPr sz="1700" u="sng" spc="0" dirty="0" smtClean="0">
                          <a:latin typeface="Baskerville Old Face"/>
                          <a:cs typeface="Baskerville Old Face"/>
                        </a:rPr>
                        <a:t>t</a:t>
                      </a:r>
                      <a:r>
                        <a:rPr sz="1700" spc="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00" spc="-10" dirty="0" smtClean="0">
                          <a:latin typeface="Baskerville Old Face"/>
                          <a:cs typeface="Baskerville Old Face"/>
                        </a:rPr>
                        <a:t>S</a:t>
                      </a:r>
                      <a:r>
                        <a:rPr sz="1700" spc="0" dirty="0" smtClean="0">
                          <a:latin typeface="Baskerville Old Face"/>
                          <a:cs typeface="Baskerville Old Face"/>
                        </a:rPr>
                        <a:t>a</a:t>
                      </a:r>
                      <a:r>
                        <a:rPr sz="1700" spc="-10" dirty="0" smtClean="0">
                          <a:latin typeface="Baskerville Old Face"/>
                          <a:cs typeface="Baskerville Old Face"/>
                        </a:rPr>
                        <a:t>f</a:t>
                      </a:r>
                      <a:r>
                        <a:rPr sz="1700" spc="-5" dirty="0" smtClean="0">
                          <a:latin typeface="Baskerville Old Face"/>
                          <a:cs typeface="Baskerville Old Face"/>
                        </a:rPr>
                        <a:t>e</a:t>
                      </a:r>
                      <a:r>
                        <a:rPr sz="1700" spc="0" dirty="0" smtClean="0">
                          <a:latin typeface="Baskerville Old Face"/>
                          <a:cs typeface="Baskerville Old Face"/>
                        </a:rPr>
                        <a:t>ty</a:t>
                      </a:r>
                      <a:r>
                        <a:rPr sz="1700" spc="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00" spc="-10" dirty="0" smtClean="0">
                          <a:latin typeface="Baskerville Old Face"/>
                          <a:cs typeface="Baskerville Old Face"/>
                        </a:rPr>
                        <a:t>B</a:t>
                      </a:r>
                      <a:r>
                        <a:rPr sz="1700" spc="-5" dirty="0" smtClean="0">
                          <a:latin typeface="Baskerville Old Face"/>
                          <a:cs typeface="Baskerville Old Face"/>
                        </a:rPr>
                        <a:t>e</a:t>
                      </a:r>
                      <a:r>
                        <a:rPr sz="1700" spc="-10" dirty="0" smtClean="0">
                          <a:latin typeface="Baskerville Old Face"/>
                          <a:cs typeface="Baskerville Old Face"/>
                        </a:rPr>
                        <a:t>l</a:t>
                      </a:r>
                      <a:r>
                        <a:rPr sz="1700" spc="0" dirty="0" smtClean="0">
                          <a:latin typeface="Baskerville Old Face"/>
                          <a:cs typeface="Baskerville Old Face"/>
                        </a:rPr>
                        <a:t>t</a:t>
                      </a:r>
                      <a:r>
                        <a:rPr sz="1700" spc="-15" dirty="0" smtClean="0">
                          <a:latin typeface="Baskerville Old Face"/>
                          <a:cs typeface="Baskerville Old Face"/>
                        </a:rPr>
                        <a:t>s</a:t>
                      </a:r>
                      <a:r>
                        <a:rPr sz="1700" spc="0" dirty="0" smtClean="0">
                          <a:latin typeface="Baskerville Old Face"/>
                          <a:cs typeface="Baskerville Old Face"/>
                        </a:rPr>
                        <a:t>,</a:t>
                      </a:r>
                      <a:r>
                        <a:rPr sz="1700" spc="-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00" spc="0" dirty="0" smtClean="0">
                          <a:latin typeface="Baskerville Old Face"/>
                          <a:cs typeface="Baskerville Old Face"/>
                        </a:rPr>
                        <a:t>L</a:t>
                      </a:r>
                      <a:r>
                        <a:rPr sz="1700" spc="-10" dirty="0" smtClean="0">
                          <a:latin typeface="Baskerville Old Face"/>
                          <a:cs typeface="Baskerville Old Face"/>
                        </a:rPr>
                        <a:t>i</a:t>
                      </a:r>
                      <a:r>
                        <a:rPr sz="1700" spc="0" dirty="0" smtClean="0">
                          <a:latin typeface="Baskerville Old Face"/>
                          <a:cs typeface="Baskerville Old Face"/>
                        </a:rPr>
                        <a:t>n</a:t>
                      </a:r>
                      <a:r>
                        <a:rPr sz="1700" spc="-5" dirty="0" smtClean="0">
                          <a:latin typeface="Baskerville Old Face"/>
                          <a:cs typeface="Baskerville Old Face"/>
                        </a:rPr>
                        <a:t>e</a:t>
                      </a:r>
                      <a:r>
                        <a:rPr sz="1700" spc="-20" dirty="0" smtClean="0">
                          <a:latin typeface="Baskerville Old Face"/>
                          <a:cs typeface="Baskerville Old Face"/>
                        </a:rPr>
                        <a:t>l</a:t>
                      </a:r>
                      <a:r>
                        <a:rPr sz="1700" spc="-10" dirty="0" smtClean="0">
                          <a:latin typeface="Baskerville Old Face"/>
                          <a:cs typeface="Baskerville Old Face"/>
                        </a:rPr>
                        <a:t>i</a:t>
                      </a:r>
                      <a:r>
                        <a:rPr sz="1700" spc="0" dirty="0" smtClean="0">
                          <a:latin typeface="Baskerville Old Face"/>
                          <a:cs typeface="Baskerville Old Face"/>
                        </a:rPr>
                        <a:t>n</a:t>
                      </a:r>
                      <a:r>
                        <a:rPr sz="1700" spc="-5" dirty="0" smtClean="0">
                          <a:latin typeface="Baskerville Old Face"/>
                          <a:cs typeface="Baskerville Old Face"/>
                        </a:rPr>
                        <a:t>es</a:t>
                      </a:r>
                      <a:r>
                        <a:rPr sz="1700" spc="0" dirty="0" smtClean="0">
                          <a:latin typeface="Baskerville Old Face"/>
                          <a:cs typeface="Baskerville Old Face"/>
                        </a:rPr>
                        <a:t>,</a:t>
                      </a:r>
                      <a:r>
                        <a:rPr sz="1700" spc="-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00" spc="0" dirty="0" smtClean="0">
                          <a:latin typeface="Baskerville Old Face"/>
                          <a:cs typeface="Baskerville Old Face"/>
                        </a:rPr>
                        <a:t>and</a:t>
                      </a:r>
                      <a:r>
                        <a:rPr sz="1700" spc="-1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00" spc="-10" dirty="0" smtClean="0">
                          <a:latin typeface="Baskerville Old Face"/>
                          <a:cs typeface="Baskerville Old Face"/>
                        </a:rPr>
                        <a:t>L</a:t>
                      </a:r>
                      <a:r>
                        <a:rPr sz="1700" spc="0" dirty="0" smtClean="0">
                          <a:latin typeface="Baskerville Old Face"/>
                          <a:cs typeface="Baskerville Old Face"/>
                        </a:rPr>
                        <a:t>a</a:t>
                      </a:r>
                      <a:r>
                        <a:rPr sz="1700" spc="-5" dirty="0" smtClean="0">
                          <a:latin typeface="Baskerville Old Face"/>
                          <a:cs typeface="Baskerville Old Face"/>
                        </a:rPr>
                        <a:t>ny</a:t>
                      </a:r>
                      <a:r>
                        <a:rPr sz="1700" spc="0" dirty="0" smtClean="0">
                          <a:latin typeface="Baskerville Old Face"/>
                          <a:cs typeface="Baskerville Old Face"/>
                        </a:rPr>
                        <a:t>a</a:t>
                      </a:r>
                      <a:r>
                        <a:rPr sz="1700" spc="-5" dirty="0" smtClean="0">
                          <a:latin typeface="Baskerville Old Face"/>
                          <a:cs typeface="Baskerville Old Face"/>
                        </a:rPr>
                        <a:t>r</a:t>
                      </a:r>
                      <a:r>
                        <a:rPr sz="1700" spc="-20" dirty="0" smtClean="0">
                          <a:latin typeface="Baskerville Old Face"/>
                          <a:cs typeface="Baskerville Old Face"/>
                        </a:rPr>
                        <a:t>d</a:t>
                      </a:r>
                      <a:r>
                        <a:rPr sz="1700" spc="0" dirty="0" smtClean="0">
                          <a:latin typeface="Baskerville Old Face"/>
                          <a:cs typeface="Baskerville Old Face"/>
                        </a:rPr>
                        <a:t>s</a:t>
                      </a:r>
                      <a:r>
                        <a:rPr sz="1700" spc="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00" spc="-10" dirty="0" smtClean="0">
                          <a:latin typeface="Baskerville Old Face"/>
                          <a:cs typeface="Baskerville Old Face"/>
                        </a:rPr>
                        <a:t>S</a:t>
                      </a:r>
                      <a:r>
                        <a:rPr sz="1700" spc="0" dirty="0" smtClean="0">
                          <a:latin typeface="Baskerville Old Face"/>
                          <a:cs typeface="Baskerville Old Face"/>
                        </a:rPr>
                        <a:t>a</a:t>
                      </a:r>
                      <a:r>
                        <a:rPr sz="1700" spc="-10" dirty="0" smtClean="0">
                          <a:latin typeface="Baskerville Old Face"/>
                          <a:cs typeface="Baskerville Old Face"/>
                        </a:rPr>
                        <a:t>f</a:t>
                      </a:r>
                      <a:r>
                        <a:rPr sz="1700" spc="-5" dirty="0" smtClean="0">
                          <a:latin typeface="Baskerville Old Face"/>
                          <a:cs typeface="Baskerville Old Face"/>
                        </a:rPr>
                        <a:t>e</a:t>
                      </a:r>
                      <a:r>
                        <a:rPr sz="1700" spc="0" dirty="0" smtClean="0">
                          <a:latin typeface="Baskerville Old Face"/>
                          <a:cs typeface="Baskerville Old Face"/>
                        </a:rPr>
                        <a:t>ty</a:t>
                      </a:r>
                      <a:r>
                        <a:rPr sz="1700" spc="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00" spc="-10" dirty="0" smtClean="0">
                          <a:latin typeface="Baskerville Old Face"/>
                          <a:cs typeface="Baskerville Old Face"/>
                        </a:rPr>
                        <a:t>N</a:t>
                      </a:r>
                      <a:r>
                        <a:rPr sz="1700" spc="-15" dirty="0" smtClean="0">
                          <a:latin typeface="Baskerville Old Face"/>
                          <a:cs typeface="Baskerville Old Face"/>
                        </a:rPr>
                        <a:t>e</a:t>
                      </a:r>
                      <a:r>
                        <a:rPr sz="1700" spc="0" dirty="0" smtClean="0">
                          <a:latin typeface="Baskerville Old Face"/>
                          <a:cs typeface="Baskerville Old Face"/>
                        </a:rPr>
                        <a:t>ts</a:t>
                      </a:r>
                      <a:endParaRPr sz="1700">
                        <a:latin typeface="Baskerville Old Face"/>
                        <a:cs typeface="Baskerville Old Face"/>
                      </a:endParaRPr>
                    </a:p>
                  </a:txBody>
                  <a:tcPr marL="0" marR="0" marT="0" marB="0">
                    <a:lnL w="28574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28574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</a:pPr>
                      <a:r>
                        <a:rPr sz="1700" dirty="0" smtClean="0">
                          <a:latin typeface="Baskerville Old Face"/>
                          <a:cs typeface="Baskerville Old Face"/>
                        </a:rPr>
                        <a:t>1926</a:t>
                      </a:r>
                      <a:r>
                        <a:rPr sz="1700" spc="-10" dirty="0" smtClean="0">
                          <a:latin typeface="Baskerville Old Face"/>
                          <a:cs typeface="Baskerville Old Face"/>
                        </a:rPr>
                        <a:t>.</a:t>
                      </a:r>
                      <a:r>
                        <a:rPr sz="1700" spc="0" dirty="0" smtClean="0">
                          <a:latin typeface="Baskerville Old Face"/>
                          <a:cs typeface="Baskerville Old Face"/>
                        </a:rPr>
                        <a:t>104</a:t>
                      </a:r>
                      <a:endParaRPr sz="1700">
                        <a:latin typeface="Baskerville Old Face"/>
                        <a:cs typeface="Baskerville Old Face"/>
                      </a:endParaRPr>
                    </a:p>
                    <a:p>
                      <a:pPr marL="8445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700" dirty="0" smtClean="0">
                          <a:latin typeface="Baskerville Old Face"/>
                          <a:cs typeface="Baskerville Old Face"/>
                        </a:rPr>
                        <a:t>1926</a:t>
                      </a:r>
                      <a:r>
                        <a:rPr sz="1700" spc="-10" dirty="0" smtClean="0">
                          <a:latin typeface="Baskerville Old Face"/>
                          <a:cs typeface="Baskerville Old Face"/>
                        </a:rPr>
                        <a:t>.</a:t>
                      </a:r>
                      <a:r>
                        <a:rPr sz="1700" spc="0" dirty="0" smtClean="0">
                          <a:latin typeface="Baskerville Old Face"/>
                          <a:cs typeface="Baskerville Old Face"/>
                        </a:rPr>
                        <a:t>105</a:t>
                      </a:r>
                      <a:endParaRPr sz="1700">
                        <a:latin typeface="Baskerville Old Face"/>
                        <a:cs typeface="Baskerville Old Face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28574">
                      <a:solidFill>
                        <a:srgbClr val="000000"/>
                      </a:solidFill>
                      <a:prstDash val="solid"/>
                    </a:lnR>
                    <a:lnT w="28574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61415">
                <a:tc>
                  <a:txBody>
                    <a:bodyPr/>
                    <a:lstStyle/>
                    <a:p>
                      <a:pPr marL="534035" marR="3739515" indent="-457200">
                        <a:lnSpc>
                          <a:spcPct val="120000"/>
                        </a:lnSpc>
                      </a:pPr>
                      <a:r>
                        <a:rPr sz="1700" u="sng" spc="-10" dirty="0" smtClean="0">
                          <a:latin typeface="Baskerville Old Face"/>
                          <a:cs typeface="Baskerville Old Face"/>
                        </a:rPr>
                        <a:t>S</a:t>
                      </a:r>
                      <a:r>
                        <a:rPr sz="1700" u="sng" spc="0" dirty="0" smtClean="0">
                          <a:latin typeface="Baskerville Old Face"/>
                          <a:cs typeface="Baskerville Old Face"/>
                        </a:rPr>
                        <a:t>ub</a:t>
                      </a:r>
                      <a:r>
                        <a:rPr sz="1700" u="sng" spc="-10" dirty="0" smtClean="0">
                          <a:latin typeface="Baskerville Old Face"/>
                          <a:cs typeface="Baskerville Old Face"/>
                        </a:rPr>
                        <a:t>p</a:t>
                      </a:r>
                      <a:r>
                        <a:rPr sz="1700" u="sng" spc="0" dirty="0" smtClean="0">
                          <a:latin typeface="Baskerville Old Face"/>
                          <a:cs typeface="Baskerville Old Face"/>
                        </a:rPr>
                        <a:t>a</a:t>
                      </a:r>
                      <a:r>
                        <a:rPr sz="1700" u="sng" spc="-5" dirty="0" smtClean="0">
                          <a:latin typeface="Baskerville Old Face"/>
                          <a:cs typeface="Baskerville Old Face"/>
                        </a:rPr>
                        <a:t>r</a:t>
                      </a:r>
                      <a:r>
                        <a:rPr sz="1700" u="sng" spc="0" dirty="0" smtClean="0">
                          <a:latin typeface="Baskerville Old Face"/>
                          <a:cs typeface="Baskerville Old Face"/>
                        </a:rPr>
                        <a:t>t</a:t>
                      </a:r>
                      <a:r>
                        <a:rPr sz="1700" u="sng" spc="-1115" dirty="0" smtClean="0">
                          <a:latin typeface="Baskerville Old Face"/>
                          <a:cs typeface="Baskerville Old Face"/>
                        </a:rPr>
                        <a:t> </a:t>
                      </a:r>
                      <a:r>
                        <a:rPr sz="1700" u="sng" spc="0" dirty="0" smtClean="0">
                          <a:latin typeface="Baskerville Old Face"/>
                          <a:cs typeface="Baskerville Old Face"/>
                        </a:rPr>
                        <a:t>L,</a:t>
                      </a:r>
                      <a:r>
                        <a:rPr sz="1700" u="sng" spc="-1105" dirty="0" smtClean="0">
                          <a:latin typeface="Baskerville Old Face"/>
                          <a:cs typeface="Baskerville Old Face"/>
                        </a:rPr>
                        <a:t> </a:t>
                      </a:r>
                      <a:r>
                        <a:rPr sz="1700" u="sng" spc="-10" dirty="0" smtClean="0">
                          <a:latin typeface="Baskerville Old Face"/>
                          <a:cs typeface="Baskerville Old Face"/>
                        </a:rPr>
                        <a:t>S</a:t>
                      </a:r>
                      <a:r>
                        <a:rPr sz="1700" u="sng" spc="-5" dirty="0" smtClean="0">
                          <a:latin typeface="Baskerville Old Face"/>
                          <a:cs typeface="Baskerville Old Face"/>
                        </a:rPr>
                        <a:t>c</a:t>
                      </a:r>
                      <a:r>
                        <a:rPr sz="1700" u="sng" spc="-10" dirty="0" smtClean="0">
                          <a:latin typeface="Baskerville Old Face"/>
                          <a:cs typeface="Baskerville Old Face"/>
                        </a:rPr>
                        <a:t>a</a:t>
                      </a:r>
                      <a:r>
                        <a:rPr sz="1700" u="sng" spc="0" dirty="0" smtClean="0">
                          <a:latin typeface="Baskerville Old Face"/>
                          <a:cs typeface="Baskerville Old Face"/>
                        </a:rPr>
                        <a:t>ff</a:t>
                      </a:r>
                      <a:r>
                        <a:rPr sz="1700" u="sng" spc="-10" dirty="0" smtClean="0">
                          <a:latin typeface="Baskerville Old Face"/>
                          <a:cs typeface="Baskerville Old Face"/>
                        </a:rPr>
                        <a:t>o</a:t>
                      </a:r>
                      <a:r>
                        <a:rPr sz="1700" u="sng" spc="-20" dirty="0" smtClean="0">
                          <a:latin typeface="Baskerville Old Face"/>
                          <a:cs typeface="Baskerville Old Face"/>
                        </a:rPr>
                        <a:t>l</a:t>
                      </a:r>
                      <a:r>
                        <a:rPr sz="1700" u="sng" spc="-10" dirty="0" smtClean="0">
                          <a:latin typeface="Baskerville Old Face"/>
                          <a:cs typeface="Baskerville Old Face"/>
                        </a:rPr>
                        <a:t>di</a:t>
                      </a:r>
                      <a:r>
                        <a:rPr sz="1700" u="sng" spc="0" dirty="0" smtClean="0">
                          <a:latin typeface="Baskerville Old Face"/>
                          <a:cs typeface="Baskerville Old Face"/>
                        </a:rPr>
                        <a:t>ng</a:t>
                      </a:r>
                      <a:r>
                        <a:rPr sz="1700" spc="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00" spc="0" dirty="0" smtClean="0">
                          <a:latin typeface="Baskerville Old Face"/>
                          <a:cs typeface="Baskerville Old Face"/>
                        </a:rPr>
                        <a:t>B</a:t>
                      </a:r>
                      <a:r>
                        <a:rPr sz="1700" spc="-10" dirty="0" smtClean="0">
                          <a:latin typeface="Baskerville Old Face"/>
                          <a:cs typeface="Baskerville Old Face"/>
                        </a:rPr>
                        <a:t>o</a:t>
                      </a:r>
                      <a:r>
                        <a:rPr sz="1700" spc="0" dirty="0" smtClean="0">
                          <a:latin typeface="Baskerville Old Face"/>
                          <a:cs typeface="Baskerville Old Face"/>
                        </a:rPr>
                        <a:t>at</a:t>
                      </a:r>
                      <a:r>
                        <a:rPr sz="1700" spc="-20" dirty="0" smtClean="0">
                          <a:latin typeface="Baskerville Old Face"/>
                          <a:cs typeface="Baskerville Old Face"/>
                        </a:rPr>
                        <a:t>s</a:t>
                      </a:r>
                      <a:r>
                        <a:rPr sz="1700" spc="-15" dirty="0" smtClean="0">
                          <a:latin typeface="Baskerville Old Face"/>
                          <a:cs typeface="Baskerville Old Face"/>
                        </a:rPr>
                        <a:t>w</a:t>
                      </a:r>
                      <a:r>
                        <a:rPr sz="1700" spc="0" dirty="0" smtClean="0">
                          <a:latin typeface="Baskerville Old Face"/>
                          <a:cs typeface="Baskerville Old Face"/>
                        </a:rPr>
                        <a:t>a</a:t>
                      </a:r>
                      <a:r>
                        <a:rPr sz="1700" spc="-10" dirty="0" smtClean="0">
                          <a:latin typeface="Baskerville Old Face"/>
                          <a:cs typeface="Baskerville Old Face"/>
                        </a:rPr>
                        <a:t>i</a:t>
                      </a:r>
                      <a:r>
                        <a:rPr sz="1700" spc="0" dirty="0" smtClean="0">
                          <a:latin typeface="Baskerville Old Face"/>
                          <a:cs typeface="Baskerville Old Face"/>
                        </a:rPr>
                        <a:t>n’s</a:t>
                      </a:r>
                      <a:r>
                        <a:rPr sz="1700" spc="-1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00" spc="-5" dirty="0" smtClean="0">
                          <a:latin typeface="Baskerville Old Face"/>
                          <a:cs typeface="Baskerville Old Face"/>
                        </a:rPr>
                        <a:t>C</a:t>
                      </a:r>
                      <a:r>
                        <a:rPr sz="1700" spc="-10" dirty="0" smtClean="0">
                          <a:latin typeface="Baskerville Old Face"/>
                          <a:cs typeface="Baskerville Old Face"/>
                        </a:rPr>
                        <a:t>h</a:t>
                      </a:r>
                      <a:r>
                        <a:rPr sz="1700" spc="0" dirty="0" smtClean="0">
                          <a:latin typeface="Baskerville Old Face"/>
                          <a:cs typeface="Baskerville Old Face"/>
                        </a:rPr>
                        <a:t>a</a:t>
                      </a:r>
                      <a:r>
                        <a:rPr sz="1700" spc="-10" dirty="0" smtClean="0">
                          <a:latin typeface="Baskerville Old Face"/>
                          <a:cs typeface="Baskerville Old Face"/>
                        </a:rPr>
                        <a:t>i</a:t>
                      </a:r>
                      <a:r>
                        <a:rPr sz="1700" spc="0" dirty="0" smtClean="0">
                          <a:latin typeface="Baskerville Old Face"/>
                          <a:cs typeface="Baskerville Old Face"/>
                        </a:rPr>
                        <a:t>r</a:t>
                      </a:r>
                      <a:endParaRPr sz="1700">
                        <a:latin typeface="Baskerville Old Face"/>
                        <a:cs typeface="Baskerville Old Face"/>
                      </a:endParaRPr>
                    </a:p>
                  </a:txBody>
                  <a:tcPr marL="0" marR="0" marT="0" marB="0">
                    <a:lnL w="28574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</a:pPr>
                      <a:r>
                        <a:rPr sz="1700" dirty="0" smtClean="0">
                          <a:latin typeface="Baskerville Old Face"/>
                          <a:cs typeface="Baskerville Old Face"/>
                        </a:rPr>
                        <a:t>1926</a:t>
                      </a:r>
                      <a:r>
                        <a:rPr sz="1700" spc="-10" dirty="0" smtClean="0">
                          <a:latin typeface="Baskerville Old Face"/>
                          <a:cs typeface="Baskerville Old Face"/>
                        </a:rPr>
                        <a:t>.</a:t>
                      </a:r>
                      <a:r>
                        <a:rPr sz="1700" spc="0" dirty="0" smtClean="0">
                          <a:latin typeface="Baskerville Old Face"/>
                          <a:cs typeface="Baskerville Old Face"/>
                        </a:rPr>
                        <a:t>45</a:t>
                      </a:r>
                      <a:r>
                        <a:rPr sz="1700" spc="-15" dirty="0" smtClean="0">
                          <a:latin typeface="Baskerville Old Face"/>
                          <a:cs typeface="Baskerville Old Face"/>
                        </a:rPr>
                        <a:t>0</a:t>
                      </a:r>
                      <a:r>
                        <a:rPr sz="1700" spc="0" dirty="0" smtClean="0">
                          <a:latin typeface="Baskerville Old Face"/>
                          <a:cs typeface="Baskerville Old Face"/>
                        </a:rPr>
                        <a:t>-454</a:t>
                      </a:r>
                      <a:endParaRPr sz="1700">
                        <a:latin typeface="Baskerville Old Face"/>
                        <a:cs typeface="Baskerville Old Face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28574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594103"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</a:pPr>
                      <a:r>
                        <a:rPr sz="1700" u="sng" spc="-10" dirty="0" smtClean="0">
                          <a:latin typeface="Baskerville Old Face"/>
                          <a:cs typeface="Baskerville Old Face"/>
                        </a:rPr>
                        <a:t>S</a:t>
                      </a:r>
                      <a:r>
                        <a:rPr sz="1700" u="sng" spc="0" dirty="0" smtClean="0">
                          <a:latin typeface="Baskerville Old Face"/>
                          <a:cs typeface="Baskerville Old Face"/>
                        </a:rPr>
                        <a:t>ub</a:t>
                      </a:r>
                      <a:r>
                        <a:rPr sz="1700" u="sng" spc="-10" dirty="0" smtClean="0">
                          <a:latin typeface="Baskerville Old Face"/>
                          <a:cs typeface="Baskerville Old Face"/>
                        </a:rPr>
                        <a:t>p</a:t>
                      </a:r>
                      <a:r>
                        <a:rPr sz="1700" u="sng" spc="0" dirty="0" smtClean="0">
                          <a:latin typeface="Baskerville Old Face"/>
                          <a:cs typeface="Baskerville Old Face"/>
                        </a:rPr>
                        <a:t>a</a:t>
                      </a:r>
                      <a:r>
                        <a:rPr sz="1700" u="sng" spc="-5" dirty="0" smtClean="0">
                          <a:latin typeface="Baskerville Old Face"/>
                          <a:cs typeface="Baskerville Old Face"/>
                        </a:rPr>
                        <a:t>r</a:t>
                      </a:r>
                      <a:r>
                        <a:rPr sz="1700" u="sng" spc="0" dirty="0" smtClean="0">
                          <a:latin typeface="Baskerville Old Face"/>
                          <a:cs typeface="Baskerville Old Face"/>
                        </a:rPr>
                        <a:t>t</a:t>
                      </a:r>
                      <a:r>
                        <a:rPr sz="1700" u="sng" spc="-1115" dirty="0" smtClean="0">
                          <a:latin typeface="Baskerville Old Face"/>
                          <a:cs typeface="Baskerville Old Face"/>
                        </a:rPr>
                        <a:t> </a:t>
                      </a:r>
                      <a:r>
                        <a:rPr sz="1700" u="sng" spc="-10" dirty="0" smtClean="0">
                          <a:latin typeface="Baskerville Old Face"/>
                          <a:cs typeface="Baskerville Old Face"/>
                        </a:rPr>
                        <a:t>M</a:t>
                      </a:r>
                      <a:r>
                        <a:rPr sz="1700" u="sng" spc="0" dirty="0" smtClean="0">
                          <a:latin typeface="Baskerville Old Face"/>
                          <a:cs typeface="Baskerville Old Face"/>
                        </a:rPr>
                        <a:t>,</a:t>
                      </a:r>
                      <a:r>
                        <a:rPr sz="1700" u="sng" spc="-1090" dirty="0" smtClean="0">
                          <a:latin typeface="Baskerville Old Face"/>
                          <a:cs typeface="Baskerville Old Face"/>
                        </a:rPr>
                        <a:t> </a:t>
                      </a:r>
                      <a:r>
                        <a:rPr sz="1700" u="sng" spc="-20" dirty="0" smtClean="0">
                          <a:latin typeface="Baskerville Old Face"/>
                          <a:cs typeface="Baskerville Old Face"/>
                        </a:rPr>
                        <a:t>F</a:t>
                      </a:r>
                      <a:r>
                        <a:rPr sz="1700" u="sng" spc="0" dirty="0" smtClean="0">
                          <a:latin typeface="Baskerville Old Face"/>
                          <a:cs typeface="Baskerville Old Face"/>
                        </a:rPr>
                        <a:t>a</a:t>
                      </a:r>
                      <a:r>
                        <a:rPr sz="1700" u="sng" spc="-10" dirty="0" smtClean="0">
                          <a:latin typeface="Baskerville Old Face"/>
                          <a:cs typeface="Baskerville Old Face"/>
                        </a:rPr>
                        <a:t>l</a:t>
                      </a:r>
                      <a:r>
                        <a:rPr sz="1700" u="sng" spc="0" dirty="0" smtClean="0">
                          <a:latin typeface="Baskerville Old Face"/>
                          <a:cs typeface="Baskerville Old Face"/>
                        </a:rPr>
                        <a:t>l</a:t>
                      </a:r>
                      <a:r>
                        <a:rPr sz="1700" u="sng" spc="-1100" dirty="0" smtClean="0">
                          <a:latin typeface="Baskerville Old Face"/>
                          <a:cs typeface="Baskerville Old Face"/>
                        </a:rPr>
                        <a:t> </a:t>
                      </a:r>
                      <a:r>
                        <a:rPr sz="1700" u="sng" spc="-5" dirty="0" smtClean="0">
                          <a:latin typeface="Baskerville Old Face"/>
                          <a:cs typeface="Baskerville Old Face"/>
                        </a:rPr>
                        <a:t>Pr</a:t>
                      </a:r>
                      <a:r>
                        <a:rPr sz="1700" u="sng" spc="-10" dirty="0" smtClean="0">
                          <a:latin typeface="Baskerville Old Face"/>
                          <a:cs typeface="Baskerville Old Face"/>
                        </a:rPr>
                        <a:t>o</a:t>
                      </a:r>
                      <a:r>
                        <a:rPr sz="1700" u="sng" spc="0" dirty="0" smtClean="0">
                          <a:latin typeface="Baskerville Old Face"/>
                          <a:cs typeface="Baskerville Old Face"/>
                        </a:rPr>
                        <a:t>t</a:t>
                      </a:r>
                      <a:r>
                        <a:rPr sz="1700" u="sng" spc="-5" dirty="0" smtClean="0">
                          <a:latin typeface="Baskerville Old Face"/>
                          <a:cs typeface="Baskerville Old Face"/>
                        </a:rPr>
                        <a:t>ec</a:t>
                      </a:r>
                      <a:r>
                        <a:rPr sz="1700" u="sng" spc="0" dirty="0" smtClean="0">
                          <a:latin typeface="Baskerville Old Face"/>
                          <a:cs typeface="Baskerville Old Face"/>
                        </a:rPr>
                        <a:t>t</a:t>
                      </a:r>
                      <a:r>
                        <a:rPr sz="1700" u="sng" spc="-10" dirty="0" smtClean="0">
                          <a:latin typeface="Baskerville Old Face"/>
                          <a:cs typeface="Baskerville Old Face"/>
                        </a:rPr>
                        <a:t>io</a:t>
                      </a:r>
                      <a:r>
                        <a:rPr sz="1700" u="sng" spc="0" dirty="0" smtClean="0">
                          <a:latin typeface="Baskerville Old Face"/>
                          <a:cs typeface="Baskerville Old Face"/>
                        </a:rPr>
                        <a:t>n</a:t>
                      </a:r>
                      <a:endParaRPr sz="1700">
                        <a:latin typeface="Baskerville Old Face"/>
                        <a:cs typeface="Baskerville Old Face"/>
                      </a:endParaRPr>
                    </a:p>
                    <a:p>
                      <a:pPr marL="534035" marR="2592705">
                        <a:lnSpc>
                          <a:spcPct val="120000"/>
                        </a:lnSpc>
                      </a:pPr>
                      <a:r>
                        <a:rPr sz="1700" spc="-10" dirty="0" smtClean="0">
                          <a:latin typeface="Baskerville Old Face"/>
                          <a:cs typeface="Baskerville Old Face"/>
                        </a:rPr>
                        <a:t>S</a:t>
                      </a:r>
                      <a:r>
                        <a:rPr sz="1700" spc="-5" dirty="0" smtClean="0">
                          <a:latin typeface="Baskerville Old Face"/>
                          <a:cs typeface="Baskerville Old Face"/>
                        </a:rPr>
                        <a:t>c</a:t>
                      </a:r>
                      <a:r>
                        <a:rPr sz="1700" spc="-10" dirty="0" smtClean="0">
                          <a:latin typeface="Baskerville Old Face"/>
                          <a:cs typeface="Baskerville Old Face"/>
                        </a:rPr>
                        <a:t>op</a:t>
                      </a:r>
                      <a:r>
                        <a:rPr sz="1700" spc="-5" dirty="0" smtClean="0">
                          <a:latin typeface="Baskerville Old Face"/>
                          <a:cs typeface="Baskerville Old Face"/>
                        </a:rPr>
                        <a:t>e</a:t>
                      </a:r>
                      <a:r>
                        <a:rPr sz="1700" spc="0" dirty="0" smtClean="0">
                          <a:latin typeface="Baskerville Old Face"/>
                          <a:cs typeface="Baskerville Old Face"/>
                        </a:rPr>
                        <a:t>,</a:t>
                      </a:r>
                      <a:r>
                        <a:rPr sz="1700" spc="-1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00" spc="-10" dirty="0" smtClean="0">
                          <a:latin typeface="Baskerville Old Face"/>
                          <a:cs typeface="Baskerville Old Face"/>
                        </a:rPr>
                        <a:t>Appli</a:t>
                      </a:r>
                      <a:r>
                        <a:rPr sz="1700" spc="-5" dirty="0" smtClean="0">
                          <a:latin typeface="Baskerville Old Face"/>
                          <a:cs typeface="Baskerville Old Face"/>
                        </a:rPr>
                        <a:t>c</a:t>
                      </a:r>
                      <a:r>
                        <a:rPr sz="1700" spc="0" dirty="0" smtClean="0">
                          <a:latin typeface="Baskerville Old Face"/>
                          <a:cs typeface="Baskerville Old Face"/>
                        </a:rPr>
                        <a:t>at</a:t>
                      </a:r>
                      <a:r>
                        <a:rPr sz="1700" spc="-10" dirty="0" smtClean="0">
                          <a:latin typeface="Baskerville Old Face"/>
                          <a:cs typeface="Baskerville Old Face"/>
                        </a:rPr>
                        <a:t>io</a:t>
                      </a:r>
                      <a:r>
                        <a:rPr sz="1700" spc="0" dirty="0" smtClean="0">
                          <a:latin typeface="Baskerville Old Face"/>
                          <a:cs typeface="Baskerville Old Face"/>
                        </a:rPr>
                        <a:t>n,</a:t>
                      </a:r>
                      <a:r>
                        <a:rPr sz="1700" spc="-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00" spc="0" dirty="0" smtClean="0">
                          <a:latin typeface="Baskerville Old Face"/>
                          <a:cs typeface="Baskerville Old Face"/>
                        </a:rPr>
                        <a:t>D</a:t>
                      </a:r>
                      <a:r>
                        <a:rPr sz="1700" spc="-15" dirty="0" smtClean="0">
                          <a:latin typeface="Baskerville Old Face"/>
                          <a:cs typeface="Baskerville Old Face"/>
                        </a:rPr>
                        <a:t>e</a:t>
                      </a:r>
                      <a:r>
                        <a:rPr sz="1700" spc="0" dirty="0" smtClean="0">
                          <a:latin typeface="Baskerville Old Face"/>
                          <a:cs typeface="Baskerville Old Face"/>
                        </a:rPr>
                        <a:t>f</a:t>
                      </a:r>
                      <a:r>
                        <a:rPr sz="1700" spc="-10" dirty="0" smtClean="0">
                          <a:latin typeface="Baskerville Old Face"/>
                          <a:cs typeface="Baskerville Old Face"/>
                        </a:rPr>
                        <a:t>i</a:t>
                      </a:r>
                      <a:r>
                        <a:rPr sz="1700" spc="0" dirty="0" smtClean="0">
                          <a:latin typeface="Baskerville Old Face"/>
                          <a:cs typeface="Baskerville Old Face"/>
                        </a:rPr>
                        <a:t>n</a:t>
                      </a:r>
                      <a:r>
                        <a:rPr sz="1700" spc="-10" dirty="0" smtClean="0">
                          <a:latin typeface="Baskerville Old Face"/>
                          <a:cs typeface="Baskerville Old Face"/>
                        </a:rPr>
                        <a:t>i</a:t>
                      </a:r>
                      <a:r>
                        <a:rPr sz="1700" spc="0" dirty="0" smtClean="0">
                          <a:latin typeface="Baskerville Old Face"/>
                          <a:cs typeface="Baskerville Old Face"/>
                        </a:rPr>
                        <a:t>t</a:t>
                      </a:r>
                      <a:r>
                        <a:rPr sz="1700" spc="-10" dirty="0" smtClean="0">
                          <a:latin typeface="Baskerville Old Face"/>
                          <a:cs typeface="Baskerville Old Face"/>
                        </a:rPr>
                        <a:t>io</a:t>
                      </a:r>
                      <a:r>
                        <a:rPr sz="1700" spc="0" dirty="0" smtClean="0">
                          <a:latin typeface="Baskerville Old Face"/>
                          <a:cs typeface="Baskerville Old Face"/>
                        </a:rPr>
                        <a:t>ns</a:t>
                      </a:r>
                      <a:r>
                        <a:rPr sz="1700" spc="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00" spc="0" dirty="0" smtClean="0">
                          <a:latin typeface="Baskerville Old Face"/>
                          <a:cs typeface="Baskerville Old Face"/>
                        </a:rPr>
                        <a:t>Duty</a:t>
                      </a:r>
                      <a:r>
                        <a:rPr sz="1700" spc="-1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00" spc="0" dirty="0" smtClean="0">
                          <a:latin typeface="Baskerville Old Face"/>
                          <a:cs typeface="Baskerville Old Face"/>
                        </a:rPr>
                        <a:t>to</a:t>
                      </a:r>
                      <a:r>
                        <a:rPr sz="1700" spc="-1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00" spc="-10" dirty="0" smtClean="0">
                          <a:latin typeface="Baskerville Old Face"/>
                          <a:cs typeface="Baskerville Old Face"/>
                        </a:rPr>
                        <a:t>H</a:t>
                      </a:r>
                      <a:r>
                        <a:rPr sz="1700" spc="0" dirty="0" smtClean="0">
                          <a:latin typeface="Baskerville Old Face"/>
                          <a:cs typeface="Baskerville Old Face"/>
                        </a:rPr>
                        <a:t>a</a:t>
                      </a:r>
                      <a:r>
                        <a:rPr sz="1700" spc="-15" dirty="0" smtClean="0">
                          <a:latin typeface="Baskerville Old Face"/>
                          <a:cs typeface="Baskerville Old Face"/>
                        </a:rPr>
                        <a:t>v</a:t>
                      </a:r>
                      <a:r>
                        <a:rPr sz="1700" spc="0" dirty="0" smtClean="0">
                          <a:latin typeface="Baskerville Old Face"/>
                          <a:cs typeface="Baskerville Old Face"/>
                        </a:rPr>
                        <a:t>e</a:t>
                      </a:r>
                      <a:r>
                        <a:rPr sz="1700" spc="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00" spc="-20" dirty="0" smtClean="0">
                          <a:latin typeface="Baskerville Old Face"/>
                          <a:cs typeface="Baskerville Old Face"/>
                        </a:rPr>
                        <a:t>F</a:t>
                      </a:r>
                      <a:r>
                        <a:rPr sz="1700" spc="0" dirty="0" smtClean="0">
                          <a:latin typeface="Baskerville Old Face"/>
                          <a:cs typeface="Baskerville Old Face"/>
                        </a:rPr>
                        <a:t>a</a:t>
                      </a:r>
                      <a:r>
                        <a:rPr sz="1700" spc="-10" dirty="0" smtClean="0">
                          <a:latin typeface="Baskerville Old Face"/>
                          <a:cs typeface="Baskerville Old Face"/>
                        </a:rPr>
                        <a:t>l</a:t>
                      </a:r>
                      <a:r>
                        <a:rPr sz="1700" spc="0" dirty="0" smtClean="0">
                          <a:latin typeface="Baskerville Old Face"/>
                          <a:cs typeface="Baskerville Old Face"/>
                        </a:rPr>
                        <a:t>l</a:t>
                      </a:r>
                      <a:r>
                        <a:rPr sz="1700" spc="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00" spc="-5" dirty="0" smtClean="0">
                          <a:latin typeface="Baskerville Old Face"/>
                          <a:cs typeface="Baskerville Old Face"/>
                        </a:rPr>
                        <a:t>Pr</a:t>
                      </a:r>
                      <a:r>
                        <a:rPr sz="1700" spc="-10" dirty="0" smtClean="0">
                          <a:latin typeface="Baskerville Old Face"/>
                          <a:cs typeface="Baskerville Old Face"/>
                        </a:rPr>
                        <a:t>o</a:t>
                      </a:r>
                      <a:r>
                        <a:rPr sz="1700" spc="0" dirty="0" smtClean="0">
                          <a:latin typeface="Baskerville Old Face"/>
                          <a:cs typeface="Baskerville Old Face"/>
                        </a:rPr>
                        <a:t>t</a:t>
                      </a:r>
                      <a:r>
                        <a:rPr sz="1700" spc="-5" dirty="0" smtClean="0">
                          <a:latin typeface="Baskerville Old Face"/>
                          <a:cs typeface="Baskerville Old Face"/>
                        </a:rPr>
                        <a:t>e</a:t>
                      </a:r>
                      <a:r>
                        <a:rPr sz="1700" spc="-15" dirty="0" smtClean="0">
                          <a:latin typeface="Baskerville Old Face"/>
                          <a:cs typeface="Baskerville Old Face"/>
                        </a:rPr>
                        <a:t>c</a:t>
                      </a:r>
                      <a:r>
                        <a:rPr sz="1700" spc="0" dirty="0" smtClean="0">
                          <a:latin typeface="Baskerville Old Face"/>
                          <a:cs typeface="Baskerville Old Face"/>
                        </a:rPr>
                        <a:t>t</a:t>
                      </a:r>
                      <a:r>
                        <a:rPr sz="1700" spc="-10" dirty="0" smtClean="0">
                          <a:latin typeface="Baskerville Old Face"/>
                          <a:cs typeface="Baskerville Old Face"/>
                        </a:rPr>
                        <a:t>io</a:t>
                      </a:r>
                      <a:r>
                        <a:rPr sz="1700" spc="0" dirty="0" smtClean="0">
                          <a:latin typeface="Baskerville Old Face"/>
                          <a:cs typeface="Baskerville Old Face"/>
                        </a:rPr>
                        <a:t>n</a:t>
                      </a:r>
                      <a:endParaRPr sz="1700">
                        <a:latin typeface="Baskerville Old Face"/>
                        <a:cs typeface="Baskerville Old Face"/>
                      </a:endParaRPr>
                    </a:p>
                    <a:p>
                      <a:pPr marL="534035" marR="1402080">
                        <a:lnSpc>
                          <a:spcPts val="2460"/>
                        </a:lnSpc>
                        <a:spcBef>
                          <a:spcPts val="140"/>
                        </a:spcBef>
                      </a:pPr>
                      <a:r>
                        <a:rPr sz="1700" spc="-10" dirty="0" smtClean="0">
                          <a:latin typeface="Baskerville Old Face"/>
                          <a:cs typeface="Baskerville Old Face"/>
                        </a:rPr>
                        <a:t>F</a:t>
                      </a:r>
                      <a:r>
                        <a:rPr sz="1700" spc="0" dirty="0" smtClean="0">
                          <a:latin typeface="Baskerville Old Face"/>
                          <a:cs typeface="Baskerville Old Face"/>
                        </a:rPr>
                        <a:t>a</a:t>
                      </a:r>
                      <a:r>
                        <a:rPr sz="1700" spc="-10" dirty="0" smtClean="0">
                          <a:latin typeface="Baskerville Old Face"/>
                          <a:cs typeface="Baskerville Old Face"/>
                        </a:rPr>
                        <a:t>l</a:t>
                      </a:r>
                      <a:r>
                        <a:rPr sz="1700" spc="0" dirty="0" smtClean="0">
                          <a:latin typeface="Baskerville Old Face"/>
                          <a:cs typeface="Baskerville Old Face"/>
                        </a:rPr>
                        <a:t>l</a:t>
                      </a:r>
                      <a:r>
                        <a:rPr sz="1700" spc="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00" spc="-5" dirty="0" smtClean="0">
                          <a:latin typeface="Baskerville Old Face"/>
                          <a:cs typeface="Baskerville Old Face"/>
                        </a:rPr>
                        <a:t>Pr</a:t>
                      </a:r>
                      <a:r>
                        <a:rPr sz="1700" spc="-10" dirty="0" smtClean="0">
                          <a:latin typeface="Baskerville Old Face"/>
                          <a:cs typeface="Baskerville Old Face"/>
                        </a:rPr>
                        <a:t>o</a:t>
                      </a:r>
                      <a:r>
                        <a:rPr sz="1700" spc="0" dirty="0" smtClean="0">
                          <a:latin typeface="Baskerville Old Face"/>
                          <a:cs typeface="Baskerville Old Face"/>
                        </a:rPr>
                        <a:t>t</a:t>
                      </a:r>
                      <a:r>
                        <a:rPr sz="1700" spc="-5" dirty="0" smtClean="0">
                          <a:latin typeface="Baskerville Old Face"/>
                          <a:cs typeface="Baskerville Old Face"/>
                        </a:rPr>
                        <a:t>ec</a:t>
                      </a:r>
                      <a:r>
                        <a:rPr sz="1700" spc="0" dirty="0" smtClean="0">
                          <a:latin typeface="Baskerville Old Face"/>
                          <a:cs typeface="Baskerville Old Face"/>
                        </a:rPr>
                        <a:t>t</a:t>
                      </a:r>
                      <a:r>
                        <a:rPr sz="1700" spc="-10" dirty="0" smtClean="0">
                          <a:latin typeface="Baskerville Old Face"/>
                          <a:cs typeface="Baskerville Old Face"/>
                        </a:rPr>
                        <a:t>io</a:t>
                      </a:r>
                      <a:r>
                        <a:rPr sz="1700" spc="0" dirty="0" smtClean="0">
                          <a:latin typeface="Baskerville Old Face"/>
                          <a:cs typeface="Baskerville Old Face"/>
                        </a:rPr>
                        <a:t>n</a:t>
                      </a:r>
                      <a:r>
                        <a:rPr sz="1700" spc="-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00" spc="-10" dirty="0" smtClean="0">
                          <a:latin typeface="Baskerville Old Face"/>
                          <a:cs typeface="Baskerville Old Face"/>
                        </a:rPr>
                        <a:t>S</a:t>
                      </a:r>
                      <a:r>
                        <a:rPr sz="1700" spc="-5" dirty="0" smtClean="0">
                          <a:latin typeface="Baskerville Old Face"/>
                          <a:cs typeface="Baskerville Old Face"/>
                        </a:rPr>
                        <a:t>ys</a:t>
                      </a:r>
                      <a:r>
                        <a:rPr sz="1700" spc="0" dirty="0" smtClean="0">
                          <a:latin typeface="Baskerville Old Face"/>
                          <a:cs typeface="Baskerville Old Face"/>
                        </a:rPr>
                        <a:t>t</a:t>
                      </a:r>
                      <a:r>
                        <a:rPr sz="1700" spc="-5" dirty="0" smtClean="0">
                          <a:latin typeface="Baskerville Old Face"/>
                          <a:cs typeface="Baskerville Old Face"/>
                        </a:rPr>
                        <a:t>e</a:t>
                      </a:r>
                      <a:r>
                        <a:rPr sz="1700" spc="0" dirty="0" smtClean="0">
                          <a:latin typeface="Baskerville Old Face"/>
                          <a:cs typeface="Baskerville Old Face"/>
                        </a:rPr>
                        <a:t>ms</a:t>
                      </a:r>
                      <a:r>
                        <a:rPr sz="1700" spc="-1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00" spc="-5" dirty="0" smtClean="0">
                          <a:latin typeface="Baskerville Old Face"/>
                          <a:cs typeface="Baskerville Old Face"/>
                        </a:rPr>
                        <a:t>Cr</a:t>
                      </a:r>
                      <a:r>
                        <a:rPr sz="1700" spc="-10" dirty="0" smtClean="0">
                          <a:latin typeface="Baskerville Old Face"/>
                          <a:cs typeface="Baskerville Old Face"/>
                        </a:rPr>
                        <a:t>i</a:t>
                      </a:r>
                      <a:r>
                        <a:rPr sz="1700" spc="-15" dirty="0" smtClean="0">
                          <a:latin typeface="Baskerville Old Face"/>
                          <a:cs typeface="Baskerville Old Face"/>
                        </a:rPr>
                        <a:t>t</a:t>
                      </a:r>
                      <a:r>
                        <a:rPr sz="1700" spc="-5" dirty="0" smtClean="0">
                          <a:latin typeface="Baskerville Old Face"/>
                          <a:cs typeface="Baskerville Old Face"/>
                        </a:rPr>
                        <a:t>er</a:t>
                      </a:r>
                      <a:r>
                        <a:rPr sz="1700" spc="-10" dirty="0" smtClean="0">
                          <a:latin typeface="Baskerville Old Face"/>
                          <a:cs typeface="Baskerville Old Face"/>
                        </a:rPr>
                        <a:t>i</a:t>
                      </a:r>
                      <a:r>
                        <a:rPr sz="1700" spc="0" dirty="0" smtClean="0">
                          <a:latin typeface="Baskerville Old Face"/>
                          <a:cs typeface="Baskerville Old Face"/>
                        </a:rPr>
                        <a:t>a</a:t>
                      </a:r>
                      <a:r>
                        <a:rPr sz="1700" spc="-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00" spc="0" dirty="0" smtClean="0">
                          <a:latin typeface="Baskerville Old Face"/>
                          <a:cs typeface="Baskerville Old Face"/>
                        </a:rPr>
                        <a:t>and</a:t>
                      </a:r>
                      <a:r>
                        <a:rPr sz="1700" spc="-1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00" spc="-5" dirty="0" smtClean="0">
                          <a:latin typeface="Baskerville Old Face"/>
                          <a:cs typeface="Baskerville Old Face"/>
                        </a:rPr>
                        <a:t>Pr</a:t>
                      </a:r>
                      <a:r>
                        <a:rPr sz="1700" spc="0" dirty="0" smtClean="0">
                          <a:latin typeface="Baskerville Old Face"/>
                          <a:cs typeface="Baskerville Old Face"/>
                        </a:rPr>
                        <a:t>a</a:t>
                      </a:r>
                      <a:r>
                        <a:rPr sz="1700" spc="-5" dirty="0" smtClean="0">
                          <a:latin typeface="Baskerville Old Face"/>
                          <a:cs typeface="Baskerville Old Face"/>
                        </a:rPr>
                        <a:t>c</a:t>
                      </a:r>
                      <a:r>
                        <a:rPr sz="1700" spc="0" dirty="0" smtClean="0">
                          <a:latin typeface="Baskerville Old Face"/>
                          <a:cs typeface="Baskerville Old Face"/>
                        </a:rPr>
                        <a:t>t</a:t>
                      </a:r>
                      <a:r>
                        <a:rPr sz="1700" spc="-10" dirty="0" smtClean="0">
                          <a:latin typeface="Baskerville Old Face"/>
                          <a:cs typeface="Baskerville Old Face"/>
                        </a:rPr>
                        <a:t>i</a:t>
                      </a:r>
                      <a:r>
                        <a:rPr sz="1700" spc="-5" dirty="0" smtClean="0">
                          <a:latin typeface="Baskerville Old Face"/>
                          <a:cs typeface="Baskerville Old Face"/>
                        </a:rPr>
                        <a:t>ce</a:t>
                      </a:r>
                      <a:r>
                        <a:rPr sz="1700" spc="0" dirty="0" smtClean="0">
                          <a:latin typeface="Baskerville Old Face"/>
                          <a:cs typeface="Baskerville Old Face"/>
                        </a:rPr>
                        <a:t>s</a:t>
                      </a:r>
                      <a:r>
                        <a:rPr sz="1700" spc="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00" spc="-10" dirty="0" smtClean="0">
                          <a:latin typeface="Baskerville Old Face"/>
                          <a:cs typeface="Baskerville Old Face"/>
                        </a:rPr>
                        <a:t>T</a:t>
                      </a:r>
                      <a:r>
                        <a:rPr sz="1700" spc="-5" dirty="0" smtClean="0">
                          <a:latin typeface="Baskerville Old Face"/>
                          <a:cs typeface="Baskerville Old Face"/>
                        </a:rPr>
                        <a:t>r</a:t>
                      </a:r>
                      <a:r>
                        <a:rPr sz="1700" spc="0" dirty="0" smtClean="0">
                          <a:latin typeface="Baskerville Old Face"/>
                          <a:cs typeface="Baskerville Old Face"/>
                        </a:rPr>
                        <a:t>a</a:t>
                      </a:r>
                      <a:r>
                        <a:rPr sz="1700" spc="-10" dirty="0" smtClean="0">
                          <a:latin typeface="Baskerville Old Face"/>
                          <a:cs typeface="Baskerville Old Face"/>
                        </a:rPr>
                        <a:t>i</a:t>
                      </a:r>
                      <a:r>
                        <a:rPr sz="1700" spc="0" dirty="0" smtClean="0">
                          <a:latin typeface="Baskerville Old Face"/>
                          <a:cs typeface="Baskerville Old Face"/>
                        </a:rPr>
                        <a:t>n</a:t>
                      </a:r>
                      <a:r>
                        <a:rPr sz="1700" spc="-10" dirty="0" smtClean="0">
                          <a:latin typeface="Baskerville Old Face"/>
                          <a:cs typeface="Baskerville Old Face"/>
                        </a:rPr>
                        <a:t>i</a:t>
                      </a:r>
                      <a:r>
                        <a:rPr sz="1700" spc="0" dirty="0" smtClean="0">
                          <a:latin typeface="Baskerville Old Face"/>
                          <a:cs typeface="Baskerville Old Face"/>
                        </a:rPr>
                        <a:t>ng</a:t>
                      </a:r>
                      <a:r>
                        <a:rPr sz="1700" spc="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00" spc="-5" dirty="0" smtClean="0">
                          <a:latin typeface="Baskerville Old Face"/>
                          <a:cs typeface="Baskerville Old Face"/>
                        </a:rPr>
                        <a:t>Re</a:t>
                      </a:r>
                      <a:r>
                        <a:rPr sz="1700" spc="0" dirty="0" smtClean="0">
                          <a:latin typeface="Baskerville Old Face"/>
                          <a:cs typeface="Baskerville Old Face"/>
                        </a:rPr>
                        <a:t>qu</a:t>
                      </a:r>
                      <a:r>
                        <a:rPr sz="1700" spc="-10" dirty="0" smtClean="0">
                          <a:latin typeface="Baskerville Old Face"/>
                          <a:cs typeface="Baskerville Old Face"/>
                        </a:rPr>
                        <a:t>i</a:t>
                      </a:r>
                      <a:r>
                        <a:rPr sz="1700" spc="-5" dirty="0" smtClean="0">
                          <a:latin typeface="Baskerville Old Face"/>
                          <a:cs typeface="Baskerville Old Face"/>
                        </a:rPr>
                        <a:t>r</a:t>
                      </a:r>
                      <a:r>
                        <a:rPr sz="1700" spc="-15" dirty="0" smtClean="0">
                          <a:latin typeface="Baskerville Old Face"/>
                          <a:cs typeface="Baskerville Old Face"/>
                        </a:rPr>
                        <a:t>e</a:t>
                      </a:r>
                      <a:r>
                        <a:rPr sz="1700" spc="0" dirty="0" smtClean="0">
                          <a:latin typeface="Baskerville Old Face"/>
                          <a:cs typeface="Baskerville Old Face"/>
                        </a:rPr>
                        <a:t>m</a:t>
                      </a:r>
                      <a:r>
                        <a:rPr sz="1700" spc="-5" dirty="0" smtClean="0">
                          <a:latin typeface="Baskerville Old Face"/>
                          <a:cs typeface="Baskerville Old Face"/>
                        </a:rPr>
                        <a:t>e</a:t>
                      </a:r>
                      <a:r>
                        <a:rPr sz="1700" spc="-15" dirty="0" smtClean="0">
                          <a:latin typeface="Baskerville Old Face"/>
                          <a:cs typeface="Baskerville Old Face"/>
                        </a:rPr>
                        <a:t>n</a:t>
                      </a:r>
                      <a:r>
                        <a:rPr sz="1700" spc="0" dirty="0" smtClean="0">
                          <a:latin typeface="Baskerville Old Face"/>
                          <a:cs typeface="Baskerville Old Face"/>
                        </a:rPr>
                        <a:t>ts</a:t>
                      </a:r>
                      <a:endParaRPr sz="1700">
                        <a:latin typeface="Baskerville Old Face"/>
                        <a:cs typeface="Baskerville Old Face"/>
                      </a:endParaRPr>
                    </a:p>
                  </a:txBody>
                  <a:tcPr marL="0" marR="0" marT="0" marB="0">
                    <a:lnL w="28574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</a:pPr>
                      <a:r>
                        <a:rPr sz="1700" dirty="0" smtClean="0">
                          <a:latin typeface="Baskerville Old Face"/>
                          <a:cs typeface="Baskerville Old Face"/>
                        </a:rPr>
                        <a:t>1926</a:t>
                      </a:r>
                      <a:r>
                        <a:rPr sz="1700" spc="-10" dirty="0" smtClean="0">
                          <a:latin typeface="Baskerville Old Face"/>
                          <a:cs typeface="Baskerville Old Face"/>
                        </a:rPr>
                        <a:t>.</a:t>
                      </a:r>
                      <a:r>
                        <a:rPr sz="1700" spc="0" dirty="0" smtClean="0">
                          <a:latin typeface="Baskerville Old Face"/>
                          <a:cs typeface="Baskerville Old Face"/>
                        </a:rPr>
                        <a:t>500</a:t>
                      </a:r>
                      <a:endParaRPr sz="1700">
                        <a:latin typeface="Baskerville Old Face"/>
                        <a:cs typeface="Baskerville Old Face"/>
                      </a:endParaRPr>
                    </a:p>
                    <a:p>
                      <a:pPr marL="8445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700" dirty="0" smtClean="0">
                          <a:latin typeface="Baskerville Old Face"/>
                          <a:cs typeface="Baskerville Old Face"/>
                        </a:rPr>
                        <a:t>1926</a:t>
                      </a:r>
                      <a:r>
                        <a:rPr sz="1700" spc="-10" dirty="0" smtClean="0">
                          <a:latin typeface="Baskerville Old Face"/>
                          <a:cs typeface="Baskerville Old Face"/>
                        </a:rPr>
                        <a:t>.</a:t>
                      </a:r>
                      <a:r>
                        <a:rPr sz="1700" spc="0" dirty="0" smtClean="0">
                          <a:latin typeface="Baskerville Old Face"/>
                          <a:cs typeface="Baskerville Old Face"/>
                        </a:rPr>
                        <a:t>501</a:t>
                      </a:r>
                      <a:endParaRPr sz="1700">
                        <a:latin typeface="Baskerville Old Face"/>
                        <a:cs typeface="Baskerville Old Face"/>
                      </a:endParaRPr>
                    </a:p>
                    <a:p>
                      <a:pPr marL="8445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700" dirty="0" smtClean="0">
                          <a:latin typeface="Baskerville Old Face"/>
                          <a:cs typeface="Baskerville Old Face"/>
                        </a:rPr>
                        <a:t>1926</a:t>
                      </a:r>
                      <a:r>
                        <a:rPr sz="1700" spc="-10" dirty="0" smtClean="0">
                          <a:latin typeface="Baskerville Old Face"/>
                          <a:cs typeface="Baskerville Old Face"/>
                        </a:rPr>
                        <a:t>.</a:t>
                      </a:r>
                      <a:r>
                        <a:rPr sz="1700" spc="0" dirty="0" smtClean="0">
                          <a:latin typeface="Baskerville Old Face"/>
                          <a:cs typeface="Baskerville Old Face"/>
                        </a:rPr>
                        <a:t>502</a:t>
                      </a:r>
                      <a:endParaRPr sz="1700">
                        <a:latin typeface="Baskerville Old Face"/>
                        <a:cs typeface="Baskerville Old Face"/>
                      </a:endParaRPr>
                    </a:p>
                    <a:p>
                      <a:pPr marL="8445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700" dirty="0" smtClean="0">
                          <a:latin typeface="Baskerville Old Face"/>
                          <a:cs typeface="Baskerville Old Face"/>
                        </a:rPr>
                        <a:t>1926</a:t>
                      </a:r>
                      <a:r>
                        <a:rPr sz="1700" spc="-10" dirty="0" smtClean="0">
                          <a:latin typeface="Baskerville Old Face"/>
                          <a:cs typeface="Baskerville Old Face"/>
                        </a:rPr>
                        <a:t>.</a:t>
                      </a:r>
                      <a:r>
                        <a:rPr sz="1700" spc="0" dirty="0" smtClean="0">
                          <a:latin typeface="Baskerville Old Face"/>
                          <a:cs typeface="Baskerville Old Face"/>
                        </a:rPr>
                        <a:t>503</a:t>
                      </a:r>
                      <a:endParaRPr sz="1700">
                        <a:latin typeface="Baskerville Old Face"/>
                        <a:cs typeface="Baskerville Old Face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28574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59891">
                <a:tc>
                  <a:txBody>
                    <a:bodyPr/>
                    <a:lstStyle/>
                    <a:p>
                      <a:pPr marL="534035" marR="3563620" indent="-457200">
                        <a:lnSpc>
                          <a:spcPct val="120000"/>
                        </a:lnSpc>
                      </a:pPr>
                      <a:r>
                        <a:rPr sz="1700" u="sng" spc="-10" dirty="0" smtClean="0">
                          <a:latin typeface="Baskerville Old Face"/>
                          <a:cs typeface="Baskerville Old Face"/>
                        </a:rPr>
                        <a:t>S</a:t>
                      </a:r>
                      <a:r>
                        <a:rPr sz="1700" u="sng" spc="0" dirty="0" smtClean="0">
                          <a:latin typeface="Baskerville Old Face"/>
                          <a:cs typeface="Baskerville Old Face"/>
                        </a:rPr>
                        <a:t>ub</a:t>
                      </a:r>
                      <a:r>
                        <a:rPr sz="1700" u="sng" spc="-10" dirty="0" smtClean="0">
                          <a:latin typeface="Baskerville Old Face"/>
                          <a:cs typeface="Baskerville Old Face"/>
                        </a:rPr>
                        <a:t>p</a:t>
                      </a:r>
                      <a:r>
                        <a:rPr sz="1700" u="sng" spc="0" dirty="0" smtClean="0">
                          <a:latin typeface="Baskerville Old Face"/>
                          <a:cs typeface="Baskerville Old Face"/>
                        </a:rPr>
                        <a:t>a</a:t>
                      </a:r>
                      <a:r>
                        <a:rPr sz="1700" u="sng" spc="-5" dirty="0" smtClean="0">
                          <a:latin typeface="Baskerville Old Face"/>
                          <a:cs typeface="Baskerville Old Face"/>
                        </a:rPr>
                        <a:t>r</a:t>
                      </a:r>
                      <a:r>
                        <a:rPr sz="1700" u="sng" spc="0" dirty="0" smtClean="0">
                          <a:latin typeface="Baskerville Old Face"/>
                          <a:cs typeface="Baskerville Old Face"/>
                        </a:rPr>
                        <a:t>t</a:t>
                      </a:r>
                      <a:r>
                        <a:rPr sz="1700" u="sng" spc="-1105" dirty="0" smtClean="0">
                          <a:latin typeface="Baskerville Old Face"/>
                          <a:cs typeface="Baskerville Old Face"/>
                        </a:rPr>
                        <a:t> </a:t>
                      </a:r>
                      <a:r>
                        <a:rPr sz="1700" u="sng" spc="-15" dirty="0" smtClean="0">
                          <a:latin typeface="Baskerville Old Face"/>
                          <a:cs typeface="Baskerville Old Face"/>
                        </a:rPr>
                        <a:t>R</a:t>
                      </a:r>
                      <a:r>
                        <a:rPr sz="1700" u="sng" spc="0" dirty="0" smtClean="0">
                          <a:latin typeface="Baskerville Old Face"/>
                          <a:cs typeface="Baskerville Old Face"/>
                        </a:rPr>
                        <a:t>,</a:t>
                      </a:r>
                      <a:r>
                        <a:rPr sz="1700" u="sng" spc="-1105" dirty="0" smtClean="0">
                          <a:latin typeface="Baskerville Old Face"/>
                          <a:cs typeface="Baskerville Old Face"/>
                        </a:rPr>
                        <a:t> </a:t>
                      </a:r>
                      <a:r>
                        <a:rPr sz="1700" u="sng" spc="-10" dirty="0" smtClean="0">
                          <a:latin typeface="Baskerville Old Face"/>
                          <a:cs typeface="Baskerville Old Face"/>
                        </a:rPr>
                        <a:t>S</a:t>
                      </a:r>
                      <a:r>
                        <a:rPr sz="1700" u="sng" spc="-15" dirty="0" smtClean="0">
                          <a:latin typeface="Baskerville Old Face"/>
                          <a:cs typeface="Baskerville Old Face"/>
                        </a:rPr>
                        <a:t>t</a:t>
                      </a:r>
                      <a:r>
                        <a:rPr sz="1700" u="sng" spc="-5" dirty="0" smtClean="0">
                          <a:latin typeface="Baskerville Old Face"/>
                          <a:cs typeface="Baskerville Old Face"/>
                        </a:rPr>
                        <a:t>ee</a:t>
                      </a:r>
                      <a:r>
                        <a:rPr sz="1700" u="sng" spc="0" dirty="0" smtClean="0">
                          <a:latin typeface="Baskerville Old Face"/>
                          <a:cs typeface="Baskerville Old Face"/>
                        </a:rPr>
                        <a:t>l</a:t>
                      </a:r>
                      <a:r>
                        <a:rPr sz="1700" u="sng" spc="-1110" dirty="0" smtClean="0">
                          <a:latin typeface="Baskerville Old Face"/>
                          <a:cs typeface="Baskerville Old Face"/>
                        </a:rPr>
                        <a:t> </a:t>
                      </a:r>
                      <a:r>
                        <a:rPr sz="1700" u="sng" spc="-10" dirty="0" smtClean="0">
                          <a:latin typeface="Baskerville Old Face"/>
                          <a:cs typeface="Baskerville Old Face"/>
                        </a:rPr>
                        <a:t>E</a:t>
                      </a:r>
                      <a:r>
                        <a:rPr sz="1700" u="sng" spc="-5" dirty="0" smtClean="0">
                          <a:latin typeface="Baskerville Old Face"/>
                          <a:cs typeface="Baskerville Old Face"/>
                        </a:rPr>
                        <a:t>rec</a:t>
                      </a:r>
                      <a:r>
                        <a:rPr sz="1700" u="sng" spc="0" dirty="0" smtClean="0">
                          <a:latin typeface="Baskerville Old Face"/>
                          <a:cs typeface="Baskerville Old Face"/>
                        </a:rPr>
                        <a:t>t</a:t>
                      </a:r>
                      <a:r>
                        <a:rPr sz="1700" u="sng" spc="-10" dirty="0" smtClean="0">
                          <a:latin typeface="Baskerville Old Face"/>
                          <a:cs typeface="Baskerville Old Face"/>
                        </a:rPr>
                        <a:t>io</a:t>
                      </a:r>
                      <a:r>
                        <a:rPr sz="1700" u="sng" spc="0" dirty="0" smtClean="0">
                          <a:latin typeface="Baskerville Old Face"/>
                          <a:cs typeface="Baskerville Old Face"/>
                        </a:rPr>
                        <a:t>n</a:t>
                      </a:r>
                      <a:r>
                        <a:rPr sz="1700" spc="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00" spc="-10" dirty="0" smtClean="0">
                          <a:latin typeface="Baskerville Old Face"/>
                          <a:cs typeface="Baskerville Old Face"/>
                        </a:rPr>
                        <a:t>F</a:t>
                      </a:r>
                      <a:r>
                        <a:rPr sz="1700" spc="0" dirty="0" smtClean="0">
                          <a:latin typeface="Baskerville Old Face"/>
                          <a:cs typeface="Baskerville Old Face"/>
                        </a:rPr>
                        <a:t>a</a:t>
                      </a:r>
                      <a:r>
                        <a:rPr sz="1700" spc="-10" dirty="0" smtClean="0">
                          <a:latin typeface="Baskerville Old Face"/>
                          <a:cs typeface="Baskerville Old Face"/>
                        </a:rPr>
                        <a:t>l</a:t>
                      </a:r>
                      <a:r>
                        <a:rPr sz="1700" spc="0" dirty="0" smtClean="0">
                          <a:latin typeface="Baskerville Old Face"/>
                          <a:cs typeface="Baskerville Old Face"/>
                        </a:rPr>
                        <a:t>l</a:t>
                      </a:r>
                      <a:r>
                        <a:rPr sz="1700" spc="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00" spc="-5" dirty="0" smtClean="0">
                          <a:latin typeface="Baskerville Old Face"/>
                          <a:cs typeface="Baskerville Old Face"/>
                        </a:rPr>
                        <a:t>Pr</a:t>
                      </a:r>
                      <a:r>
                        <a:rPr sz="1700" spc="-10" dirty="0" smtClean="0">
                          <a:latin typeface="Baskerville Old Face"/>
                          <a:cs typeface="Baskerville Old Face"/>
                        </a:rPr>
                        <a:t>o</a:t>
                      </a:r>
                      <a:r>
                        <a:rPr sz="1700" spc="0" dirty="0" smtClean="0">
                          <a:latin typeface="Baskerville Old Face"/>
                          <a:cs typeface="Baskerville Old Face"/>
                        </a:rPr>
                        <a:t>t</a:t>
                      </a:r>
                      <a:r>
                        <a:rPr sz="1700" spc="-5" dirty="0" smtClean="0">
                          <a:latin typeface="Baskerville Old Face"/>
                          <a:cs typeface="Baskerville Old Face"/>
                        </a:rPr>
                        <a:t>ec</a:t>
                      </a:r>
                      <a:r>
                        <a:rPr sz="1700" spc="0" dirty="0" smtClean="0">
                          <a:latin typeface="Baskerville Old Face"/>
                          <a:cs typeface="Baskerville Old Face"/>
                        </a:rPr>
                        <a:t>t</a:t>
                      </a:r>
                      <a:r>
                        <a:rPr sz="1700" spc="-10" dirty="0" smtClean="0">
                          <a:latin typeface="Baskerville Old Face"/>
                          <a:cs typeface="Baskerville Old Face"/>
                        </a:rPr>
                        <a:t>io</a:t>
                      </a:r>
                      <a:r>
                        <a:rPr sz="1700" spc="0" dirty="0" smtClean="0">
                          <a:latin typeface="Baskerville Old Face"/>
                          <a:cs typeface="Baskerville Old Face"/>
                        </a:rPr>
                        <a:t>n</a:t>
                      </a:r>
                      <a:endParaRPr sz="1700">
                        <a:latin typeface="Baskerville Old Face"/>
                        <a:cs typeface="Baskerville Old Face"/>
                      </a:endParaRPr>
                    </a:p>
                  </a:txBody>
                  <a:tcPr marL="0" marR="0" marT="0" marB="0">
                    <a:lnL w="28574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700" dirty="0" smtClean="0">
                          <a:latin typeface="Baskerville Old Face"/>
                          <a:cs typeface="Baskerville Old Face"/>
                        </a:rPr>
                        <a:t>1926</a:t>
                      </a:r>
                      <a:r>
                        <a:rPr sz="1700" spc="-10" dirty="0" smtClean="0">
                          <a:latin typeface="Baskerville Old Face"/>
                          <a:cs typeface="Baskerville Old Face"/>
                        </a:rPr>
                        <a:t>.</a:t>
                      </a:r>
                      <a:r>
                        <a:rPr sz="1700" spc="0" dirty="0" smtClean="0">
                          <a:latin typeface="Baskerville Old Face"/>
                          <a:cs typeface="Baskerville Old Face"/>
                        </a:rPr>
                        <a:t>750</a:t>
                      </a:r>
                      <a:endParaRPr sz="1700">
                        <a:latin typeface="Baskerville Old Face"/>
                        <a:cs typeface="Baskerville Old Face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28574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57783"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</a:pPr>
                      <a:r>
                        <a:rPr sz="1700" u="sng" spc="-10" dirty="0" smtClean="0">
                          <a:latin typeface="Baskerville Old Face"/>
                          <a:cs typeface="Baskerville Old Face"/>
                        </a:rPr>
                        <a:t>S</a:t>
                      </a:r>
                      <a:r>
                        <a:rPr sz="1700" u="sng" spc="0" dirty="0" smtClean="0">
                          <a:latin typeface="Baskerville Old Face"/>
                          <a:cs typeface="Baskerville Old Face"/>
                        </a:rPr>
                        <a:t>ub</a:t>
                      </a:r>
                      <a:r>
                        <a:rPr sz="1700" u="sng" spc="-10" dirty="0" smtClean="0">
                          <a:latin typeface="Baskerville Old Face"/>
                          <a:cs typeface="Baskerville Old Face"/>
                        </a:rPr>
                        <a:t>p</a:t>
                      </a:r>
                      <a:r>
                        <a:rPr sz="1700" u="sng" spc="0" dirty="0" smtClean="0">
                          <a:latin typeface="Baskerville Old Face"/>
                          <a:cs typeface="Baskerville Old Face"/>
                        </a:rPr>
                        <a:t>a</a:t>
                      </a:r>
                      <a:r>
                        <a:rPr sz="1700" u="sng" spc="-5" dirty="0" smtClean="0">
                          <a:latin typeface="Baskerville Old Face"/>
                          <a:cs typeface="Baskerville Old Face"/>
                        </a:rPr>
                        <a:t>r</a:t>
                      </a:r>
                      <a:r>
                        <a:rPr sz="1700" u="sng" spc="0" dirty="0" smtClean="0">
                          <a:latin typeface="Baskerville Old Face"/>
                          <a:cs typeface="Baskerville Old Face"/>
                        </a:rPr>
                        <a:t>t</a:t>
                      </a:r>
                      <a:r>
                        <a:rPr sz="1700" u="sng" spc="-1115" dirty="0" smtClean="0">
                          <a:latin typeface="Baskerville Old Face"/>
                          <a:cs typeface="Baskerville Old Face"/>
                        </a:rPr>
                        <a:t> </a:t>
                      </a:r>
                      <a:r>
                        <a:rPr sz="1700" u="sng" spc="-15" dirty="0" smtClean="0">
                          <a:latin typeface="Baskerville Old Face"/>
                          <a:cs typeface="Baskerville Old Face"/>
                        </a:rPr>
                        <a:t>X</a:t>
                      </a:r>
                      <a:r>
                        <a:rPr sz="1700" u="sng" spc="0" dirty="0" smtClean="0">
                          <a:latin typeface="Baskerville Old Face"/>
                          <a:cs typeface="Baskerville Old Face"/>
                        </a:rPr>
                        <a:t>,</a:t>
                      </a:r>
                      <a:r>
                        <a:rPr sz="1700" u="sng" spc="-1105" dirty="0" smtClean="0">
                          <a:latin typeface="Baskerville Old Face"/>
                          <a:cs typeface="Baskerville Old Face"/>
                        </a:rPr>
                        <a:t> </a:t>
                      </a:r>
                      <a:r>
                        <a:rPr sz="1700" u="sng" spc="0" dirty="0" smtClean="0">
                          <a:latin typeface="Baskerville Old Face"/>
                          <a:cs typeface="Baskerville Old Face"/>
                        </a:rPr>
                        <a:t>La</a:t>
                      </a:r>
                      <a:r>
                        <a:rPr sz="1700" u="sng" spc="-10" dirty="0" smtClean="0">
                          <a:latin typeface="Baskerville Old Face"/>
                          <a:cs typeface="Baskerville Old Face"/>
                        </a:rPr>
                        <a:t>d</a:t>
                      </a:r>
                      <a:r>
                        <a:rPr sz="1700" u="sng" spc="-20" dirty="0" smtClean="0">
                          <a:latin typeface="Baskerville Old Face"/>
                          <a:cs typeface="Baskerville Old Face"/>
                        </a:rPr>
                        <a:t>d</a:t>
                      </a:r>
                      <a:r>
                        <a:rPr sz="1700" u="sng" spc="-15" dirty="0" smtClean="0">
                          <a:latin typeface="Baskerville Old Face"/>
                          <a:cs typeface="Baskerville Old Face"/>
                        </a:rPr>
                        <a:t>e</a:t>
                      </a:r>
                      <a:r>
                        <a:rPr sz="1700" u="sng" spc="-5" dirty="0" smtClean="0">
                          <a:latin typeface="Baskerville Old Face"/>
                          <a:cs typeface="Baskerville Old Face"/>
                        </a:rPr>
                        <a:t>r</a:t>
                      </a:r>
                      <a:r>
                        <a:rPr sz="1700" u="sng" spc="0" dirty="0" smtClean="0">
                          <a:latin typeface="Baskerville Old Face"/>
                          <a:cs typeface="Baskerville Old Face"/>
                        </a:rPr>
                        <a:t>s</a:t>
                      </a:r>
                      <a:endParaRPr sz="1700">
                        <a:latin typeface="Baskerville Old Face"/>
                        <a:cs typeface="Baskerville Old Face"/>
                      </a:endParaRPr>
                    </a:p>
                  </a:txBody>
                  <a:tcPr marL="0" marR="0" marT="0" marB="0">
                    <a:lnL w="28574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2857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700" dirty="0" smtClean="0">
                          <a:latin typeface="Baskerville Old Face"/>
                          <a:cs typeface="Baskerville Old Face"/>
                        </a:rPr>
                        <a:t>1926</a:t>
                      </a:r>
                      <a:r>
                        <a:rPr sz="1700" spc="-10" dirty="0" smtClean="0">
                          <a:latin typeface="Baskerville Old Face"/>
                          <a:cs typeface="Baskerville Old Face"/>
                        </a:rPr>
                        <a:t>.</a:t>
                      </a:r>
                      <a:r>
                        <a:rPr sz="1700" spc="0" dirty="0" smtClean="0">
                          <a:latin typeface="Baskerville Old Face"/>
                          <a:cs typeface="Baskerville Old Face"/>
                        </a:rPr>
                        <a:t>1053</a:t>
                      </a:r>
                      <a:endParaRPr sz="1700" dirty="0">
                        <a:latin typeface="Baskerville Old Face"/>
                        <a:cs typeface="Baskerville Old Face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28574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28574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143000" y="533400"/>
            <a:ext cx="7628741" cy="533400"/>
          </a:xfrm>
        </p:spPr>
        <p:txBody>
          <a:bodyPr/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en-US" sz="2400" b="0" i="0" u="none" strike="noStrike" kern="1200" cap="none" spc="-1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R</a:t>
            </a:r>
            <a:r>
              <a:rPr kumimoji="0" lang="en-US" sz="2400" b="0" i="0" u="none" strike="noStrike" kern="120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eg</a:t>
            </a:r>
            <a:r>
              <a:rPr kumimoji="0" lang="en-US" sz="2400" b="0" i="0" u="none" strike="noStrike" kern="1200" cap="none" spc="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ul</a:t>
            </a:r>
            <a:r>
              <a:rPr kumimoji="0" lang="en-US" sz="2400" b="0" i="0" u="none" strike="noStrike" kern="1200" cap="none" spc="-1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a</a:t>
            </a:r>
            <a:r>
              <a:rPr kumimoji="0" lang="en-US" sz="2400" b="0" i="0" u="none" strike="noStrike" kern="120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ory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2400" b="0" i="0" u="none" strike="noStrike" kern="1200" cap="none" spc="-2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S</a:t>
            </a:r>
            <a:r>
              <a:rPr kumimoji="0" lang="en-US" sz="2400" b="0" i="0" u="none" strike="noStrike" kern="1200" cap="none" spc="-1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u</a:t>
            </a:r>
            <a:r>
              <a:rPr kumimoji="0" lang="en-US" sz="2400" b="0" i="0" u="none" strike="noStrike" kern="120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mm</a:t>
            </a:r>
            <a:r>
              <a:rPr kumimoji="0" lang="en-US" sz="2400" b="0" i="0" u="none" strike="noStrike" kern="1200" cap="none" spc="-1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ry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-</a:t>
            </a:r>
            <a:r>
              <a:rPr kumimoji="0" lang="en-US" sz="2400" b="0" i="0" u="none" strike="noStrike" kern="120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2400" b="1" i="0" u="none" strike="noStrike" kern="1200" cap="none" spc="5" normalizeH="0" baseline="0" noProof="0" dirty="0" smtClean="0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O</a:t>
            </a:r>
            <a:r>
              <a:rPr kumimoji="0" lang="en-US" sz="2400" b="1" i="0" u="none" strike="noStrike" kern="1200" cap="none" spc="-10" normalizeH="0" baseline="0" noProof="0" dirty="0" smtClean="0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S</a:t>
            </a:r>
            <a:r>
              <a:rPr kumimoji="0" lang="en-US" sz="2400" b="1" i="0" u="none" strike="noStrike" kern="1200" cap="none" spc="-5" normalizeH="0" baseline="0" noProof="0" dirty="0" smtClean="0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H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A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2400" b="1" i="0" u="none" strike="noStrike" kern="1200" cap="none" spc="-5" normalizeH="0" baseline="0" noProof="0" dirty="0" smtClean="0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C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o</a:t>
            </a:r>
            <a:r>
              <a:rPr kumimoji="0" lang="en-US" sz="2400" b="1" i="0" u="none" strike="noStrike" kern="1200" cap="none" spc="-5" normalizeH="0" baseline="0" noProof="0" dirty="0" smtClean="0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n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s</a:t>
            </a:r>
            <a:r>
              <a:rPr kumimoji="0" lang="en-US" sz="2400" b="1" i="0" u="none" strike="noStrike" kern="1200" cap="none" spc="-5" normalizeH="0" baseline="0" noProof="0" dirty="0" smtClean="0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t</a:t>
            </a:r>
            <a:r>
              <a:rPr kumimoji="0" lang="en-US" sz="2400" b="1" i="0" u="none" strike="noStrike" kern="1200" cap="none" spc="-10" normalizeH="0" baseline="0" noProof="0" dirty="0" smtClean="0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ru</a:t>
            </a:r>
            <a:r>
              <a:rPr kumimoji="0" lang="en-US" sz="2400" b="1" i="0" u="none" strike="noStrike" kern="1200" cap="none" spc="-5" normalizeH="0" baseline="0" noProof="0" dirty="0" smtClean="0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ct</a:t>
            </a:r>
            <a:r>
              <a:rPr kumimoji="0" lang="en-US" sz="2400" b="1" i="0" u="none" strike="noStrike" kern="1200" cap="none" spc="-10" normalizeH="0" baseline="0" noProof="0" dirty="0" smtClean="0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i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on</a:t>
            </a:r>
            <a:b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64A2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1119" rIns="0" bIns="0" rtlCol="0">
            <a:noAutofit/>
          </a:bodyPr>
          <a:lstStyle/>
          <a:p>
            <a:pPr marL="688340">
              <a:lnSpc>
                <a:spcPct val="100000"/>
              </a:lnSpc>
            </a:pPr>
            <a:r>
              <a:rPr sz="3800" spc="-5" dirty="0" smtClean="0">
                <a:latin typeface="Baskerville Old Face"/>
                <a:cs typeface="Baskerville Old Face"/>
              </a:rPr>
              <a:t>M</a:t>
            </a:r>
            <a:r>
              <a:rPr sz="3800" spc="-15" dirty="0" smtClean="0">
                <a:latin typeface="Baskerville Old Face"/>
                <a:cs typeface="Baskerville Old Face"/>
              </a:rPr>
              <a:t>o</a:t>
            </a:r>
            <a:r>
              <a:rPr sz="3800" spc="-5" dirty="0" smtClean="0">
                <a:latin typeface="Baskerville Old Face"/>
                <a:cs typeface="Baskerville Old Face"/>
              </a:rPr>
              <a:t>s</a:t>
            </a:r>
            <a:r>
              <a:rPr sz="3800" spc="0" dirty="0" smtClean="0">
                <a:latin typeface="Baskerville Old Face"/>
                <a:cs typeface="Baskerville Old Face"/>
              </a:rPr>
              <a:t>t</a:t>
            </a:r>
            <a:r>
              <a:rPr sz="3800" spc="-10" dirty="0" smtClean="0">
                <a:latin typeface="Times New Roman"/>
                <a:cs typeface="Times New Roman"/>
              </a:rPr>
              <a:t> </a:t>
            </a:r>
            <a:r>
              <a:rPr sz="3800" spc="-10" dirty="0" smtClean="0">
                <a:latin typeface="Baskerville Old Face"/>
                <a:cs typeface="Baskerville Old Face"/>
              </a:rPr>
              <a:t>C</a:t>
            </a:r>
            <a:r>
              <a:rPr sz="3800" spc="-5" dirty="0" smtClean="0">
                <a:latin typeface="Baskerville Old Face"/>
                <a:cs typeface="Baskerville Old Face"/>
              </a:rPr>
              <a:t>o</a:t>
            </a:r>
            <a:r>
              <a:rPr sz="3800" spc="-15" dirty="0" smtClean="0">
                <a:latin typeface="Baskerville Old Face"/>
                <a:cs typeface="Baskerville Old Face"/>
              </a:rPr>
              <a:t>mm</a:t>
            </a:r>
            <a:r>
              <a:rPr sz="3800" spc="-5" dirty="0" smtClean="0">
                <a:latin typeface="Baskerville Old Face"/>
                <a:cs typeface="Baskerville Old Face"/>
              </a:rPr>
              <a:t>o</a:t>
            </a:r>
            <a:r>
              <a:rPr sz="3800" spc="0" dirty="0" smtClean="0">
                <a:latin typeface="Baskerville Old Face"/>
                <a:cs typeface="Baskerville Old Face"/>
              </a:rPr>
              <a:t>n</a:t>
            </a:r>
            <a:r>
              <a:rPr sz="3800" spc="-20" dirty="0" smtClean="0">
                <a:latin typeface="Times New Roman"/>
                <a:cs typeface="Times New Roman"/>
              </a:rPr>
              <a:t> </a:t>
            </a:r>
            <a:r>
              <a:rPr sz="3800" spc="-5" dirty="0" smtClean="0">
                <a:latin typeface="Baskerville Old Face"/>
                <a:cs typeface="Baskerville Old Face"/>
              </a:rPr>
              <a:t>U</a:t>
            </a:r>
            <a:r>
              <a:rPr sz="3800" spc="-10" dirty="0" smtClean="0">
                <a:latin typeface="Baskerville Old Face"/>
                <a:cs typeface="Baskerville Old Face"/>
              </a:rPr>
              <a:t>.</a:t>
            </a:r>
            <a:r>
              <a:rPr sz="3800" spc="-5" dirty="0" smtClean="0">
                <a:latin typeface="Baskerville Old Face"/>
                <a:cs typeface="Baskerville Old Face"/>
              </a:rPr>
              <a:t>S</a:t>
            </a:r>
            <a:r>
              <a:rPr sz="3800" spc="0" dirty="0" smtClean="0">
                <a:latin typeface="Baskerville Old Face"/>
                <a:cs typeface="Baskerville Old Face"/>
              </a:rPr>
              <a:t>.</a:t>
            </a:r>
            <a:r>
              <a:rPr sz="3800" spc="-10" dirty="0" smtClean="0">
                <a:latin typeface="Times New Roman"/>
                <a:cs typeface="Times New Roman"/>
              </a:rPr>
              <a:t> </a:t>
            </a:r>
            <a:r>
              <a:rPr sz="3800" spc="-10" dirty="0" smtClean="0">
                <a:latin typeface="Baskerville Old Face"/>
                <a:cs typeface="Baskerville Old Face"/>
              </a:rPr>
              <a:t>R</a:t>
            </a:r>
            <a:r>
              <a:rPr sz="3800" spc="-5" dirty="0" smtClean="0">
                <a:latin typeface="Baskerville Old Face"/>
                <a:cs typeface="Baskerville Old Face"/>
              </a:rPr>
              <a:t>e</a:t>
            </a:r>
            <a:r>
              <a:rPr sz="3800" spc="-10" dirty="0" smtClean="0">
                <a:latin typeface="Baskerville Old Face"/>
                <a:cs typeface="Baskerville Old Face"/>
              </a:rPr>
              <a:t>qu</a:t>
            </a:r>
            <a:r>
              <a:rPr sz="3800" spc="0" dirty="0" smtClean="0">
                <a:latin typeface="Baskerville Old Face"/>
                <a:cs typeface="Baskerville Old Face"/>
              </a:rPr>
              <a:t>i</a:t>
            </a:r>
            <a:r>
              <a:rPr sz="3800" spc="-5" dirty="0" smtClean="0">
                <a:latin typeface="Baskerville Old Face"/>
                <a:cs typeface="Baskerville Old Face"/>
              </a:rPr>
              <a:t>r</a:t>
            </a:r>
            <a:r>
              <a:rPr sz="3800" spc="10" dirty="0" smtClean="0">
                <a:latin typeface="Baskerville Old Face"/>
                <a:cs typeface="Baskerville Old Face"/>
              </a:rPr>
              <a:t>e</a:t>
            </a:r>
            <a:r>
              <a:rPr sz="3800" spc="0" dirty="0" smtClean="0">
                <a:latin typeface="Baskerville Old Face"/>
                <a:cs typeface="Baskerville Old Face"/>
              </a:rPr>
              <a:t>m</a:t>
            </a:r>
            <a:r>
              <a:rPr sz="3800" spc="-15" dirty="0" smtClean="0">
                <a:latin typeface="Baskerville Old Face"/>
                <a:cs typeface="Baskerville Old Face"/>
              </a:rPr>
              <a:t>e</a:t>
            </a:r>
            <a:r>
              <a:rPr sz="3800" spc="-5" dirty="0" smtClean="0">
                <a:latin typeface="Baskerville Old Face"/>
                <a:cs typeface="Baskerville Old Face"/>
              </a:rPr>
              <a:t>n</a:t>
            </a:r>
            <a:r>
              <a:rPr sz="3800" spc="-10" dirty="0" smtClean="0">
                <a:latin typeface="Baskerville Old Face"/>
                <a:cs typeface="Baskerville Old Face"/>
              </a:rPr>
              <a:t>t</a:t>
            </a:r>
            <a:r>
              <a:rPr sz="3800" spc="0" dirty="0" smtClean="0">
                <a:latin typeface="Baskerville Old Face"/>
                <a:cs typeface="Baskerville Old Face"/>
              </a:rPr>
              <a:t>s</a:t>
            </a:r>
            <a:endParaRPr sz="3800" dirty="0">
              <a:latin typeface="Baskerville Old Face"/>
              <a:cs typeface="Baskerville Old Face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18176" y="1631410"/>
            <a:ext cx="4535424" cy="30492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marR="12700" indent="-342900">
              <a:lnSpc>
                <a:spcPct val="89800"/>
              </a:lnSpc>
              <a:buFont typeface="Baskerville Old Face"/>
              <a:buChar char="•"/>
              <a:tabLst>
                <a:tab pos="355600" algn="l"/>
              </a:tabLst>
            </a:pPr>
            <a:r>
              <a:rPr sz="2400" dirty="0" smtClean="0">
                <a:latin typeface="Baskerville Old Face"/>
                <a:cs typeface="Baskerville Old Face"/>
              </a:rPr>
              <a:t>&gt;</a:t>
            </a:r>
            <a:r>
              <a:rPr sz="2400" spc="-10" dirty="0" smtClean="0">
                <a:latin typeface="Times New Roman"/>
                <a:cs typeface="Times New Roman"/>
              </a:rPr>
              <a:t> </a:t>
            </a:r>
            <a:r>
              <a:rPr sz="2400" spc="-10" dirty="0" smtClean="0">
                <a:latin typeface="Baskerville Old Face"/>
                <a:cs typeface="Baskerville Old Face"/>
              </a:rPr>
              <a:t>1</a:t>
            </a:r>
            <a:r>
              <a:rPr sz="2400" spc="0" dirty="0" smtClean="0">
                <a:latin typeface="Baskerville Old Face"/>
                <a:cs typeface="Baskerville Old Face"/>
              </a:rPr>
              <a:t>.2</a:t>
            </a:r>
            <a:r>
              <a:rPr sz="2400" spc="-10" dirty="0" smtClean="0">
                <a:latin typeface="Times New Roman"/>
                <a:cs typeface="Times New Roman"/>
              </a:rPr>
              <a:t> </a:t>
            </a:r>
            <a:r>
              <a:rPr sz="2400" spc="-5" dirty="0" smtClean="0">
                <a:latin typeface="Baskerville Old Face"/>
                <a:cs typeface="Baskerville Old Face"/>
              </a:rPr>
              <a:t>mete</a:t>
            </a:r>
            <a:r>
              <a:rPr sz="2400" spc="0" dirty="0" smtClean="0">
                <a:latin typeface="Baskerville Old Face"/>
                <a:cs typeface="Baskerville Old Face"/>
              </a:rPr>
              <a:t>rs</a:t>
            </a:r>
            <a:r>
              <a:rPr sz="2400" spc="15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Baskerville Old Face"/>
                <a:cs typeface="Baskerville Old Face"/>
              </a:rPr>
              <a:t>(4</a:t>
            </a:r>
            <a:r>
              <a:rPr sz="2400" spc="-10" dirty="0" smtClean="0">
                <a:latin typeface="Times New Roman"/>
                <a:cs typeface="Times New Roman"/>
              </a:rPr>
              <a:t> </a:t>
            </a:r>
            <a:r>
              <a:rPr sz="2400" spc="-5" dirty="0" smtClean="0">
                <a:latin typeface="Baskerville Old Face"/>
                <a:cs typeface="Baskerville Old Face"/>
              </a:rPr>
              <a:t>feet</a:t>
            </a:r>
            <a:r>
              <a:rPr sz="2400" spc="0" dirty="0" smtClean="0">
                <a:latin typeface="Baskerville Old Face"/>
                <a:cs typeface="Baskerville Old Face"/>
              </a:rPr>
              <a:t>)</a:t>
            </a:r>
            <a:r>
              <a:rPr sz="2400" spc="0" dirty="0" smtClean="0">
                <a:latin typeface="Times New Roman"/>
                <a:cs typeface="Times New Roman"/>
              </a:rPr>
              <a:t> </a:t>
            </a:r>
            <a:r>
              <a:rPr sz="2400" spc="-10" dirty="0" smtClean="0">
                <a:latin typeface="Baskerville Old Face"/>
                <a:cs typeface="Baskerville Old Face"/>
              </a:rPr>
              <a:t>ab</a:t>
            </a:r>
            <a:r>
              <a:rPr sz="2400" spc="0" dirty="0" smtClean="0">
                <a:latin typeface="Baskerville Old Face"/>
                <a:cs typeface="Baskerville Old Face"/>
              </a:rPr>
              <a:t>ove</a:t>
            </a:r>
            <a:r>
              <a:rPr sz="2400" spc="-5" dirty="0" smtClean="0">
                <a:latin typeface="Times New Roman"/>
                <a:cs typeface="Times New Roman"/>
              </a:rPr>
              <a:t> </a:t>
            </a:r>
            <a:r>
              <a:rPr sz="2400" spc="-5" dirty="0" smtClean="0">
                <a:latin typeface="Baskerville Old Face"/>
                <a:cs typeface="Baskerville Old Face"/>
              </a:rPr>
              <a:t>t</a:t>
            </a:r>
            <a:r>
              <a:rPr sz="2400" spc="0" dirty="0" smtClean="0">
                <a:latin typeface="Baskerville Old Face"/>
                <a:cs typeface="Baskerville Old Face"/>
              </a:rPr>
              <a:t>he</a:t>
            </a:r>
            <a:r>
              <a:rPr sz="2400" spc="-5" dirty="0" smtClean="0">
                <a:latin typeface="Times New Roman"/>
                <a:cs typeface="Times New Roman"/>
              </a:rPr>
              <a:t> </a:t>
            </a:r>
            <a:r>
              <a:rPr sz="2400" spc="10" dirty="0" smtClean="0">
                <a:latin typeface="Baskerville Old Face"/>
                <a:cs typeface="Baskerville Old Face"/>
              </a:rPr>
              <a:t>w</a:t>
            </a:r>
            <a:r>
              <a:rPr sz="2400" spc="0" dirty="0" smtClean="0">
                <a:latin typeface="Baskerville Old Face"/>
                <a:cs typeface="Baskerville Old Face"/>
              </a:rPr>
              <a:t>ork</a:t>
            </a:r>
            <a:r>
              <a:rPr sz="2400" spc="-10" dirty="0" smtClean="0">
                <a:latin typeface="Baskerville Old Face"/>
                <a:cs typeface="Baskerville Old Face"/>
              </a:rPr>
              <a:t>i</a:t>
            </a:r>
            <a:r>
              <a:rPr sz="2400" spc="-5" dirty="0" smtClean="0">
                <a:latin typeface="Baskerville Old Face"/>
                <a:cs typeface="Baskerville Old Face"/>
              </a:rPr>
              <a:t>n</a:t>
            </a:r>
            <a:r>
              <a:rPr sz="2400" spc="0" dirty="0" smtClean="0">
                <a:latin typeface="Baskerville Old Face"/>
                <a:cs typeface="Baskerville Old Face"/>
              </a:rPr>
              <a:t>g</a:t>
            </a:r>
            <a:r>
              <a:rPr sz="2400" spc="0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Baskerville Old Face"/>
                <a:cs typeface="Baskerville Old Face"/>
              </a:rPr>
              <a:t>s</a:t>
            </a:r>
            <a:r>
              <a:rPr sz="2400" spc="-10" dirty="0" smtClean="0">
                <a:latin typeface="Baskerville Old Face"/>
                <a:cs typeface="Baskerville Old Face"/>
              </a:rPr>
              <a:t>u</a:t>
            </a:r>
            <a:r>
              <a:rPr sz="2400" spc="0" dirty="0" smtClean="0">
                <a:latin typeface="Baskerville Old Face"/>
                <a:cs typeface="Baskerville Old Face"/>
              </a:rPr>
              <a:t>r</a:t>
            </a:r>
            <a:r>
              <a:rPr sz="2400" spc="-5" dirty="0" smtClean="0">
                <a:latin typeface="Baskerville Old Face"/>
                <a:cs typeface="Baskerville Old Face"/>
              </a:rPr>
              <a:t>f</a:t>
            </a:r>
            <a:r>
              <a:rPr sz="2400" spc="-10" dirty="0" smtClean="0">
                <a:latin typeface="Baskerville Old Face"/>
                <a:cs typeface="Baskerville Old Face"/>
              </a:rPr>
              <a:t>a</a:t>
            </a:r>
            <a:r>
              <a:rPr sz="2400" spc="-5" dirty="0" smtClean="0">
                <a:latin typeface="Baskerville Old Face"/>
                <a:cs typeface="Baskerville Old Face"/>
              </a:rPr>
              <a:t>c</a:t>
            </a:r>
            <a:r>
              <a:rPr sz="2400" spc="0" dirty="0" smtClean="0">
                <a:latin typeface="Baskerville Old Face"/>
                <a:cs typeface="Baskerville Old Face"/>
              </a:rPr>
              <a:t>e</a:t>
            </a:r>
            <a:r>
              <a:rPr sz="2400" spc="5" dirty="0" smtClean="0">
                <a:latin typeface="Times New Roman"/>
                <a:cs typeface="Times New Roman"/>
              </a:rPr>
              <a:t> </a:t>
            </a:r>
            <a:r>
              <a:rPr sz="2400" spc="-5" dirty="0" smtClean="0">
                <a:latin typeface="Baskerville Old Face"/>
                <a:cs typeface="Baskerville Old Face"/>
              </a:rPr>
              <a:t>f</a:t>
            </a:r>
            <a:r>
              <a:rPr sz="2400" spc="0" dirty="0" smtClean="0">
                <a:latin typeface="Baskerville Old Face"/>
                <a:cs typeface="Baskerville Old Face"/>
              </a:rPr>
              <a:t>or</a:t>
            </a:r>
            <a:r>
              <a:rPr sz="2400" spc="0" dirty="0" smtClean="0">
                <a:latin typeface="Times New Roman"/>
                <a:cs typeface="Times New Roman"/>
              </a:rPr>
              <a:t> </a:t>
            </a:r>
            <a:r>
              <a:rPr sz="2400" spc="-5" dirty="0" smtClean="0">
                <a:latin typeface="Baskerville Old Face"/>
                <a:cs typeface="Baskerville Old Face"/>
              </a:rPr>
              <a:t>gene</a:t>
            </a:r>
            <a:r>
              <a:rPr sz="2400" spc="15" dirty="0" smtClean="0">
                <a:latin typeface="Baskerville Old Face"/>
                <a:cs typeface="Baskerville Old Face"/>
              </a:rPr>
              <a:t>r</a:t>
            </a:r>
            <a:r>
              <a:rPr sz="2400" spc="5" dirty="0" smtClean="0">
                <a:latin typeface="Baskerville Old Face"/>
                <a:cs typeface="Baskerville Old Face"/>
              </a:rPr>
              <a:t>a</a:t>
            </a:r>
            <a:r>
              <a:rPr sz="2400" spc="0" dirty="0" smtClean="0">
                <a:latin typeface="Baskerville Old Face"/>
                <a:cs typeface="Baskerville Old Face"/>
              </a:rPr>
              <a:t>l</a:t>
            </a:r>
            <a:r>
              <a:rPr sz="2400" spc="-10" dirty="0" smtClean="0">
                <a:latin typeface="Times New Roman"/>
                <a:cs typeface="Times New Roman"/>
              </a:rPr>
              <a:t> </a:t>
            </a:r>
            <a:r>
              <a:rPr sz="2400" spc="-5" dirty="0" smtClean="0">
                <a:latin typeface="Baskerville Old Face"/>
                <a:cs typeface="Baskerville Old Face"/>
              </a:rPr>
              <a:t>t</a:t>
            </a:r>
            <a:r>
              <a:rPr sz="2400" spc="-10" dirty="0" smtClean="0">
                <a:latin typeface="Baskerville Old Face"/>
                <a:cs typeface="Baskerville Old Face"/>
              </a:rPr>
              <a:t>a</a:t>
            </a:r>
            <a:r>
              <a:rPr sz="2400" spc="0" dirty="0" smtClean="0">
                <a:latin typeface="Baskerville Old Face"/>
                <a:cs typeface="Baskerville Old Face"/>
              </a:rPr>
              <a:t>sks</a:t>
            </a:r>
            <a:endParaRPr sz="2400" dirty="0">
              <a:latin typeface="Baskerville Old Face"/>
              <a:cs typeface="Baskerville Old Face"/>
            </a:endParaRPr>
          </a:p>
          <a:p>
            <a:pPr marL="355600">
              <a:lnSpc>
                <a:spcPts val="2615"/>
              </a:lnSpc>
            </a:pPr>
            <a:r>
              <a:rPr sz="2400" dirty="0" smtClean="0">
                <a:latin typeface="Baskerville Old Face"/>
                <a:cs typeface="Baskerville Old Face"/>
              </a:rPr>
              <a:t>–</a:t>
            </a:r>
            <a:r>
              <a:rPr sz="2400" spc="-10" dirty="0" smtClean="0">
                <a:latin typeface="Times New Roman"/>
                <a:cs typeface="Times New Roman"/>
              </a:rPr>
              <a:t> </a:t>
            </a:r>
            <a:r>
              <a:rPr sz="2400" b="1" spc="-10" dirty="0" smtClean="0">
                <a:solidFill>
                  <a:srgbClr val="FF0000"/>
                </a:solidFill>
                <a:latin typeface="Baskerville Old Face"/>
                <a:cs typeface="Baskerville Old Face"/>
              </a:rPr>
              <a:t>OS</a:t>
            </a:r>
            <a:r>
              <a:rPr sz="2400" b="1" spc="-5" dirty="0" smtClean="0">
                <a:solidFill>
                  <a:srgbClr val="FF0000"/>
                </a:solidFill>
                <a:latin typeface="Baskerville Old Face"/>
                <a:cs typeface="Baskerville Old Face"/>
              </a:rPr>
              <a:t>H</a:t>
            </a:r>
            <a:r>
              <a:rPr sz="2400" b="1" spc="0" dirty="0" smtClean="0">
                <a:solidFill>
                  <a:srgbClr val="FF0000"/>
                </a:solidFill>
                <a:latin typeface="Baskerville Old Face"/>
                <a:cs typeface="Baskerville Old Face"/>
              </a:rPr>
              <a:t>A</a:t>
            </a:r>
            <a:r>
              <a:rPr sz="2400" b="1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 smtClean="0">
                <a:solidFill>
                  <a:srgbClr val="FF0000"/>
                </a:solidFill>
                <a:latin typeface="Baskerville Old Face"/>
                <a:cs typeface="Baskerville Old Face"/>
              </a:rPr>
              <a:t>1</a:t>
            </a:r>
            <a:r>
              <a:rPr sz="2400" b="1" spc="-20" dirty="0" smtClean="0">
                <a:solidFill>
                  <a:srgbClr val="FF0000"/>
                </a:solidFill>
                <a:latin typeface="Baskerville Old Face"/>
                <a:cs typeface="Baskerville Old Face"/>
              </a:rPr>
              <a:t>9</a:t>
            </a:r>
            <a:r>
              <a:rPr sz="2400" b="1" spc="-10" dirty="0" smtClean="0">
                <a:solidFill>
                  <a:srgbClr val="FF0000"/>
                </a:solidFill>
                <a:latin typeface="Baskerville Old Face"/>
                <a:cs typeface="Baskerville Old Face"/>
              </a:rPr>
              <a:t>1</a:t>
            </a:r>
            <a:r>
              <a:rPr sz="2400" b="1" spc="0" dirty="0" smtClean="0">
                <a:solidFill>
                  <a:srgbClr val="FF0000"/>
                </a:solidFill>
                <a:latin typeface="Baskerville Old Face"/>
                <a:cs typeface="Baskerville Old Face"/>
              </a:rPr>
              <a:t>0</a:t>
            </a:r>
            <a:r>
              <a:rPr lang="en-US" sz="2400" b="1" spc="0" dirty="0" smtClean="0">
                <a:solidFill>
                  <a:srgbClr val="FF0000"/>
                </a:solidFill>
                <a:latin typeface="Baskerville Old Face"/>
                <a:cs typeface="Baskerville Old Face"/>
              </a:rPr>
              <a:t> - General Industry</a:t>
            </a:r>
          </a:p>
          <a:p>
            <a:pPr marL="355600">
              <a:lnSpc>
                <a:spcPts val="2615"/>
              </a:lnSpc>
            </a:pPr>
            <a:endParaRPr sz="2400" b="1" dirty="0">
              <a:solidFill>
                <a:srgbClr val="FF0000"/>
              </a:solidFill>
              <a:latin typeface="Baskerville Old Face"/>
              <a:cs typeface="Baskerville Old Face"/>
            </a:endParaRPr>
          </a:p>
          <a:p>
            <a:pPr>
              <a:lnSpc>
                <a:spcPts val="500"/>
              </a:lnSpc>
              <a:spcBef>
                <a:spcPts val="37"/>
              </a:spcBef>
            </a:pPr>
            <a:endParaRPr sz="500" dirty="0"/>
          </a:p>
          <a:p>
            <a:pPr marL="355600" marR="46990" indent="-342900">
              <a:lnSpc>
                <a:spcPct val="90100"/>
              </a:lnSpc>
              <a:buFont typeface="Baskerville Old Face"/>
              <a:buChar char="•"/>
              <a:tabLst>
                <a:tab pos="355600" algn="l"/>
              </a:tabLst>
            </a:pPr>
            <a:r>
              <a:rPr sz="2400" dirty="0" smtClean="0">
                <a:latin typeface="Baskerville Old Face"/>
                <a:cs typeface="Baskerville Old Face"/>
              </a:rPr>
              <a:t>&gt;</a:t>
            </a:r>
            <a:r>
              <a:rPr sz="2400" spc="-10" dirty="0" smtClean="0">
                <a:latin typeface="Times New Roman"/>
                <a:cs typeface="Times New Roman"/>
              </a:rPr>
              <a:t> </a:t>
            </a:r>
            <a:r>
              <a:rPr sz="2400" spc="-10" dirty="0" smtClean="0">
                <a:latin typeface="Baskerville Old Face"/>
                <a:cs typeface="Baskerville Old Face"/>
              </a:rPr>
              <a:t>1</a:t>
            </a:r>
            <a:r>
              <a:rPr sz="2400" spc="0" dirty="0" smtClean="0">
                <a:latin typeface="Baskerville Old Face"/>
                <a:cs typeface="Baskerville Old Face"/>
              </a:rPr>
              <a:t>.8</a:t>
            </a:r>
            <a:r>
              <a:rPr sz="2400" spc="-10" dirty="0" smtClean="0">
                <a:latin typeface="Times New Roman"/>
                <a:cs typeface="Times New Roman"/>
              </a:rPr>
              <a:t> </a:t>
            </a:r>
            <a:r>
              <a:rPr sz="2400" spc="-5" dirty="0" smtClean="0">
                <a:latin typeface="Baskerville Old Face"/>
                <a:cs typeface="Baskerville Old Face"/>
              </a:rPr>
              <a:t>mete</a:t>
            </a:r>
            <a:r>
              <a:rPr sz="2400" spc="0" dirty="0" smtClean="0">
                <a:latin typeface="Baskerville Old Face"/>
                <a:cs typeface="Baskerville Old Face"/>
              </a:rPr>
              <a:t>rs</a:t>
            </a:r>
            <a:r>
              <a:rPr sz="2400" spc="15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Baskerville Old Face"/>
                <a:cs typeface="Baskerville Old Face"/>
              </a:rPr>
              <a:t>(6</a:t>
            </a:r>
            <a:r>
              <a:rPr sz="2400" spc="-10" dirty="0" smtClean="0">
                <a:latin typeface="Times New Roman"/>
                <a:cs typeface="Times New Roman"/>
              </a:rPr>
              <a:t> </a:t>
            </a:r>
            <a:r>
              <a:rPr sz="2400" spc="-5" dirty="0" smtClean="0">
                <a:latin typeface="Baskerville Old Face"/>
                <a:cs typeface="Baskerville Old Face"/>
              </a:rPr>
              <a:t>feet</a:t>
            </a:r>
            <a:r>
              <a:rPr sz="2400" spc="0" dirty="0" smtClean="0">
                <a:latin typeface="Baskerville Old Face"/>
                <a:cs typeface="Baskerville Old Face"/>
              </a:rPr>
              <a:t>)</a:t>
            </a:r>
            <a:r>
              <a:rPr sz="2400" spc="0" dirty="0" smtClean="0">
                <a:latin typeface="Times New Roman"/>
                <a:cs typeface="Times New Roman"/>
              </a:rPr>
              <a:t> </a:t>
            </a:r>
            <a:r>
              <a:rPr sz="2400" spc="-10" dirty="0" smtClean="0">
                <a:latin typeface="Baskerville Old Face"/>
                <a:cs typeface="Baskerville Old Face"/>
              </a:rPr>
              <a:t>ab</a:t>
            </a:r>
            <a:r>
              <a:rPr sz="2400" spc="0" dirty="0" smtClean="0">
                <a:latin typeface="Baskerville Old Face"/>
                <a:cs typeface="Baskerville Old Face"/>
              </a:rPr>
              <a:t>ove</a:t>
            </a:r>
            <a:r>
              <a:rPr sz="2400" spc="-5" dirty="0" smtClean="0">
                <a:latin typeface="Times New Roman"/>
                <a:cs typeface="Times New Roman"/>
              </a:rPr>
              <a:t> </a:t>
            </a:r>
            <a:r>
              <a:rPr sz="2400" spc="-5" dirty="0" smtClean="0">
                <a:latin typeface="Baskerville Old Face"/>
                <a:cs typeface="Baskerville Old Face"/>
              </a:rPr>
              <a:t>t</a:t>
            </a:r>
            <a:r>
              <a:rPr sz="2400" spc="0" dirty="0" smtClean="0">
                <a:latin typeface="Baskerville Old Face"/>
                <a:cs typeface="Baskerville Old Face"/>
              </a:rPr>
              <a:t>he</a:t>
            </a:r>
            <a:r>
              <a:rPr sz="2400" spc="-5" dirty="0" smtClean="0">
                <a:latin typeface="Times New Roman"/>
                <a:cs typeface="Times New Roman"/>
              </a:rPr>
              <a:t> </a:t>
            </a:r>
            <a:r>
              <a:rPr sz="2400" spc="10" dirty="0" smtClean="0">
                <a:latin typeface="Baskerville Old Face"/>
                <a:cs typeface="Baskerville Old Face"/>
              </a:rPr>
              <a:t>w</a:t>
            </a:r>
            <a:r>
              <a:rPr sz="2400" spc="0" dirty="0" smtClean="0">
                <a:latin typeface="Baskerville Old Face"/>
                <a:cs typeface="Baskerville Old Face"/>
              </a:rPr>
              <a:t>ork</a:t>
            </a:r>
            <a:r>
              <a:rPr sz="2400" spc="-10" dirty="0" smtClean="0">
                <a:latin typeface="Baskerville Old Face"/>
                <a:cs typeface="Baskerville Old Face"/>
              </a:rPr>
              <a:t>i</a:t>
            </a:r>
            <a:r>
              <a:rPr sz="2400" spc="-5" dirty="0" smtClean="0">
                <a:latin typeface="Baskerville Old Face"/>
                <a:cs typeface="Baskerville Old Face"/>
              </a:rPr>
              <a:t>n</a:t>
            </a:r>
            <a:r>
              <a:rPr sz="2400" spc="0" dirty="0" smtClean="0">
                <a:latin typeface="Baskerville Old Face"/>
                <a:cs typeface="Baskerville Old Face"/>
              </a:rPr>
              <a:t>g</a:t>
            </a:r>
            <a:r>
              <a:rPr sz="2400" spc="0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Baskerville Old Face"/>
                <a:cs typeface="Baskerville Old Face"/>
              </a:rPr>
              <a:t>s</a:t>
            </a:r>
            <a:r>
              <a:rPr sz="2400" spc="-10" dirty="0" smtClean="0">
                <a:latin typeface="Baskerville Old Face"/>
                <a:cs typeface="Baskerville Old Face"/>
              </a:rPr>
              <a:t>u</a:t>
            </a:r>
            <a:r>
              <a:rPr sz="2400" spc="0" dirty="0" smtClean="0">
                <a:latin typeface="Baskerville Old Face"/>
                <a:cs typeface="Baskerville Old Face"/>
              </a:rPr>
              <a:t>r</a:t>
            </a:r>
            <a:r>
              <a:rPr sz="2400" spc="-5" dirty="0" smtClean="0">
                <a:latin typeface="Baskerville Old Face"/>
                <a:cs typeface="Baskerville Old Face"/>
              </a:rPr>
              <a:t>f</a:t>
            </a:r>
            <a:r>
              <a:rPr sz="2400" spc="-10" dirty="0" smtClean="0">
                <a:latin typeface="Baskerville Old Face"/>
                <a:cs typeface="Baskerville Old Face"/>
              </a:rPr>
              <a:t>a</a:t>
            </a:r>
            <a:r>
              <a:rPr sz="2400" spc="-5" dirty="0" smtClean="0">
                <a:latin typeface="Baskerville Old Face"/>
                <a:cs typeface="Baskerville Old Face"/>
              </a:rPr>
              <a:t>c</a:t>
            </a:r>
            <a:r>
              <a:rPr sz="2400" spc="0" dirty="0" smtClean="0">
                <a:latin typeface="Baskerville Old Face"/>
                <a:cs typeface="Baskerville Old Face"/>
              </a:rPr>
              <a:t>e</a:t>
            </a:r>
            <a:r>
              <a:rPr sz="2400" spc="5" dirty="0" smtClean="0">
                <a:latin typeface="Times New Roman"/>
                <a:cs typeface="Times New Roman"/>
              </a:rPr>
              <a:t> </a:t>
            </a:r>
            <a:r>
              <a:rPr sz="2400" spc="-5" dirty="0" smtClean="0">
                <a:latin typeface="Baskerville Old Face"/>
                <a:cs typeface="Baskerville Old Face"/>
              </a:rPr>
              <a:t>f</a:t>
            </a:r>
            <a:r>
              <a:rPr sz="2400" spc="0" dirty="0" smtClean="0">
                <a:latin typeface="Baskerville Old Face"/>
                <a:cs typeface="Baskerville Old Face"/>
              </a:rPr>
              <a:t>or</a:t>
            </a:r>
            <a:r>
              <a:rPr sz="2400" spc="0" dirty="0" smtClean="0">
                <a:latin typeface="Times New Roman"/>
                <a:cs typeface="Times New Roman"/>
              </a:rPr>
              <a:t> </a:t>
            </a:r>
            <a:r>
              <a:rPr sz="2400" spc="-5" dirty="0" smtClean="0">
                <a:latin typeface="Baskerville Old Face"/>
                <a:cs typeface="Baskerville Old Face"/>
              </a:rPr>
              <a:t>c</a:t>
            </a:r>
            <a:r>
              <a:rPr sz="2400" spc="0" dirty="0" smtClean="0">
                <a:latin typeface="Baskerville Old Face"/>
                <a:cs typeface="Baskerville Old Face"/>
              </a:rPr>
              <a:t>o</a:t>
            </a:r>
            <a:r>
              <a:rPr sz="2400" spc="-5" dirty="0" smtClean="0">
                <a:latin typeface="Baskerville Old Face"/>
                <a:cs typeface="Baskerville Old Face"/>
              </a:rPr>
              <a:t>n</a:t>
            </a:r>
            <a:r>
              <a:rPr sz="2400" spc="0" dirty="0" smtClean="0">
                <a:latin typeface="Baskerville Old Face"/>
                <a:cs typeface="Baskerville Old Face"/>
              </a:rPr>
              <a:t>s</a:t>
            </a:r>
            <a:r>
              <a:rPr sz="2400" spc="-5" dirty="0" smtClean="0">
                <a:latin typeface="Baskerville Old Face"/>
                <a:cs typeface="Baskerville Old Face"/>
              </a:rPr>
              <a:t>t</a:t>
            </a:r>
            <a:r>
              <a:rPr sz="2400" spc="0" dirty="0" smtClean="0">
                <a:latin typeface="Baskerville Old Face"/>
                <a:cs typeface="Baskerville Old Face"/>
              </a:rPr>
              <a:t>r</a:t>
            </a:r>
            <a:r>
              <a:rPr sz="2400" spc="-10" dirty="0" smtClean="0">
                <a:latin typeface="Baskerville Old Face"/>
                <a:cs typeface="Baskerville Old Face"/>
              </a:rPr>
              <a:t>u</a:t>
            </a:r>
            <a:r>
              <a:rPr sz="2400" spc="-5" dirty="0" smtClean="0">
                <a:latin typeface="Baskerville Old Face"/>
                <a:cs typeface="Baskerville Old Face"/>
              </a:rPr>
              <a:t>ct</a:t>
            </a:r>
            <a:r>
              <a:rPr sz="2400" spc="-10" dirty="0" smtClean="0">
                <a:latin typeface="Baskerville Old Face"/>
                <a:cs typeface="Baskerville Old Face"/>
              </a:rPr>
              <a:t>i</a:t>
            </a:r>
            <a:r>
              <a:rPr sz="2400" spc="0" dirty="0" smtClean="0">
                <a:latin typeface="Baskerville Old Face"/>
                <a:cs typeface="Baskerville Old Face"/>
              </a:rPr>
              <a:t>on</a:t>
            </a:r>
            <a:r>
              <a:rPr sz="2400" spc="0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Baskerville Old Face"/>
                <a:cs typeface="Baskerville Old Face"/>
              </a:rPr>
              <a:t>or</a:t>
            </a:r>
            <a:r>
              <a:rPr sz="2400" spc="0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Baskerville Old Face"/>
                <a:cs typeface="Baskerville Old Face"/>
              </a:rPr>
              <a:t>d</a:t>
            </a:r>
            <a:r>
              <a:rPr sz="2400" spc="-5" dirty="0" smtClean="0">
                <a:latin typeface="Baskerville Old Face"/>
                <a:cs typeface="Baskerville Old Face"/>
              </a:rPr>
              <a:t>em</a:t>
            </a:r>
            <a:r>
              <a:rPr sz="2400" spc="0" dirty="0" smtClean="0">
                <a:latin typeface="Baskerville Old Face"/>
                <a:cs typeface="Baskerville Old Face"/>
              </a:rPr>
              <a:t>o</a:t>
            </a:r>
            <a:r>
              <a:rPr sz="2400" spc="-10" dirty="0" smtClean="0">
                <a:latin typeface="Baskerville Old Face"/>
                <a:cs typeface="Baskerville Old Face"/>
              </a:rPr>
              <a:t>li</a:t>
            </a:r>
            <a:r>
              <a:rPr sz="2400" spc="10" dirty="0" smtClean="0">
                <a:latin typeface="Baskerville Old Face"/>
                <a:cs typeface="Baskerville Old Face"/>
              </a:rPr>
              <a:t>t</a:t>
            </a:r>
            <a:r>
              <a:rPr sz="2400" spc="-10" dirty="0" smtClean="0">
                <a:latin typeface="Baskerville Old Face"/>
                <a:cs typeface="Baskerville Old Face"/>
              </a:rPr>
              <a:t>i</a:t>
            </a:r>
            <a:r>
              <a:rPr sz="2400" spc="0" dirty="0" smtClean="0">
                <a:latin typeface="Baskerville Old Face"/>
                <a:cs typeface="Baskerville Old Face"/>
              </a:rPr>
              <a:t>on</a:t>
            </a:r>
            <a:r>
              <a:rPr sz="2400" spc="-5" dirty="0" smtClean="0">
                <a:latin typeface="Times New Roman"/>
                <a:cs typeface="Times New Roman"/>
              </a:rPr>
              <a:t> </a:t>
            </a:r>
            <a:r>
              <a:rPr sz="2400" spc="-5" dirty="0" smtClean="0">
                <a:latin typeface="Baskerville Old Face"/>
                <a:cs typeface="Baskerville Old Face"/>
              </a:rPr>
              <a:t>t</a:t>
            </a:r>
            <a:r>
              <a:rPr sz="2400" spc="-10" dirty="0" smtClean="0">
                <a:latin typeface="Baskerville Old Face"/>
                <a:cs typeface="Baskerville Old Face"/>
              </a:rPr>
              <a:t>a</a:t>
            </a:r>
            <a:r>
              <a:rPr sz="2400" spc="0" dirty="0" smtClean="0">
                <a:latin typeface="Baskerville Old Face"/>
                <a:cs typeface="Baskerville Old Face"/>
              </a:rPr>
              <a:t>sks</a:t>
            </a:r>
            <a:r>
              <a:rPr sz="2400" spc="0" dirty="0" smtClean="0">
                <a:latin typeface="Times New Roman"/>
                <a:cs typeface="Times New Roman"/>
              </a:rPr>
              <a:t> </a:t>
            </a:r>
            <a:endParaRPr lang="en-US" sz="2400" spc="0" dirty="0" smtClean="0">
              <a:latin typeface="Times New Roman"/>
              <a:cs typeface="Times New Roman"/>
            </a:endParaRPr>
          </a:p>
          <a:p>
            <a:pPr marL="12700" marR="46990">
              <a:lnSpc>
                <a:spcPct val="90100"/>
              </a:lnSpc>
              <a:tabLst>
                <a:tab pos="355600" algn="l"/>
              </a:tabLst>
            </a:pPr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smtClean="0">
                <a:latin typeface="Times New Roman"/>
                <a:cs typeface="Times New Roman"/>
              </a:rPr>
              <a:t>    </a:t>
            </a:r>
            <a:r>
              <a:rPr sz="2400" b="1" spc="0" dirty="0" smtClean="0">
                <a:solidFill>
                  <a:schemeClr val="accent4"/>
                </a:solidFill>
                <a:latin typeface="Baskerville Old Face"/>
                <a:cs typeface="Baskerville Old Face"/>
              </a:rPr>
              <a:t>–</a:t>
            </a:r>
            <a:r>
              <a:rPr sz="2400" b="1" spc="0" dirty="0" smtClean="0">
                <a:solidFill>
                  <a:schemeClr val="accent4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 smtClean="0">
                <a:solidFill>
                  <a:schemeClr val="accent4"/>
                </a:solidFill>
                <a:latin typeface="Baskerville Old Face"/>
                <a:cs typeface="Baskerville Old Face"/>
              </a:rPr>
              <a:t>OS</a:t>
            </a:r>
            <a:r>
              <a:rPr sz="2400" b="1" spc="-5" dirty="0" smtClean="0">
                <a:solidFill>
                  <a:schemeClr val="accent4"/>
                </a:solidFill>
                <a:latin typeface="Baskerville Old Face"/>
                <a:cs typeface="Baskerville Old Face"/>
              </a:rPr>
              <a:t>H</a:t>
            </a:r>
            <a:r>
              <a:rPr sz="2400" b="1" spc="0" dirty="0" smtClean="0">
                <a:solidFill>
                  <a:schemeClr val="accent4"/>
                </a:solidFill>
                <a:latin typeface="Baskerville Old Face"/>
                <a:cs typeface="Baskerville Old Face"/>
              </a:rPr>
              <a:t>A</a:t>
            </a:r>
            <a:r>
              <a:rPr sz="2400" b="1" spc="0" dirty="0" smtClean="0">
                <a:solidFill>
                  <a:schemeClr val="accent4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 smtClean="0">
                <a:solidFill>
                  <a:schemeClr val="accent4"/>
                </a:solidFill>
                <a:latin typeface="Baskerville Old Face"/>
                <a:cs typeface="Baskerville Old Face"/>
              </a:rPr>
              <a:t>192</a:t>
            </a:r>
            <a:r>
              <a:rPr sz="2400" b="1" spc="0" dirty="0" smtClean="0">
                <a:solidFill>
                  <a:schemeClr val="accent4"/>
                </a:solidFill>
                <a:latin typeface="Baskerville Old Face"/>
                <a:cs typeface="Baskerville Old Face"/>
              </a:rPr>
              <a:t>6</a:t>
            </a:r>
            <a:r>
              <a:rPr lang="en-US" sz="2400" b="1" spc="0" dirty="0" smtClean="0">
                <a:solidFill>
                  <a:schemeClr val="accent4"/>
                </a:solidFill>
                <a:latin typeface="Baskerville Old Face"/>
                <a:cs typeface="Baskerville Old Face"/>
              </a:rPr>
              <a:t> - Construction</a:t>
            </a:r>
            <a:endParaRPr sz="2400" b="1" dirty="0">
              <a:solidFill>
                <a:schemeClr val="accent4"/>
              </a:solidFill>
              <a:latin typeface="Baskerville Old Face"/>
              <a:cs typeface="Baskerville Old Face"/>
            </a:endParaRPr>
          </a:p>
        </p:txBody>
      </p:sp>
      <p:sp>
        <p:nvSpPr>
          <p:cNvPr id="4" name="object 4" title="Sketch of Man on house for most common US requirements"/>
          <p:cNvSpPr/>
          <p:nvPr/>
        </p:nvSpPr>
        <p:spPr>
          <a:xfrm>
            <a:off x="1219200" y="2133600"/>
            <a:ext cx="3998976" cy="2904744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 title="Picture of man in Fall Protection PPE"/>
          <p:cNvSpPr/>
          <p:nvPr/>
        </p:nvSpPr>
        <p:spPr>
          <a:xfrm>
            <a:off x="6096000" y="4953000"/>
            <a:ext cx="3363467" cy="22509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 title="Photo of roof anchors"/>
          <p:cNvSpPr/>
          <p:nvPr/>
        </p:nvSpPr>
        <p:spPr>
          <a:xfrm>
            <a:off x="1828800" y="5029200"/>
            <a:ext cx="2779775" cy="21107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14829" y="720343"/>
            <a:ext cx="7628741" cy="803657"/>
          </a:xfrm>
          <a:prstGeom prst="rect">
            <a:avLst/>
          </a:prstGeom>
        </p:spPr>
        <p:txBody>
          <a:bodyPr vert="horz" wrap="square" lIns="0" tIns="81279" rIns="0" bIns="0" rtlCol="0">
            <a:noAutofit/>
          </a:bodyPr>
          <a:lstStyle/>
          <a:p>
            <a:pPr marL="182245">
              <a:lnSpc>
                <a:spcPct val="100000"/>
              </a:lnSpc>
            </a:pPr>
            <a:r>
              <a:rPr sz="4200" spc="-10" dirty="0" smtClean="0">
                <a:latin typeface="Baskerville Old Face"/>
                <a:cs typeface="Baskerville Old Face"/>
              </a:rPr>
              <a:t>M</a:t>
            </a:r>
            <a:r>
              <a:rPr sz="4200" spc="-5" dirty="0" smtClean="0">
                <a:latin typeface="Baskerville Old Face"/>
                <a:cs typeface="Baskerville Old Face"/>
              </a:rPr>
              <a:t>o</a:t>
            </a:r>
            <a:r>
              <a:rPr sz="4200" spc="0" dirty="0" smtClean="0">
                <a:latin typeface="Baskerville Old Face"/>
                <a:cs typeface="Baskerville Old Face"/>
              </a:rPr>
              <a:t>st</a:t>
            </a:r>
            <a:r>
              <a:rPr sz="4200" spc="5" dirty="0" smtClean="0">
                <a:latin typeface="Times New Roman"/>
                <a:cs typeface="Times New Roman"/>
              </a:rPr>
              <a:t> </a:t>
            </a:r>
            <a:r>
              <a:rPr sz="4200" spc="-15" dirty="0" smtClean="0">
                <a:latin typeface="Baskerville Old Face"/>
                <a:cs typeface="Baskerville Old Face"/>
              </a:rPr>
              <a:t>C</a:t>
            </a:r>
            <a:r>
              <a:rPr sz="4200" spc="-5" dirty="0" smtClean="0">
                <a:latin typeface="Baskerville Old Face"/>
                <a:cs typeface="Baskerville Old Face"/>
              </a:rPr>
              <a:t>om</a:t>
            </a:r>
            <a:r>
              <a:rPr sz="4200" spc="5" dirty="0" smtClean="0">
                <a:latin typeface="Baskerville Old Face"/>
                <a:cs typeface="Baskerville Old Face"/>
              </a:rPr>
              <a:t>m</a:t>
            </a:r>
            <a:r>
              <a:rPr sz="4200" spc="-5" dirty="0" smtClean="0">
                <a:latin typeface="Baskerville Old Face"/>
                <a:cs typeface="Baskerville Old Face"/>
              </a:rPr>
              <a:t>o</a:t>
            </a:r>
            <a:r>
              <a:rPr sz="4200" spc="0" dirty="0" smtClean="0">
                <a:latin typeface="Baskerville Old Face"/>
                <a:cs typeface="Baskerville Old Face"/>
              </a:rPr>
              <a:t>n</a:t>
            </a:r>
            <a:r>
              <a:rPr sz="4200" spc="0" dirty="0" smtClean="0">
                <a:latin typeface="Times New Roman"/>
                <a:cs typeface="Times New Roman"/>
              </a:rPr>
              <a:t> </a:t>
            </a:r>
            <a:r>
              <a:rPr sz="4200" spc="0" dirty="0" smtClean="0">
                <a:latin typeface="Baskerville Old Face"/>
                <a:cs typeface="Baskerville Old Face"/>
              </a:rPr>
              <a:t>U</a:t>
            </a:r>
            <a:r>
              <a:rPr sz="4200" spc="-10" dirty="0" smtClean="0">
                <a:latin typeface="Baskerville Old Face"/>
                <a:cs typeface="Baskerville Old Face"/>
              </a:rPr>
              <a:t>.</a:t>
            </a:r>
            <a:r>
              <a:rPr sz="4200" spc="-5" dirty="0" smtClean="0">
                <a:latin typeface="Baskerville Old Face"/>
                <a:cs typeface="Baskerville Old Face"/>
              </a:rPr>
              <a:t>S</a:t>
            </a:r>
            <a:r>
              <a:rPr sz="4200" spc="0" dirty="0" smtClean="0">
                <a:latin typeface="Baskerville Old Face"/>
                <a:cs typeface="Baskerville Old Face"/>
              </a:rPr>
              <a:t>.</a:t>
            </a:r>
            <a:r>
              <a:rPr sz="4200" spc="-5" dirty="0" smtClean="0">
                <a:latin typeface="Times New Roman"/>
                <a:cs typeface="Times New Roman"/>
              </a:rPr>
              <a:t> </a:t>
            </a:r>
            <a:r>
              <a:rPr sz="4200" spc="-5" dirty="0" smtClean="0">
                <a:latin typeface="Baskerville Old Face"/>
                <a:cs typeface="Baskerville Old Face"/>
              </a:rPr>
              <a:t>R</a:t>
            </a:r>
            <a:r>
              <a:rPr sz="4200" spc="0" dirty="0" smtClean="0">
                <a:latin typeface="Baskerville Old Face"/>
                <a:cs typeface="Baskerville Old Face"/>
              </a:rPr>
              <a:t>e</a:t>
            </a:r>
            <a:r>
              <a:rPr sz="4200" spc="-5" dirty="0" smtClean="0">
                <a:latin typeface="Baskerville Old Face"/>
                <a:cs typeface="Baskerville Old Face"/>
              </a:rPr>
              <a:t>qu</a:t>
            </a:r>
            <a:r>
              <a:rPr sz="4200" spc="-15" dirty="0" smtClean="0">
                <a:latin typeface="Baskerville Old Face"/>
                <a:cs typeface="Baskerville Old Face"/>
              </a:rPr>
              <a:t>i</a:t>
            </a:r>
            <a:r>
              <a:rPr sz="4200" spc="0" dirty="0" smtClean="0">
                <a:latin typeface="Baskerville Old Face"/>
                <a:cs typeface="Baskerville Old Face"/>
              </a:rPr>
              <a:t>re</a:t>
            </a:r>
            <a:r>
              <a:rPr sz="4200" spc="-5" dirty="0" smtClean="0">
                <a:latin typeface="Baskerville Old Face"/>
                <a:cs typeface="Baskerville Old Face"/>
              </a:rPr>
              <a:t>m</a:t>
            </a:r>
            <a:r>
              <a:rPr sz="4200" spc="0" dirty="0" smtClean="0">
                <a:latin typeface="Baskerville Old Face"/>
                <a:cs typeface="Baskerville Old Face"/>
              </a:rPr>
              <a:t>e</a:t>
            </a:r>
            <a:r>
              <a:rPr sz="4200" spc="-5" dirty="0" smtClean="0">
                <a:latin typeface="Baskerville Old Face"/>
                <a:cs typeface="Baskerville Old Face"/>
              </a:rPr>
              <a:t>n</a:t>
            </a:r>
            <a:r>
              <a:rPr sz="4200" spc="-15" dirty="0" smtClean="0">
                <a:latin typeface="Baskerville Old Face"/>
                <a:cs typeface="Baskerville Old Face"/>
              </a:rPr>
              <a:t>t</a:t>
            </a:r>
            <a:r>
              <a:rPr sz="4200" spc="0" dirty="0" smtClean="0">
                <a:latin typeface="Baskerville Old Face"/>
                <a:cs typeface="Baskerville Old Face"/>
              </a:rPr>
              <a:t>s</a:t>
            </a:r>
            <a:endParaRPr sz="4200" dirty="0">
              <a:latin typeface="Baskerville Old Face"/>
              <a:cs typeface="Baskerville Old Face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2000" y="1676401"/>
            <a:ext cx="9144001" cy="3429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marR="12700" indent="-342900">
              <a:lnSpc>
                <a:spcPct val="100299"/>
              </a:lnSpc>
            </a:pPr>
            <a:r>
              <a:rPr sz="3600" spc="295" dirty="0" smtClean="0">
                <a:latin typeface="Baskerville Old Face"/>
                <a:cs typeface="Baskerville Old Face"/>
              </a:rPr>
              <a:t>•</a:t>
            </a:r>
            <a:r>
              <a:rPr lang="en-US" sz="3600" spc="-5" dirty="0">
                <a:latin typeface="Baskerville Old Face"/>
                <a:cs typeface="Baskerville Old Face"/>
              </a:rPr>
              <a:t>W</a:t>
            </a:r>
            <a:r>
              <a:rPr sz="3600" spc="0" dirty="0" smtClean="0">
                <a:latin typeface="Baskerville Old Face"/>
                <a:cs typeface="Baskerville Old Face"/>
              </a:rPr>
              <a:t>i</a:t>
            </a:r>
            <a:r>
              <a:rPr sz="3600" spc="-5" dirty="0" smtClean="0">
                <a:latin typeface="Baskerville Old Face"/>
                <a:cs typeface="Baskerville Old Face"/>
              </a:rPr>
              <a:t>t</a:t>
            </a:r>
            <a:r>
              <a:rPr sz="3600" spc="-10" dirty="0" smtClean="0">
                <a:latin typeface="Baskerville Old Face"/>
                <a:cs typeface="Baskerville Old Face"/>
              </a:rPr>
              <a:t>h</a:t>
            </a:r>
            <a:r>
              <a:rPr sz="3600" spc="0" dirty="0" smtClean="0">
                <a:latin typeface="Baskerville Old Face"/>
                <a:cs typeface="Baskerville Old Face"/>
              </a:rPr>
              <a:t>in</a:t>
            </a:r>
            <a:r>
              <a:rPr sz="3600" spc="-5" dirty="0" smtClean="0">
                <a:latin typeface="Times New Roman"/>
                <a:cs typeface="Times New Roman"/>
              </a:rPr>
              <a:t> </a:t>
            </a:r>
            <a:r>
              <a:rPr sz="3600" spc="0" dirty="0" smtClean="0">
                <a:latin typeface="Baskerville Old Face"/>
                <a:cs typeface="Baskerville Old Face"/>
              </a:rPr>
              <a:t>1</a:t>
            </a:r>
            <a:r>
              <a:rPr sz="3600" spc="5" dirty="0" smtClean="0">
                <a:latin typeface="Baskerville Old Face"/>
                <a:cs typeface="Baskerville Old Face"/>
              </a:rPr>
              <a:t>.</a:t>
            </a:r>
            <a:r>
              <a:rPr sz="3600" spc="0" dirty="0" smtClean="0">
                <a:latin typeface="Baskerville Old Face"/>
                <a:cs typeface="Baskerville Old Face"/>
              </a:rPr>
              <a:t>8</a:t>
            </a:r>
            <a:r>
              <a:rPr sz="3600" spc="0" dirty="0" smtClean="0">
                <a:latin typeface="Times New Roman"/>
                <a:cs typeface="Times New Roman"/>
              </a:rPr>
              <a:t> </a:t>
            </a:r>
            <a:r>
              <a:rPr sz="3600" spc="-5" dirty="0" smtClean="0">
                <a:latin typeface="Baskerville Old Face"/>
                <a:cs typeface="Baskerville Old Face"/>
              </a:rPr>
              <a:t>meter</a:t>
            </a:r>
            <a:r>
              <a:rPr sz="3600" spc="0" dirty="0" smtClean="0">
                <a:latin typeface="Baskerville Old Face"/>
                <a:cs typeface="Baskerville Old Face"/>
              </a:rPr>
              <a:t>s</a:t>
            </a:r>
            <a:r>
              <a:rPr sz="3600" spc="0" dirty="0" smtClean="0">
                <a:latin typeface="Times New Roman"/>
                <a:cs typeface="Times New Roman"/>
              </a:rPr>
              <a:t> </a:t>
            </a:r>
            <a:r>
              <a:rPr sz="3600" spc="-5" dirty="0" smtClean="0">
                <a:latin typeface="Baskerville Old Face"/>
                <a:cs typeface="Baskerville Old Face"/>
              </a:rPr>
              <a:t>(</a:t>
            </a:r>
            <a:r>
              <a:rPr sz="3600" spc="0" dirty="0" smtClean="0">
                <a:latin typeface="Baskerville Old Face"/>
                <a:cs typeface="Baskerville Old Face"/>
              </a:rPr>
              <a:t>6</a:t>
            </a:r>
            <a:r>
              <a:rPr sz="3600" spc="0" dirty="0" smtClean="0">
                <a:latin typeface="Times New Roman"/>
                <a:cs typeface="Times New Roman"/>
              </a:rPr>
              <a:t> </a:t>
            </a:r>
            <a:r>
              <a:rPr sz="3600" spc="-5" dirty="0" smtClean="0">
                <a:latin typeface="Baskerville Old Face"/>
                <a:cs typeface="Baskerville Old Face"/>
              </a:rPr>
              <a:t>f</a:t>
            </a:r>
            <a:r>
              <a:rPr sz="3600" spc="5" dirty="0" smtClean="0">
                <a:latin typeface="Baskerville Old Face"/>
                <a:cs typeface="Baskerville Old Face"/>
              </a:rPr>
              <a:t>e</a:t>
            </a:r>
            <a:r>
              <a:rPr sz="3600" spc="-5" dirty="0" smtClean="0">
                <a:latin typeface="Baskerville Old Face"/>
                <a:cs typeface="Baskerville Old Face"/>
              </a:rPr>
              <a:t>et</a:t>
            </a:r>
            <a:r>
              <a:rPr sz="3600" spc="0" dirty="0" smtClean="0">
                <a:latin typeface="Baskerville Old Face"/>
                <a:cs typeface="Baskerville Old Face"/>
              </a:rPr>
              <a:t>)</a:t>
            </a:r>
            <a:r>
              <a:rPr sz="3600" spc="5" dirty="0" smtClean="0">
                <a:latin typeface="Times New Roman"/>
                <a:cs typeface="Times New Roman"/>
              </a:rPr>
              <a:t> </a:t>
            </a:r>
            <a:r>
              <a:rPr sz="3600" spc="-10" dirty="0" smtClean="0">
                <a:latin typeface="Baskerville Old Face"/>
                <a:cs typeface="Baskerville Old Face"/>
              </a:rPr>
              <a:t>o</a:t>
            </a:r>
            <a:r>
              <a:rPr sz="3600" spc="0" dirty="0" smtClean="0">
                <a:latin typeface="Baskerville Old Face"/>
                <a:cs typeface="Baskerville Old Face"/>
              </a:rPr>
              <a:t>f</a:t>
            </a:r>
            <a:r>
              <a:rPr sz="3600" spc="-5" dirty="0" smtClean="0">
                <a:latin typeface="Times New Roman"/>
                <a:cs typeface="Times New Roman"/>
              </a:rPr>
              <a:t> </a:t>
            </a:r>
            <a:r>
              <a:rPr sz="3600" spc="-5" dirty="0" smtClean="0">
                <a:latin typeface="Baskerville Old Face"/>
                <a:cs typeface="Baskerville Old Face"/>
              </a:rPr>
              <a:t>t</a:t>
            </a:r>
            <a:r>
              <a:rPr sz="3600" spc="-10" dirty="0" smtClean="0">
                <a:latin typeface="Baskerville Old Face"/>
                <a:cs typeface="Baskerville Old Face"/>
              </a:rPr>
              <a:t>h</a:t>
            </a:r>
            <a:r>
              <a:rPr sz="3600" spc="0" dirty="0" smtClean="0">
                <a:latin typeface="Baskerville Old Face"/>
                <a:cs typeface="Baskerville Old Face"/>
              </a:rPr>
              <a:t>e</a:t>
            </a:r>
            <a:r>
              <a:rPr sz="3600" spc="5" dirty="0" smtClean="0">
                <a:latin typeface="Times New Roman"/>
                <a:cs typeface="Times New Roman"/>
              </a:rPr>
              <a:t> </a:t>
            </a:r>
            <a:r>
              <a:rPr sz="3600" spc="-5" dirty="0" smtClean="0">
                <a:latin typeface="Baskerville Old Face"/>
                <a:cs typeface="Baskerville Old Face"/>
              </a:rPr>
              <a:t>r</a:t>
            </a:r>
            <a:r>
              <a:rPr sz="3600" spc="5" dirty="0" smtClean="0">
                <a:latin typeface="Baskerville Old Face"/>
                <a:cs typeface="Baskerville Old Face"/>
              </a:rPr>
              <a:t>o</a:t>
            </a:r>
            <a:r>
              <a:rPr sz="3600" spc="-10" dirty="0" smtClean="0">
                <a:latin typeface="Baskerville Old Face"/>
                <a:cs typeface="Baskerville Old Face"/>
              </a:rPr>
              <a:t>o</a:t>
            </a:r>
            <a:r>
              <a:rPr sz="3600" spc="0" dirty="0" smtClean="0">
                <a:latin typeface="Baskerville Old Face"/>
                <a:cs typeface="Baskerville Old Face"/>
              </a:rPr>
              <a:t>f</a:t>
            </a:r>
            <a:r>
              <a:rPr sz="3600" spc="0" dirty="0" smtClean="0">
                <a:latin typeface="Times New Roman"/>
                <a:cs typeface="Times New Roman"/>
              </a:rPr>
              <a:t> </a:t>
            </a:r>
            <a:r>
              <a:rPr sz="3600" spc="-5" dirty="0" smtClean="0">
                <a:latin typeface="Baskerville Old Face"/>
                <a:cs typeface="Baskerville Old Face"/>
              </a:rPr>
              <a:t>e</a:t>
            </a:r>
            <a:r>
              <a:rPr sz="3600" spc="5" dirty="0" smtClean="0">
                <a:latin typeface="Baskerville Old Face"/>
                <a:cs typeface="Baskerville Old Face"/>
              </a:rPr>
              <a:t>d</a:t>
            </a:r>
            <a:r>
              <a:rPr sz="3600" spc="-10" dirty="0" smtClean="0">
                <a:latin typeface="Baskerville Old Face"/>
                <a:cs typeface="Baskerville Old Face"/>
              </a:rPr>
              <a:t>g</a:t>
            </a:r>
            <a:r>
              <a:rPr sz="3600" spc="0" dirty="0" smtClean="0">
                <a:latin typeface="Baskerville Old Face"/>
                <a:cs typeface="Baskerville Old Face"/>
              </a:rPr>
              <a:t>e</a:t>
            </a:r>
            <a:endParaRPr sz="3600" dirty="0">
              <a:latin typeface="Baskerville Old Face"/>
              <a:cs typeface="Baskerville Old Face"/>
            </a:endParaRPr>
          </a:p>
        </p:txBody>
      </p:sp>
      <p:sp>
        <p:nvSpPr>
          <p:cNvPr id="4" name="object 4" title="Green Shingles"/>
          <p:cNvSpPr/>
          <p:nvPr/>
        </p:nvSpPr>
        <p:spPr>
          <a:xfrm>
            <a:off x="3003803" y="4916423"/>
            <a:ext cx="2087879" cy="566927"/>
          </a:xfrm>
          <a:custGeom>
            <a:avLst/>
            <a:gdLst/>
            <a:ahLst/>
            <a:cxnLst/>
            <a:rect l="l" t="t" r="r" b="b"/>
            <a:pathLst>
              <a:path w="2087879" h="566927">
                <a:moveTo>
                  <a:pt x="2087879" y="466343"/>
                </a:moveTo>
                <a:lnTo>
                  <a:pt x="1793747" y="9143"/>
                </a:lnTo>
                <a:lnTo>
                  <a:pt x="0" y="0"/>
                </a:lnTo>
                <a:lnTo>
                  <a:pt x="208787" y="566927"/>
                </a:lnTo>
                <a:lnTo>
                  <a:pt x="679703" y="539977"/>
                </a:lnTo>
                <a:lnTo>
                  <a:pt x="679703" y="454151"/>
                </a:lnTo>
                <a:lnTo>
                  <a:pt x="720851" y="451103"/>
                </a:lnTo>
                <a:lnTo>
                  <a:pt x="754379" y="537971"/>
                </a:lnTo>
                <a:lnTo>
                  <a:pt x="1132331" y="517129"/>
                </a:lnTo>
                <a:lnTo>
                  <a:pt x="1132331" y="431291"/>
                </a:lnTo>
                <a:lnTo>
                  <a:pt x="1173479" y="428243"/>
                </a:lnTo>
                <a:lnTo>
                  <a:pt x="1208531" y="512063"/>
                </a:lnTo>
                <a:lnTo>
                  <a:pt x="1586483" y="491144"/>
                </a:lnTo>
                <a:lnTo>
                  <a:pt x="1586483" y="408431"/>
                </a:lnTo>
                <a:lnTo>
                  <a:pt x="1626107" y="405383"/>
                </a:lnTo>
                <a:lnTo>
                  <a:pt x="1662683" y="486155"/>
                </a:lnTo>
                <a:lnTo>
                  <a:pt x="2087879" y="466343"/>
                </a:lnTo>
                <a:close/>
              </a:path>
              <a:path w="2087879" h="566927">
                <a:moveTo>
                  <a:pt x="714755" y="537971"/>
                </a:moveTo>
                <a:lnTo>
                  <a:pt x="679703" y="454151"/>
                </a:lnTo>
                <a:lnTo>
                  <a:pt x="679703" y="539977"/>
                </a:lnTo>
                <a:lnTo>
                  <a:pt x="714755" y="537971"/>
                </a:lnTo>
                <a:close/>
              </a:path>
              <a:path w="2087879" h="566927">
                <a:moveTo>
                  <a:pt x="1168907" y="515111"/>
                </a:moveTo>
                <a:lnTo>
                  <a:pt x="1132331" y="431291"/>
                </a:lnTo>
                <a:lnTo>
                  <a:pt x="1132331" y="517129"/>
                </a:lnTo>
                <a:lnTo>
                  <a:pt x="1168907" y="515111"/>
                </a:lnTo>
                <a:close/>
              </a:path>
              <a:path w="2087879" h="566927">
                <a:moveTo>
                  <a:pt x="1621535" y="489203"/>
                </a:moveTo>
                <a:lnTo>
                  <a:pt x="1586483" y="408431"/>
                </a:lnTo>
                <a:lnTo>
                  <a:pt x="1586483" y="491144"/>
                </a:lnTo>
                <a:lnTo>
                  <a:pt x="1621535" y="4892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 title="Green Shingles"/>
          <p:cNvSpPr/>
          <p:nvPr/>
        </p:nvSpPr>
        <p:spPr>
          <a:xfrm>
            <a:off x="3081527" y="4974335"/>
            <a:ext cx="1906523" cy="451103"/>
          </a:xfrm>
          <a:custGeom>
            <a:avLst/>
            <a:gdLst/>
            <a:ahLst/>
            <a:cxnLst/>
            <a:rect l="l" t="t" r="r" b="b"/>
            <a:pathLst>
              <a:path w="1906523" h="451103">
                <a:moveTo>
                  <a:pt x="1906523" y="356615"/>
                </a:moveTo>
                <a:lnTo>
                  <a:pt x="1674875" y="13715"/>
                </a:lnTo>
                <a:lnTo>
                  <a:pt x="0" y="0"/>
                </a:lnTo>
                <a:lnTo>
                  <a:pt x="167639" y="451103"/>
                </a:lnTo>
                <a:lnTo>
                  <a:pt x="525779" y="433401"/>
                </a:lnTo>
                <a:lnTo>
                  <a:pt x="525779" y="324611"/>
                </a:lnTo>
                <a:lnTo>
                  <a:pt x="670559" y="313943"/>
                </a:lnTo>
                <a:lnTo>
                  <a:pt x="722375" y="428243"/>
                </a:lnTo>
                <a:lnTo>
                  <a:pt x="990599" y="405891"/>
                </a:lnTo>
                <a:lnTo>
                  <a:pt x="990599" y="315467"/>
                </a:lnTo>
                <a:lnTo>
                  <a:pt x="1101851" y="313943"/>
                </a:lnTo>
                <a:lnTo>
                  <a:pt x="1159763" y="419099"/>
                </a:lnTo>
                <a:lnTo>
                  <a:pt x="1456943" y="394674"/>
                </a:lnTo>
                <a:lnTo>
                  <a:pt x="1456943" y="295655"/>
                </a:lnTo>
                <a:lnTo>
                  <a:pt x="1552955" y="284987"/>
                </a:lnTo>
                <a:lnTo>
                  <a:pt x="1610867" y="379475"/>
                </a:lnTo>
                <a:lnTo>
                  <a:pt x="1906523" y="356615"/>
                </a:lnTo>
                <a:close/>
              </a:path>
              <a:path w="1906523" h="451103">
                <a:moveTo>
                  <a:pt x="568451" y="431291"/>
                </a:moveTo>
                <a:lnTo>
                  <a:pt x="525779" y="324611"/>
                </a:lnTo>
                <a:lnTo>
                  <a:pt x="525779" y="433401"/>
                </a:lnTo>
                <a:lnTo>
                  <a:pt x="568451" y="431291"/>
                </a:lnTo>
                <a:close/>
              </a:path>
              <a:path w="1906523" h="451103">
                <a:moveTo>
                  <a:pt x="1033271" y="402335"/>
                </a:moveTo>
                <a:lnTo>
                  <a:pt x="990599" y="315467"/>
                </a:lnTo>
                <a:lnTo>
                  <a:pt x="990599" y="405891"/>
                </a:lnTo>
                <a:lnTo>
                  <a:pt x="1033271" y="402335"/>
                </a:lnTo>
                <a:close/>
              </a:path>
              <a:path w="1906523" h="451103">
                <a:moveTo>
                  <a:pt x="1493519" y="391667"/>
                </a:moveTo>
                <a:lnTo>
                  <a:pt x="1456943" y="295655"/>
                </a:lnTo>
                <a:lnTo>
                  <a:pt x="1456943" y="394674"/>
                </a:lnTo>
                <a:lnTo>
                  <a:pt x="1493519" y="391667"/>
                </a:lnTo>
                <a:close/>
              </a:path>
            </a:pathLst>
          </a:custGeom>
          <a:solidFill>
            <a:srgbClr val="3E9E3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 title="Green Shingles"/>
          <p:cNvSpPr/>
          <p:nvPr/>
        </p:nvSpPr>
        <p:spPr>
          <a:xfrm>
            <a:off x="1078991" y="4980432"/>
            <a:ext cx="2151887" cy="563879"/>
          </a:xfrm>
          <a:custGeom>
            <a:avLst/>
            <a:gdLst/>
            <a:ahLst/>
            <a:cxnLst/>
            <a:rect l="l" t="t" r="r" b="b"/>
            <a:pathLst>
              <a:path w="2151887" h="563879">
                <a:moveTo>
                  <a:pt x="2151887" y="505967"/>
                </a:moveTo>
                <a:lnTo>
                  <a:pt x="1969007" y="22859"/>
                </a:lnTo>
                <a:lnTo>
                  <a:pt x="0" y="0"/>
                </a:lnTo>
                <a:lnTo>
                  <a:pt x="210311" y="563879"/>
                </a:lnTo>
                <a:lnTo>
                  <a:pt x="614171" y="549808"/>
                </a:lnTo>
                <a:lnTo>
                  <a:pt x="614171" y="460247"/>
                </a:lnTo>
                <a:lnTo>
                  <a:pt x="661415" y="457199"/>
                </a:lnTo>
                <a:lnTo>
                  <a:pt x="696467" y="548639"/>
                </a:lnTo>
                <a:lnTo>
                  <a:pt x="1135379" y="535814"/>
                </a:lnTo>
                <a:lnTo>
                  <a:pt x="1135379" y="445007"/>
                </a:lnTo>
                <a:lnTo>
                  <a:pt x="1182623" y="445007"/>
                </a:lnTo>
                <a:lnTo>
                  <a:pt x="1213103" y="534923"/>
                </a:lnTo>
                <a:lnTo>
                  <a:pt x="1656587" y="520664"/>
                </a:lnTo>
                <a:lnTo>
                  <a:pt x="1656587" y="434339"/>
                </a:lnTo>
                <a:lnTo>
                  <a:pt x="1700783" y="434339"/>
                </a:lnTo>
                <a:lnTo>
                  <a:pt x="1734311" y="516635"/>
                </a:lnTo>
                <a:lnTo>
                  <a:pt x="2151887" y="505967"/>
                </a:lnTo>
                <a:close/>
              </a:path>
              <a:path w="2151887" h="563879">
                <a:moveTo>
                  <a:pt x="647699" y="548639"/>
                </a:moveTo>
                <a:lnTo>
                  <a:pt x="614171" y="460247"/>
                </a:lnTo>
                <a:lnTo>
                  <a:pt x="614171" y="549808"/>
                </a:lnTo>
                <a:lnTo>
                  <a:pt x="647699" y="548639"/>
                </a:lnTo>
                <a:close/>
              </a:path>
              <a:path w="2151887" h="563879">
                <a:moveTo>
                  <a:pt x="1165859" y="534923"/>
                </a:moveTo>
                <a:lnTo>
                  <a:pt x="1135379" y="445007"/>
                </a:lnTo>
                <a:lnTo>
                  <a:pt x="1135379" y="535814"/>
                </a:lnTo>
                <a:lnTo>
                  <a:pt x="1165859" y="534923"/>
                </a:lnTo>
                <a:close/>
              </a:path>
              <a:path w="2151887" h="563879">
                <a:moveTo>
                  <a:pt x="1687067" y="519683"/>
                </a:moveTo>
                <a:lnTo>
                  <a:pt x="1656587" y="434339"/>
                </a:lnTo>
                <a:lnTo>
                  <a:pt x="1656587" y="520664"/>
                </a:lnTo>
                <a:lnTo>
                  <a:pt x="1687067" y="51968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 title="Green Shingles"/>
          <p:cNvSpPr/>
          <p:nvPr/>
        </p:nvSpPr>
        <p:spPr>
          <a:xfrm>
            <a:off x="1156715" y="5036820"/>
            <a:ext cx="2016251" cy="452627"/>
          </a:xfrm>
          <a:custGeom>
            <a:avLst/>
            <a:gdLst/>
            <a:ahLst/>
            <a:cxnLst/>
            <a:rect l="l" t="t" r="r" b="b"/>
            <a:pathLst>
              <a:path w="2016251" h="452627">
                <a:moveTo>
                  <a:pt x="2016251" y="406907"/>
                </a:moveTo>
                <a:lnTo>
                  <a:pt x="1847087" y="18287"/>
                </a:lnTo>
                <a:lnTo>
                  <a:pt x="0" y="0"/>
                </a:lnTo>
                <a:lnTo>
                  <a:pt x="167639" y="452627"/>
                </a:lnTo>
                <a:lnTo>
                  <a:pt x="455675" y="441860"/>
                </a:lnTo>
                <a:lnTo>
                  <a:pt x="455675" y="329183"/>
                </a:lnTo>
                <a:lnTo>
                  <a:pt x="621791" y="316991"/>
                </a:lnTo>
                <a:lnTo>
                  <a:pt x="670559" y="440435"/>
                </a:lnTo>
                <a:lnTo>
                  <a:pt x="990599" y="422731"/>
                </a:lnTo>
                <a:lnTo>
                  <a:pt x="990599" y="329183"/>
                </a:lnTo>
                <a:lnTo>
                  <a:pt x="1117091" y="329183"/>
                </a:lnTo>
                <a:lnTo>
                  <a:pt x="1171955" y="440435"/>
                </a:lnTo>
                <a:lnTo>
                  <a:pt x="1522475" y="422353"/>
                </a:lnTo>
                <a:lnTo>
                  <a:pt x="1522475" y="316991"/>
                </a:lnTo>
                <a:lnTo>
                  <a:pt x="1633727" y="307847"/>
                </a:lnTo>
                <a:lnTo>
                  <a:pt x="1685543" y="408431"/>
                </a:lnTo>
                <a:lnTo>
                  <a:pt x="2016251" y="406907"/>
                </a:lnTo>
                <a:close/>
              </a:path>
              <a:path w="2016251" h="452627">
                <a:moveTo>
                  <a:pt x="493775" y="440435"/>
                </a:moveTo>
                <a:lnTo>
                  <a:pt x="455675" y="329183"/>
                </a:lnTo>
                <a:lnTo>
                  <a:pt x="455675" y="441860"/>
                </a:lnTo>
                <a:lnTo>
                  <a:pt x="493775" y="440435"/>
                </a:lnTo>
                <a:close/>
              </a:path>
              <a:path w="2016251" h="452627">
                <a:moveTo>
                  <a:pt x="1028699" y="420623"/>
                </a:moveTo>
                <a:lnTo>
                  <a:pt x="990599" y="329183"/>
                </a:lnTo>
                <a:lnTo>
                  <a:pt x="990599" y="422731"/>
                </a:lnTo>
                <a:lnTo>
                  <a:pt x="1028699" y="420623"/>
                </a:lnTo>
                <a:close/>
              </a:path>
              <a:path w="2016251" h="452627">
                <a:moveTo>
                  <a:pt x="1556003" y="420623"/>
                </a:moveTo>
                <a:lnTo>
                  <a:pt x="1522475" y="316991"/>
                </a:lnTo>
                <a:lnTo>
                  <a:pt x="1522475" y="422353"/>
                </a:lnTo>
                <a:lnTo>
                  <a:pt x="1556003" y="420623"/>
                </a:lnTo>
                <a:close/>
              </a:path>
            </a:pathLst>
          </a:custGeom>
          <a:solidFill>
            <a:srgbClr val="3E9E3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 title="Green Shingles"/>
          <p:cNvSpPr/>
          <p:nvPr/>
        </p:nvSpPr>
        <p:spPr>
          <a:xfrm>
            <a:off x="2784347" y="4704588"/>
            <a:ext cx="2029967" cy="519683"/>
          </a:xfrm>
          <a:custGeom>
            <a:avLst/>
            <a:gdLst/>
            <a:ahLst/>
            <a:cxnLst/>
            <a:rect l="l" t="t" r="r" b="b"/>
            <a:pathLst>
              <a:path w="2029967" h="519683">
                <a:moveTo>
                  <a:pt x="2029967" y="438911"/>
                </a:moveTo>
                <a:lnTo>
                  <a:pt x="1752599" y="13715"/>
                </a:lnTo>
                <a:lnTo>
                  <a:pt x="0" y="0"/>
                </a:lnTo>
                <a:lnTo>
                  <a:pt x="201167" y="519683"/>
                </a:lnTo>
                <a:lnTo>
                  <a:pt x="676655" y="511193"/>
                </a:lnTo>
                <a:lnTo>
                  <a:pt x="676655" y="425195"/>
                </a:lnTo>
                <a:lnTo>
                  <a:pt x="717803" y="425195"/>
                </a:lnTo>
                <a:lnTo>
                  <a:pt x="757427" y="509015"/>
                </a:lnTo>
                <a:lnTo>
                  <a:pt x="1130807" y="489583"/>
                </a:lnTo>
                <a:lnTo>
                  <a:pt x="1130807" y="405383"/>
                </a:lnTo>
                <a:lnTo>
                  <a:pt x="1173479" y="402335"/>
                </a:lnTo>
                <a:lnTo>
                  <a:pt x="1207007" y="484631"/>
                </a:lnTo>
                <a:lnTo>
                  <a:pt x="1584959" y="463634"/>
                </a:lnTo>
                <a:lnTo>
                  <a:pt x="1584959" y="382523"/>
                </a:lnTo>
                <a:lnTo>
                  <a:pt x="1624583" y="379475"/>
                </a:lnTo>
                <a:lnTo>
                  <a:pt x="1658111" y="458723"/>
                </a:lnTo>
                <a:lnTo>
                  <a:pt x="2029967" y="438911"/>
                </a:lnTo>
                <a:close/>
              </a:path>
              <a:path w="2029967" h="519683">
                <a:moveTo>
                  <a:pt x="713231" y="510539"/>
                </a:moveTo>
                <a:lnTo>
                  <a:pt x="676655" y="425195"/>
                </a:lnTo>
                <a:lnTo>
                  <a:pt x="676655" y="511193"/>
                </a:lnTo>
                <a:lnTo>
                  <a:pt x="713231" y="510539"/>
                </a:lnTo>
                <a:close/>
              </a:path>
              <a:path w="2029967" h="519683">
                <a:moveTo>
                  <a:pt x="1167383" y="487679"/>
                </a:moveTo>
                <a:lnTo>
                  <a:pt x="1130807" y="405383"/>
                </a:lnTo>
                <a:lnTo>
                  <a:pt x="1130807" y="489583"/>
                </a:lnTo>
                <a:lnTo>
                  <a:pt x="1167383" y="487679"/>
                </a:lnTo>
                <a:close/>
              </a:path>
              <a:path w="2029967" h="519683">
                <a:moveTo>
                  <a:pt x="1618487" y="461771"/>
                </a:moveTo>
                <a:lnTo>
                  <a:pt x="1584959" y="382523"/>
                </a:lnTo>
                <a:lnTo>
                  <a:pt x="1584959" y="463634"/>
                </a:lnTo>
                <a:lnTo>
                  <a:pt x="1618487" y="4617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 title="Green Shingles"/>
          <p:cNvSpPr/>
          <p:nvPr/>
        </p:nvSpPr>
        <p:spPr>
          <a:xfrm>
            <a:off x="2881883" y="4750307"/>
            <a:ext cx="1836419" cy="419099"/>
          </a:xfrm>
          <a:custGeom>
            <a:avLst/>
            <a:gdLst/>
            <a:ahLst/>
            <a:cxnLst/>
            <a:rect l="l" t="t" r="r" b="b"/>
            <a:pathLst>
              <a:path w="1836419" h="419099">
                <a:moveTo>
                  <a:pt x="1836419" y="353567"/>
                </a:moveTo>
                <a:lnTo>
                  <a:pt x="1612391" y="7619"/>
                </a:lnTo>
                <a:lnTo>
                  <a:pt x="0" y="0"/>
                </a:lnTo>
                <a:lnTo>
                  <a:pt x="137159" y="419099"/>
                </a:lnTo>
                <a:lnTo>
                  <a:pt x="502919" y="416390"/>
                </a:lnTo>
                <a:lnTo>
                  <a:pt x="502919" y="310895"/>
                </a:lnTo>
                <a:lnTo>
                  <a:pt x="646175" y="298703"/>
                </a:lnTo>
                <a:lnTo>
                  <a:pt x="697991" y="413003"/>
                </a:lnTo>
                <a:lnTo>
                  <a:pt x="969263" y="390508"/>
                </a:lnTo>
                <a:lnTo>
                  <a:pt x="969263" y="301751"/>
                </a:lnTo>
                <a:lnTo>
                  <a:pt x="1080515" y="298703"/>
                </a:lnTo>
                <a:lnTo>
                  <a:pt x="1138427" y="405383"/>
                </a:lnTo>
                <a:lnTo>
                  <a:pt x="1435607" y="379601"/>
                </a:lnTo>
                <a:lnTo>
                  <a:pt x="1435607" y="281939"/>
                </a:lnTo>
                <a:lnTo>
                  <a:pt x="1531619" y="266699"/>
                </a:lnTo>
                <a:lnTo>
                  <a:pt x="1589531" y="364235"/>
                </a:lnTo>
                <a:lnTo>
                  <a:pt x="1836419" y="353567"/>
                </a:lnTo>
                <a:close/>
              </a:path>
              <a:path w="1836419" h="419099">
                <a:moveTo>
                  <a:pt x="548639" y="416051"/>
                </a:moveTo>
                <a:lnTo>
                  <a:pt x="502919" y="310895"/>
                </a:lnTo>
                <a:lnTo>
                  <a:pt x="502919" y="416390"/>
                </a:lnTo>
                <a:lnTo>
                  <a:pt x="548639" y="416051"/>
                </a:lnTo>
                <a:close/>
              </a:path>
              <a:path w="1836419" h="419099">
                <a:moveTo>
                  <a:pt x="1010411" y="387095"/>
                </a:moveTo>
                <a:lnTo>
                  <a:pt x="969263" y="301751"/>
                </a:lnTo>
                <a:lnTo>
                  <a:pt x="969263" y="390508"/>
                </a:lnTo>
                <a:lnTo>
                  <a:pt x="1010411" y="387095"/>
                </a:lnTo>
                <a:close/>
              </a:path>
              <a:path w="1836419" h="419099">
                <a:moveTo>
                  <a:pt x="1472183" y="376427"/>
                </a:moveTo>
                <a:lnTo>
                  <a:pt x="1435607" y="281939"/>
                </a:lnTo>
                <a:lnTo>
                  <a:pt x="1435607" y="379601"/>
                </a:lnTo>
                <a:lnTo>
                  <a:pt x="1472183" y="376427"/>
                </a:lnTo>
                <a:close/>
              </a:path>
            </a:pathLst>
          </a:custGeom>
          <a:solidFill>
            <a:srgbClr val="3E9E3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 title="Green Shingles"/>
          <p:cNvSpPr/>
          <p:nvPr/>
        </p:nvSpPr>
        <p:spPr>
          <a:xfrm>
            <a:off x="762000" y="4683251"/>
            <a:ext cx="2148839" cy="563879"/>
          </a:xfrm>
          <a:custGeom>
            <a:avLst/>
            <a:gdLst/>
            <a:ahLst/>
            <a:cxnLst/>
            <a:rect l="l" t="t" r="r" b="b"/>
            <a:pathLst>
              <a:path w="2148839" h="563879">
                <a:moveTo>
                  <a:pt x="2148839" y="504443"/>
                </a:moveTo>
                <a:lnTo>
                  <a:pt x="1917191" y="32003"/>
                </a:lnTo>
                <a:lnTo>
                  <a:pt x="0" y="0"/>
                </a:lnTo>
                <a:lnTo>
                  <a:pt x="207263" y="563879"/>
                </a:lnTo>
                <a:lnTo>
                  <a:pt x="611123" y="551215"/>
                </a:lnTo>
                <a:lnTo>
                  <a:pt x="611123" y="457199"/>
                </a:lnTo>
                <a:lnTo>
                  <a:pt x="658367" y="457199"/>
                </a:lnTo>
                <a:lnTo>
                  <a:pt x="691895" y="550163"/>
                </a:lnTo>
                <a:lnTo>
                  <a:pt x="1132331" y="536002"/>
                </a:lnTo>
                <a:lnTo>
                  <a:pt x="1132331" y="446531"/>
                </a:lnTo>
                <a:lnTo>
                  <a:pt x="1179575" y="446531"/>
                </a:lnTo>
                <a:lnTo>
                  <a:pt x="1213103" y="531875"/>
                </a:lnTo>
                <a:lnTo>
                  <a:pt x="1653539" y="519047"/>
                </a:lnTo>
                <a:lnTo>
                  <a:pt x="1653539" y="434339"/>
                </a:lnTo>
                <a:lnTo>
                  <a:pt x="1700783" y="431291"/>
                </a:lnTo>
                <a:lnTo>
                  <a:pt x="1731263" y="518159"/>
                </a:lnTo>
                <a:lnTo>
                  <a:pt x="2148839" y="504443"/>
                </a:lnTo>
                <a:close/>
              </a:path>
              <a:path w="2148839" h="563879">
                <a:moveTo>
                  <a:pt x="644651" y="550163"/>
                </a:moveTo>
                <a:lnTo>
                  <a:pt x="611123" y="457199"/>
                </a:lnTo>
                <a:lnTo>
                  <a:pt x="611123" y="551215"/>
                </a:lnTo>
                <a:lnTo>
                  <a:pt x="644651" y="550163"/>
                </a:lnTo>
                <a:close/>
              </a:path>
              <a:path w="2148839" h="563879">
                <a:moveTo>
                  <a:pt x="1165859" y="534923"/>
                </a:moveTo>
                <a:lnTo>
                  <a:pt x="1132331" y="446531"/>
                </a:lnTo>
                <a:lnTo>
                  <a:pt x="1132331" y="536002"/>
                </a:lnTo>
                <a:lnTo>
                  <a:pt x="1165859" y="534923"/>
                </a:lnTo>
                <a:close/>
              </a:path>
              <a:path w="2148839" h="563879">
                <a:moveTo>
                  <a:pt x="1684019" y="518159"/>
                </a:moveTo>
                <a:lnTo>
                  <a:pt x="1653539" y="434339"/>
                </a:lnTo>
                <a:lnTo>
                  <a:pt x="1653539" y="519047"/>
                </a:lnTo>
                <a:lnTo>
                  <a:pt x="1684019" y="5181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 title="Green Shingles"/>
          <p:cNvSpPr/>
          <p:nvPr/>
        </p:nvSpPr>
        <p:spPr>
          <a:xfrm>
            <a:off x="839723" y="4738115"/>
            <a:ext cx="1953767" cy="451103"/>
          </a:xfrm>
          <a:custGeom>
            <a:avLst/>
            <a:gdLst/>
            <a:ahLst/>
            <a:cxnLst/>
            <a:rect l="l" t="t" r="r" b="b"/>
            <a:pathLst>
              <a:path w="1953767" h="451103">
                <a:moveTo>
                  <a:pt x="1953767" y="417575"/>
                </a:moveTo>
                <a:lnTo>
                  <a:pt x="1850135" y="19811"/>
                </a:lnTo>
                <a:lnTo>
                  <a:pt x="0" y="0"/>
                </a:lnTo>
                <a:lnTo>
                  <a:pt x="167639" y="451103"/>
                </a:lnTo>
                <a:lnTo>
                  <a:pt x="454151" y="444409"/>
                </a:lnTo>
                <a:lnTo>
                  <a:pt x="454151" y="330707"/>
                </a:lnTo>
                <a:lnTo>
                  <a:pt x="621791" y="320039"/>
                </a:lnTo>
                <a:lnTo>
                  <a:pt x="667511" y="443483"/>
                </a:lnTo>
                <a:lnTo>
                  <a:pt x="987551" y="426002"/>
                </a:lnTo>
                <a:lnTo>
                  <a:pt x="987551" y="330707"/>
                </a:lnTo>
                <a:lnTo>
                  <a:pt x="1115567" y="330707"/>
                </a:lnTo>
                <a:lnTo>
                  <a:pt x="1170431" y="443483"/>
                </a:lnTo>
                <a:lnTo>
                  <a:pt x="1522475" y="425250"/>
                </a:lnTo>
                <a:lnTo>
                  <a:pt x="1522475" y="320039"/>
                </a:lnTo>
                <a:lnTo>
                  <a:pt x="1633727" y="307847"/>
                </a:lnTo>
                <a:lnTo>
                  <a:pt x="1690115" y="411479"/>
                </a:lnTo>
                <a:lnTo>
                  <a:pt x="1953767" y="417575"/>
                </a:lnTo>
                <a:close/>
              </a:path>
              <a:path w="1953767" h="451103">
                <a:moveTo>
                  <a:pt x="493775" y="443483"/>
                </a:moveTo>
                <a:lnTo>
                  <a:pt x="454151" y="330707"/>
                </a:lnTo>
                <a:lnTo>
                  <a:pt x="454151" y="444409"/>
                </a:lnTo>
                <a:lnTo>
                  <a:pt x="493775" y="443483"/>
                </a:lnTo>
                <a:close/>
              </a:path>
              <a:path w="1953767" h="451103">
                <a:moveTo>
                  <a:pt x="1030223" y="423671"/>
                </a:moveTo>
                <a:lnTo>
                  <a:pt x="987551" y="330707"/>
                </a:lnTo>
                <a:lnTo>
                  <a:pt x="987551" y="426002"/>
                </a:lnTo>
                <a:lnTo>
                  <a:pt x="1030223" y="423671"/>
                </a:lnTo>
                <a:close/>
              </a:path>
              <a:path w="1953767" h="451103">
                <a:moveTo>
                  <a:pt x="1552955" y="423671"/>
                </a:moveTo>
                <a:lnTo>
                  <a:pt x="1522475" y="320039"/>
                </a:lnTo>
                <a:lnTo>
                  <a:pt x="1522475" y="425250"/>
                </a:lnTo>
                <a:lnTo>
                  <a:pt x="1552955" y="423671"/>
                </a:lnTo>
                <a:close/>
              </a:path>
            </a:pathLst>
          </a:custGeom>
          <a:solidFill>
            <a:srgbClr val="3E9E3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 title="Green Shingles"/>
          <p:cNvSpPr/>
          <p:nvPr/>
        </p:nvSpPr>
        <p:spPr>
          <a:xfrm>
            <a:off x="888491" y="4332732"/>
            <a:ext cx="2153411" cy="554735"/>
          </a:xfrm>
          <a:custGeom>
            <a:avLst/>
            <a:gdLst/>
            <a:ahLst/>
            <a:cxnLst/>
            <a:rect l="l" t="t" r="r" b="b"/>
            <a:pathLst>
              <a:path w="2153411" h="554735">
                <a:moveTo>
                  <a:pt x="2153411" y="498347"/>
                </a:moveTo>
                <a:lnTo>
                  <a:pt x="1918715" y="32003"/>
                </a:lnTo>
                <a:lnTo>
                  <a:pt x="0" y="0"/>
                </a:lnTo>
                <a:lnTo>
                  <a:pt x="208787" y="554735"/>
                </a:lnTo>
                <a:lnTo>
                  <a:pt x="612647" y="542071"/>
                </a:lnTo>
                <a:lnTo>
                  <a:pt x="612647" y="451103"/>
                </a:lnTo>
                <a:lnTo>
                  <a:pt x="659891" y="448055"/>
                </a:lnTo>
                <a:lnTo>
                  <a:pt x="693419" y="541019"/>
                </a:lnTo>
                <a:lnTo>
                  <a:pt x="1133855" y="526903"/>
                </a:lnTo>
                <a:lnTo>
                  <a:pt x="1133855" y="437387"/>
                </a:lnTo>
                <a:lnTo>
                  <a:pt x="1181099" y="437387"/>
                </a:lnTo>
                <a:lnTo>
                  <a:pt x="1214627" y="524255"/>
                </a:lnTo>
                <a:lnTo>
                  <a:pt x="1653539" y="510051"/>
                </a:lnTo>
                <a:lnTo>
                  <a:pt x="1653539" y="425195"/>
                </a:lnTo>
                <a:lnTo>
                  <a:pt x="1700783" y="425195"/>
                </a:lnTo>
                <a:lnTo>
                  <a:pt x="1732787" y="509015"/>
                </a:lnTo>
                <a:lnTo>
                  <a:pt x="2153411" y="498347"/>
                </a:lnTo>
                <a:close/>
              </a:path>
              <a:path w="2153411" h="554735">
                <a:moveTo>
                  <a:pt x="646175" y="541019"/>
                </a:moveTo>
                <a:lnTo>
                  <a:pt x="612647" y="451103"/>
                </a:lnTo>
                <a:lnTo>
                  <a:pt x="612647" y="542071"/>
                </a:lnTo>
                <a:lnTo>
                  <a:pt x="646175" y="541019"/>
                </a:lnTo>
                <a:close/>
              </a:path>
              <a:path w="2153411" h="554735">
                <a:moveTo>
                  <a:pt x="1168907" y="525779"/>
                </a:moveTo>
                <a:lnTo>
                  <a:pt x="1133855" y="437387"/>
                </a:lnTo>
                <a:lnTo>
                  <a:pt x="1133855" y="526903"/>
                </a:lnTo>
                <a:lnTo>
                  <a:pt x="1168907" y="525779"/>
                </a:lnTo>
                <a:close/>
              </a:path>
              <a:path w="2153411" h="554735">
                <a:moveTo>
                  <a:pt x="1685543" y="509015"/>
                </a:moveTo>
                <a:lnTo>
                  <a:pt x="1653539" y="425195"/>
                </a:lnTo>
                <a:lnTo>
                  <a:pt x="1653539" y="510051"/>
                </a:lnTo>
                <a:lnTo>
                  <a:pt x="1685543" y="50901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 title="Green Shingles"/>
          <p:cNvSpPr/>
          <p:nvPr/>
        </p:nvSpPr>
        <p:spPr>
          <a:xfrm>
            <a:off x="966216" y="4390644"/>
            <a:ext cx="1949195" cy="441959"/>
          </a:xfrm>
          <a:custGeom>
            <a:avLst/>
            <a:gdLst/>
            <a:ahLst/>
            <a:cxnLst/>
            <a:rect l="l" t="t" r="r" b="b"/>
            <a:pathLst>
              <a:path w="1949195" h="441959">
                <a:moveTo>
                  <a:pt x="1949195" y="405383"/>
                </a:moveTo>
                <a:lnTo>
                  <a:pt x="1851659" y="16763"/>
                </a:lnTo>
                <a:lnTo>
                  <a:pt x="0" y="0"/>
                </a:lnTo>
                <a:lnTo>
                  <a:pt x="167639" y="441959"/>
                </a:lnTo>
                <a:lnTo>
                  <a:pt x="454151" y="432631"/>
                </a:lnTo>
                <a:lnTo>
                  <a:pt x="454151" y="318515"/>
                </a:lnTo>
                <a:lnTo>
                  <a:pt x="624839" y="310895"/>
                </a:lnTo>
                <a:lnTo>
                  <a:pt x="669035" y="431291"/>
                </a:lnTo>
                <a:lnTo>
                  <a:pt x="989075" y="413662"/>
                </a:lnTo>
                <a:lnTo>
                  <a:pt x="989075" y="318515"/>
                </a:lnTo>
                <a:lnTo>
                  <a:pt x="1115567" y="318515"/>
                </a:lnTo>
                <a:lnTo>
                  <a:pt x="1171955" y="431291"/>
                </a:lnTo>
                <a:lnTo>
                  <a:pt x="1522475" y="413137"/>
                </a:lnTo>
                <a:lnTo>
                  <a:pt x="1522475" y="310895"/>
                </a:lnTo>
                <a:lnTo>
                  <a:pt x="1635251" y="301751"/>
                </a:lnTo>
                <a:lnTo>
                  <a:pt x="1693163" y="399287"/>
                </a:lnTo>
                <a:lnTo>
                  <a:pt x="1949195" y="405383"/>
                </a:lnTo>
                <a:close/>
              </a:path>
              <a:path w="1949195" h="441959">
                <a:moveTo>
                  <a:pt x="495299" y="431291"/>
                </a:moveTo>
                <a:lnTo>
                  <a:pt x="454151" y="318515"/>
                </a:lnTo>
                <a:lnTo>
                  <a:pt x="454151" y="432631"/>
                </a:lnTo>
                <a:lnTo>
                  <a:pt x="495299" y="431291"/>
                </a:lnTo>
                <a:close/>
              </a:path>
              <a:path w="1949195" h="441959">
                <a:moveTo>
                  <a:pt x="1028699" y="411479"/>
                </a:moveTo>
                <a:lnTo>
                  <a:pt x="989075" y="318515"/>
                </a:lnTo>
                <a:lnTo>
                  <a:pt x="989075" y="413662"/>
                </a:lnTo>
                <a:lnTo>
                  <a:pt x="1028699" y="411479"/>
                </a:lnTo>
                <a:close/>
              </a:path>
              <a:path w="1949195" h="441959">
                <a:moveTo>
                  <a:pt x="1554479" y="411479"/>
                </a:moveTo>
                <a:lnTo>
                  <a:pt x="1522475" y="310895"/>
                </a:lnTo>
                <a:lnTo>
                  <a:pt x="1522475" y="413137"/>
                </a:lnTo>
                <a:lnTo>
                  <a:pt x="1554479" y="411479"/>
                </a:lnTo>
                <a:close/>
              </a:path>
            </a:pathLst>
          </a:custGeom>
          <a:solidFill>
            <a:srgbClr val="3E9E3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 title="Image of man nailing on shingles"/>
          <p:cNvSpPr/>
          <p:nvPr/>
        </p:nvSpPr>
        <p:spPr>
          <a:xfrm>
            <a:off x="1144015" y="2273298"/>
            <a:ext cx="3229355" cy="313944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 title="Pictures of Fall Arrest items"/>
          <p:cNvSpPr/>
          <p:nvPr/>
        </p:nvSpPr>
        <p:spPr>
          <a:xfrm>
            <a:off x="5715001" y="4495801"/>
            <a:ext cx="4190999" cy="3124199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363470">
              <a:lnSpc>
                <a:spcPct val="100000"/>
              </a:lnSpc>
            </a:pPr>
            <a:r>
              <a:rPr sz="4000" spc="-10" dirty="0" smtClean="0">
                <a:latin typeface="Baskerville Old Face"/>
                <a:cs typeface="Baskerville Old Face"/>
              </a:rPr>
              <a:t>So</a:t>
            </a:r>
            <a:r>
              <a:rPr sz="4000" spc="10" dirty="0" smtClean="0">
                <a:latin typeface="Baskerville Old Face"/>
                <a:cs typeface="Baskerville Old Face"/>
              </a:rPr>
              <a:t>l</a:t>
            </a:r>
            <a:r>
              <a:rPr sz="4000" spc="-10" dirty="0" smtClean="0">
                <a:latin typeface="Baskerville Old Face"/>
                <a:cs typeface="Baskerville Old Face"/>
              </a:rPr>
              <a:t>u</a:t>
            </a:r>
            <a:r>
              <a:rPr sz="4000" spc="0" dirty="0" smtClean="0">
                <a:latin typeface="Baskerville Old Face"/>
                <a:cs typeface="Baskerville Old Face"/>
              </a:rPr>
              <a:t>ti</a:t>
            </a:r>
            <a:r>
              <a:rPr sz="4000" spc="5" dirty="0" smtClean="0">
                <a:latin typeface="Baskerville Old Face"/>
                <a:cs typeface="Baskerville Old Face"/>
              </a:rPr>
              <a:t>o</a:t>
            </a:r>
            <a:r>
              <a:rPr sz="4000" spc="-25" dirty="0" smtClean="0">
                <a:latin typeface="Baskerville Old Face"/>
                <a:cs typeface="Baskerville Old Face"/>
              </a:rPr>
              <a:t>n</a:t>
            </a:r>
            <a:r>
              <a:rPr sz="4000" spc="-10" dirty="0" smtClean="0">
                <a:latin typeface="Times New Roman"/>
                <a:cs typeface="Times New Roman"/>
              </a:rPr>
              <a:t> </a:t>
            </a:r>
            <a:r>
              <a:rPr sz="4000" spc="5" dirty="0" smtClean="0">
                <a:latin typeface="Baskerville Old Face"/>
                <a:cs typeface="Baskerville Old Face"/>
              </a:rPr>
              <a:t>C</a:t>
            </a:r>
            <a:r>
              <a:rPr sz="4000" spc="0" dirty="0" smtClean="0">
                <a:latin typeface="Baskerville Old Face"/>
                <a:cs typeface="Baskerville Old Face"/>
              </a:rPr>
              <a:t>h</a:t>
            </a:r>
            <a:r>
              <a:rPr sz="4000" spc="-10" dirty="0" smtClean="0">
                <a:latin typeface="Baskerville Old Face"/>
                <a:cs typeface="Baskerville Old Face"/>
              </a:rPr>
              <a:t>o</a:t>
            </a:r>
            <a:r>
              <a:rPr sz="4000" spc="10" dirty="0" smtClean="0">
                <a:latin typeface="Baskerville Old Face"/>
                <a:cs typeface="Baskerville Old Face"/>
              </a:rPr>
              <a:t>i</a:t>
            </a:r>
            <a:r>
              <a:rPr sz="4000" spc="0" dirty="0" smtClean="0">
                <a:latin typeface="Baskerville Old Face"/>
                <a:cs typeface="Baskerville Old Face"/>
              </a:rPr>
              <a:t>c</a:t>
            </a:r>
            <a:r>
              <a:rPr sz="4000" spc="-5" dirty="0" smtClean="0">
                <a:latin typeface="Baskerville Old Face"/>
                <a:cs typeface="Baskerville Old Face"/>
              </a:rPr>
              <a:t>e</a:t>
            </a:r>
            <a:r>
              <a:rPr sz="4000" spc="-15" dirty="0" smtClean="0">
                <a:latin typeface="Baskerville Old Face"/>
                <a:cs typeface="Baskerville Old Face"/>
              </a:rPr>
              <a:t>s</a:t>
            </a:r>
            <a:endParaRPr sz="4000" dirty="0">
              <a:latin typeface="Baskerville Old Face"/>
              <a:cs typeface="Baskerville Old Face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93139" y="2057400"/>
            <a:ext cx="6533515" cy="28194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3535">
              <a:lnSpc>
                <a:spcPct val="100000"/>
              </a:lnSpc>
              <a:buFont typeface="Baskerville Old Face"/>
              <a:buChar char="•"/>
              <a:tabLst>
                <a:tab pos="355600" algn="l"/>
              </a:tabLst>
            </a:pPr>
            <a:r>
              <a:rPr sz="3200" spc="-5" dirty="0" smtClean="0">
                <a:latin typeface="Baskerville Old Face"/>
                <a:cs typeface="Baskerville Old Face"/>
              </a:rPr>
              <a:t>U</a:t>
            </a:r>
            <a:r>
              <a:rPr sz="3200" spc="-10" dirty="0" smtClean="0">
                <a:latin typeface="Baskerville Old Face"/>
                <a:cs typeface="Baskerville Old Face"/>
              </a:rPr>
              <a:t>s</a:t>
            </a:r>
            <a:r>
              <a:rPr sz="3200" spc="0" dirty="0" smtClean="0">
                <a:latin typeface="Baskerville Old Face"/>
                <a:cs typeface="Baskerville Old Face"/>
              </a:rPr>
              <a:t>e</a:t>
            </a:r>
            <a:r>
              <a:rPr sz="3200" spc="-5" dirty="0" smtClean="0">
                <a:latin typeface="Times New Roman"/>
                <a:cs typeface="Times New Roman"/>
              </a:rPr>
              <a:t> </a:t>
            </a:r>
            <a:r>
              <a:rPr sz="3200" spc="-10" dirty="0" smtClean="0">
                <a:latin typeface="Baskerville Old Face"/>
                <a:cs typeface="Baskerville Old Face"/>
              </a:rPr>
              <a:t>t</a:t>
            </a:r>
            <a:r>
              <a:rPr sz="3200" spc="-5" dirty="0" smtClean="0">
                <a:latin typeface="Baskerville Old Face"/>
                <a:cs typeface="Baskerville Old Face"/>
              </a:rPr>
              <a:t>h</a:t>
            </a:r>
            <a:r>
              <a:rPr sz="3200" spc="0" dirty="0" smtClean="0">
                <a:latin typeface="Baskerville Old Face"/>
                <a:cs typeface="Baskerville Old Face"/>
              </a:rPr>
              <a:t>e</a:t>
            </a:r>
            <a:r>
              <a:rPr sz="3200" spc="-15" dirty="0" smtClean="0">
                <a:latin typeface="Times New Roman"/>
                <a:cs typeface="Times New Roman"/>
              </a:rPr>
              <a:t> </a:t>
            </a:r>
            <a:r>
              <a:rPr sz="3200" spc="-10" dirty="0" smtClean="0">
                <a:latin typeface="Baskerville Old Face"/>
                <a:cs typeface="Baskerville Old Face"/>
              </a:rPr>
              <a:t>H</a:t>
            </a:r>
            <a:r>
              <a:rPr sz="3200" spc="0" dirty="0" smtClean="0">
                <a:latin typeface="Baskerville Old Face"/>
                <a:cs typeface="Baskerville Old Face"/>
              </a:rPr>
              <a:t>i</a:t>
            </a:r>
            <a:r>
              <a:rPr sz="3200" spc="-10" dirty="0" smtClean="0">
                <a:latin typeface="Baskerville Old Face"/>
                <a:cs typeface="Baskerville Old Face"/>
              </a:rPr>
              <a:t>e</a:t>
            </a:r>
            <a:r>
              <a:rPr sz="3200" spc="-15" dirty="0" smtClean="0">
                <a:latin typeface="Baskerville Old Face"/>
                <a:cs typeface="Baskerville Old Face"/>
              </a:rPr>
              <a:t>r</a:t>
            </a:r>
            <a:r>
              <a:rPr sz="3200" spc="-5" dirty="0" smtClean="0">
                <a:latin typeface="Baskerville Old Face"/>
                <a:cs typeface="Baskerville Old Face"/>
              </a:rPr>
              <a:t>a</a:t>
            </a:r>
            <a:r>
              <a:rPr sz="3200" spc="0" dirty="0" smtClean="0">
                <a:latin typeface="Baskerville Old Face"/>
                <a:cs typeface="Baskerville Old Face"/>
              </a:rPr>
              <a:t>r</a:t>
            </a:r>
            <a:r>
              <a:rPr sz="3200" spc="-5" dirty="0" smtClean="0">
                <a:latin typeface="Baskerville Old Face"/>
                <a:cs typeface="Baskerville Old Face"/>
              </a:rPr>
              <a:t>c</a:t>
            </a:r>
            <a:r>
              <a:rPr sz="3200" spc="-20" dirty="0" smtClean="0">
                <a:latin typeface="Baskerville Old Face"/>
                <a:cs typeface="Baskerville Old Face"/>
              </a:rPr>
              <a:t>h</a:t>
            </a:r>
            <a:r>
              <a:rPr sz="3200" spc="0" dirty="0" smtClean="0">
                <a:latin typeface="Baskerville Old Face"/>
                <a:cs typeface="Baskerville Old Face"/>
              </a:rPr>
              <a:t>y</a:t>
            </a:r>
            <a:r>
              <a:rPr sz="3200" spc="5" dirty="0" smtClean="0">
                <a:latin typeface="Times New Roman"/>
                <a:cs typeface="Times New Roman"/>
              </a:rPr>
              <a:t> </a:t>
            </a:r>
            <a:r>
              <a:rPr sz="3200" spc="-5" dirty="0" smtClean="0">
                <a:latin typeface="Baskerville Old Face"/>
                <a:cs typeface="Baskerville Old Face"/>
              </a:rPr>
              <a:t>o</a:t>
            </a:r>
            <a:r>
              <a:rPr sz="3200" spc="0" dirty="0" smtClean="0">
                <a:latin typeface="Baskerville Old Face"/>
                <a:cs typeface="Baskerville Old Face"/>
              </a:rPr>
              <a:t>f</a:t>
            </a:r>
            <a:r>
              <a:rPr sz="3200" spc="-10" dirty="0" smtClean="0">
                <a:latin typeface="Times New Roman"/>
                <a:cs typeface="Times New Roman"/>
              </a:rPr>
              <a:t> </a:t>
            </a:r>
            <a:r>
              <a:rPr sz="3200" spc="-5" dirty="0" smtClean="0">
                <a:latin typeface="Baskerville Old Face"/>
                <a:cs typeface="Baskerville Old Face"/>
              </a:rPr>
              <a:t>Con</a:t>
            </a:r>
            <a:r>
              <a:rPr sz="3200" spc="-20" dirty="0" smtClean="0">
                <a:latin typeface="Baskerville Old Face"/>
                <a:cs typeface="Baskerville Old Face"/>
              </a:rPr>
              <a:t>t</a:t>
            </a:r>
            <a:r>
              <a:rPr sz="3200" spc="0" dirty="0" smtClean="0">
                <a:latin typeface="Baskerville Old Face"/>
                <a:cs typeface="Baskerville Old Face"/>
              </a:rPr>
              <a:t>r</a:t>
            </a:r>
            <a:r>
              <a:rPr sz="3200" spc="-5" dirty="0" smtClean="0">
                <a:latin typeface="Baskerville Old Face"/>
                <a:cs typeface="Baskerville Old Face"/>
              </a:rPr>
              <a:t>o</a:t>
            </a:r>
            <a:r>
              <a:rPr sz="3200" spc="0" dirty="0" smtClean="0">
                <a:latin typeface="Baskerville Old Face"/>
                <a:cs typeface="Baskerville Old Face"/>
              </a:rPr>
              <a:t>l</a:t>
            </a:r>
            <a:endParaRPr lang="en-US" sz="3200" spc="0" dirty="0" smtClean="0">
              <a:latin typeface="Baskerville Old Face"/>
              <a:cs typeface="Baskerville Old Face"/>
            </a:endParaRPr>
          </a:p>
          <a:p>
            <a:pPr marL="12065">
              <a:lnSpc>
                <a:spcPct val="100000"/>
              </a:lnSpc>
              <a:tabLst>
                <a:tab pos="355600" algn="l"/>
              </a:tabLst>
            </a:pPr>
            <a:endParaRPr sz="3200" dirty="0">
              <a:latin typeface="Baskerville Old Face"/>
              <a:cs typeface="Baskerville Old Face"/>
            </a:endParaRPr>
          </a:p>
          <a:p>
            <a:pPr marL="756285" lvl="1" indent="-287020">
              <a:lnSpc>
                <a:spcPct val="100000"/>
              </a:lnSpc>
              <a:spcBef>
                <a:spcPts val="350"/>
              </a:spcBef>
              <a:buFont typeface="Baskerville Old Face"/>
              <a:buChar char="–"/>
              <a:tabLst>
                <a:tab pos="756285" algn="l"/>
              </a:tabLst>
            </a:pPr>
            <a:r>
              <a:rPr sz="2800" spc="5" dirty="0" smtClean="0">
                <a:latin typeface="Baskerville Old Face"/>
                <a:cs typeface="Baskerville Old Face"/>
              </a:rPr>
              <a:t>E</a:t>
            </a:r>
            <a:r>
              <a:rPr sz="2800" spc="-20" dirty="0" smtClean="0">
                <a:latin typeface="Baskerville Old Face"/>
                <a:cs typeface="Baskerville Old Face"/>
              </a:rPr>
              <a:t>n</a:t>
            </a:r>
            <a:r>
              <a:rPr sz="2800" spc="-15" dirty="0" smtClean="0">
                <a:latin typeface="Baskerville Old Face"/>
                <a:cs typeface="Baskerville Old Face"/>
              </a:rPr>
              <a:t>g</a:t>
            </a:r>
            <a:r>
              <a:rPr sz="2800" spc="5" dirty="0" smtClean="0">
                <a:latin typeface="Baskerville Old Face"/>
                <a:cs typeface="Baskerville Old Face"/>
              </a:rPr>
              <a:t>i</a:t>
            </a:r>
            <a:r>
              <a:rPr sz="2800" spc="-20" dirty="0" smtClean="0">
                <a:latin typeface="Baskerville Old Face"/>
                <a:cs typeface="Baskerville Old Face"/>
              </a:rPr>
              <a:t>nee</a:t>
            </a:r>
            <a:r>
              <a:rPr sz="2800" spc="0" dirty="0" smtClean="0">
                <a:latin typeface="Baskerville Old Face"/>
                <a:cs typeface="Baskerville Old Face"/>
              </a:rPr>
              <a:t>r</a:t>
            </a:r>
            <a:r>
              <a:rPr sz="2800" spc="-10" dirty="0" smtClean="0">
                <a:latin typeface="Baskerville Old Face"/>
                <a:cs typeface="Baskerville Old Face"/>
              </a:rPr>
              <a:t>in</a:t>
            </a:r>
            <a:r>
              <a:rPr sz="2800" spc="-15" dirty="0" smtClean="0">
                <a:latin typeface="Baskerville Old Face"/>
                <a:cs typeface="Baskerville Old Face"/>
              </a:rPr>
              <a:t>g</a:t>
            </a:r>
            <a:endParaRPr sz="2800" dirty="0">
              <a:latin typeface="Baskerville Old Face"/>
              <a:cs typeface="Baskerville Old Face"/>
            </a:endParaRPr>
          </a:p>
          <a:p>
            <a:pPr marL="756285" lvl="1" indent="-287020">
              <a:lnSpc>
                <a:spcPct val="100000"/>
              </a:lnSpc>
              <a:spcBef>
                <a:spcPts val="335"/>
              </a:spcBef>
              <a:buFont typeface="Baskerville Old Face"/>
              <a:buChar char="–"/>
              <a:tabLst>
                <a:tab pos="756285" algn="l"/>
              </a:tabLst>
            </a:pPr>
            <a:r>
              <a:rPr sz="2800" spc="0" dirty="0" smtClean="0">
                <a:latin typeface="Baskerville Old Face"/>
                <a:cs typeface="Baskerville Old Face"/>
              </a:rPr>
              <a:t>A</a:t>
            </a:r>
            <a:r>
              <a:rPr sz="2800" spc="-5" dirty="0" smtClean="0">
                <a:latin typeface="Baskerville Old Face"/>
                <a:cs typeface="Baskerville Old Face"/>
              </a:rPr>
              <a:t>d</a:t>
            </a:r>
            <a:r>
              <a:rPr sz="2800" spc="-10" dirty="0" smtClean="0">
                <a:latin typeface="Baskerville Old Face"/>
                <a:cs typeface="Baskerville Old Face"/>
              </a:rPr>
              <a:t>mi</a:t>
            </a:r>
            <a:r>
              <a:rPr sz="2800" spc="-20" dirty="0" smtClean="0">
                <a:latin typeface="Baskerville Old Face"/>
                <a:cs typeface="Baskerville Old Face"/>
              </a:rPr>
              <a:t>n</a:t>
            </a:r>
            <a:r>
              <a:rPr sz="2800" spc="-10" dirty="0" smtClean="0">
                <a:latin typeface="Baskerville Old Face"/>
                <a:cs typeface="Baskerville Old Face"/>
              </a:rPr>
              <a:t>i</a:t>
            </a:r>
            <a:r>
              <a:rPr sz="2800" spc="-5" dirty="0" smtClean="0">
                <a:latin typeface="Baskerville Old Face"/>
                <a:cs typeface="Baskerville Old Face"/>
              </a:rPr>
              <a:t>s</a:t>
            </a:r>
            <a:r>
              <a:rPr sz="2800" spc="-10" dirty="0" smtClean="0">
                <a:latin typeface="Baskerville Old Face"/>
                <a:cs typeface="Baskerville Old Face"/>
              </a:rPr>
              <a:t>t</a:t>
            </a:r>
            <a:r>
              <a:rPr sz="2800" spc="0" dirty="0" smtClean="0">
                <a:latin typeface="Baskerville Old Face"/>
                <a:cs typeface="Baskerville Old Face"/>
              </a:rPr>
              <a:t>r</a:t>
            </a:r>
            <a:r>
              <a:rPr sz="2800" spc="-25" dirty="0" smtClean="0">
                <a:latin typeface="Baskerville Old Face"/>
                <a:cs typeface="Baskerville Old Face"/>
              </a:rPr>
              <a:t>a</a:t>
            </a:r>
            <a:r>
              <a:rPr sz="2800" spc="5" dirty="0" smtClean="0">
                <a:latin typeface="Baskerville Old Face"/>
                <a:cs typeface="Baskerville Old Face"/>
              </a:rPr>
              <a:t>t</a:t>
            </a:r>
            <a:r>
              <a:rPr sz="2800" spc="0" dirty="0" smtClean="0">
                <a:latin typeface="Baskerville Old Face"/>
                <a:cs typeface="Baskerville Old Face"/>
              </a:rPr>
              <a:t>i</a:t>
            </a:r>
            <a:r>
              <a:rPr sz="2800" spc="-10" dirty="0" smtClean="0">
                <a:latin typeface="Baskerville Old Face"/>
                <a:cs typeface="Baskerville Old Face"/>
              </a:rPr>
              <a:t>v</a:t>
            </a:r>
            <a:r>
              <a:rPr sz="2800" spc="-15" dirty="0" smtClean="0">
                <a:latin typeface="Baskerville Old Face"/>
                <a:cs typeface="Baskerville Old Face"/>
              </a:rPr>
              <a:t>e</a:t>
            </a:r>
            <a:endParaRPr sz="2800" dirty="0">
              <a:latin typeface="Baskerville Old Face"/>
              <a:cs typeface="Baskerville Old Face"/>
            </a:endParaRPr>
          </a:p>
          <a:p>
            <a:pPr marL="756285" lvl="1" indent="-287020">
              <a:lnSpc>
                <a:spcPct val="100000"/>
              </a:lnSpc>
              <a:spcBef>
                <a:spcPts val="345"/>
              </a:spcBef>
              <a:buFont typeface="Baskerville Old Face"/>
              <a:buChar char="–"/>
              <a:tabLst>
                <a:tab pos="756285" algn="l"/>
              </a:tabLst>
            </a:pPr>
            <a:r>
              <a:rPr sz="2800" spc="0" dirty="0" smtClean="0">
                <a:latin typeface="Baskerville Old Face"/>
                <a:cs typeface="Baskerville Old Face"/>
              </a:rPr>
              <a:t>P</a:t>
            </a:r>
            <a:r>
              <a:rPr sz="2800" spc="-20" dirty="0" smtClean="0">
                <a:latin typeface="Baskerville Old Face"/>
                <a:cs typeface="Baskerville Old Face"/>
              </a:rPr>
              <a:t>e</a:t>
            </a:r>
            <a:r>
              <a:rPr sz="2800" spc="-15" dirty="0" smtClean="0">
                <a:latin typeface="Baskerville Old Face"/>
                <a:cs typeface="Baskerville Old Face"/>
              </a:rPr>
              <a:t>rs</a:t>
            </a:r>
            <a:r>
              <a:rPr sz="2800" spc="0" dirty="0" smtClean="0">
                <a:latin typeface="Baskerville Old Face"/>
                <a:cs typeface="Baskerville Old Face"/>
              </a:rPr>
              <a:t>o</a:t>
            </a:r>
            <a:r>
              <a:rPr sz="2800" spc="-10" dirty="0" smtClean="0">
                <a:latin typeface="Baskerville Old Face"/>
                <a:cs typeface="Baskerville Old Face"/>
              </a:rPr>
              <a:t>n</a:t>
            </a:r>
            <a:r>
              <a:rPr sz="2800" spc="-25" dirty="0" smtClean="0">
                <a:latin typeface="Baskerville Old Face"/>
                <a:cs typeface="Baskerville Old Face"/>
              </a:rPr>
              <a:t>a</a:t>
            </a:r>
            <a:r>
              <a:rPr sz="2800" spc="0" dirty="0" smtClean="0">
                <a:latin typeface="Baskerville Old Face"/>
                <a:cs typeface="Baskerville Old Face"/>
              </a:rPr>
              <a:t>l</a:t>
            </a:r>
            <a:r>
              <a:rPr sz="2800" spc="0" dirty="0" smtClean="0">
                <a:latin typeface="Times New Roman"/>
                <a:cs typeface="Times New Roman"/>
              </a:rPr>
              <a:t> </a:t>
            </a:r>
            <a:r>
              <a:rPr sz="2800" spc="10" dirty="0" smtClean="0">
                <a:latin typeface="Baskerville Old Face"/>
                <a:cs typeface="Baskerville Old Face"/>
              </a:rPr>
              <a:t>P</a:t>
            </a:r>
            <a:r>
              <a:rPr sz="2800" spc="-15" dirty="0" smtClean="0">
                <a:latin typeface="Baskerville Old Face"/>
                <a:cs typeface="Baskerville Old Face"/>
              </a:rPr>
              <a:t>ro</a:t>
            </a:r>
            <a:r>
              <a:rPr sz="2800" spc="-10" dirty="0" smtClean="0">
                <a:latin typeface="Baskerville Old Face"/>
                <a:cs typeface="Baskerville Old Face"/>
              </a:rPr>
              <a:t>t</a:t>
            </a:r>
            <a:r>
              <a:rPr sz="2800" spc="-20" dirty="0" smtClean="0">
                <a:latin typeface="Baskerville Old Face"/>
                <a:cs typeface="Baskerville Old Face"/>
              </a:rPr>
              <a:t>e</a:t>
            </a:r>
            <a:r>
              <a:rPr sz="2800" spc="-5" dirty="0" smtClean="0">
                <a:latin typeface="Baskerville Old Face"/>
                <a:cs typeface="Baskerville Old Face"/>
              </a:rPr>
              <a:t>c</a:t>
            </a:r>
            <a:r>
              <a:rPr sz="2800" spc="-10" dirty="0" smtClean="0">
                <a:latin typeface="Baskerville Old Face"/>
                <a:cs typeface="Baskerville Old Face"/>
              </a:rPr>
              <a:t>t</a:t>
            </a:r>
            <a:r>
              <a:rPr sz="2800" spc="0" dirty="0" smtClean="0">
                <a:latin typeface="Baskerville Old Face"/>
                <a:cs typeface="Baskerville Old Face"/>
              </a:rPr>
              <a:t>i</a:t>
            </a:r>
            <a:r>
              <a:rPr sz="2800" spc="-10" dirty="0" smtClean="0">
                <a:latin typeface="Baskerville Old Face"/>
                <a:cs typeface="Baskerville Old Face"/>
              </a:rPr>
              <a:t>v</a:t>
            </a:r>
            <a:r>
              <a:rPr sz="2800" spc="-15" dirty="0" smtClean="0">
                <a:latin typeface="Baskerville Old Face"/>
                <a:cs typeface="Baskerville Old Face"/>
              </a:rPr>
              <a:t>e</a:t>
            </a:r>
            <a:r>
              <a:rPr sz="2800" spc="5" dirty="0" smtClean="0">
                <a:latin typeface="Times New Roman"/>
                <a:cs typeface="Times New Roman"/>
              </a:rPr>
              <a:t> </a:t>
            </a:r>
            <a:r>
              <a:rPr sz="2800" spc="5" dirty="0" smtClean="0">
                <a:latin typeface="Baskerville Old Face"/>
                <a:cs typeface="Baskerville Old Face"/>
              </a:rPr>
              <a:t>E</a:t>
            </a:r>
            <a:r>
              <a:rPr sz="2800" spc="-5" dirty="0" smtClean="0">
                <a:latin typeface="Baskerville Old Face"/>
                <a:cs typeface="Baskerville Old Face"/>
              </a:rPr>
              <a:t>q</a:t>
            </a:r>
            <a:r>
              <a:rPr sz="2800" spc="-20" dirty="0" smtClean="0">
                <a:latin typeface="Baskerville Old Face"/>
                <a:cs typeface="Baskerville Old Face"/>
              </a:rPr>
              <a:t>u</a:t>
            </a:r>
            <a:r>
              <a:rPr sz="2800" spc="-10" dirty="0" smtClean="0">
                <a:latin typeface="Baskerville Old Face"/>
                <a:cs typeface="Baskerville Old Face"/>
              </a:rPr>
              <a:t>i</a:t>
            </a:r>
            <a:r>
              <a:rPr sz="2800" spc="-5" dirty="0" smtClean="0">
                <a:latin typeface="Baskerville Old Face"/>
                <a:cs typeface="Baskerville Old Face"/>
              </a:rPr>
              <a:t>p</a:t>
            </a:r>
            <a:r>
              <a:rPr sz="2800" spc="-10" dirty="0" smtClean="0">
                <a:latin typeface="Baskerville Old Face"/>
                <a:cs typeface="Baskerville Old Face"/>
              </a:rPr>
              <a:t>m</a:t>
            </a:r>
            <a:r>
              <a:rPr sz="2800" spc="-5" dirty="0" smtClean="0">
                <a:latin typeface="Baskerville Old Face"/>
                <a:cs typeface="Baskerville Old Face"/>
              </a:rPr>
              <a:t>e</a:t>
            </a:r>
            <a:r>
              <a:rPr sz="2800" spc="-10" dirty="0" smtClean="0">
                <a:latin typeface="Baskerville Old Face"/>
                <a:cs typeface="Baskerville Old Face"/>
              </a:rPr>
              <a:t>n</a:t>
            </a:r>
            <a:r>
              <a:rPr sz="2800" spc="0" dirty="0" smtClean="0">
                <a:latin typeface="Baskerville Old Face"/>
                <a:cs typeface="Baskerville Old Face"/>
              </a:rPr>
              <a:t>t</a:t>
            </a:r>
            <a:endParaRPr sz="2800" dirty="0">
              <a:latin typeface="Baskerville Old Face"/>
              <a:cs typeface="Baskerville Old Face"/>
            </a:endParaRPr>
          </a:p>
        </p:txBody>
      </p:sp>
      <p:sp>
        <p:nvSpPr>
          <p:cNvPr id="4" name="object 4" title="Picture of Carabiner"/>
          <p:cNvSpPr/>
          <p:nvPr/>
        </p:nvSpPr>
        <p:spPr>
          <a:xfrm>
            <a:off x="6858000" y="5486400"/>
            <a:ext cx="1219199" cy="16763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 title="Picture of Carabiner"/>
          <p:cNvSpPr/>
          <p:nvPr/>
        </p:nvSpPr>
        <p:spPr>
          <a:xfrm>
            <a:off x="8077200" y="5029200"/>
            <a:ext cx="1523999" cy="21335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 title="Picture of Carabiner"/>
          <p:cNvSpPr/>
          <p:nvPr/>
        </p:nvSpPr>
        <p:spPr>
          <a:xfrm>
            <a:off x="5257800" y="5181600"/>
            <a:ext cx="1357883" cy="19811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 title="Picture of Carabiner"/>
          <p:cNvSpPr/>
          <p:nvPr/>
        </p:nvSpPr>
        <p:spPr>
          <a:xfrm>
            <a:off x="4343400" y="5715000"/>
            <a:ext cx="850391" cy="142341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 title="Picture of Carabiner"/>
          <p:cNvSpPr/>
          <p:nvPr/>
        </p:nvSpPr>
        <p:spPr>
          <a:xfrm>
            <a:off x="2971800" y="5305044"/>
            <a:ext cx="1306067" cy="201015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 title="Picture of Carabiner"/>
          <p:cNvSpPr/>
          <p:nvPr/>
        </p:nvSpPr>
        <p:spPr>
          <a:xfrm>
            <a:off x="2057400" y="5638800"/>
            <a:ext cx="978407" cy="151485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 title="Picture of Carabiner"/>
          <p:cNvSpPr/>
          <p:nvPr/>
        </p:nvSpPr>
        <p:spPr>
          <a:xfrm>
            <a:off x="457200" y="4988052"/>
            <a:ext cx="1560575" cy="232714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829" y="720343"/>
            <a:ext cx="7628741" cy="956057"/>
          </a:xfrm>
        </p:spPr>
        <p:txBody>
          <a:bodyPr/>
          <a:lstStyle/>
          <a:p>
            <a:pPr algn="ctr"/>
            <a:r>
              <a:rPr lang="en-US" sz="4000" dirty="0" smtClean="0">
                <a:latin typeface="Baskerville Old Face" panose="02020602080505020303" pitchFamily="18" charset="0"/>
              </a:rPr>
              <a:t>Engineering</a:t>
            </a:r>
            <a:endParaRPr lang="en-US" sz="4000" dirty="0">
              <a:latin typeface="Baskerville Old Face" panose="02020602080505020303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695194"/>
            <a:ext cx="9296399" cy="4727319"/>
          </a:xfrm>
        </p:spPr>
        <p:txBody>
          <a:bodyPr/>
          <a:lstStyle/>
          <a:p>
            <a:endParaRPr lang="en-US" b="1" dirty="0" smtClean="0">
              <a:latin typeface="Baskerville Old Face" panose="02020602080505020303" pitchFamily="18" charset="0"/>
            </a:endParaRPr>
          </a:p>
          <a:p>
            <a:endParaRPr lang="en-US" b="1" dirty="0">
              <a:latin typeface="Baskerville Old Face" panose="02020602080505020303" pitchFamily="18" charset="0"/>
            </a:endParaRPr>
          </a:p>
          <a:p>
            <a:endParaRPr lang="en-US" b="1" dirty="0" smtClean="0">
              <a:latin typeface="Baskerville Old Face" panose="02020602080505020303" pitchFamily="18" charset="0"/>
            </a:endParaRPr>
          </a:p>
          <a:p>
            <a:endParaRPr lang="en-US" b="1" dirty="0" smtClean="0">
              <a:latin typeface="Baskerville Old Face" panose="02020602080505020303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3600" b="1" dirty="0" smtClean="0">
                <a:latin typeface="Baskerville Old Face" panose="02020602080505020303" pitchFamily="18" charset="0"/>
              </a:rPr>
              <a:t>Eliminate The </a:t>
            </a:r>
            <a:r>
              <a:rPr lang="en-US" sz="3600" b="1" dirty="0">
                <a:latin typeface="Baskerville Old Face" panose="02020602080505020303" pitchFamily="18" charset="0"/>
              </a:rPr>
              <a:t>R</a:t>
            </a:r>
            <a:r>
              <a:rPr lang="en-US" sz="3600" b="1" dirty="0" smtClean="0">
                <a:latin typeface="Baskerville Old Face" panose="02020602080505020303" pitchFamily="18" charset="0"/>
              </a:rPr>
              <a:t>isk</a:t>
            </a:r>
          </a:p>
          <a:p>
            <a:endParaRPr lang="en-US" b="1" dirty="0">
              <a:latin typeface="Baskerville Old Face" panose="02020602080505020303" pitchFamily="18" charset="0"/>
            </a:endParaRPr>
          </a:p>
          <a:p>
            <a:r>
              <a:rPr lang="en-US" sz="2800" dirty="0">
                <a:latin typeface="Baskerville Old Face" panose="02020602080505020303" pitchFamily="18" charset="0"/>
              </a:rPr>
              <a:t>Avoid working at height where possible or locate plant and</a:t>
            </a:r>
          </a:p>
          <a:p>
            <a:r>
              <a:rPr lang="en-US" sz="2800" dirty="0">
                <a:latin typeface="Baskerville Old Face" panose="02020602080505020303" pitchFamily="18" charset="0"/>
              </a:rPr>
              <a:t>equipment in safe locations where there’s no risk of a fall.</a:t>
            </a:r>
          </a:p>
          <a:p>
            <a:r>
              <a:rPr lang="en-US" sz="2800" dirty="0">
                <a:latin typeface="Baskerville Old Face" panose="02020602080505020303" pitchFamily="18" charset="0"/>
              </a:rPr>
              <a:t>After all, if you’re not at height, gravity has much less pull.</a:t>
            </a:r>
          </a:p>
        </p:txBody>
      </p:sp>
      <p:pic>
        <p:nvPicPr>
          <p:cNvPr id="3074" name="Picture 2" title="Decorative clip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91400" y="5376002"/>
            <a:ext cx="2286000" cy="2258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9397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829" y="720343"/>
            <a:ext cx="7628741" cy="879857"/>
          </a:xfrm>
        </p:spPr>
        <p:txBody>
          <a:bodyPr/>
          <a:lstStyle/>
          <a:p>
            <a:pPr algn="ctr"/>
            <a:r>
              <a:rPr lang="en-US" sz="4000" dirty="0" smtClean="0">
                <a:latin typeface="Baskerville Old Face" panose="02020602080505020303" pitchFamily="18" charset="0"/>
              </a:rPr>
              <a:t>Administrative</a:t>
            </a:r>
            <a:endParaRPr lang="en-US" sz="4000" dirty="0">
              <a:latin typeface="Baskerville Old Face" panose="02020602080505020303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799" y="2057400"/>
            <a:ext cx="9372601" cy="4365113"/>
          </a:xfrm>
        </p:spPr>
        <p:txBody>
          <a:bodyPr/>
          <a:lstStyle/>
          <a:p>
            <a:pPr marL="571500" indent="-571500">
              <a:buFontTx/>
              <a:buChar char="-"/>
            </a:pPr>
            <a:r>
              <a:rPr lang="en-US" sz="3600" b="1" dirty="0" smtClean="0">
                <a:latin typeface="Baskerville Old Face" panose="02020602080505020303" pitchFamily="18" charset="0"/>
              </a:rPr>
              <a:t>Guard The </a:t>
            </a:r>
            <a:r>
              <a:rPr lang="en-US" sz="3600" b="1" dirty="0">
                <a:latin typeface="Baskerville Old Face" panose="02020602080505020303" pitchFamily="18" charset="0"/>
              </a:rPr>
              <a:t>H</a:t>
            </a:r>
            <a:r>
              <a:rPr lang="en-US" sz="3600" b="1" dirty="0" smtClean="0">
                <a:latin typeface="Baskerville Old Face" panose="02020602080505020303" pitchFamily="18" charset="0"/>
              </a:rPr>
              <a:t>azard</a:t>
            </a:r>
          </a:p>
          <a:p>
            <a:endParaRPr lang="en-US" sz="3600" b="1" dirty="0">
              <a:latin typeface="Baskerville Old Face" panose="02020602080505020303" pitchFamily="18" charset="0"/>
            </a:endParaRPr>
          </a:p>
          <a:p>
            <a:r>
              <a:rPr lang="en-US" sz="2800" dirty="0">
                <a:latin typeface="Baskerville Old Face" panose="02020602080505020303" pitchFamily="18" charset="0"/>
              </a:rPr>
              <a:t>When working at height is essential, ensure that workers </a:t>
            </a:r>
            <a:r>
              <a:rPr lang="en-US" sz="2800" dirty="0" smtClean="0">
                <a:latin typeface="Baskerville Old Face" panose="02020602080505020303" pitchFamily="18" charset="0"/>
              </a:rPr>
              <a:t>aren’t exposed </a:t>
            </a:r>
            <a:r>
              <a:rPr lang="en-US" sz="2800" dirty="0">
                <a:latin typeface="Baskerville Old Face" panose="02020602080505020303" pitchFamily="18" charset="0"/>
              </a:rPr>
              <a:t>to unnecessary risks by providing a parapet or </a:t>
            </a:r>
            <a:r>
              <a:rPr lang="en-US" sz="2800" dirty="0" smtClean="0">
                <a:latin typeface="Baskerville Old Face" panose="02020602080505020303" pitchFamily="18" charset="0"/>
              </a:rPr>
              <a:t>guardrail to </a:t>
            </a:r>
            <a:r>
              <a:rPr lang="en-US" sz="2800" dirty="0">
                <a:latin typeface="Baskerville Old Face" panose="02020602080505020303" pitchFamily="18" charset="0"/>
              </a:rPr>
              <a:t>eliminate fall hazards.</a:t>
            </a:r>
          </a:p>
        </p:txBody>
      </p:sp>
      <p:pic>
        <p:nvPicPr>
          <p:cNvPr id="4098" name="Picture 2" title="Decorative Clip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91400" y="5361542"/>
            <a:ext cx="2286000" cy="2258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4110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829" y="720343"/>
            <a:ext cx="7628741" cy="879857"/>
          </a:xfrm>
        </p:spPr>
        <p:txBody>
          <a:bodyPr/>
          <a:lstStyle/>
          <a:p>
            <a:pPr algn="ctr"/>
            <a:r>
              <a:rPr lang="en-US" sz="4000" dirty="0" smtClean="0">
                <a:latin typeface="Baskerville Old Face" panose="02020602080505020303" pitchFamily="18" charset="0"/>
              </a:rPr>
              <a:t>Personal Protective Equipment</a:t>
            </a:r>
            <a:endParaRPr lang="en-US" sz="4000" dirty="0">
              <a:latin typeface="Baskerville Old Face" panose="02020602080505020303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695194"/>
            <a:ext cx="9525000" cy="4727319"/>
          </a:xfrm>
        </p:spPr>
        <p:txBody>
          <a:bodyPr/>
          <a:lstStyle/>
          <a:p>
            <a:endParaRPr lang="en-US" b="1" dirty="0" smtClean="0"/>
          </a:p>
          <a:p>
            <a:endParaRPr lang="en-US" sz="3600" b="1" dirty="0"/>
          </a:p>
          <a:p>
            <a:pPr marL="571500" indent="-571500">
              <a:buFontTx/>
              <a:buChar char="-"/>
            </a:pPr>
            <a:r>
              <a:rPr lang="en-US" sz="3600" b="1" dirty="0" smtClean="0">
                <a:latin typeface="Baskerville Old Face" panose="02020602080505020303" pitchFamily="18" charset="0"/>
              </a:rPr>
              <a:t>Protect The </a:t>
            </a:r>
            <a:r>
              <a:rPr lang="en-US" sz="3600" b="1" dirty="0">
                <a:latin typeface="Baskerville Old Face" panose="02020602080505020303" pitchFamily="18" charset="0"/>
              </a:rPr>
              <a:t>W</a:t>
            </a:r>
            <a:r>
              <a:rPr lang="en-US" sz="3600" b="1" dirty="0" smtClean="0">
                <a:latin typeface="Baskerville Old Face" panose="02020602080505020303" pitchFamily="18" charset="0"/>
              </a:rPr>
              <a:t>orker</a:t>
            </a:r>
          </a:p>
          <a:p>
            <a:endParaRPr lang="en-US" sz="3600" b="1" dirty="0">
              <a:latin typeface="Baskerville Old Face" panose="02020602080505020303" pitchFamily="18" charset="0"/>
            </a:endParaRPr>
          </a:p>
          <a:p>
            <a:r>
              <a:rPr lang="en-US" sz="2800" dirty="0">
                <a:latin typeface="Baskerville Old Face" panose="02020602080505020303" pitchFamily="18" charset="0"/>
              </a:rPr>
              <a:t>If it’s not possible to eliminate the risk of falling, use the</a:t>
            </a:r>
          </a:p>
          <a:p>
            <a:r>
              <a:rPr lang="en-US" sz="2800" dirty="0" smtClean="0">
                <a:latin typeface="Baskerville Old Face" panose="02020602080505020303" pitchFamily="18" charset="0"/>
              </a:rPr>
              <a:t>appropriate fall protection system to help minimize the</a:t>
            </a:r>
          </a:p>
          <a:p>
            <a:r>
              <a:rPr lang="en-US" sz="2800" dirty="0" smtClean="0">
                <a:latin typeface="Baskerville Old Face" panose="02020602080505020303" pitchFamily="18" charset="0"/>
              </a:rPr>
              <a:t>consequences of a fall. This is achievable through either</a:t>
            </a:r>
          </a:p>
          <a:p>
            <a:r>
              <a:rPr lang="en-US" sz="2800" dirty="0" smtClean="0">
                <a:latin typeface="Baskerville Old Face" panose="02020602080505020303" pitchFamily="18" charset="0"/>
              </a:rPr>
              <a:t>a fall arrest or fall restraint system.</a:t>
            </a:r>
            <a:endParaRPr lang="en-US" sz="2800" dirty="0">
              <a:latin typeface="Baskerville Old Face" panose="02020602080505020303" pitchFamily="18" charset="0"/>
            </a:endParaRPr>
          </a:p>
        </p:txBody>
      </p:sp>
      <p:pic>
        <p:nvPicPr>
          <p:cNvPr id="5122" name="Picture 2" title="Decorative Clip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91401" y="5329177"/>
            <a:ext cx="2133600" cy="2214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6820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829" y="720343"/>
            <a:ext cx="7628741" cy="879857"/>
          </a:xfrm>
        </p:spPr>
        <p:txBody>
          <a:bodyPr/>
          <a:lstStyle/>
          <a:p>
            <a:pPr algn="ctr"/>
            <a:r>
              <a:rPr lang="en-US" sz="4000" dirty="0" smtClean="0">
                <a:latin typeface="Baskerville Old Face" panose="02020602080505020303" pitchFamily="18" charset="0"/>
              </a:rPr>
              <a:t>Commonly Used Terms</a:t>
            </a:r>
            <a:endParaRPr lang="en-US" sz="4000" dirty="0">
              <a:latin typeface="Baskerville Old Face" panose="02020602080505020303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676400"/>
            <a:ext cx="9448799" cy="5638800"/>
          </a:xfrm>
        </p:spPr>
        <p:txBody>
          <a:bodyPr/>
          <a:lstStyle/>
          <a:p>
            <a:r>
              <a:rPr lang="en-US" sz="2400" b="1" dirty="0">
                <a:solidFill>
                  <a:schemeClr val="accent1"/>
                </a:solidFill>
                <a:latin typeface="Baskerville Old Face" panose="02020602080505020303" pitchFamily="18" charset="0"/>
              </a:rPr>
              <a:t>“Fall </a:t>
            </a:r>
            <a:r>
              <a:rPr lang="en-US" sz="2400" b="1" dirty="0" smtClean="0">
                <a:solidFill>
                  <a:schemeClr val="accent1"/>
                </a:solidFill>
                <a:latin typeface="Baskerville Old Face" panose="02020602080505020303" pitchFamily="18" charset="0"/>
              </a:rPr>
              <a:t>Restraint</a:t>
            </a:r>
            <a:r>
              <a:rPr lang="en-US" sz="2400" b="1" dirty="0">
                <a:solidFill>
                  <a:schemeClr val="accent1"/>
                </a:solidFill>
                <a:latin typeface="Baskerville Old Face" panose="02020602080505020303" pitchFamily="18" charset="0"/>
              </a:rPr>
              <a:t>” </a:t>
            </a:r>
            <a:r>
              <a:rPr lang="en-US" sz="2400" b="1" dirty="0">
                <a:latin typeface="Baskerville Old Face" panose="02020602080505020303" pitchFamily="18" charset="0"/>
              </a:rPr>
              <a:t>and </a:t>
            </a:r>
            <a:r>
              <a:rPr lang="en-US" sz="2400" b="1" dirty="0" smtClean="0">
                <a:solidFill>
                  <a:srgbClr val="FF0000"/>
                </a:solidFill>
                <a:latin typeface="Baskerville Old Face" panose="02020602080505020303" pitchFamily="18" charset="0"/>
              </a:rPr>
              <a:t>“Fall Arrest</a:t>
            </a:r>
            <a:r>
              <a:rPr lang="en-US" sz="2400" b="1" dirty="0">
                <a:solidFill>
                  <a:srgbClr val="FF0000"/>
                </a:solidFill>
                <a:latin typeface="Baskerville Old Face" panose="02020602080505020303" pitchFamily="18" charset="0"/>
              </a:rPr>
              <a:t>” </a:t>
            </a:r>
            <a:r>
              <a:rPr lang="en-US" sz="2400" dirty="0">
                <a:latin typeface="Baskerville Old Face" panose="02020602080505020303" pitchFamily="18" charset="0"/>
              </a:rPr>
              <a:t>are </a:t>
            </a:r>
            <a:r>
              <a:rPr lang="en-US" sz="2400" dirty="0" smtClean="0">
                <a:latin typeface="Baskerville Old Face" panose="02020602080505020303" pitchFamily="18" charset="0"/>
              </a:rPr>
              <a:t>commonly used </a:t>
            </a:r>
            <a:r>
              <a:rPr lang="en-US" sz="2400" dirty="0">
                <a:latin typeface="Baskerville Old Face" panose="02020602080505020303" pitchFamily="18" charset="0"/>
              </a:rPr>
              <a:t>terms in the industry. Identifying </a:t>
            </a:r>
            <a:r>
              <a:rPr lang="en-US" sz="2400" dirty="0" smtClean="0">
                <a:latin typeface="Baskerville Old Face" panose="02020602080505020303" pitchFamily="18" charset="0"/>
              </a:rPr>
              <a:t>the difference </a:t>
            </a:r>
            <a:r>
              <a:rPr lang="en-US" sz="2400" dirty="0">
                <a:latin typeface="Baskerville Old Face" panose="02020602080505020303" pitchFamily="18" charset="0"/>
              </a:rPr>
              <a:t>between the two is crucial in </a:t>
            </a:r>
            <a:r>
              <a:rPr lang="en-US" sz="2400" dirty="0" smtClean="0">
                <a:latin typeface="Baskerville Old Face" panose="02020602080505020303" pitchFamily="18" charset="0"/>
              </a:rPr>
              <a:t>terms of </a:t>
            </a:r>
            <a:r>
              <a:rPr lang="en-US" sz="2400" dirty="0">
                <a:latin typeface="Baskerville Old Face" panose="02020602080505020303" pitchFamily="18" charset="0"/>
              </a:rPr>
              <a:t>understanding where and why a </a:t>
            </a:r>
            <a:r>
              <a:rPr lang="en-US" sz="2400" dirty="0" smtClean="0">
                <a:latin typeface="Baskerville Old Face" panose="02020602080505020303" pitchFamily="18" charset="0"/>
              </a:rPr>
              <a:t>particular system </a:t>
            </a:r>
            <a:r>
              <a:rPr lang="en-US" sz="2400" dirty="0">
                <a:latin typeface="Baskerville Old Face" panose="02020602080505020303" pitchFamily="18" charset="0"/>
              </a:rPr>
              <a:t>should be used</a:t>
            </a:r>
            <a:r>
              <a:rPr lang="en-US" sz="2400" dirty="0" smtClean="0">
                <a:latin typeface="Baskerville Old Face" panose="02020602080505020303" pitchFamily="18" charset="0"/>
              </a:rPr>
              <a:t>.</a:t>
            </a:r>
          </a:p>
          <a:p>
            <a:endParaRPr lang="en-US" sz="2400" dirty="0">
              <a:solidFill>
                <a:srgbClr val="FF0000"/>
              </a:solidFill>
              <a:latin typeface="Baskerville Old Face" panose="02020602080505020303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400" b="1" dirty="0" smtClean="0">
                <a:solidFill>
                  <a:schemeClr val="accent1"/>
                </a:solidFill>
                <a:latin typeface="Baskerville Old Face" panose="02020602080505020303" pitchFamily="18" charset="0"/>
              </a:rPr>
              <a:t>FALL RESTRAIN</a:t>
            </a:r>
          </a:p>
          <a:p>
            <a:r>
              <a:rPr lang="en-US" sz="2400" dirty="0" smtClean="0">
                <a:latin typeface="Baskerville Old Face" panose="02020602080505020303" pitchFamily="18" charset="0"/>
              </a:rPr>
              <a:t>Used </a:t>
            </a:r>
            <a:r>
              <a:rPr lang="en-US" sz="2400" dirty="0">
                <a:latin typeface="Baskerville Old Face" panose="02020602080505020303" pitchFamily="18" charset="0"/>
              </a:rPr>
              <a:t>when looking </a:t>
            </a:r>
            <a:r>
              <a:rPr lang="en-US" sz="2400" dirty="0" smtClean="0">
                <a:latin typeface="Baskerville Old Face" panose="02020602080505020303" pitchFamily="18" charset="0"/>
              </a:rPr>
              <a:t>to prevent </a:t>
            </a:r>
            <a:r>
              <a:rPr lang="en-US" sz="2400" dirty="0">
                <a:latin typeface="Baskerville Old Face" panose="02020602080505020303" pitchFamily="18" charset="0"/>
              </a:rPr>
              <a:t>workers from reaching a point </a:t>
            </a:r>
            <a:r>
              <a:rPr lang="en-US" sz="2400" dirty="0" smtClean="0">
                <a:latin typeface="Baskerville Old Face" panose="02020602080505020303" pitchFamily="18" charset="0"/>
              </a:rPr>
              <a:t>where a </a:t>
            </a:r>
            <a:r>
              <a:rPr lang="en-US" sz="2400" dirty="0">
                <a:latin typeface="Baskerville Old Face" panose="02020602080505020303" pitchFamily="18" charset="0"/>
              </a:rPr>
              <a:t>fall could happen. It’s generally suited </a:t>
            </a:r>
            <a:r>
              <a:rPr lang="en-US" sz="2400" dirty="0" smtClean="0">
                <a:latin typeface="Baskerville Old Face" panose="02020602080505020303" pitchFamily="18" charset="0"/>
              </a:rPr>
              <a:t>for persons </a:t>
            </a:r>
            <a:r>
              <a:rPr lang="en-US" sz="2400" dirty="0">
                <a:latin typeface="Baskerville Old Face" panose="02020602080505020303" pitchFamily="18" charset="0"/>
              </a:rPr>
              <a:t>who need to work at the edge </a:t>
            </a:r>
            <a:r>
              <a:rPr lang="en-US" sz="2400" dirty="0" smtClean="0">
                <a:latin typeface="Baskerville Old Face" panose="02020602080505020303" pitchFamily="18" charset="0"/>
              </a:rPr>
              <a:t>of a </a:t>
            </a:r>
            <a:r>
              <a:rPr lang="en-US" sz="2400" dirty="0">
                <a:latin typeface="Baskerville Old Face" panose="02020602080505020303" pitchFamily="18" charset="0"/>
              </a:rPr>
              <a:t>hazard – for example, maintaining </a:t>
            </a:r>
            <a:r>
              <a:rPr lang="en-US" sz="2400" dirty="0" smtClean="0">
                <a:latin typeface="Baskerville Old Face" panose="02020602080505020303" pitchFamily="18" charset="0"/>
              </a:rPr>
              <a:t>gutters along </a:t>
            </a:r>
            <a:r>
              <a:rPr lang="en-US" sz="2400" dirty="0">
                <a:latin typeface="Baskerville Old Face" panose="02020602080505020303" pitchFamily="18" charset="0"/>
              </a:rPr>
              <a:t>the edge of a roof</a:t>
            </a:r>
            <a:r>
              <a:rPr lang="en-US" sz="2400" dirty="0" smtClean="0">
                <a:latin typeface="Baskerville Old Face" panose="02020602080505020303" pitchFamily="18" charset="0"/>
              </a:rPr>
              <a:t>.</a:t>
            </a:r>
          </a:p>
          <a:p>
            <a:endParaRPr lang="en-US" dirty="0">
              <a:latin typeface="Baskerville Old Face" panose="02020602080505020303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400" b="1" dirty="0" smtClean="0">
                <a:solidFill>
                  <a:srgbClr val="FF0000"/>
                </a:solidFill>
                <a:latin typeface="Baskerville Old Face" panose="02020602080505020303" pitchFamily="18" charset="0"/>
              </a:rPr>
              <a:t>FALL ARREST</a:t>
            </a:r>
          </a:p>
          <a:p>
            <a:r>
              <a:rPr lang="en-US" sz="2400" dirty="0" smtClean="0">
                <a:latin typeface="Baskerville Old Face" panose="02020602080505020303" pitchFamily="18" charset="0"/>
              </a:rPr>
              <a:t>Comes </a:t>
            </a:r>
            <a:r>
              <a:rPr lang="en-US" sz="2400" dirty="0">
                <a:latin typeface="Baskerville Old Face" panose="02020602080505020303" pitchFamily="18" charset="0"/>
              </a:rPr>
              <a:t>into consideration when </a:t>
            </a:r>
            <a:r>
              <a:rPr lang="en-US" sz="2400" dirty="0" smtClean="0">
                <a:latin typeface="Baskerville Old Face" panose="02020602080505020303" pitchFamily="18" charset="0"/>
              </a:rPr>
              <a:t>a worker </a:t>
            </a:r>
            <a:r>
              <a:rPr lang="en-US" sz="2400" dirty="0">
                <a:latin typeface="Baskerville Old Face" panose="02020602080505020303" pitchFamily="18" charset="0"/>
              </a:rPr>
              <a:t>can access a point at which a fall </a:t>
            </a:r>
            <a:r>
              <a:rPr lang="en-US" sz="2400" dirty="0" smtClean="0">
                <a:latin typeface="Baskerville Old Face" panose="02020602080505020303" pitchFamily="18" charset="0"/>
              </a:rPr>
              <a:t>can occur</a:t>
            </a:r>
            <a:r>
              <a:rPr lang="en-US" sz="2400" dirty="0">
                <a:latin typeface="Baskerville Old Face" panose="02020602080505020303" pitchFamily="18" charset="0"/>
              </a:rPr>
              <a:t>. A fall arrest system will safely </a:t>
            </a:r>
            <a:r>
              <a:rPr lang="en-US" sz="2400" dirty="0" smtClean="0">
                <a:latin typeface="Baskerville Old Face" panose="02020602080505020303" pitchFamily="18" charset="0"/>
              </a:rPr>
              <a:t>arrest a </a:t>
            </a:r>
            <a:r>
              <a:rPr lang="en-US" sz="2400" dirty="0">
                <a:latin typeface="Baskerville Old Face" panose="02020602080505020303" pitchFamily="18" charset="0"/>
              </a:rPr>
              <a:t>fall, which would then be followed by </a:t>
            </a:r>
            <a:r>
              <a:rPr lang="en-US" sz="2400" dirty="0" smtClean="0">
                <a:latin typeface="Baskerville Old Face" panose="02020602080505020303" pitchFamily="18" charset="0"/>
              </a:rPr>
              <a:t>the appropriate </a:t>
            </a:r>
            <a:r>
              <a:rPr lang="en-US" sz="2400" dirty="0">
                <a:latin typeface="Baskerville Old Face" panose="02020602080505020303" pitchFamily="18" charset="0"/>
              </a:rPr>
              <a:t>rescue procedure.</a:t>
            </a:r>
          </a:p>
        </p:txBody>
      </p:sp>
      <p:pic>
        <p:nvPicPr>
          <p:cNvPr id="6147" name="Picture 3" title="Picture of workers tied of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91400" y="5943600"/>
            <a:ext cx="26289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4191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829" y="720343"/>
            <a:ext cx="7628741" cy="575057"/>
          </a:xfrm>
        </p:spPr>
        <p:txBody>
          <a:bodyPr/>
          <a:lstStyle/>
          <a:p>
            <a:pPr algn="ctr"/>
            <a:r>
              <a:rPr lang="en-US" sz="4000" dirty="0" smtClean="0">
                <a:latin typeface="Baskerville Old Face" panose="02020602080505020303" pitchFamily="18" charset="0"/>
              </a:rPr>
              <a:t>Examples</a:t>
            </a:r>
            <a:endParaRPr lang="en-US" sz="4000" dirty="0">
              <a:latin typeface="Baskerville Old Face" panose="02020602080505020303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 title="Example photo - Worker on catwalk of billboard wearing PP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1371601"/>
            <a:ext cx="8840263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4190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829" y="720343"/>
            <a:ext cx="7628741" cy="803657"/>
          </a:xfrm>
        </p:spPr>
        <p:txBody>
          <a:bodyPr/>
          <a:lstStyle/>
          <a:p>
            <a:pPr algn="ctr"/>
            <a:r>
              <a:rPr lang="en-US" sz="4000" dirty="0" smtClean="0">
                <a:latin typeface="Baskerville Old Face" panose="02020602080505020303" pitchFamily="18" charset="0"/>
              </a:rPr>
              <a:t>Examples</a:t>
            </a:r>
            <a:endParaRPr lang="en-US" sz="4000" dirty="0">
              <a:latin typeface="Baskerville Old Face" panose="02020602080505020303" pitchFamily="18" charset="0"/>
            </a:endParaRPr>
          </a:p>
        </p:txBody>
      </p:sp>
      <p:pic>
        <p:nvPicPr>
          <p:cNvPr id="8194" name="Picture 2" title="Example of worker tied to a rood anch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1200" y="1371600"/>
            <a:ext cx="3886200" cy="6130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 title="Example of worker wearing PPE walking on top of a box c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895" y="1371600"/>
            <a:ext cx="3969705" cy="6139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776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688339" y="1566163"/>
            <a:ext cx="8601710" cy="46316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4965" marR="23495" indent="-342900">
              <a:lnSpc>
                <a:spcPct val="80000"/>
              </a:lnSpc>
              <a:buClr>
                <a:srgbClr val="323299"/>
              </a:buClr>
              <a:buSzPct val="68750"/>
              <a:buFont typeface="Wingdings"/>
              <a:buChar char="·"/>
              <a:tabLst>
                <a:tab pos="354965" algn="l"/>
              </a:tabLst>
            </a:pPr>
            <a:r>
              <a:rPr sz="1600" spc="-20" dirty="0" smtClean="0">
                <a:latin typeface="Baskerville Old Face"/>
                <a:cs typeface="Baskerville Old Face"/>
              </a:rPr>
              <a:t>T</a:t>
            </a:r>
            <a:r>
              <a:rPr sz="1600" spc="0" dirty="0" smtClean="0">
                <a:latin typeface="Baskerville Old Face"/>
                <a:cs typeface="Baskerville Old Face"/>
              </a:rPr>
              <a:t>h</a:t>
            </a:r>
            <a:r>
              <a:rPr sz="1600" spc="-5" dirty="0" smtClean="0">
                <a:latin typeface="Baskerville Old Face"/>
                <a:cs typeface="Baskerville Old Face"/>
              </a:rPr>
              <a:t>i</a:t>
            </a:r>
            <a:r>
              <a:rPr sz="1600" spc="-10" dirty="0" smtClean="0">
                <a:latin typeface="Baskerville Old Face"/>
                <a:cs typeface="Baskerville Old Face"/>
              </a:rPr>
              <a:t>s</a:t>
            </a:r>
            <a:r>
              <a:rPr sz="1600" spc="-5" dirty="0" smtClean="0">
                <a:latin typeface="Times New Roman"/>
                <a:cs typeface="Times New Roman"/>
              </a:rPr>
              <a:t> </a:t>
            </a:r>
            <a:r>
              <a:rPr sz="1600" spc="-25" dirty="0" smtClean="0">
                <a:latin typeface="Baskerville Old Face"/>
                <a:cs typeface="Baskerville Old Face"/>
              </a:rPr>
              <a:t>m</a:t>
            </a:r>
            <a:r>
              <a:rPr sz="1600" spc="0" dirty="0" smtClean="0">
                <a:latin typeface="Baskerville Old Face"/>
                <a:cs typeface="Baskerville Old Face"/>
              </a:rPr>
              <a:t>a</a:t>
            </a:r>
            <a:r>
              <a:rPr sz="1600" spc="-10" dirty="0" smtClean="0">
                <a:latin typeface="Baskerville Old Face"/>
                <a:cs typeface="Baskerville Old Face"/>
              </a:rPr>
              <a:t>t</a:t>
            </a:r>
            <a:r>
              <a:rPr sz="1600" spc="0" dirty="0" smtClean="0">
                <a:latin typeface="Baskerville Old Face"/>
                <a:cs typeface="Baskerville Old Face"/>
              </a:rPr>
              <a:t>e</a:t>
            </a:r>
            <a:r>
              <a:rPr sz="1600" spc="-15" dirty="0" smtClean="0">
                <a:latin typeface="Baskerville Old Face"/>
                <a:cs typeface="Baskerville Old Face"/>
              </a:rPr>
              <a:t>r</a:t>
            </a:r>
            <a:r>
              <a:rPr sz="1600" spc="5" dirty="0" smtClean="0">
                <a:latin typeface="Baskerville Old Face"/>
                <a:cs typeface="Baskerville Old Face"/>
              </a:rPr>
              <a:t>i</a:t>
            </a:r>
            <a:r>
              <a:rPr sz="1600" spc="-10" dirty="0" smtClean="0">
                <a:latin typeface="Baskerville Old Face"/>
                <a:cs typeface="Baskerville Old Face"/>
              </a:rPr>
              <a:t>al</a:t>
            </a:r>
            <a:r>
              <a:rPr sz="1600" spc="-10" dirty="0" smtClean="0">
                <a:latin typeface="Times New Roman"/>
                <a:cs typeface="Times New Roman"/>
              </a:rPr>
              <a:t> </a:t>
            </a:r>
            <a:r>
              <a:rPr sz="1600" spc="-10" dirty="0" smtClean="0">
                <a:latin typeface="Baskerville Old Face"/>
                <a:cs typeface="Baskerville Old Face"/>
              </a:rPr>
              <a:t>was</a:t>
            </a:r>
            <a:r>
              <a:rPr sz="1600" spc="-5" dirty="0" smtClean="0">
                <a:latin typeface="Times New Roman"/>
                <a:cs typeface="Times New Roman"/>
              </a:rPr>
              <a:t> </a:t>
            </a:r>
            <a:r>
              <a:rPr sz="1600" spc="0" dirty="0" smtClean="0">
                <a:latin typeface="Baskerville Old Face"/>
                <a:cs typeface="Baskerville Old Face"/>
              </a:rPr>
              <a:t>p</a:t>
            </a:r>
            <a:r>
              <a:rPr sz="1600" spc="-15" dirty="0" smtClean="0">
                <a:latin typeface="Baskerville Old Face"/>
                <a:cs typeface="Baskerville Old Face"/>
              </a:rPr>
              <a:t>r</a:t>
            </a:r>
            <a:r>
              <a:rPr sz="1600" spc="-10" dirty="0" smtClean="0">
                <a:latin typeface="Baskerville Old Face"/>
                <a:cs typeface="Baskerville Old Face"/>
              </a:rPr>
              <a:t>od</a:t>
            </a:r>
            <a:r>
              <a:rPr sz="1600" spc="-15" dirty="0" smtClean="0">
                <a:latin typeface="Baskerville Old Face"/>
                <a:cs typeface="Baskerville Old Face"/>
              </a:rPr>
              <a:t>u</a:t>
            </a:r>
            <a:r>
              <a:rPr sz="1600" spc="-5" dirty="0" smtClean="0">
                <a:latin typeface="Baskerville Old Face"/>
                <a:cs typeface="Baskerville Old Face"/>
              </a:rPr>
              <a:t>c</a:t>
            </a:r>
            <a:r>
              <a:rPr sz="1600" spc="-15" dirty="0" smtClean="0">
                <a:latin typeface="Baskerville Old Face"/>
                <a:cs typeface="Baskerville Old Face"/>
              </a:rPr>
              <a:t>e</a:t>
            </a:r>
            <a:r>
              <a:rPr sz="1600" spc="-10" dirty="0" smtClean="0">
                <a:latin typeface="Baskerville Old Face"/>
                <a:cs typeface="Baskerville Old Face"/>
              </a:rPr>
              <a:t>d</a:t>
            </a:r>
            <a:r>
              <a:rPr sz="1600" spc="-5" dirty="0" smtClean="0">
                <a:latin typeface="Times New Roman"/>
                <a:cs typeface="Times New Roman"/>
              </a:rPr>
              <a:t> </a:t>
            </a:r>
            <a:r>
              <a:rPr sz="1600" spc="0" dirty="0" smtClean="0">
                <a:latin typeface="Baskerville Old Face"/>
                <a:cs typeface="Baskerville Old Face"/>
              </a:rPr>
              <a:t>u</a:t>
            </a:r>
            <a:r>
              <a:rPr sz="1600" spc="-15" dirty="0" smtClean="0">
                <a:latin typeface="Baskerville Old Face"/>
                <a:cs typeface="Baskerville Old Face"/>
              </a:rPr>
              <a:t>n</a:t>
            </a:r>
            <a:r>
              <a:rPr sz="1600" spc="-10" dirty="0" smtClean="0">
                <a:latin typeface="Baskerville Old Face"/>
                <a:cs typeface="Baskerville Old Face"/>
              </a:rPr>
              <a:t>d</a:t>
            </a:r>
            <a:r>
              <a:rPr sz="1600" spc="0" dirty="0" smtClean="0">
                <a:latin typeface="Baskerville Old Face"/>
                <a:cs typeface="Baskerville Old Face"/>
              </a:rPr>
              <a:t>e</a:t>
            </a:r>
            <a:r>
              <a:rPr sz="1600" spc="-10" dirty="0" smtClean="0">
                <a:latin typeface="Baskerville Old Face"/>
                <a:cs typeface="Baskerville Old Face"/>
              </a:rPr>
              <a:t>r</a:t>
            </a:r>
            <a:r>
              <a:rPr sz="1600" spc="-10" dirty="0" smtClean="0">
                <a:latin typeface="Times New Roman"/>
                <a:cs typeface="Times New Roman"/>
              </a:rPr>
              <a:t> </a:t>
            </a:r>
            <a:r>
              <a:rPr sz="1600" spc="0" dirty="0" smtClean="0">
                <a:latin typeface="Baskerville Old Face"/>
                <a:cs typeface="Baskerville Old Face"/>
              </a:rPr>
              <a:t>g</a:t>
            </a:r>
            <a:r>
              <a:rPr sz="1600" spc="-15" dirty="0" smtClean="0">
                <a:latin typeface="Baskerville Old Face"/>
                <a:cs typeface="Baskerville Old Face"/>
              </a:rPr>
              <a:t>r</a:t>
            </a:r>
            <a:r>
              <a:rPr sz="1600" spc="0" dirty="0" smtClean="0">
                <a:latin typeface="Baskerville Old Face"/>
                <a:cs typeface="Baskerville Old Face"/>
              </a:rPr>
              <a:t>a</a:t>
            </a:r>
            <a:r>
              <a:rPr sz="1600" spc="-15" dirty="0" smtClean="0">
                <a:latin typeface="Baskerville Old Face"/>
                <a:cs typeface="Baskerville Old Face"/>
              </a:rPr>
              <a:t>n</a:t>
            </a:r>
            <a:r>
              <a:rPr sz="1600" spc="0" dirty="0" smtClean="0">
                <a:latin typeface="Baskerville Old Face"/>
                <a:cs typeface="Baskerville Old Face"/>
              </a:rPr>
              <a:t>t</a:t>
            </a:r>
            <a:r>
              <a:rPr sz="1600" spc="0" dirty="0" smtClean="0">
                <a:latin typeface="Times New Roman"/>
                <a:cs typeface="Times New Roman"/>
              </a:rPr>
              <a:t> </a:t>
            </a:r>
            <a:r>
              <a:rPr sz="1600" spc="-10" dirty="0" smtClean="0">
                <a:latin typeface="Baskerville Old Face"/>
                <a:cs typeface="Baskerville Old Face"/>
              </a:rPr>
              <a:t>#</a:t>
            </a:r>
            <a:r>
              <a:rPr sz="1600" spc="-10" dirty="0" smtClean="0">
                <a:latin typeface="Times New Roman"/>
                <a:cs typeface="Times New Roman"/>
              </a:rPr>
              <a:t> </a:t>
            </a:r>
            <a:r>
              <a:rPr sz="1600" spc="-15" dirty="0" smtClean="0">
                <a:latin typeface="Baskerville Old Face"/>
                <a:cs typeface="Baskerville Old Face"/>
              </a:rPr>
              <a:t>SH</a:t>
            </a:r>
            <a:r>
              <a:rPr lang="en-US" sz="1600" spc="-15" dirty="0" smtClean="0">
                <a:latin typeface="Baskerville Old Face"/>
                <a:cs typeface="Baskerville Old Face"/>
              </a:rPr>
              <a:t>-</a:t>
            </a:r>
            <a:r>
              <a:rPr lang="en-US" sz="1600" spc="-15" dirty="0" smtClean="0">
                <a:latin typeface="Times New Roman"/>
                <a:cs typeface="Times New Roman"/>
              </a:rPr>
              <a:t>27618-SH5 </a:t>
            </a:r>
            <a:r>
              <a:rPr sz="1600" spc="0" dirty="0" smtClean="0">
                <a:latin typeface="Baskerville Old Face"/>
                <a:cs typeface="Baskerville Old Face"/>
              </a:rPr>
              <a:t>f</a:t>
            </a:r>
            <a:r>
              <a:rPr sz="1600" spc="-15" dirty="0" smtClean="0">
                <a:latin typeface="Baskerville Old Face"/>
                <a:cs typeface="Baskerville Old Face"/>
              </a:rPr>
              <a:t>rom</a:t>
            </a:r>
            <a:r>
              <a:rPr sz="1600" spc="-15" dirty="0" smtClean="0">
                <a:latin typeface="Times New Roman"/>
                <a:cs typeface="Times New Roman"/>
              </a:rPr>
              <a:t> </a:t>
            </a:r>
            <a:r>
              <a:rPr sz="1600" spc="-10" dirty="0" smtClean="0">
                <a:latin typeface="Baskerville Old Face"/>
                <a:cs typeface="Baskerville Old Face"/>
              </a:rPr>
              <a:t>the</a:t>
            </a:r>
            <a:r>
              <a:rPr sz="1600" spc="5" dirty="0" smtClean="0">
                <a:latin typeface="Times New Roman"/>
                <a:cs typeface="Times New Roman"/>
              </a:rPr>
              <a:t> </a:t>
            </a:r>
            <a:r>
              <a:rPr sz="1600" spc="-20" dirty="0" smtClean="0">
                <a:latin typeface="Baskerville Old Face"/>
                <a:cs typeface="Baskerville Old Face"/>
              </a:rPr>
              <a:t>Occ</a:t>
            </a:r>
            <a:r>
              <a:rPr sz="1600" spc="0" dirty="0" smtClean="0">
                <a:latin typeface="Baskerville Old Face"/>
                <a:cs typeface="Baskerville Old Face"/>
              </a:rPr>
              <a:t>u</a:t>
            </a:r>
            <a:r>
              <a:rPr sz="1600" spc="-10" dirty="0" smtClean="0">
                <a:latin typeface="Baskerville Old Face"/>
                <a:cs typeface="Baskerville Old Face"/>
              </a:rPr>
              <a:t>pat</a:t>
            </a:r>
            <a:r>
              <a:rPr sz="1600" spc="-5" dirty="0" smtClean="0">
                <a:latin typeface="Baskerville Old Face"/>
                <a:cs typeface="Baskerville Old Face"/>
              </a:rPr>
              <a:t>i</a:t>
            </a:r>
            <a:r>
              <a:rPr sz="1600" spc="0" dirty="0" smtClean="0">
                <a:latin typeface="Baskerville Old Face"/>
                <a:cs typeface="Baskerville Old Face"/>
              </a:rPr>
              <a:t>o</a:t>
            </a:r>
            <a:r>
              <a:rPr sz="1600" spc="-15" dirty="0" smtClean="0">
                <a:latin typeface="Baskerville Old Face"/>
                <a:cs typeface="Baskerville Old Face"/>
              </a:rPr>
              <a:t>n</a:t>
            </a:r>
            <a:r>
              <a:rPr sz="1600" spc="0" dirty="0" smtClean="0">
                <a:latin typeface="Baskerville Old Face"/>
                <a:cs typeface="Baskerville Old Face"/>
              </a:rPr>
              <a:t>al</a:t>
            </a:r>
            <a:r>
              <a:rPr sz="1600" spc="-10" dirty="0" smtClean="0">
                <a:latin typeface="Times New Roman"/>
                <a:cs typeface="Times New Roman"/>
              </a:rPr>
              <a:t> </a:t>
            </a:r>
            <a:r>
              <a:rPr sz="1600" spc="-10" dirty="0" smtClean="0">
                <a:latin typeface="Baskerville Old Face"/>
                <a:cs typeface="Baskerville Old Face"/>
              </a:rPr>
              <a:t>Sa</a:t>
            </a:r>
            <a:r>
              <a:rPr sz="1600" spc="0" dirty="0" smtClean="0">
                <a:latin typeface="Baskerville Old Face"/>
                <a:cs typeface="Baskerville Old Face"/>
              </a:rPr>
              <a:t>f</a:t>
            </a:r>
            <a:r>
              <a:rPr sz="1600" spc="-15" dirty="0" smtClean="0">
                <a:latin typeface="Baskerville Old Face"/>
                <a:cs typeface="Baskerville Old Face"/>
              </a:rPr>
              <a:t>e</a:t>
            </a:r>
            <a:r>
              <a:rPr sz="1600" spc="0" dirty="0" smtClean="0">
                <a:latin typeface="Baskerville Old Face"/>
                <a:cs typeface="Baskerville Old Face"/>
              </a:rPr>
              <a:t>t</a:t>
            </a:r>
            <a:r>
              <a:rPr sz="1600" spc="-10" dirty="0" smtClean="0">
                <a:latin typeface="Baskerville Old Face"/>
                <a:cs typeface="Baskerville Old Face"/>
              </a:rPr>
              <a:t>y</a:t>
            </a:r>
            <a:r>
              <a:rPr sz="1600" spc="-10" dirty="0" smtClean="0">
                <a:latin typeface="Times New Roman"/>
                <a:cs typeface="Times New Roman"/>
              </a:rPr>
              <a:t> </a:t>
            </a:r>
            <a:r>
              <a:rPr sz="1600" spc="0" dirty="0" smtClean="0">
                <a:latin typeface="Baskerville Old Face"/>
                <a:cs typeface="Baskerville Old Face"/>
              </a:rPr>
              <a:t>a</a:t>
            </a:r>
            <a:r>
              <a:rPr sz="1600" spc="-15" dirty="0" smtClean="0">
                <a:latin typeface="Baskerville Old Face"/>
                <a:cs typeface="Baskerville Old Face"/>
              </a:rPr>
              <a:t>n</a:t>
            </a:r>
            <a:r>
              <a:rPr sz="1600" spc="-10" dirty="0" smtClean="0">
                <a:latin typeface="Baskerville Old Face"/>
                <a:cs typeface="Baskerville Old Face"/>
              </a:rPr>
              <a:t>d</a:t>
            </a:r>
            <a:r>
              <a:rPr sz="1600" spc="-5" dirty="0" smtClean="0">
                <a:latin typeface="Times New Roman"/>
                <a:cs typeface="Times New Roman"/>
              </a:rPr>
              <a:t> </a:t>
            </a:r>
            <a:r>
              <a:rPr sz="1600" spc="-10" dirty="0" smtClean="0">
                <a:latin typeface="Baskerville Old Face"/>
                <a:cs typeface="Baskerville Old Face"/>
              </a:rPr>
              <a:t>H</a:t>
            </a:r>
            <a:r>
              <a:rPr sz="1600" spc="-15" dirty="0" smtClean="0">
                <a:latin typeface="Baskerville Old Face"/>
                <a:cs typeface="Baskerville Old Face"/>
              </a:rPr>
              <a:t>e</a:t>
            </a:r>
            <a:r>
              <a:rPr sz="1600" spc="-10" dirty="0" smtClean="0">
                <a:latin typeface="Baskerville Old Face"/>
                <a:cs typeface="Baskerville Old Face"/>
              </a:rPr>
              <a:t>a</a:t>
            </a:r>
            <a:r>
              <a:rPr sz="1600" spc="5" dirty="0" smtClean="0">
                <a:latin typeface="Baskerville Old Face"/>
                <a:cs typeface="Baskerville Old Face"/>
              </a:rPr>
              <a:t>l</a:t>
            </a:r>
            <a:r>
              <a:rPr sz="1600" spc="-10" dirty="0" smtClean="0">
                <a:latin typeface="Baskerville Old Face"/>
                <a:cs typeface="Baskerville Old Face"/>
              </a:rPr>
              <a:t>th</a:t>
            </a:r>
            <a:r>
              <a:rPr sz="1600" spc="-5" dirty="0" smtClean="0">
                <a:latin typeface="Times New Roman"/>
                <a:cs typeface="Times New Roman"/>
              </a:rPr>
              <a:t> </a:t>
            </a:r>
            <a:r>
              <a:rPr sz="1600" spc="-20" dirty="0" smtClean="0">
                <a:latin typeface="Baskerville Old Face"/>
                <a:cs typeface="Baskerville Old Face"/>
              </a:rPr>
              <a:t>A</a:t>
            </a:r>
            <a:r>
              <a:rPr sz="1600" spc="0" dirty="0" smtClean="0">
                <a:latin typeface="Baskerville Old Face"/>
                <a:cs typeface="Baskerville Old Face"/>
              </a:rPr>
              <a:t>d</a:t>
            </a:r>
            <a:r>
              <a:rPr sz="1600" spc="-25" dirty="0" smtClean="0">
                <a:latin typeface="Baskerville Old Face"/>
                <a:cs typeface="Baskerville Old Face"/>
              </a:rPr>
              <a:t>m</a:t>
            </a:r>
            <a:r>
              <a:rPr sz="1600" spc="5" dirty="0" smtClean="0">
                <a:latin typeface="Baskerville Old Face"/>
                <a:cs typeface="Baskerville Old Face"/>
              </a:rPr>
              <a:t>i</a:t>
            </a:r>
            <a:r>
              <a:rPr sz="1600" spc="-15" dirty="0" smtClean="0">
                <a:latin typeface="Baskerville Old Face"/>
                <a:cs typeface="Baskerville Old Face"/>
              </a:rPr>
              <a:t>n</a:t>
            </a:r>
            <a:r>
              <a:rPr sz="1600" spc="-5" dirty="0" smtClean="0">
                <a:latin typeface="Baskerville Old Face"/>
                <a:cs typeface="Baskerville Old Face"/>
              </a:rPr>
              <a:t>i</a:t>
            </a:r>
            <a:r>
              <a:rPr sz="1600" spc="-15" dirty="0" smtClean="0">
                <a:latin typeface="Baskerville Old Face"/>
                <a:cs typeface="Baskerville Old Face"/>
              </a:rPr>
              <a:t>s</a:t>
            </a:r>
            <a:r>
              <a:rPr sz="1600" spc="5" dirty="0" smtClean="0">
                <a:latin typeface="Baskerville Old Face"/>
                <a:cs typeface="Baskerville Old Face"/>
              </a:rPr>
              <a:t>t</a:t>
            </a:r>
            <a:r>
              <a:rPr sz="1600" spc="-5" dirty="0" smtClean="0">
                <a:latin typeface="Baskerville Old Face"/>
                <a:cs typeface="Baskerville Old Face"/>
              </a:rPr>
              <a:t>r</a:t>
            </a:r>
            <a:r>
              <a:rPr sz="1600" spc="-10" dirty="0" smtClean="0">
                <a:latin typeface="Baskerville Old Face"/>
                <a:cs typeface="Baskerville Old Face"/>
              </a:rPr>
              <a:t>at</a:t>
            </a:r>
            <a:r>
              <a:rPr sz="1600" spc="-5" dirty="0" smtClean="0">
                <a:latin typeface="Baskerville Old Face"/>
                <a:cs typeface="Baskerville Old Face"/>
              </a:rPr>
              <a:t>i</a:t>
            </a:r>
            <a:r>
              <a:rPr sz="1600" spc="0" dirty="0" smtClean="0">
                <a:latin typeface="Baskerville Old Face"/>
                <a:cs typeface="Baskerville Old Face"/>
              </a:rPr>
              <a:t>o</a:t>
            </a:r>
            <a:r>
              <a:rPr sz="1600" spc="-15" dirty="0" smtClean="0">
                <a:latin typeface="Baskerville Old Face"/>
                <a:cs typeface="Baskerville Old Face"/>
              </a:rPr>
              <a:t>n</a:t>
            </a:r>
            <a:r>
              <a:rPr sz="1600" spc="0" dirty="0" smtClean="0">
                <a:latin typeface="Baskerville Old Face"/>
                <a:cs typeface="Baskerville Old Face"/>
              </a:rPr>
              <a:t>,</a:t>
            </a:r>
            <a:r>
              <a:rPr sz="1600" spc="-5" dirty="0" smtClean="0">
                <a:latin typeface="Times New Roman"/>
                <a:cs typeface="Times New Roman"/>
              </a:rPr>
              <a:t> </a:t>
            </a:r>
            <a:r>
              <a:rPr sz="1600" spc="-10" dirty="0" smtClean="0">
                <a:latin typeface="Baskerville Old Face"/>
                <a:cs typeface="Baskerville Old Face"/>
              </a:rPr>
              <a:t>U</a:t>
            </a:r>
            <a:r>
              <a:rPr sz="1600" spc="-15" dirty="0" smtClean="0">
                <a:latin typeface="Baskerville Old Face"/>
                <a:cs typeface="Baskerville Old Face"/>
              </a:rPr>
              <a:t>.</a:t>
            </a:r>
            <a:r>
              <a:rPr sz="1600" spc="-10" dirty="0" smtClean="0">
                <a:latin typeface="Baskerville Old Face"/>
                <a:cs typeface="Baskerville Old Face"/>
              </a:rPr>
              <a:t>S.</a:t>
            </a:r>
            <a:r>
              <a:rPr sz="1600" spc="-15" dirty="0" smtClean="0">
                <a:latin typeface="Times New Roman"/>
                <a:cs typeface="Times New Roman"/>
              </a:rPr>
              <a:t> </a:t>
            </a:r>
            <a:r>
              <a:rPr sz="1600" spc="-5" dirty="0" smtClean="0">
                <a:latin typeface="Baskerville Old Face"/>
                <a:cs typeface="Baskerville Old Face"/>
              </a:rPr>
              <a:t>D</a:t>
            </a:r>
            <a:r>
              <a:rPr sz="1600" spc="-15" dirty="0" smtClean="0">
                <a:latin typeface="Baskerville Old Face"/>
                <a:cs typeface="Baskerville Old Face"/>
              </a:rPr>
              <a:t>e</a:t>
            </a:r>
            <a:r>
              <a:rPr sz="1600" spc="-10" dirty="0" smtClean="0">
                <a:latin typeface="Baskerville Old Face"/>
                <a:cs typeface="Baskerville Old Face"/>
              </a:rPr>
              <a:t>p</a:t>
            </a:r>
            <a:r>
              <a:rPr sz="1600" spc="0" dirty="0" smtClean="0">
                <a:latin typeface="Baskerville Old Face"/>
                <a:cs typeface="Baskerville Old Face"/>
              </a:rPr>
              <a:t>a</a:t>
            </a:r>
            <a:r>
              <a:rPr sz="1600" spc="-15" dirty="0" smtClean="0">
                <a:latin typeface="Baskerville Old Face"/>
                <a:cs typeface="Baskerville Old Face"/>
              </a:rPr>
              <a:t>r</a:t>
            </a:r>
            <a:r>
              <a:rPr sz="1600" spc="-10" dirty="0" smtClean="0">
                <a:latin typeface="Baskerville Old Face"/>
                <a:cs typeface="Baskerville Old Face"/>
              </a:rPr>
              <a:t>tm</a:t>
            </a:r>
            <a:r>
              <a:rPr sz="1600" spc="0" dirty="0" smtClean="0">
                <a:latin typeface="Baskerville Old Face"/>
                <a:cs typeface="Baskerville Old Face"/>
              </a:rPr>
              <a:t>e</a:t>
            </a:r>
            <a:r>
              <a:rPr sz="1600" spc="-15" dirty="0" smtClean="0">
                <a:latin typeface="Baskerville Old Face"/>
                <a:cs typeface="Baskerville Old Face"/>
              </a:rPr>
              <a:t>n</a:t>
            </a:r>
            <a:r>
              <a:rPr sz="1600" spc="0" dirty="0" smtClean="0">
                <a:latin typeface="Baskerville Old Face"/>
                <a:cs typeface="Baskerville Old Face"/>
              </a:rPr>
              <a:t>t</a:t>
            </a:r>
            <a:r>
              <a:rPr sz="1600" spc="-15" dirty="0" smtClean="0">
                <a:latin typeface="Times New Roman"/>
                <a:cs typeface="Times New Roman"/>
              </a:rPr>
              <a:t> </a:t>
            </a:r>
            <a:r>
              <a:rPr sz="1600" spc="0" dirty="0" smtClean="0">
                <a:latin typeface="Baskerville Old Face"/>
                <a:cs typeface="Baskerville Old Face"/>
              </a:rPr>
              <a:t>o</a:t>
            </a:r>
            <a:r>
              <a:rPr sz="1600" spc="-5" dirty="0" smtClean="0">
                <a:latin typeface="Baskerville Old Face"/>
                <a:cs typeface="Baskerville Old Face"/>
              </a:rPr>
              <a:t>f</a:t>
            </a:r>
            <a:r>
              <a:rPr sz="1600" spc="-10" dirty="0" smtClean="0">
                <a:latin typeface="Times New Roman"/>
                <a:cs typeface="Times New Roman"/>
              </a:rPr>
              <a:t> </a:t>
            </a:r>
            <a:r>
              <a:rPr sz="1600" spc="-5" dirty="0" smtClean="0">
                <a:latin typeface="Baskerville Old Face"/>
                <a:cs typeface="Baskerville Old Face"/>
              </a:rPr>
              <a:t>L</a:t>
            </a:r>
            <a:r>
              <a:rPr sz="1600" spc="-10" dirty="0" smtClean="0">
                <a:latin typeface="Baskerville Old Face"/>
                <a:cs typeface="Baskerville Old Face"/>
              </a:rPr>
              <a:t>a</a:t>
            </a:r>
            <a:r>
              <a:rPr sz="1600" spc="-15" dirty="0" smtClean="0">
                <a:latin typeface="Baskerville Old Face"/>
                <a:cs typeface="Baskerville Old Face"/>
              </a:rPr>
              <a:t>b</a:t>
            </a:r>
            <a:r>
              <a:rPr sz="1600" spc="0" dirty="0" smtClean="0">
                <a:latin typeface="Baskerville Old Face"/>
                <a:cs typeface="Baskerville Old Face"/>
              </a:rPr>
              <a:t>o</a:t>
            </a:r>
            <a:r>
              <a:rPr sz="1600" spc="-15" dirty="0" smtClean="0">
                <a:latin typeface="Baskerville Old Face"/>
                <a:cs typeface="Baskerville Old Face"/>
              </a:rPr>
              <a:t>r</a:t>
            </a:r>
            <a:r>
              <a:rPr sz="1600" spc="-5" dirty="0" smtClean="0">
                <a:latin typeface="Baskerville Old Face"/>
                <a:cs typeface="Baskerville Old Face"/>
              </a:rPr>
              <a:t>.</a:t>
            </a:r>
            <a:r>
              <a:rPr sz="1600" spc="-5" dirty="0" smtClean="0">
                <a:latin typeface="Times New Roman"/>
                <a:cs typeface="Times New Roman"/>
              </a:rPr>
              <a:t> </a:t>
            </a:r>
            <a:r>
              <a:rPr sz="1600" spc="-10" dirty="0" smtClean="0">
                <a:latin typeface="Baskerville Old Face"/>
                <a:cs typeface="Baskerville Old Face"/>
              </a:rPr>
              <a:t>It</a:t>
            </a:r>
            <a:r>
              <a:rPr sz="1600" spc="-15" dirty="0" smtClean="0">
                <a:latin typeface="Times New Roman"/>
                <a:cs typeface="Times New Roman"/>
              </a:rPr>
              <a:t> </a:t>
            </a:r>
            <a:r>
              <a:rPr sz="1600" spc="-10" dirty="0" smtClean="0">
                <a:latin typeface="Baskerville Old Face"/>
                <a:cs typeface="Baskerville Old Face"/>
              </a:rPr>
              <a:t>do</a:t>
            </a:r>
            <a:r>
              <a:rPr sz="1600" spc="-15" dirty="0" smtClean="0">
                <a:latin typeface="Baskerville Old Face"/>
                <a:cs typeface="Baskerville Old Face"/>
              </a:rPr>
              <a:t>e</a:t>
            </a:r>
            <a:r>
              <a:rPr sz="1600" spc="-10" dirty="0" smtClean="0">
                <a:latin typeface="Baskerville Old Face"/>
                <a:cs typeface="Baskerville Old Face"/>
              </a:rPr>
              <a:t>s</a:t>
            </a:r>
            <a:r>
              <a:rPr sz="1600" spc="5" dirty="0" smtClean="0">
                <a:latin typeface="Times New Roman"/>
                <a:cs typeface="Times New Roman"/>
              </a:rPr>
              <a:t> </a:t>
            </a:r>
            <a:r>
              <a:rPr sz="1600" spc="-25" dirty="0" smtClean="0">
                <a:latin typeface="Baskerville Old Face"/>
                <a:cs typeface="Baskerville Old Face"/>
              </a:rPr>
              <a:t>n</a:t>
            </a:r>
            <a:r>
              <a:rPr sz="1600" spc="-10" dirty="0" smtClean="0">
                <a:latin typeface="Baskerville Old Face"/>
                <a:cs typeface="Baskerville Old Face"/>
              </a:rPr>
              <a:t>ot</a:t>
            </a:r>
            <a:r>
              <a:rPr sz="1600" spc="-10" dirty="0" smtClean="0">
                <a:latin typeface="Times New Roman"/>
                <a:cs typeface="Times New Roman"/>
              </a:rPr>
              <a:t> </a:t>
            </a:r>
            <a:r>
              <a:rPr sz="1600" spc="-5" dirty="0" smtClean="0">
                <a:latin typeface="Baskerville Old Face"/>
                <a:cs typeface="Baskerville Old Face"/>
              </a:rPr>
              <a:t>n</a:t>
            </a:r>
            <a:r>
              <a:rPr sz="1600" spc="-15" dirty="0" smtClean="0">
                <a:latin typeface="Baskerville Old Face"/>
                <a:cs typeface="Baskerville Old Face"/>
              </a:rPr>
              <a:t>e</a:t>
            </a:r>
            <a:r>
              <a:rPr sz="1600" spc="-5" dirty="0" smtClean="0">
                <a:latin typeface="Baskerville Old Face"/>
                <a:cs typeface="Baskerville Old Face"/>
              </a:rPr>
              <a:t>c</a:t>
            </a:r>
            <a:r>
              <a:rPr sz="1600" spc="-15" dirty="0" smtClean="0">
                <a:latin typeface="Baskerville Old Face"/>
                <a:cs typeface="Baskerville Old Face"/>
              </a:rPr>
              <a:t>ess</a:t>
            </a:r>
            <a:r>
              <a:rPr sz="1600" spc="0" dirty="0" smtClean="0">
                <a:latin typeface="Baskerville Old Face"/>
                <a:cs typeface="Baskerville Old Face"/>
              </a:rPr>
              <a:t>a</a:t>
            </a:r>
            <a:r>
              <a:rPr sz="1600" spc="-15" dirty="0" smtClean="0">
                <a:latin typeface="Baskerville Old Face"/>
                <a:cs typeface="Baskerville Old Face"/>
              </a:rPr>
              <a:t>r</a:t>
            </a:r>
            <a:r>
              <a:rPr sz="1600" spc="-5" dirty="0" smtClean="0">
                <a:latin typeface="Baskerville Old Face"/>
                <a:cs typeface="Baskerville Old Face"/>
              </a:rPr>
              <a:t>i</a:t>
            </a:r>
            <a:r>
              <a:rPr sz="1600" spc="0" dirty="0" smtClean="0">
                <a:latin typeface="Baskerville Old Face"/>
                <a:cs typeface="Baskerville Old Face"/>
              </a:rPr>
              <a:t>l</a:t>
            </a:r>
            <a:r>
              <a:rPr sz="1600" spc="-10" dirty="0" smtClean="0">
                <a:latin typeface="Baskerville Old Face"/>
                <a:cs typeface="Baskerville Old Face"/>
              </a:rPr>
              <a:t>y</a:t>
            </a:r>
            <a:r>
              <a:rPr sz="1600" spc="10" dirty="0" smtClean="0">
                <a:latin typeface="Times New Roman"/>
                <a:cs typeface="Times New Roman"/>
              </a:rPr>
              <a:t> </a:t>
            </a:r>
            <a:r>
              <a:rPr sz="1600" spc="-15" dirty="0" smtClean="0">
                <a:latin typeface="Baskerville Old Face"/>
                <a:cs typeface="Baskerville Old Face"/>
              </a:rPr>
              <a:t>r</a:t>
            </a:r>
            <a:r>
              <a:rPr sz="1600" spc="0" dirty="0" smtClean="0">
                <a:latin typeface="Baskerville Old Face"/>
                <a:cs typeface="Baskerville Old Face"/>
              </a:rPr>
              <a:t>e</a:t>
            </a:r>
            <a:r>
              <a:rPr sz="1600" spc="-10" dirty="0" smtClean="0">
                <a:latin typeface="Baskerville Old Face"/>
                <a:cs typeface="Baskerville Old Face"/>
              </a:rPr>
              <a:t>f</a:t>
            </a:r>
            <a:r>
              <a:rPr sz="1600" spc="-5" dirty="0" smtClean="0">
                <a:latin typeface="Baskerville Old Face"/>
                <a:cs typeface="Baskerville Old Face"/>
              </a:rPr>
              <a:t>l</a:t>
            </a:r>
            <a:r>
              <a:rPr sz="1600" spc="0" dirty="0" smtClean="0">
                <a:latin typeface="Baskerville Old Face"/>
                <a:cs typeface="Baskerville Old Face"/>
              </a:rPr>
              <a:t>e</a:t>
            </a:r>
            <a:r>
              <a:rPr sz="1600" spc="-20" dirty="0" smtClean="0">
                <a:latin typeface="Baskerville Old Face"/>
                <a:cs typeface="Baskerville Old Face"/>
              </a:rPr>
              <a:t>c</a:t>
            </a:r>
            <a:r>
              <a:rPr sz="1600" spc="0" dirty="0" smtClean="0">
                <a:latin typeface="Baskerville Old Face"/>
                <a:cs typeface="Baskerville Old Face"/>
              </a:rPr>
              <a:t>t</a:t>
            </a:r>
            <a:r>
              <a:rPr sz="1600" spc="0" dirty="0" smtClean="0">
                <a:latin typeface="Times New Roman"/>
                <a:cs typeface="Times New Roman"/>
              </a:rPr>
              <a:t> </a:t>
            </a:r>
            <a:r>
              <a:rPr sz="1600" spc="-10" dirty="0" smtClean="0">
                <a:latin typeface="Baskerville Old Face"/>
                <a:cs typeface="Baskerville Old Face"/>
              </a:rPr>
              <a:t>the</a:t>
            </a:r>
            <a:r>
              <a:rPr sz="1600" spc="5" dirty="0" smtClean="0">
                <a:latin typeface="Times New Roman"/>
                <a:cs typeface="Times New Roman"/>
              </a:rPr>
              <a:t> </a:t>
            </a:r>
            <a:r>
              <a:rPr sz="1600" spc="-15" dirty="0" smtClean="0">
                <a:latin typeface="Baskerville Old Face"/>
                <a:cs typeface="Baskerville Old Face"/>
              </a:rPr>
              <a:t>v</a:t>
            </a:r>
            <a:r>
              <a:rPr sz="1600" spc="-5" dirty="0" smtClean="0">
                <a:latin typeface="Baskerville Old Face"/>
                <a:cs typeface="Baskerville Old Face"/>
              </a:rPr>
              <a:t>i</a:t>
            </a:r>
            <a:r>
              <a:rPr sz="1600" spc="0" dirty="0" smtClean="0">
                <a:latin typeface="Baskerville Old Face"/>
                <a:cs typeface="Baskerville Old Face"/>
              </a:rPr>
              <a:t>e</a:t>
            </a:r>
            <a:r>
              <a:rPr sz="1600" spc="-10" dirty="0" smtClean="0">
                <a:latin typeface="Baskerville Old Face"/>
                <a:cs typeface="Baskerville Old Face"/>
              </a:rPr>
              <a:t>ws</a:t>
            </a:r>
            <a:r>
              <a:rPr sz="1600" spc="-5" dirty="0" smtClean="0">
                <a:latin typeface="Times New Roman"/>
                <a:cs typeface="Times New Roman"/>
              </a:rPr>
              <a:t> </a:t>
            </a:r>
            <a:r>
              <a:rPr sz="1600" spc="0" dirty="0" smtClean="0">
                <a:latin typeface="Baskerville Old Face"/>
                <a:cs typeface="Baskerville Old Face"/>
              </a:rPr>
              <a:t>o</a:t>
            </a:r>
            <a:r>
              <a:rPr sz="1600" spc="-10" dirty="0" smtClean="0">
                <a:latin typeface="Baskerville Old Face"/>
                <a:cs typeface="Baskerville Old Face"/>
              </a:rPr>
              <a:t>r</a:t>
            </a:r>
            <a:r>
              <a:rPr sz="1600" spc="-10" dirty="0" smtClean="0">
                <a:latin typeface="Times New Roman"/>
                <a:cs typeface="Times New Roman"/>
              </a:rPr>
              <a:t> </a:t>
            </a:r>
            <a:r>
              <a:rPr sz="1600" spc="-10" dirty="0" smtClean="0">
                <a:latin typeface="Baskerville Old Face"/>
                <a:cs typeface="Baskerville Old Face"/>
              </a:rPr>
              <a:t>po</a:t>
            </a:r>
            <a:r>
              <a:rPr sz="1600" spc="-5" dirty="0" smtClean="0">
                <a:latin typeface="Baskerville Old Face"/>
                <a:cs typeface="Baskerville Old Face"/>
              </a:rPr>
              <a:t>lici</a:t>
            </a:r>
            <a:r>
              <a:rPr sz="1600" spc="-15" dirty="0" smtClean="0">
                <a:latin typeface="Baskerville Old Face"/>
                <a:cs typeface="Baskerville Old Face"/>
              </a:rPr>
              <a:t>e</a:t>
            </a:r>
            <a:r>
              <a:rPr sz="1600" spc="-10" dirty="0" smtClean="0">
                <a:latin typeface="Baskerville Old Face"/>
                <a:cs typeface="Baskerville Old Face"/>
              </a:rPr>
              <a:t>s</a:t>
            </a:r>
            <a:r>
              <a:rPr sz="1600" spc="-5" dirty="0" smtClean="0">
                <a:latin typeface="Times New Roman"/>
                <a:cs typeface="Times New Roman"/>
              </a:rPr>
              <a:t> </a:t>
            </a:r>
            <a:r>
              <a:rPr sz="1600" spc="0" dirty="0" smtClean="0">
                <a:latin typeface="Baskerville Old Face"/>
                <a:cs typeface="Baskerville Old Face"/>
              </a:rPr>
              <a:t>o</a:t>
            </a:r>
            <a:r>
              <a:rPr sz="1600" spc="-5" dirty="0" smtClean="0">
                <a:latin typeface="Baskerville Old Face"/>
                <a:cs typeface="Baskerville Old Face"/>
              </a:rPr>
              <a:t>f</a:t>
            </a:r>
            <a:r>
              <a:rPr sz="1600" spc="-10" dirty="0" smtClean="0">
                <a:latin typeface="Times New Roman"/>
                <a:cs typeface="Times New Roman"/>
              </a:rPr>
              <a:t> </a:t>
            </a:r>
            <a:r>
              <a:rPr sz="1600" spc="-10" dirty="0" smtClean="0">
                <a:latin typeface="Baskerville Old Face"/>
                <a:cs typeface="Baskerville Old Face"/>
              </a:rPr>
              <a:t>the</a:t>
            </a:r>
            <a:endParaRPr sz="1600" dirty="0">
              <a:latin typeface="Baskerville Old Face"/>
              <a:cs typeface="Baskerville Old Face"/>
            </a:endParaRPr>
          </a:p>
          <a:p>
            <a:pPr marL="355600" marR="93980" indent="0">
              <a:lnSpc>
                <a:spcPct val="80200"/>
              </a:lnSpc>
              <a:spcBef>
                <a:spcPts val="5"/>
              </a:spcBef>
            </a:pPr>
            <a:r>
              <a:rPr sz="1600" spc="-20" dirty="0" smtClean="0">
                <a:latin typeface="Baskerville Old Face"/>
                <a:cs typeface="Baskerville Old Face"/>
              </a:rPr>
              <a:t>U</a:t>
            </a:r>
            <a:r>
              <a:rPr sz="1600" spc="-5" dirty="0" smtClean="0">
                <a:latin typeface="Baskerville Old Face"/>
                <a:cs typeface="Baskerville Old Face"/>
              </a:rPr>
              <a:t>.</a:t>
            </a:r>
            <a:r>
              <a:rPr sz="1600" spc="-5" dirty="0" smtClean="0">
                <a:latin typeface="Times New Roman"/>
                <a:cs typeface="Times New Roman"/>
              </a:rPr>
              <a:t> </a:t>
            </a:r>
            <a:r>
              <a:rPr sz="1600" spc="-10" dirty="0" smtClean="0">
                <a:latin typeface="Baskerville Old Face"/>
                <a:cs typeface="Baskerville Old Face"/>
              </a:rPr>
              <a:t>S.</a:t>
            </a:r>
            <a:r>
              <a:rPr sz="1600" spc="-15" dirty="0" smtClean="0">
                <a:latin typeface="Times New Roman"/>
                <a:cs typeface="Times New Roman"/>
              </a:rPr>
              <a:t> </a:t>
            </a:r>
            <a:r>
              <a:rPr sz="1600" spc="-5" dirty="0" smtClean="0">
                <a:latin typeface="Baskerville Old Face"/>
                <a:cs typeface="Baskerville Old Face"/>
              </a:rPr>
              <a:t>D</a:t>
            </a:r>
            <a:r>
              <a:rPr sz="1600" spc="-15" dirty="0" smtClean="0">
                <a:latin typeface="Baskerville Old Face"/>
                <a:cs typeface="Baskerville Old Face"/>
              </a:rPr>
              <a:t>e</a:t>
            </a:r>
            <a:r>
              <a:rPr sz="1600" spc="-10" dirty="0" smtClean="0">
                <a:latin typeface="Baskerville Old Face"/>
                <a:cs typeface="Baskerville Old Face"/>
              </a:rPr>
              <a:t>pa</a:t>
            </a:r>
            <a:r>
              <a:rPr sz="1600" spc="-5" dirty="0" smtClean="0">
                <a:latin typeface="Baskerville Old Face"/>
                <a:cs typeface="Baskerville Old Face"/>
              </a:rPr>
              <a:t>r</a:t>
            </a:r>
            <a:r>
              <a:rPr sz="1600" spc="-10" dirty="0" smtClean="0">
                <a:latin typeface="Baskerville Old Face"/>
                <a:cs typeface="Baskerville Old Face"/>
              </a:rPr>
              <a:t>tm</a:t>
            </a:r>
            <a:r>
              <a:rPr sz="1600" spc="-15" dirty="0" smtClean="0">
                <a:latin typeface="Baskerville Old Face"/>
                <a:cs typeface="Baskerville Old Face"/>
              </a:rPr>
              <a:t>e</a:t>
            </a:r>
            <a:r>
              <a:rPr sz="1600" spc="-5" dirty="0" smtClean="0">
                <a:latin typeface="Baskerville Old Face"/>
                <a:cs typeface="Baskerville Old Face"/>
              </a:rPr>
              <a:t>n</a:t>
            </a:r>
            <a:r>
              <a:rPr sz="1600" spc="0" dirty="0" smtClean="0">
                <a:latin typeface="Baskerville Old Face"/>
                <a:cs typeface="Baskerville Old Face"/>
              </a:rPr>
              <a:t>t</a:t>
            </a:r>
            <a:r>
              <a:rPr sz="1600" spc="-15" dirty="0" smtClean="0">
                <a:latin typeface="Times New Roman"/>
                <a:cs typeface="Times New Roman"/>
              </a:rPr>
              <a:t> </a:t>
            </a:r>
            <a:r>
              <a:rPr sz="1600" spc="-10" dirty="0" smtClean="0">
                <a:latin typeface="Baskerville Old Face"/>
                <a:cs typeface="Baskerville Old Face"/>
              </a:rPr>
              <a:t>of</a:t>
            </a:r>
            <a:r>
              <a:rPr sz="1600" spc="5" dirty="0" smtClean="0">
                <a:latin typeface="Times New Roman"/>
                <a:cs typeface="Times New Roman"/>
              </a:rPr>
              <a:t> </a:t>
            </a:r>
            <a:r>
              <a:rPr sz="1600" spc="-15" dirty="0" smtClean="0">
                <a:latin typeface="Baskerville Old Face"/>
                <a:cs typeface="Baskerville Old Face"/>
              </a:rPr>
              <a:t>L</a:t>
            </a:r>
            <a:r>
              <a:rPr sz="1600" spc="0" dirty="0" smtClean="0">
                <a:latin typeface="Baskerville Old Face"/>
                <a:cs typeface="Baskerville Old Face"/>
              </a:rPr>
              <a:t>a</a:t>
            </a:r>
            <a:r>
              <a:rPr sz="1600" spc="-15" dirty="0" smtClean="0">
                <a:latin typeface="Baskerville Old Face"/>
                <a:cs typeface="Baskerville Old Face"/>
              </a:rPr>
              <a:t>b</a:t>
            </a:r>
            <a:r>
              <a:rPr sz="1600" spc="-10" dirty="0" smtClean="0">
                <a:latin typeface="Baskerville Old Face"/>
                <a:cs typeface="Baskerville Old Face"/>
              </a:rPr>
              <a:t>o</a:t>
            </a:r>
            <a:r>
              <a:rPr sz="1600" spc="-5" dirty="0" smtClean="0">
                <a:latin typeface="Baskerville Old Face"/>
                <a:cs typeface="Baskerville Old Face"/>
              </a:rPr>
              <a:t>r</a:t>
            </a:r>
            <a:r>
              <a:rPr sz="1600" spc="0" dirty="0" smtClean="0">
                <a:latin typeface="Baskerville Old Face"/>
                <a:cs typeface="Baskerville Old Face"/>
              </a:rPr>
              <a:t>,</a:t>
            </a:r>
            <a:r>
              <a:rPr sz="1600" spc="10" dirty="0" smtClean="0">
                <a:latin typeface="Times New Roman"/>
                <a:cs typeface="Times New Roman"/>
              </a:rPr>
              <a:t> </a:t>
            </a:r>
            <a:r>
              <a:rPr sz="1600" spc="-15" dirty="0" smtClean="0">
                <a:latin typeface="Baskerville Old Face"/>
                <a:cs typeface="Baskerville Old Face"/>
              </a:rPr>
              <a:t>n</a:t>
            </a:r>
            <a:r>
              <a:rPr sz="1600" spc="0" dirty="0" smtClean="0">
                <a:latin typeface="Baskerville Old Face"/>
                <a:cs typeface="Baskerville Old Face"/>
              </a:rPr>
              <a:t>o</a:t>
            </a:r>
            <a:r>
              <a:rPr sz="1600" spc="-10" dirty="0" smtClean="0">
                <a:latin typeface="Baskerville Old Face"/>
                <a:cs typeface="Baskerville Old Face"/>
              </a:rPr>
              <a:t>r</a:t>
            </a:r>
            <a:r>
              <a:rPr sz="1600" spc="-10" dirty="0" smtClean="0">
                <a:latin typeface="Times New Roman"/>
                <a:cs typeface="Times New Roman"/>
              </a:rPr>
              <a:t> </a:t>
            </a:r>
            <a:r>
              <a:rPr sz="1600" spc="-10" dirty="0" smtClean="0">
                <a:latin typeface="Baskerville Old Face"/>
                <a:cs typeface="Baskerville Old Face"/>
              </a:rPr>
              <a:t>do</a:t>
            </a:r>
            <a:r>
              <a:rPr sz="1600" spc="-15" dirty="0" smtClean="0">
                <a:latin typeface="Baskerville Old Face"/>
                <a:cs typeface="Baskerville Old Face"/>
              </a:rPr>
              <a:t>e</a:t>
            </a:r>
            <a:r>
              <a:rPr sz="1600" spc="-10" dirty="0" smtClean="0">
                <a:latin typeface="Baskerville Old Face"/>
                <a:cs typeface="Baskerville Old Face"/>
              </a:rPr>
              <a:t>s</a:t>
            </a:r>
            <a:r>
              <a:rPr sz="1600" spc="5" dirty="0" smtClean="0">
                <a:latin typeface="Times New Roman"/>
                <a:cs typeface="Times New Roman"/>
              </a:rPr>
              <a:t> </a:t>
            </a:r>
            <a:r>
              <a:rPr sz="1600" spc="-25" dirty="0" smtClean="0">
                <a:latin typeface="Baskerville Old Face"/>
                <a:cs typeface="Baskerville Old Face"/>
              </a:rPr>
              <a:t>m</a:t>
            </a:r>
            <a:r>
              <a:rPr sz="1600" spc="0" dirty="0" smtClean="0">
                <a:latin typeface="Baskerville Old Face"/>
                <a:cs typeface="Baskerville Old Face"/>
              </a:rPr>
              <a:t>e</a:t>
            </a:r>
            <a:r>
              <a:rPr sz="1600" spc="-15" dirty="0" smtClean="0">
                <a:latin typeface="Baskerville Old Face"/>
                <a:cs typeface="Baskerville Old Face"/>
              </a:rPr>
              <a:t>n</a:t>
            </a:r>
            <a:r>
              <a:rPr sz="1600" spc="-10" dirty="0" smtClean="0">
                <a:latin typeface="Baskerville Old Face"/>
                <a:cs typeface="Baskerville Old Face"/>
              </a:rPr>
              <a:t>t</a:t>
            </a:r>
            <a:r>
              <a:rPr sz="1600" spc="-5" dirty="0" smtClean="0">
                <a:latin typeface="Baskerville Old Face"/>
                <a:cs typeface="Baskerville Old Face"/>
              </a:rPr>
              <a:t>i</a:t>
            </a:r>
            <a:r>
              <a:rPr sz="1600" spc="0" dirty="0" smtClean="0">
                <a:latin typeface="Baskerville Old Face"/>
                <a:cs typeface="Baskerville Old Face"/>
              </a:rPr>
              <a:t>o</a:t>
            </a:r>
            <a:r>
              <a:rPr sz="1600" spc="-10" dirty="0" smtClean="0">
                <a:latin typeface="Baskerville Old Face"/>
                <a:cs typeface="Baskerville Old Face"/>
              </a:rPr>
              <a:t>n</a:t>
            </a:r>
            <a:r>
              <a:rPr sz="1600" spc="-10" dirty="0" smtClean="0">
                <a:latin typeface="Times New Roman"/>
                <a:cs typeface="Times New Roman"/>
              </a:rPr>
              <a:t> </a:t>
            </a:r>
            <a:r>
              <a:rPr sz="1600" spc="0" dirty="0" smtClean="0">
                <a:latin typeface="Baskerville Old Face"/>
                <a:cs typeface="Baskerville Old Face"/>
              </a:rPr>
              <a:t>o</a:t>
            </a:r>
            <a:r>
              <a:rPr sz="1600" spc="-5" dirty="0" smtClean="0">
                <a:latin typeface="Baskerville Old Face"/>
                <a:cs typeface="Baskerville Old Face"/>
              </a:rPr>
              <a:t>f</a:t>
            </a:r>
            <a:r>
              <a:rPr sz="1600" spc="-10" dirty="0" smtClean="0">
                <a:latin typeface="Times New Roman"/>
                <a:cs typeface="Times New Roman"/>
              </a:rPr>
              <a:t> </a:t>
            </a:r>
            <a:r>
              <a:rPr sz="1600" spc="5" dirty="0" smtClean="0">
                <a:latin typeface="Baskerville Old Face"/>
                <a:cs typeface="Baskerville Old Face"/>
              </a:rPr>
              <a:t>t</a:t>
            </a:r>
            <a:r>
              <a:rPr sz="1600" spc="-15" dirty="0" smtClean="0">
                <a:latin typeface="Baskerville Old Face"/>
                <a:cs typeface="Baskerville Old Face"/>
              </a:rPr>
              <a:t>r</a:t>
            </a:r>
            <a:r>
              <a:rPr sz="1600" spc="-10" dirty="0" smtClean="0">
                <a:latin typeface="Baskerville Old Face"/>
                <a:cs typeface="Baskerville Old Face"/>
              </a:rPr>
              <a:t>ade</a:t>
            </a:r>
            <a:r>
              <a:rPr sz="1600" spc="5" dirty="0" smtClean="0">
                <a:latin typeface="Times New Roman"/>
                <a:cs typeface="Times New Roman"/>
              </a:rPr>
              <a:t> </a:t>
            </a:r>
            <a:r>
              <a:rPr sz="1600" spc="-15" dirty="0" smtClean="0">
                <a:latin typeface="Baskerville Old Face"/>
                <a:cs typeface="Baskerville Old Face"/>
              </a:rPr>
              <a:t>n</a:t>
            </a:r>
            <a:r>
              <a:rPr sz="1600" spc="0" dirty="0" smtClean="0">
                <a:latin typeface="Baskerville Old Face"/>
                <a:cs typeface="Baskerville Old Face"/>
              </a:rPr>
              <a:t>a</a:t>
            </a:r>
            <a:r>
              <a:rPr sz="1600" spc="-25" dirty="0" smtClean="0">
                <a:latin typeface="Baskerville Old Face"/>
                <a:cs typeface="Baskerville Old Face"/>
              </a:rPr>
              <a:t>m</a:t>
            </a:r>
            <a:r>
              <a:rPr sz="1600" spc="-15" dirty="0" smtClean="0">
                <a:latin typeface="Baskerville Old Face"/>
                <a:cs typeface="Baskerville Old Face"/>
              </a:rPr>
              <a:t>es</a:t>
            </a:r>
            <a:r>
              <a:rPr sz="1600" spc="0" dirty="0" smtClean="0">
                <a:latin typeface="Baskerville Old Face"/>
                <a:cs typeface="Baskerville Old Face"/>
              </a:rPr>
              <a:t>,</a:t>
            </a:r>
            <a:r>
              <a:rPr sz="1600" spc="10" dirty="0" smtClean="0">
                <a:latin typeface="Times New Roman"/>
                <a:cs typeface="Times New Roman"/>
              </a:rPr>
              <a:t> </a:t>
            </a:r>
            <a:r>
              <a:rPr sz="1600" spc="-20" dirty="0" smtClean="0">
                <a:latin typeface="Baskerville Old Face"/>
                <a:cs typeface="Baskerville Old Face"/>
              </a:rPr>
              <a:t>c</a:t>
            </a:r>
            <a:r>
              <a:rPr sz="1600" spc="-10" dirty="0" smtClean="0">
                <a:latin typeface="Baskerville Old Face"/>
                <a:cs typeface="Baskerville Old Face"/>
              </a:rPr>
              <a:t>o</a:t>
            </a:r>
            <a:r>
              <a:rPr sz="1600" spc="-25" dirty="0" smtClean="0">
                <a:latin typeface="Baskerville Old Face"/>
                <a:cs typeface="Baskerville Old Face"/>
              </a:rPr>
              <a:t>m</a:t>
            </a:r>
            <a:r>
              <a:rPr sz="1600" spc="-30" dirty="0" smtClean="0">
                <a:latin typeface="Baskerville Old Face"/>
                <a:cs typeface="Baskerville Old Face"/>
              </a:rPr>
              <a:t>m</a:t>
            </a:r>
            <a:r>
              <a:rPr sz="1600" spc="0" dirty="0" smtClean="0">
                <a:latin typeface="Baskerville Old Face"/>
                <a:cs typeface="Baskerville Old Face"/>
              </a:rPr>
              <a:t>e</a:t>
            </a:r>
            <a:r>
              <a:rPr sz="1600" spc="-15" dirty="0" smtClean="0">
                <a:latin typeface="Baskerville Old Face"/>
                <a:cs typeface="Baskerville Old Face"/>
              </a:rPr>
              <a:t>r</a:t>
            </a:r>
            <a:r>
              <a:rPr sz="1600" spc="-5" dirty="0" smtClean="0">
                <a:latin typeface="Baskerville Old Face"/>
                <a:cs typeface="Baskerville Old Face"/>
              </a:rPr>
              <a:t>ci</a:t>
            </a:r>
            <a:r>
              <a:rPr sz="1600" spc="-10" dirty="0" smtClean="0">
                <a:latin typeface="Baskerville Old Face"/>
                <a:cs typeface="Baskerville Old Face"/>
              </a:rPr>
              <a:t>al</a:t>
            </a:r>
            <a:r>
              <a:rPr sz="1600" spc="-10" dirty="0" smtClean="0">
                <a:latin typeface="Times New Roman"/>
                <a:cs typeface="Times New Roman"/>
              </a:rPr>
              <a:t> </a:t>
            </a:r>
            <a:r>
              <a:rPr sz="1600" spc="0" dirty="0" smtClean="0">
                <a:latin typeface="Baskerville Old Face"/>
                <a:cs typeface="Baskerville Old Face"/>
              </a:rPr>
              <a:t>p</a:t>
            </a:r>
            <a:r>
              <a:rPr sz="1600" spc="-15" dirty="0" smtClean="0">
                <a:latin typeface="Baskerville Old Face"/>
                <a:cs typeface="Baskerville Old Face"/>
              </a:rPr>
              <a:t>r</a:t>
            </a:r>
            <a:r>
              <a:rPr sz="1600" spc="-10" dirty="0" smtClean="0">
                <a:latin typeface="Baskerville Old Face"/>
                <a:cs typeface="Baskerville Old Face"/>
              </a:rPr>
              <a:t>od</a:t>
            </a:r>
            <a:r>
              <a:rPr sz="1600" spc="-15" dirty="0" smtClean="0">
                <a:latin typeface="Baskerville Old Face"/>
                <a:cs typeface="Baskerville Old Face"/>
              </a:rPr>
              <a:t>u</a:t>
            </a:r>
            <a:r>
              <a:rPr sz="1600" spc="-5" dirty="0" smtClean="0">
                <a:latin typeface="Baskerville Old Face"/>
                <a:cs typeface="Baskerville Old Face"/>
              </a:rPr>
              <a:t>c</a:t>
            </a:r>
            <a:r>
              <a:rPr sz="1600" spc="-10" dirty="0" smtClean="0">
                <a:latin typeface="Baskerville Old Face"/>
                <a:cs typeface="Baskerville Old Face"/>
              </a:rPr>
              <a:t>t</a:t>
            </a:r>
            <a:r>
              <a:rPr sz="1600" spc="-15" dirty="0" smtClean="0">
                <a:latin typeface="Baskerville Old Face"/>
                <a:cs typeface="Baskerville Old Face"/>
              </a:rPr>
              <a:t>s</a:t>
            </a:r>
            <a:r>
              <a:rPr sz="1600" spc="0" dirty="0" smtClean="0">
                <a:latin typeface="Baskerville Old Face"/>
                <a:cs typeface="Baskerville Old Face"/>
              </a:rPr>
              <a:t>,</a:t>
            </a:r>
            <a:r>
              <a:rPr sz="1600" spc="-5" dirty="0" smtClean="0">
                <a:latin typeface="Times New Roman"/>
                <a:cs typeface="Times New Roman"/>
              </a:rPr>
              <a:t> </a:t>
            </a:r>
            <a:r>
              <a:rPr sz="1600" spc="0" dirty="0" smtClean="0">
                <a:latin typeface="Baskerville Old Face"/>
                <a:cs typeface="Baskerville Old Face"/>
              </a:rPr>
              <a:t>o</a:t>
            </a:r>
            <a:r>
              <a:rPr sz="1600" spc="-10" dirty="0" smtClean="0">
                <a:latin typeface="Baskerville Old Face"/>
                <a:cs typeface="Baskerville Old Face"/>
              </a:rPr>
              <a:t>r</a:t>
            </a:r>
            <a:r>
              <a:rPr sz="1600" spc="-10" dirty="0" smtClean="0">
                <a:latin typeface="Times New Roman"/>
                <a:cs typeface="Times New Roman"/>
              </a:rPr>
              <a:t> </a:t>
            </a:r>
            <a:r>
              <a:rPr sz="1600" spc="0" dirty="0" smtClean="0">
                <a:latin typeface="Baskerville Old Face"/>
                <a:cs typeface="Baskerville Old Face"/>
              </a:rPr>
              <a:t>o</a:t>
            </a:r>
            <a:r>
              <a:rPr sz="1600" spc="-15" dirty="0" smtClean="0">
                <a:latin typeface="Baskerville Old Face"/>
                <a:cs typeface="Baskerville Old Face"/>
              </a:rPr>
              <a:t>r</a:t>
            </a:r>
            <a:r>
              <a:rPr sz="1600" spc="-10" dirty="0" smtClean="0">
                <a:latin typeface="Baskerville Old Face"/>
                <a:cs typeface="Baskerville Old Face"/>
              </a:rPr>
              <a:t>g</a:t>
            </a:r>
            <a:r>
              <a:rPr sz="1600" spc="0" dirty="0" smtClean="0">
                <a:latin typeface="Baskerville Old Face"/>
                <a:cs typeface="Baskerville Old Face"/>
              </a:rPr>
              <a:t>a</a:t>
            </a:r>
            <a:r>
              <a:rPr sz="1600" spc="-15" dirty="0" smtClean="0">
                <a:latin typeface="Baskerville Old Face"/>
                <a:cs typeface="Baskerville Old Face"/>
              </a:rPr>
              <a:t>n</a:t>
            </a:r>
            <a:r>
              <a:rPr sz="1600" spc="-5" dirty="0" smtClean="0">
                <a:latin typeface="Baskerville Old Face"/>
                <a:cs typeface="Baskerville Old Face"/>
              </a:rPr>
              <a:t>i</a:t>
            </a:r>
            <a:r>
              <a:rPr sz="1600" spc="-10" dirty="0" smtClean="0">
                <a:latin typeface="Baskerville Old Face"/>
                <a:cs typeface="Baskerville Old Face"/>
              </a:rPr>
              <a:t>z</a:t>
            </a:r>
            <a:r>
              <a:rPr sz="1600" spc="0" dirty="0" smtClean="0">
                <a:latin typeface="Baskerville Old Face"/>
                <a:cs typeface="Baskerville Old Face"/>
              </a:rPr>
              <a:t>a</a:t>
            </a:r>
            <a:r>
              <a:rPr sz="1600" spc="-10" dirty="0" smtClean="0">
                <a:latin typeface="Baskerville Old Face"/>
                <a:cs typeface="Baskerville Old Face"/>
              </a:rPr>
              <a:t>t</a:t>
            </a:r>
            <a:r>
              <a:rPr sz="1600" spc="-5" dirty="0" smtClean="0">
                <a:latin typeface="Baskerville Old Face"/>
                <a:cs typeface="Baskerville Old Face"/>
              </a:rPr>
              <a:t>i</a:t>
            </a:r>
            <a:r>
              <a:rPr sz="1600" spc="0" dirty="0" smtClean="0">
                <a:latin typeface="Baskerville Old Face"/>
                <a:cs typeface="Baskerville Old Face"/>
              </a:rPr>
              <a:t>o</a:t>
            </a:r>
            <a:r>
              <a:rPr sz="1600" spc="-15" dirty="0" smtClean="0">
                <a:latin typeface="Baskerville Old Face"/>
                <a:cs typeface="Baskerville Old Face"/>
              </a:rPr>
              <a:t>n</a:t>
            </a:r>
            <a:r>
              <a:rPr sz="1600" spc="-10" dirty="0" smtClean="0">
                <a:latin typeface="Baskerville Old Face"/>
                <a:cs typeface="Baskerville Old Face"/>
              </a:rPr>
              <a:t>s</a:t>
            </a:r>
            <a:r>
              <a:rPr sz="1600" spc="-5" dirty="0" smtClean="0">
                <a:latin typeface="Times New Roman"/>
                <a:cs typeface="Times New Roman"/>
              </a:rPr>
              <a:t> </a:t>
            </a:r>
            <a:r>
              <a:rPr sz="1600" spc="5" dirty="0" smtClean="0">
                <a:latin typeface="Baskerville Old Face"/>
                <a:cs typeface="Baskerville Old Face"/>
              </a:rPr>
              <a:t>i</a:t>
            </a:r>
            <a:r>
              <a:rPr sz="1600" spc="-25" dirty="0" smtClean="0">
                <a:latin typeface="Baskerville Old Face"/>
                <a:cs typeface="Baskerville Old Face"/>
              </a:rPr>
              <a:t>m</a:t>
            </a:r>
            <a:r>
              <a:rPr sz="1600" spc="-10" dirty="0" smtClean="0">
                <a:latin typeface="Baskerville Old Face"/>
                <a:cs typeface="Baskerville Old Face"/>
              </a:rPr>
              <a:t>p</a:t>
            </a:r>
            <a:r>
              <a:rPr sz="1600" spc="-5" dirty="0" smtClean="0">
                <a:latin typeface="Baskerville Old Face"/>
                <a:cs typeface="Baskerville Old Face"/>
              </a:rPr>
              <a:t>l</a:t>
            </a:r>
            <a:r>
              <a:rPr sz="1600" spc="-10" dirty="0" smtClean="0">
                <a:latin typeface="Baskerville Old Face"/>
                <a:cs typeface="Baskerville Old Face"/>
              </a:rPr>
              <a:t>y</a:t>
            </a:r>
            <a:r>
              <a:rPr sz="1600" spc="10" dirty="0" smtClean="0">
                <a:latin typeface="Times New Roman"/>
                <a:cs typeface="Times New Roman"/>
              </a:rPr>
              <a:t> </a:t>
            </a:r>
            <a:r>
              <a:rPr sz="1600" spc="-15" dirty="0" smtClean="0">
                <a:latin typeface="Baskerville Old Face"/>
                <a:cs typeface="Baskerville Old Face"/>
              </a:rPr>
              <a:t>en</a:t>
            </a:r>
            <a:r>
              <a:rPr sz="1600" spc="-10" dirty="0" smtClean="0">
                <a:latin typeface="Baskerville Old Face"/>
                <a:cs typeface="Baskerville Old Face"/>
              </a:rPr>
              <a:t>d</a:t>
            </a:r>
            <a:r>
              <a:rPr sz="1600" spc="0" dirty="0" smtClean="0">
                <a:latin typeface="Baskerville Old Face"/>
                <a:cs typeface="Baskerville Old Face"/>
              </a:rPr>
              <a:t>o</a:t>
            </a:r>
            <a:r>
              <a:rPr sz="1600" spc="-15" dirty="0" smtClean="0">
                <a:latin typeface="Baskerville Old Face"/>
                <a:cs typeface="Baskerville Old Face"/>
              </a:rPr>
              <a:t>rse</a:t>
            </a:r>
            <a:r>
              <a:rPr sz="1600" spc="-10" dirty="0" smtClean="0">
                <a:latin typeface="Baskerville Old Face"/>
                <a:cs typeface="Baskerville Old Face"/>
              </a:rPr>
              <a:t>m</a:t>
            </a:r>
            <a:r>
              <a:rPr sz="1600" spc="0" dirty="0" smtClean="0">
                <a:latin typeface="Baskerville Old Face"/>
                <a:cs typeface="Baskerville Old Face"/>
              </a:rPr>
              <a:t>e</a:t>
            </a:r>
            <a:r>
              <a:rPr sz="1600" spc="-15" dirty="0" smtClean="0">
                <a:latin typeface="Baskerville Old Face"/>
                <a:cs typeface="Baskerville Old Face"/>
              </a:rPr>
              <a:t>n</a:t>
            </a:r>
            <a:r>
              <a:rPr sz="1600" spc="0" dirty="0" smtClean="0">
                <a:latin typeface="Baskerville Old Face"/>
                <a:cs typeface="Baskerville Old Face"/>
              </a:rPr>
              <a:t>t</a:t>
            </a:r>
            <a:r>
              <a:rPr sz="1600" spc="0" dirty="0" smtClean="0">
                <a:latin typeface="Times New Roman"/>
                <a:cs typeface="Times New Roman"/>
              </a:rPr>
              <a:t> </a:t>
            </a:r>
            <a:r>
              <a:rPr sz="1600" spc="-5" dirty="0" smtClean="0">
                <a:latin typeface="Baskerville Old Face"/>
                <a:cs typeface="Baskerville Old Face"/>
              </a:rPr>
              <a:t>b</a:t>
            </a:r>
            <a:r>
              <a:rPr sz="1600" spc="-10" dirty="0" smtClean="0">
                <a:latin typeface="Baskerville Old Face"/>
                <a:cs typeface="Baskerville Old Face"/>
              </a:rPr>
              <a:t>y</a:t>
            </a:r>
            <a:r>
              <a:rPr sz="1600" spc="-10" dirty="0" smtClean="0">
                <a:latin typeface="Times New Roman"/>
                <a:cs typeface="Times New Roman"/>
              </a:rPr>
              <a:t> </a:t>
            </a:r>
            <a:r>
              <a:rPr sz="1600" spc="-10" dirty="0" smtClean="0">
                <a:latin typeface="Baskerville Old Face"/>
                <a:cs typeface="Baskerville Old Face"/>
              </a:rPr>
              <a:t>t</a:t>
            </a:r>
            <a:r>
              <a:rPr sz="1600" spc="0" dirty="0" smtClean="0">
                <a:latin typeface="Baskerville Old Face"/>
                <a:cs typeface="Baskerville Old Face"/>
              </a:rPr>
              <a:t>h</a:t>
            </a:r>
            <a:r>
              <a:rPr sz="1600" spc="-10" dirty="0" smtClean="0">
                <a:latin typeface="Baskerville Old Face"/>
                <a:cs typeface="Baskerville Old Face"/>
              </a:rPr>
              <a:t>e</a:t>
            </a:r>
            <a:r>
              <a:rPr sz="1600" spc="-5" dirty="0" smtClean="0">
                <a:latin typeface="Times New Roman"/>
                <a:cs typeface="Times New Roman"/>
              </a:rPr>
              <a:t> </a:t>
            </a:r>
            <a:r>
              <a:rPr sz="1600" spc="-20" dirty="0" smtClean="0">
                <a:latin typeface="Baskerville Old Face"/>
                <a:cs typeface="Baskerville Old Face"/>
              </a:rPr>
              <a:t>U</a:t>
            </a:r>
            <a:r>
              <a:rPr sz="1600" spc="-5" dirty="0" smtClean="0">
                <a:latin typeface="Baskerville Old Face"/>
                <a:cs typeface="Baskerville Old Face"/>
              </a:rPr>
              <a:t>.</a:t>
            </a:r>
            <a:r>
              <a:rPr sz="1600" spc="-5" dirty="0" smtClean="0">
                <a:latin typeface="Times New Roman"/>
                <a:cs typeface="Times New Roman"/>
              </a:rPr>
              <a:t> </a:t>
            </a:r>
            <a:r>
              <a:rPr sz="1600" spc="-10" dirty="0" smtClean="0">
                <a:latin typeface="Baskerville Old Face"/>
                <a:cs typeface="Baskerville Old Face"/>
              </a:rPr>
              <a:t>S.</a:t>
            </a:r>
            <a:r>
              <a:rPr sz="1600" spc="-15" dirty="0" smtClean="0">
                <a:latin typeface="Times New Roman"/>
                <a:cs typeface="Times New Roman"/>
              </a:rPr>
              <a:t> </a:t>
            </a:r>
            <a:r>
              <a:rPr sz="1600" spc="-20" dirty="0" smtClean="0">
                <a:latin typeface="Baskerville Old Face"/>
                <a:cs typeface="Baskerville Old Face"/>
              </a:rPr>
              <a:t>G</a:t>
            </a:r>
            <a:r>
              <a:rPr sz="1600" spc="-10" dirty="0" smtClean="0">
                <a:latin typeface="Baskerville Old Face"/>
                <a:cs typeface="Baskerville Old Face"/>
              </a:rPr>
              <a:t>o</a:t>
            </a:r>
            <a:r>
              <a:rPr sz="1600" spc="-15" dirty="0" smtClean="0">
                <a:latin typeface="Baskerville Old Face"/>
                <a:cs typeface="Baskerville Old Face"/>
              </a:rPr>
              <a:t>ve</a:t>
            </a:r>
            <a:r>
              <a:rPr sz="1600" spc="-5" dirty="0" smtClean="0">
                <a:latin typeface="Baskerville Old Face"/>
                <a:cs typeface="Baskerville Old Face"/>
              </a:rPr>
              <a:t>rn</a:t>
            </a:r>
            <a:r>
              <a:rPr sz="1600" spc="-25" dirty="0" smtClean="0">
                <a:latin typeface="Baskerville Old Face"/>
                <a:cs typeface="Baskerville Old Face"/>
              </a:rPr>
              <a:t>m</a:t>
            </a:r>
            <a:r>
              <a:rPr sz="1600" spc="0" dirty="0" smtClean="0">
                <a:latin typeface="Baskerville Old Face"/>
                <a:cs typeface="Baskerville Old Face"/>
              </a:rPr>
              <a:t>e</a:t>
            </a:r>
            <a:r>
              <a:rPr sz="1600" spc="-15" dirty="0" smtClean="0">
                <a:latin typeface="Baskerville Old Face"/>
                <a:cs typeface="Baskerville Old Face"/>
              </a:rPr>
              <a:t>n</a:t>
            </a:r>
            <a:r>
              <a:rPr sz="1600" spc="5" dirty="0" smtClean="0">
                <a:latin typeface="Baskerville Old Face"/>
                <a:cs typeface="Baskerville Old Face"/>
              </a:rPr>
              <a:t>t</a:t>
            </a:r>
            <a:r>
              <a:rPr sz="1600" spc="-5" dirty="0" smtClean="0">
                <a:latin typeface="Baskerville Old Face"/>
                <a:cs typeface="Baskerville Old Face"/>
              </a:rPr>
              <a:t>.</a:t>
            </a:r>
            <a:r>
              <a:rPr sz="1600" spc="-5" dirty="0" smtClean="0">
                <a:latin typeface="Times New Roman"/>
                <a:cs typeface="Times New Roman"/>
              </a:rPr>
              <a:t> </a:t>
            </a:r>
            <a:r>
              <a:rPr sz="1600" spc="-20" dirty="0" smtClean="0">
                <a:latin typeface="Baskerville Old Face"/>
                <a:cs typeface="Baskerville Old Face"/>
              </a:rPr>
              <a:t>T</a:t>
            </a:r>
            <a:r>
              <a:rPr sz="1600" spc="-10" dirty="0" smtClean="0">
                <a:latin typeface="Baskerville Old Face"/>
                <a:cs typeface="Baskerville Old Face"/>
              </a:rPr>
              <a:t>he</a:t>
            </a:r>
            <a:r>
              <a:rPr sz="1600" spc="-5" dirty="0" smtClean="0">
                <a:latin typeface="Times New Roman"/>
                <a:cs typeface="Times New Roman"/>
              </a:rPr>
              <a:t> </a:t>
            </a:r>
            <a:r>
              <a:rPr sz="1600" spc="-10" dirty="0" smtClean="0">
                <a:latin typeface="Baskerville Old Face"/>
                <a:cs typeface="Baskerville Old Face"/>
              </a:rPr>
              <a:t>U</a:t>
            </a:r>
            <a:r>
              <a:rPr sz="1600" spc="-15" dirty="0" smtClean="0">
                <a:latin typeface="Baskerville Old Face"/>
                <a:cs typeface="Baskerville Old Face"/>
              </a:rPr>
              <a:t>.</a:t>
            </a:r>
            <a:r>
              <a:rPr sz="1600" spc="-10" dirty="0" smtClean="0">
                <a:latin typeface="Baskerville Old Face"/>
                <a:cs typeface="Baskerville Old Face"/>
              </a:rPr>
              <a:t>S.</a:t>
            </a:r>
            <a:r>
              <a:rPr sz="1600" spc="-20" dirty="0" smtClean="0">
                <a:latin typeface="Times New Roman"/>
                <a:cs typeface="Times New Roman"/>
              </a:rPr>
              <a:t> </a:t>
            </a:r>
            <a:r>
              <a:rPr sz="1600" spc="-20" dirty="0" smtClean="0">
                <a:latin typeface="Baskerville Old Face"/>
                <a:cs typeface="Baskerville Old Face"/>
              </a:rPr>
              <a:t>G</a:t>
            </a:r>
            <a:r>
              <a:rPr sz="1600" spc="-10" dirty="0" smtClean="0">
                <a:latin typeface="Baskerville Old Face"/>
                <a:cs typeface="Baskerville Old Face"/>
              </a:rPr>
              <a:t>o</a:t>
            </a:r>
            <a:r>
              <a:rPr sz="1600" spc="-15" dirty="0" smtClean="0">
                <a:latin typeface="Baskerville Old Face"/>
                <a:cs typeface="Baskerville Old Face"/>
              </a:rPr>
              <a:t>v</a:t>
            </a:r>
            <a:r>
              <a:rPr sz="1600" spc="0" dirty="0" smtClean="0">
                <a:latin typeface="Baskerville Old Face"/>
                <a:cs typeface="Baskerville Old Face"/>
              </a:rPr>
              <a:t>e</a:t>
            </a:r>
            <a:r>
              <a:rPr sz="1600" spc="-5" dirty="0" smtClean="0">
                <a:latin typeface="Baskerville Old Face"/>
                <a:cs typeface="Baskerville Old Face"/>
              </a:rPr>
              <a:t>r</a:t>
            </a:r>
            <a:r>
              <a:rPr sz="1600" spc="-15" dirty="0" smtClean="0">
                <a:latin typeface="Baskerville Old Face"/>
                <a:cs typeface="Baskerville Old Face"/>
              </a:rPr>
              <a:t>n</a:t>
            </a:r>
            <a:r>
              <a:rPr sz="1600" spc="-10" dirty="0" smtClean="0">
                <a:latin typeface="Baskerville Old Face"/>
                <a:cs typeface="Baskerville Old Face"/>
              </a:rPr>
              <a:t>m</a:t>
            </a:r>
            <a:r>
              <a:rPr sz="1600" spc="-15" dirty="0" smtClean="0">
                <a:latin typeface="Baskerville Old Face"/>
                <a:cs typeface="Baskerville Old Face"/>
              </a:rPr>
              <a:t>e</a:t>
            </a:r>
            <a:r>
              <a:rPr sz="1600" spc="-5" dirty="0" smtClean="0">
                <a:latin typeface="Baskerville Old Face"/>
                <a:cs typeface="Baskerville Old Face"/>
              </a:rPr>
              <a:t>n</a:t>
            </a:r>
            <a:r>
              <a:rPr sz="1600" spc="0" dirty="0" smtClean="0">
                <a:latin typeface="Baskerville Old Face"/>
                <a:cs typeface="Baskerville Old Face"/>
              </a:rPr>
              <a:t>t</a:t>
            </a:r>
            <a:r>
              <a:rPr sz="1600" spc="-15" dirty="0" smtClean="0">
                <a:latin typeface="Times New Roman"/>
                <a:cs typeface="Times New Roman"/>
              </a:rPr>
              <a:t> </a:t>
            </a:r>
            <a:r>
              <a:rPr sz="1600" spc="-15" dirty="0" smtClean="0">
                <a:latin typeface="Baskerville Old Face"/>
                <a:cs typeface="Baskerville Old Face"/>
              </a:rPr>
              <a:t>d</a:t>
            </a:r>
            <a:r>
              <a:rPr sz="1600" spc="-10" dirty="0" smtClean="0">
                <a:latin typeface="Baskerville Old Face"/>
                <a:cs typeface="Baskerville Old Face"/>
              </a:rPr>
              <a:t>o</a:t>
            </a:r>
            <a:r>
              <a:rPr sz="1600" spc="-15" dirty="0" smtClean="0">
                <a:latin typeface="Baskerville Old Face"/>
                <a:cs typeface="Baskerville Old Face"/>
              </a:rPr>
              <a:t>e</a:t>
            </a:r>
            <a:r>
              <a:rPr sz="1600" spc="-10" dirty="0" smtClean="0">
                <a:latin typeface="Baskerville Old Face"/>
                <a:cs typeface="Baskerville Old Face"/>
              </a:rPr>
              <a:t>s</a:t>
            </a:r>
            <a:r>
              <a:rPr sz="1600" spc="-5" dirty="0" smtClean="0">
                <a:latin typeface="Times New Roman"/>
                <a:cs typeface="Times New Roman"/>
              </a:rPr>
              <a:t> </a:t>
            </a:r>
            <a:r>
              <a:rPr sz="1600" spc="-5" dirty="0" smtClean="0">
                <a:latin typeface="Baskerville Old Face"/>
                <a:cs typeface="Baskerville Old Face"/>
              </a:rPr>
              <a:t>n</a:t>
            </a:r>
            <a:r>
              <a:rPr sz="1600" spc="-10" dirty="0" smtClean="0">
                <a:latin typeface="Baskerville Old Face"/>
                <a:cs typeface="Baskerville Old Face"/>
              </a:rPr>
              <a:t>ot</a:t>
            </a:r>
            <a:r>
              <a:rPr sz="1600" spc="-10" dirty="0" smtClean="0">
                <a:latin typeface="Times New Roman"/>
                <a:cs typeface="Times New Roman"/>
              </a:rPr>
              <a:t> </a:t>
            </a:r>
            <a:r>
              <a:rPr sz="1600" spc="-10" dirty="0" smtClean="0">
                <a:latin typeface="Baskerville Old Face"/>
                <a:cs typeface="Baskerville Old Face"/>
              </a:rPr>
              <a:t>w</a:t>
            </a:r>
            <a:r>
              <a:rPr sz="1600" spc="0" dirty="0" smtClean="0">
                <a:latin typeface="Baskerville Old Face"/>
                <a:cs typeface="Baskerville Old Face"/>
              </a:rPr>
              <a:t>a</a:t>
            </a:r>
            <a:r>
              <a:rPr sz="1600" spc="-5" dirty="0" smtClean="0">
                <a:latin typeface="Baskerville Old Face"/>
                <a:cs typeface="Baskerville Old Face"/>
              </a:rPr>
              <a:t>r</a:t>
            </a:r>
            <a:r>
              <a:rPr sz="1600" spc="-15" dirty="0" smtClean="0">
                <a:latin typeface="Baskerville Old Face"/>
                <a:cs typeface="Baskerville Old Face"/>
              </a:rPr>
              <a:t>r</a:t>
            </a:r>
            <a:r>
              <a:rPr sz="1600" spc="0" dirty="0" smtClean="0">
                <a:latin typeface="Baskerville Old Face"/>
                <a:cs typeface="Baskerville Old Face"/>
              </a:rPr>
              <a:t>a</a:t>
            </a:r>
            <a:r>
              <a:rPr sz="1600" spc="-15" dirty="0" smtClean="0">
                <a:latin typeface="Baskerville Old Face"/>
                <a:cs typeface="Baskerville Old Face"/>
              </a:rPr>
              <a:t>n</a:t>
            </a:r>
            <a:r>
              <a:rPr sz="1600" spc="0" dirty="0" smtClean="0">
                <a:latin typeface="Baskerville Old Face"/>
                <a:cs typeface="Baskerville Old Face"/>
              </a:rPr>
              <a:t>t</a:t>
            </a:r>
            <a:r>
              <a:rPr sz="1600" spc="-15" dirty="0" smtClean="0">
                <a:latin typeface="Times New Roman"/>
                <a:cs typeface="Times New Roman"/>
              </a:rPr>
              <a:t> </a:t>
            </a:r>
            <a:r>
              <a:rPr sz="1600" spc="0" dirty="0" smtClean="0">
                <a:latin typeface="Baskerville Old Face"/>
                <a:cs typeface="Baskerville Old Face"/>
              </a:rPr>
              <a:t>o</a:t>
            </a:r>
            <a:r>
              <a:rPr sz="1600" spc="-10" dirty="0" smtClean="0">
                <a:latin typeface="Baskerville Old Face"/>
                <a:cs typeface="Baskerville Old Face"/>
              </a:rPr>
              <a:t>r</a:t>
            </a:r>
            <a:r>
              <a:rPr sz="1600" spc="-10" dirty="0" smtClean="0">
                <a:latin typeface="Times New Roman"/>
                <a:cs typeface="Times New Roman"/>
              </a:rPr>
              <a:t> </a:t>
            </a:r>
            <a:r>
              <a:rPr sz="1600" spc="-10" dirty="0" smtClean="0">
                <a:latin typeface="Baskerville Old Face"/>
                <a:cs typeface="Baskerville Old Face"/>
              </a:rPr>
              <a:t>a</a:t>
            </a:r>
            <a:r>
              <a:rPr sz="1600" spc="-15" dirty="0" smtClean="0">
                <a:latin typeface="Baskerville Old Face"/>
                <a:cs typeface="Baskerville Old Face"/>
              </a:rPr>
              <a:t>ssu</a:t>
            </a:r>
            <a:r>
              <a:rPr sz="1600" spc="-10" dirty="0" smtClean="0">
                <a:latin typeface="Baskerville Old Face"/>
                <a:cs typeface="Baskerville Old Face"/>
              </a:rPr>
              <a:t>me</a:t>
            </a:r>
            <a:r>
              <a:rPr sz="1600" spc="-5" dirty="0" smtClean="0">
                <a:latin typeface="Times New Roman"/>
                <a:cs typeface="Times New Roman"/>
              </a:rPr>
              <a:t> </a:t>
            </a:r>
            <a:r>
              <a:rPr sz="1600" spc="0" dirty="0" smtClean="0">
                <a:latin typeface="Baskerville Old Face"/>
                <a:cs typeface="Baskerville Old Face"/>
              </a:rPr>
              <a:t>a</a:t>
            </a:r>
            <a:r>
              <a:rPr sz="1600" spc="-15" dirty="0" smtClean="0">
                <a:latin typeface="Baskerville Old Face"/>
                <a:cs typeface="Baskerville Old Face"/>
              </a:rPr>
              <a:t>n</a:t>
            </a:r>
            <a:r>
              <a:rPr sz="1600" spc="-10" dirty="0" smtClean="0">
                <a:latin typeface="Baskerville Old Face"/>
                <a:cs typeface="Baskerville Old Face"/>
              </a:rPr>
              <a:t>y</a:t>
            </a:r>
            <a:r>
              <a:rPr sz="1600" spc="-5" dirty="0" smtClean="0">
                <a:latin typeface="Times New Roman"/>
                <a:cs typeface="Times New Roman"/>
              </a:rPr>
              <a:t> </a:t>
            </a:r>
            <a:r>
              <a:rPr sz="1600" spc="5" dirty="0" smtClean="0">
                <a:latin typeface="Baskerville Old Face"/>
                <a:cs typeface="Baskerville Old Face"/>
              </a:rPr>
              <a:t>l</a:t>
            </a:r>
            <a:r>
              <a:rPr sz="1600" spc="-15" dirty="0" smtClean="0">
                <a:latin typeface="Baskerville Old Face"/>
                <a:cs typeface="Baskerville Old Face"/>
              </a:rPr>
              <a:t>e</a:t>
            </a:r>
            <a:r>
              <a:rPr sz="1600" spc="-10" dirty="0" smtClean="0">
                <a:latin typeface="Baskerville Old Face"/>
                <a:cs typeface="Baskerville Old Face"/>
              </a:rPr>
              <a:t>gal</a:t>
            </a:r>
            <a:r>
              <a:rPr sz="1600" spc="-10" dirty="0" smtClean="0">
                <a:latin typeface="Times New Roman"/>
                <a:cs typeface="Times New Roman"/>
              </a:rPr>
              <a:t> </a:t>
            </a:r>
            <a:r>
              <a:rPr sz="1600" spc="-5" dirty="0" smtClean="0">
                <a:latin typeface="Baskerville Old Face"/>
                <a:cs typeface="Baskerville Old Face"/>
              </a:rPr>
              <a:t>l</a:t>
            </a:r>
            <a:r>
              <a:rPr sz="1600" spc="5" dirty="0" smtClean="0">
                <a:latin typeface="Baskerville Old Face"/>
                <a:cs typeface="Baskerville Old Face"/>
              </a:rPr>
              <a:t>i</a:t>
            </a:r>
            <a:r>
              <a:rPr sz="1600" spc="-10" dirty="0" smtClean="0">
                <a:latin typeface="Baskerville Old Face"/>
                <a:cs typeface="Baskerville Old Face"/>
              </a:rPr>
              <a:t>a</a:t>
            </a:r>
            <a:r>
              <a:rPr sz="1600" spc="-5" dirty="0" smtClean="0">
                <a:latin typeface="Baskerville Old Face"/>
                <a:cs typeface="Baskerville Old Face"/>
              </a:rPr>
              <a:t>bil</a:t>
            </a:r>
            <a:r>
              <a:rPr sz="1600" spc="5" dirty="0" smtClean="0">
                <a:latin typeface="Baskerville Old Face"/>
                <a:cs typeface="Baskerville Old Face"/>
              </a:rPr>
              <a:t>i</a:t>
            </a:r>
            <a:r>
              <a:rPr sz="1600" spc="-10" dirty="0" smtClean="0">
                <a:latin typeface="Baskerville Old Face"/>
                <a:cs typeface="Baskerville Old Face"/>
              </a:rPr>
              <a:t>ty</a:t>
            </a:r>
            <a:r>
              <a:rPr sz="1600" spc="-10" dirty="0" smtClean="0">
                <a:latin typeface="Times New Roman"/>
                <a:cs typeface="Times New Roman"/>
              </a:rPr>
              <a:t> </a:t>
            </a:r>
            <a:r>
              <a:rPr sz="1600" spc="0" dirty="0" smtClean="0">
                <a:latin typeface="Baskerville Old Face"/>
                <a:cs typeface="Baskerville Old Face"/>
              </a:rPr>
              <a:t>o</a:t>
            </a:r>
            <a:r>
              <a:rPr sz="1600" spc="-10" dirty="0" smtClean="0">
                <a:latin typeface="Baskerville Old Face"/>
                <a:cs typeface="Baskerville Old Face"/>
              </a:rPr>
              <a:t>r</a:t>
            </a:r>
            <a:r>
              <a:rPr sz="1600" spc="-10" dirty="0" smtClean="0">
                <a:latin typeface="Times New Roman"/>
                <a:cs typeface="Times New Roman"/>
              </a:rPr>
              <a:t> </a:t>
            </a:r>
            <a:r>
              <a:rPr sz="1600" spc="-5" dirty="0" smtClean="0">
                <a:latin typeface="Baskerville Old Face"/>
                <a:cs typeface="Baskerville Old Face"/>
              </a:rPr>
              <a:t>r</a:t>
            </a:r>
            <a:r>
              <a:rPr sz="1600" spc="-15" dirty="0" smtClean="0">
                <a:latin typeface="Baskerville Old Face"/>
                <a:cs typeface="Baskerville Old Face"/>
              </a:rPr>
              <a:t>e</a:t>
            </a:r>
            <a:r>
              <a:rPr sz="1600" spc="-25" dirty="0" smtClean="0">
                <a:latin typeface="Baskerville Old Face"/>
                <a:cs typeface="Baskerville Old Face"/>
              </a:rPr>
              <a:t>s</a:t>
            </a:r>
            <a:r>
              <a:rPr sz="1600" spc="-10" dirty="0" smtClean="0">
                <a:latin typeface="Baskerville Old Face"/>
                <a:cs typeface="Baskerville Old Face"/>
              </a:rPr>
              <a:t>po</a:t>
            </a:r>
            <a:r>
              <a:rPr sz="1600" spc="-15" dirty="0" smtClean="0">
                <a:latin typeface="Baskerville Old Face"/>
                <a:cs typeface="Baskerville Old Face"/>
              </a:rPr>
              <a:t>ns</a:t>
            </a:r>
            <a:r>
              <a:rPr sz="1600" spc="5" dirty="0" smtClean="0">
                <a:latin typeface="Baskerville Old Face"/>
                <a:cs typeface="Baskerville Old Face"/>
              </a:rPr>
              <a:t>i</a:t>
            </a:r>
            <a:r>
              <a:rPr sz="1600" spc="-5" dirty="0" smtClean="0">
                <a:latin typeface="Baskerville Old Face"/>
                <a:cs typeface="Baskerville Old Face"/>
              </a:rPr>
              <a:t>bili</a:t>
            </a:r>
            <a:r>
              <a:rPr sz="1600" spc="0" dirty="0" smtClean="0">
                <a:latin typeface="Baskerville Old Face"/>
                <a:cs typeface="Baskerville Old Face"/>
              </a:rPr>
              <a:t>t</a:t>
            </a:r>
            <a:r>
              <a:rPr sz="1600" spc="-10" dirty="0" smtClean="0">
                <a:latin typeface="Baskerville Old Face"/>
                <a:cs typeface="Baskerville Old Face"/>
              </a:rPr>
              <a:t>y</a:t>
            </a:r>
            <a:r>
              <a:rPr sz="1600" spc="10" dirty="0" smtClean="0">
                <a:latin typeface="Times New Roman"/>
                <a:cs typeface="Times New Roman"/>
              </a:rPr>
              <a:t> </a:t>
            </a:r>
            <a:r>
              <a:rPr sz="1600" spc="-10" dirty="0" smtClean="0">
                <a:latin typeface="Baskerville Old Face"/>
                <a:cs typeface="Baskerville Old Face"/>
              </a:rPr>
              <a:t>for</a:t>
            </a:r>
            <a:r>
              <a:rPr sz="1600" spc="-10" dirty="0" smtClean="0">
                <a:latin typeface="Times New Roman"/>
                <a:cs typeface="Times New Roman"/>
              </a:rPr>
              <a:t> </a:t>
            </a:r>
            <a:r>
              <a:rPr sz="1600" spc="-10" dirty="0" smtClean="0">
                <a:latin typeface="Baskerville Old Face"/>
                <a:cs typeface="Baskerville Old Face"/>
              </a:rPr>
              <a:t>the</a:t>
            </a:r>
            <a:r>
              <a:rPr sz="1600" spc="5" dirty="0" smtClean="0">
                <a:latin typeface="Times New Roman"/>
                <a:cs typeface="Times New Roman"/>
              </a:rPr>
              <a:t> </a:t>
            </a:r>
            <a:r>
              <a:rPr sz="1600" spc="-10" dirty="0" smtClean="0">
                <a:latin typeface="Baskerville Old Face"/>
                <a:cs typeface="Baskerville Old Face"/>
              </a:rPr>
              <a:t>a</a:t>
            </a:r>
            <a:r>
              <a:rPr sz="1600" spc="-20" dirty="0" smtClean="0">
                <a:latin typeface="Baskerville Old Face"/>
                <a:cs typeface="Baskerville Old Face"/>
              </a:rPr>
              <a:t>c</a:t>
            </a:r>
            <a:r>
              <a:rPr sz="1600" spc="-5" dirty="0" smtClean="0">
                <a:latin typeface="Baskerville Old Face"/>
                <a:cs typeface="Baskerville Old Face"/>
              </a:rPr>
              <a:t>c</a:t>
            </a:r>
            <a:r>
              <a:rPr sz="1600" spc="0" dirty="0" smtClean="0">
                <a:latin typeface="Baskerville Old Face"/>
                <a:cs typeface="Baskerville Old Face"/>
              </a:rPr>
              <a:t>u</a:t>
            </a:r>
            <a:r>
              <a:rPr sz="1600" spc="-15" dirty="0" smtClean="0">
                <a:latin typeface="Baskerville Old Face"/>
                <a:cs typeface="Baskerville Old Face"/>
              </a:rPr>
              <a:t>r</a:t>
            </a:r>
            <a:r>
              <a:rPr sz="1600" spc="0" dirty="0" smtClean="0">
                <a:latin typeface="Baskerville Old Face"/>
                <a:cs typeface="Baskerville Old Face"/>
              </a:rPr>
              <a:t>a</a:t>
            </a:r>
            <a:r>
              <a:rPr sz="1600" spc="-20" dirty="0" smtClean="0">
                <a:latin typeface="Baskerville Old Face"/>
                <a:cs typeface="Baskerville Old Face"/>
              </a:rPr>
              <a:t>c</a:t>
            </a:r>
            <a:r>
              <a:rPr sz="1600" spc="-10" dirty="0" smtClean="0">
                <a:latin typeface="Baskerville Old Face"/>
                <a:cs typeface="Baskerville Old Face"/>
              </a:rPr>
              <a:t>y,</a:t>
            </a:r>
            <a:r>
              <a:rPr sz="1600" spc="5" dirty="0" smtClean="0">
                <a:latin typeface="Times New Roman"/>
                <a:cs typeface="Times New Roman"/>
              </a:rPr>
              <a:t> </a:t>
            </a:r>
            <a:r>
              <a:rPr sz="1600" spc="-20" dirty="0" smtClean="0">
                <a:latin typeface="Baskerville Old Face"/>
                <a:cs typeface="Baskerville Old Face"/>
              </a:rPr>
              <a:t>c</a:t>
            </a:r>
            <a:r>
              <a:rPr sz="1600" spc="-10" dirty="0" smtClean="0">
                <a:latin typeface="Baskerville Old Face"/>
                <a:cs typeface="Baskerville Old Face"/>
              </a:rPr>
              <a:t>o</a:t>
            </a:r>
            <a:r>
              <a:rPr sz="1600" spc="-25" dirty="0" smtClean="0">
                <a:latin typeface="Baskerville Old Face"/>
                <a:cs typeface="Baskerville Old Face"/>
              </a:rPr>
              <a:t>m</a:t>
            </a:r>
            <a:r>
              <a:rPr sz="1600" spc="-10" dirty="0" smtClean="0">
                <a:latin typeface="Baskerville Old Face"/>
                <a:cs typeface="Baskerville Old Face"/>
              </a:rPr>
              <a:t>p</a:t>
            </a:r>
            <a:r>
              <a:rPr sz="1600" spc="-5" dirty="0" smtClean="0">
                <a:latin typeface="Baskerville Old Face"/>
                <a:cs typeface="Baskerville Old Face"/>
              </a:rPr>
              <a:t>l</a:t>
            </a:r>
            <a:r>
              <a:rPr sz="1600" spc="-15" dirty="0" smtClean="0">
                <a:latin typeface="Baskerville Old Face"/>
                <a:cs typeface="Baskerville Old Face"/>
              </a:rPr>
              <a:t>e</a:t>
            </a:r>
            <a:r>
              <a:rPr sz="1600" spc="5" dirty="0" smtClean="0">
                <a:latin typeface="Baskerville Old Face"/>
                <a:cs typeface="Baskerville Old Face"/>
              </a:rPr>
              <a:t>t</a:t>
            </a:r>
            <a:r>
              <a:rPr sz="1600" spc="0" dirty="0" smtClean="0">
                <a:latin typeface="Baskerville Old Face"/>
                <a:cs typeface="Baskerville Old Face"/>
              </a:rPr>
              <a:t>e</a:t>
            </a:r>
            <a:r>
              <a:rPr sz="1600" spc="-15" dirty="0" smtClean="0">
                <a:latin typeface="Baskerville Old Face"/>
                <a:cs typeface="Baskerville Old Face"/>
              </a:rPr>
              <a:t>ness</a:t>
            </a:r>
            <a:r>
              <a:rPr sz="1600" spc="0" dirty="0" smtClean="0">
                <a:latin typeface="Baskerville Old Face"/>
                <a:cs typeface="Baskerville Old Face"/>
              </a:rPr>
              <a:t>,</a:t>
            </a:r>
            <a:r>
              <a:rPr sz="1600" spc="10" dirty="0" smtClean="0">
                <a:latin typeface="Times New Roman"/>
                <a:cs typeface="Times New Roman"/>
              </a:rPr>
              <a:t> </a:t>
            </a:r>
            <a:r>
              <a:rPr sz="1600" spc="-10" dirty="0" smtClean="0">
                <a:latin typeface="Baskerville Old Face"/>
                <a:cs typeface="Baskerville Old Face"/>
              </a:rPr>
              <a:t>or</a:t>
            </a:r>
            <a:r>
              <a:rPr sz="1600" spc="-10" dirty="0" smtClean="0">
                <a:latin typeface="Times New Roman"/>
                <a:cs typeface="Times New Roman"/>
              </a:rPr>
              <a:t> </a:t>
            </a:r>
            <a:r>
              <a:rPr sz="1600" spc="-15" dirty="0" smtClean="0">
                <a:latin typeface="Baskerville Old Face"/>
                <a:cs typeface="Baskerville Old Face"/>
              </a:rPr>
              <a:t>u</a:t>
            </a:r>
            <a:r>
              <a:rPr sz="1600" spc="0" dirty="0" smtClean="0">
                <a:latin typeface="Baskerville Old Face"/>
                <a:cs typeface="Baskerville Old Face"/>
              </a:rPr>
              <a:t>s</a:t>
            </a:r>
            <a:r>
              <a:rPr sz="1600" spc="-15" dirty="0" smtClean="0">
                <a:latin typeface="Baskerville Old Face"/>
                <a:cs typeface="Baskerville Old Face"/>
              </a:rPr>
              <a:t>e</a:t>
            </a:r>
            <a:r>
              <a:rPr sz="1600" spc="0" dirty="0" smtClean="0">
                <a:latin typeface="Baskerville Old Face"/>
                <a:cs typeface="Baskerville Old Face"/>
              </a:rPr>
              <a:t>f</a:t>
            </a:r>
            <a:r>
              <a:rPr sz="1600" spc="-15" dirty="0" smtClean="0">
                <a:latin typeface="Baskerville Old Face"/>
                <a:cs typeface="Baskerville Old Face"/>
              </a:rPr>
              <a:t>u</a:t>
            </a:r>
            <a:r>
              <a:rPr sz="1600" spc="5" dirty="0" smtClean="0">
                <a:latin typeface="Baskerville Old Face"/>
                <a:cs typeface="Baskerville Old Face"/>
              </a:rPr>
              <a:t>l</a:t>
            </a:r>
            <a:r>
              <a:rPr sz="1600" spc="-5" dirty="0" smtClean="0">
                <a:latin typeface="Baskerville Old Face"/>
                <a:cs typeface="Baskerville Old Face"/>
              </a:rPr>
              <a:t>n</a:t>
            </a:r>
            <a:r>
              <a:rPr sz="1600" spc="-15" dirty="0" smtClean="0">
                <a:latin typeface="Baskerville Old Face"/>
                <a:cs typeface="Baskerville Old Face"/>
              </a:rPr>
              <a:t>es</a:t>
            </a:r>
            <a:r>
              <a:rPr sz="1600" spc="-10" dirty="0" smtClean="0">
                <a:latin typeface="Baskerville Old Face"/>
                <a:cs typeface="Baskerville Old Face"/>
              </a:rPr>
              <a:t>s</a:t>
            </a:r>
            <a:r>
              <a:rPr sz="1600" spc="-5" dirty="0" smtClean="0">
                <a:latin typeface="Times New Roman"/>
                <a:cs typeface="Times New Roman"/>
              </a:rPr>
              <a:t> </a:t>
            </a:r>
            <a:r>
              <a:rPr sz="1600" spc="-25" dirty="0" smtClean="0">
                <a:latin typeface="Baskerville Old Face"/>
                <a:cs typeface="Baskerville Old Face"/>
              </a:rPr>
              <a:t>o</a:t>
            </a:r>
            <a:r>
              <a:rPr sz="1600" spc="-5" dirty="0" smtClean="0">
                <a:latin typeface="Baskerville Old Face"/>
                <a:cs typeface="Baskerville Old Face"/>
              </a:rPr>
              <a:t>f</a:t>
            </a:r>
            <a:r>
              <a:rPr sz="1600" spc="5" dirty="0" smtClean="0">
                <a:latin typeface="Times New Roman"/>
                <a:cs typeface="Times New Roman"/>
              </a:rPr>
              <a:t> </a:t>
            </a:r>
            <a:r>
              <a:rPr sz="1600" spc="0" dirty="0" smtClean="0">
                <a:latin typeface="Baskerville Old Face"/>
                <a:cs typeface="Baskerville Old Face"/>
              </a:rPr>
              <a:t>a</a:t>
            </a:r>
            <a:r>
              <a:rPr sz="1600" spc="-15" dirty="0" smtClean="0">
                <a:latin typeface="Baskerville Old Face"/>
                <a:cs typeface="Baskerville Old Face"/>
              </a:rPr>
              <a:t>n</a:t>
            </a:r>
            <a:r>
              <a:rPr sz="1600" spc="-10" dirty="0" smtClean="0">
                <a:latin typeface="Baskerville Old Face"/>
                <a:cs typeface="Baskerville Old Face"/>
              </a:rPr>
              <a:t>y</a:t>
            </a:r>
            <a:r>
              <a:rPr sz="1600" spc="10" dirty="0" smtClean="0">
                <a:latin typeface="Times New Roman"/>
                <a:cs typeface="Times New Roman"/>
              </a:rPr>
              <a:t> </a:t>
            </a:r>
            <a:r>
              <a:rPr sz="1600" spc="5" dirty="0" smtClean="0">
                <a:latin typeface="Baskerville Old Face"/>
                <a:cs typeface="Baskerville Old Face"/>
              </a:rPr>
              <a:t>i</a:t>
            </a:r>
            <a:r>
              <a:rPr sz="1600" spc="-15" dirty="0" smtClean="0">
                <a:latin typeface="Baskerville Old Face"/>
                <a:cs typeface="Baskerville Old Face"/>
              </a:rPr>
              <a:t>n</a:t>
            </a:r>
            <a:r>
              <a:rPr sz="1600" spc="-10" dirty="0" smtClean="0">
                <a:latin typeface="Baskerville Old Face"/>
                <a:cs typeface="Baskerville Old Face"/>
              </a:rPr>
              <a:t>f</a:t>
            </a:r>
            <a:r>
              <a:rPr sz="1600" spc="0" dirty="0" smtClean="0">
                <a:latin typeface="Baskerville Old Face"/>
                <a:cs typeface="Baskerville Old Face"/>
              </a:rPr>
              <a:t>o</a:t>
            </a:r>
            <a:r>
              <a:rPr sz="1600" spc="-15" dirty="0" smtClean="0">
                <a:latin typeface="Baskerville Old Face"/>
                <a:cs typeface="Baskerville Old Face"/>
              </a:rPr>
              <a:t>r</a:t>
            </a:r>
            <a:r>
              <a:rPr sz="1600" spc="-25" dirty="0" smtClean="0">
                <a:latin typeface="Baskerville Old Face"/>
                <a:cs typeface="Baskerville Old Face"/>
              </a:rPr>
              <a:t>m</a:t>
            </a:r>
            <a:r>
              <a:rPr sz="1600" spc="0" dirty="0" smtClean="0">
                <a:latin typeface="Baskerville Old Face"/>
                <a:cs typeface="Baskerville Old Face"/>
              </a:rPr>
              <a:t>a</a:t>
            </a:r>
            <a:r>
              <a:rPr sz="1600" spc="-10" dirty="0" smtClean="0">
                <a:latin typeface="Baskerville Old Face"/>
                <a:cs typeface="Baskerville Old Face"/>
              </a:rPr>
              <a:t>t</a:t>
            </a:r>
            <a:r>
              <a:rPr sz="1600" spc="-5" dirty="0" smtClean="0">
                <a:latin typeface="Baskerville Old Face"/>
                <a:cs typeface="Baskerville Old Face"/>
              </a:rPr>
              <a:t>i</a:t>
            </a:r>
            <a:r>
              <a:rPr sz="1600" spc="-10" dirty="0" smtClean="0">
                <a:latin typeface="Baskerville Old Face"/>
                <a:cs typeface="Baskerville Old Face"/>
              </a:rPr>
              <a:t>o</a:t>
            </a:r>
            <a:r>
              <a:rPr sz="1600" spc="-5" dirty="0" smtClean="0">
                <a:latin typeface="Baskerville Old Face"/>
                <a:cs typeface="Baskerville Old Face"/>
              </a:rPr>
              <a:t>n</a:t>
            </a:r>
            <a:r>
              <a:rPr sz="1600" spc="0" dirty="0" smtClean="0">
                <a:latin typeface="Baskerville Old Face"/>
                <a:cs typeface="Baskerville Old Face"/>
              </a:rPr>
              <a:t>,</a:t>
            </a:r>
            <a:r>
              <a:rPr sz="1600" spc="0" dirty="0" smtClean="0">
                <a:latin typeface="Times New Roman"/>
                <a:cs typeface="Times New Roman"/>
              </a:rPr>
              <a:t> </a:t>
            </a:r>
            <a:r>
              <a:rPr sz="1600" spc="-10" dirty="0" smtClean="0">
                <a:latin typeface="Baskerville Old Face"/>
                <a:cs typeface="Baskerville Old Face"/>
              </a:rPr>
              <a:t>app</a:t>
            </a:r>
            <a:r>
              <a:rPr sz="1600" spc="0" dirty="0" smtClean="0">
                <a:latin typeface="Baskerville Old Face"/>
                <a:cs typeface="Baskerville Old Face"/>
              </a:rPr>
              <a:t>a</a:t>
            </a:r>
            <a:r>
              <a:rPr sz="1600" spc="-15" dirty="0" smtClean="0">
                <a:latin typeface="Baskerville Old Face"/>
                <a:cs typeface="Baskerville Old Face"/>
              </a:rPr>
              <a:t>r</a:t>
            </a:r>
            <a:r>
              <a:rPr sz="1600" spc="0" dirty="0" smtClean="0">
                <a:latin typeface="Baskerville Old Face"/>
                <a:cs typeface="Baskerville Old Face"/>
              </a:rPr>
              <a:t>a</a:t>
            </a:r>
            <a:r>
              <a:rPr sz="1600" spc="-10" dirty="0" smtClean="0">
                <a:latin typeface="Baskerville Old Face"/>
                <a:cs typeface="Baskerville Old Face"/>
              </a:rPr>
              <a:t>t</a:t>
            </a:r>
            <a:r>
              <a:rPr sz="1600" spc="-15" dirty="0" smtClean="0">
                <a:latin typeface="Baskerville Old Face"/>
                <a:cs typeface="Baskerville Old Face"/>
              </a:rPr>
              <a:t>u</a:t>
            </a:r>
            <a:r>
              <a:rPr sz="1600" spc="0" dirty="0" smtClean="0">
                <a:latin typeface="Baskerville Old Face"/>
                <a:cs typeface="Baskerville Old Face"/>
              </a:rPr>
              <a:t>s,</a:t>
            </a:r>
            <a:r>
              <a:rPr sz="1600" spc="-5" dirty="0" smtClean="0">
                <a:latin typeface="Times New Roman"/>
                <a:cs typeface="Times New Roman"/>
              </a:rPr>
              <a:t> </a:t>
            </a:r>
            <a:r>
              <a:rPr sz="1600" spc="0" dirty="0" smtClean="0">
                <a:latin typeface="Baskerville Old Face"/>
                <a:cs typeface="Baskerville Old Face"/>
              </a:rPr>
              <a:t>p</a:t>
            </a:r>
            <a:r>
              <a:rPr sz="1600" spc="-15" dirty="0" smtClean="0">
                <a:latin typeface="Baskerville Old Face"/>
                <a:cs typeface="Baskerville Old Face"/>
              </a:rPr>
              <a:t>r</a:t>
            </a:r>
            <a:r>
              <a:rPr sz="1600" spc="-10" dirty="0" smtClean="0">
                <a:latin typeface="Baskerville Old Face"/>
                <a:cs typeface="Baskerville Old Face"/>
              </a:rPr>
              <a:t>od</a:t>
            </a:r>
            <a:r>
              <a:rPr sz="1600" spc="-15" dirty="0" smtClean="0">
                <a:latin typeface="Baskerville Old Face"/>
                <a:cs typeface="Baskerville Old Face"/>
              </a:rPr>
              <a:t>u</a:t>
            </a:r>
            <a:r>
              <a:rPr sz="1600" spc="-20" dirty="0" smtClean="0">
                <a:latin typeface="Baskerville Old Face"/>
                <a:cs typeface="Baskerville Old Face"/>
              </a:rPr>
              <a:t>c</a:t>
            </a:r>
            <a:r>
              <a:rPr sz="1600" spc="5" dirty="0" smtClean="0">
                <a:latin typeface="Baskerville Old Face"/>
                <a:cs typeface="Baskerville Old Face"/>
              </a:rPr>
              <a:t>t</a:t>
            </a:r>
            <a:r>
              <a:rPr sz="1600" spc="0" dirty="0" smtClean="0">
                <a:latin typeface="Baskerville Old Face"/>
                <a:cs typeface="Baskerville Old Face"/>
              </a:rPr>
              <a:t>,</a:t>
            </a:r>
            <a:r>
              <a:rPr sz="1600" spc="-5" dirty="0" smtClean="0">
                <a:latin typeface="Times New Roman"/>
                <a:cs typeface="Times New Roman"/>
              </a:rPr>
              <a:t> </a:t>
            </a:r>
            <a:r>
              <a:rPr sz="1600" spc="0" dirty="0" smtClean="0">
                <a:latin typeface="Baskerville Old Face"/>
                <a:cs typeface="Baskerville Old Face"/>
              </a:rPr>
              <a:t>o</a:t>
            </a:r>
            <a:r>
              <a:rPr sz="1600" spc="-10" dirty="0" smtClean="0">
                <a:latin typeface="Baskerville Old Face"/>
                <a:cs typeface="Baskerville Old Face"/>
              </a:rPr>
              <a:t>r</a:t>
            </a:r>
            <a:r>
              <a:rPr sz="1600" spc="-10" dirty="0" smtClean="0">
                <a:latin typeface="Times New Roman"/>
                <a:cs typeface="Times New Roman"/>
              </a:rPr>
              <a:t> </a:t>
            </a:r>
            <a:r>
              <a:rPr sz="1600" spc="0" dirty="0" smtClean="0">
                <a:latin typeface="Baskerville Old Face"/>
                <a:cs typeface="Baskerville Old Face"/>
              </a:rPr>
              <a:t>p</a:t>
            </a:r>
            <a:r>
              <a:rPr sz="1600" spc="-15" dirty="0" smtClean="0">
                <a:latin typeface="Baskerville Old Face"/>
                <a:cs typeface="Baskerville Old Face"/>
              </a:rPr>
              <a:t>r</a:t>
            </a:r>
            <a:r>
              <a:rPr sz="1600" spc="-10" dirty="0" smtClean="0">
                <a:latin typeface="Baskerville Old Face"/>
                <a:cs typeface="Baskerville Old Face"/>
              </a:rPr>
              <a:t>o</a:t>
            </a:r>
            <a:r>
              <a:rPr sz="1600" spc="-20" dirty="0" smtClean="0">
                <a:latin typeface="Baskerville Old Face"/>
                <a:cs typeface="Baskerville Old Face"/>
              </a:rPr>
              <a:t>c</a:t>
            </a:r>
            <a:r>
              <a:rPr sz="1600" spc="-15" dirty="0" smtClean="0">
                <a:latin typeface="Baskerville Old Face"/>
                <a:cs typeface="Baskerville Old Face"/>
              </a:rPr>
              <a:t>es</a:t>
            </a:r>
            <a:r>
              <a:rPr sz="1600" spc="-10" dirty="0" smtClean="0">
                <a:latin typeface="Baskerville Old Face"/>
                <a:cs typeface="Baskerville Old Face"/>
              </a:rPr>
              <a:t>s</a:t>
            </a:r>
            <a:r>
              <a:rPr sz="1600" spc="-5" dirty="0" smtClean="0">
                <a:latin typeface="Times New Roman"/>
                <a:cs typeface="Times New Roman"/>
              </a:rPr>
              <a:t> </a:t>
            </a:r>
            <a:r>
              <a:rPr sz="1600" spc="-10" dirty="0" smtClean="0">
                <a:latin typeface="Baskerville Old Face"/>
                <a:cs typeface="Baskerville Old Face"/>
              </a:rPr>
              <a:t>d</a:t>
            </a:r>
            <a:r>
              <a:rPr sz="1600" spc="-5" dirty="0" smtClean="0">
                <a:latin typeface="Baskerville Old Face"/>
                <a:cs typeface="Baskerville Old Face"/>
              </a:rPr>
              <a:t>i</a:t>
            </a:r>
            <a:r>
              <a:rPr sz="1600" spc="0" dirty="0" smtClean="0">
                <a:latin typeface="Baskerville Old Face"/>
                <a:cs typeface="Baskerville Old Face"/>
              </a:rPr>
              <a:t>s</a:t>
            </a:r>
            <a:r>
              <a:rPr sz="1600" spc="-20" dirty="0" smtClean="0">
                <a:latin typeface="Baskerville Old Face"/>
                <a:cs typeface="Baskerville Old Face"/>
              </a:rPr>
              <a:t>c</a:t>
            </a:r>
            <a:r>
              <a:rPr sz="1600" spc="-5" dirty="0" smtClean="0">
                <a:latin typeface="Baskerville Old Face"/>
                <a:cs typeface="Baskerville Old Face"/>
              </a:rPr>
              <a:t>l</a:t>
            </a:r>
            <a:r>
              <a:rPr sz="1600" spc="-10" dirty="0" smtClean="0">
                <a:latin typeface="Baskerville Old Face"/>
                <a:cs typeface="Baskerville Old Face"/>
              </a:rPr>
              <a:t>o</a:t>
            </a:r>
            <a:r>
              <a:rPr sz="1600" spc="-15" dirty="0" smtClean="0">
                <a:latin typeface="Baskerville Old Face"/>
                <a:cs typeface="Baskerville Old Face"/>
              </a:rPr>
              <a:t>se</a:t>
            </a:r>
            <a:r>
              <a:rPr sz="1600" spc="-10" dirty="0" smtClean="0">
                <a:latin typeface="Baskerville Old Face"/>
                <a:cs typeface="Baskerville Old Face"/>
              </a:rPr>
              <a:t>d.</a:t>
            </a:r>
            <a:endParaRPr sz="1600" dirty="0">
              <a:latin typeface="Baskerville Old Face"/>
              <a:cs typeface="Baskerville Old Face"/>
            </a:endParaRPr>
          </a:p>
          <a:p>
            <a:pPr>
              <a:lnSpc>
                <a:spcPts val="900"/>
              </a:lnSpc>
              <a:spcBef>
                <a:spcPts val="19"/>
              </a:spcBef>
            </a:pPr>
            <a:endParaRPr sz="900" dirty="0"/>
          </a:p>
          <a:p>
            <a:pPr>
              <a:lnSpc>
                <a:spcPts val="1000"/>
              </a:lnSpc>
            </a:pPr>
            <a:endParaRPr sz="1000" dirty="0"/>
          </a:p>
          <a:p>
            <a:pPr marL="355600" indent="-343535">
              <a:lnSpc>
                <a:spcPct val="100000"/>
              </a:lnSpc>
              <a:buClr>
                <a:srgbClr val="323299"/>
              </a:buClr>
              <a:buSzPct val="68750"/>
              <a:buFont typeface="Wingdings"/>
              <a:buChar char="·"/>
              <a:tabLst>
                <a:tab pos="354965" algn="l"/>
              </a:tabLst>
            </a:pPr>
            <a:r>
              <a:rPr sz="1600" spc="5" dirty="0" smtClean="0">
                <a:latin typeface="Baskerville Old Face"/>
                <a:cs typeface="Baskerville Old Face"/>
              </a:rPr>
              <a:t>C</a:t>
            </a:r>
            <a:r>
              <a:rPr sz="1600" spc="-20" dirty="0" smtClean="0">
                <a:latin typeface="Baskerville Old Face"/>
                <a:cs typeface="Baskerville Old Face"/>
              </a:rPr>
              <a:t>O</a:t>
            </a:r>
            <a:r>
              <a:rPr sz="1600" spc="-15" dirty="0" smtClean="0">
                <a:latin typeface="Baskerville Old Face"/>
                <a:cs typeface="Baskerville Old Face"/>
              </a:rPr>
              <a:t>P</a:t>
            </a:r>
            <a:r>
              <a:rPr sz="1600" spc="-10" dirty="0" smtClean="0">
                <a:latin typeface="Baskerville Old Face"/>
                <a:cs typeface="Baskerville Old Face"/>
              </a:rPr>
              <a:t>Y</a:t>
            </a:r>
            <a:r>
              <a:rPr sz="1600" spc="-5" dirty="0" smtClean="0">
                <a:latin typeface="Baskerville Old Face"/>
                <a:cs typeface="Baskerville Old Face"/>
              </a:rPr>
              <a:t>R</a:t>
            </a:r>
            <a:r>
              <a:rPr sz="1600" spc="-10" dirty="0" smtClean="0">
                <a:latin typeface="Baskerville Old Face"/>
                <a:cs typeface="Baskerville Old Face"/>
              </a:rPr>
              <a:t>I</a:t>
            </a:r>
            <a:r>
              <a:rPr sz="1600" spc="-20" dirty="0" smtClean="0">
                <a:latin typeface="Baskerville Old Face"/>
                <a:cs typeface="Baskerville Old Face"/>
              </a:rPr>
              <a:t>G</a:t>
            </a:r>
            <a:r>
              <a:rPr sz="1600" spc="-10" dirty="0" smtClean="0">
                <a:latin typeface="Baskerville Old Face"/>
                <a:cs typeface="Baskerville Old Face"/>
              </a:rPr>
              <a:t>H</a:t>
            </a:r>
            <a:r>
              <a:rPr sz="1600" spc="-15" dirty="0" smtClean="0">
                <a:latin typeface="Baskerville Old Face"/>
                <a:cs typeface="Baskerville Old Face"/>
              </a:rPr>
              <a:t>T</a:t>
            </a:r>
            <a:r>
              <a:rPr sz="1600" spc="-10" dirty="0" smtClean="0">
                <a:latin typeface="Times New Roman"/>
                <a:cs typeface="Times New Roman"/>
              </a:rPr>
              <a:t> </a:t>
            </a:r>
            <a:r>
              <a:rPr sz="1600" spc="0" dirty="0" smtClean="0">
                <a:latin typeface="Baskerville Old Face"/>
                <a:cs typeface="Baskerville Old Face"/>
              </a:rPr>
              <a:t>I</a:t>
            </a:r>
            <a:r>
              <a:rPr sz="1600" spc="-25" dirty="0" smtClean="0">
                <a:latin typeface="Baskerville Old Face"/>
                <a:cs typeface="Baskerville Old Face"/>
              </a:rPr>
              <a:t>N</a:t>
            </a:r>
            <a:r>
              <a:rPr sz="1600" spc="0" dirty="0" smtClean="0">
                <a:latin typeface="Baskerville Old Face"/>
                <a:cs typeface="Baskerville Old Face"/>
              </a:rPr>
              <a:t>F</a:t>
            </a:r>
            <a:r>
              <a:rPr sz="1600" spc="-5" dirty="0" smtClean="0">
                <a:latin typeface="Baskerville Old Face"/>
                <a:cs typeface="Baskerville Old Face"/>
              </a:rPr>
              <a:t>OR</a:t>
            </a:r>
            <a:r>
              <a:rPr sz="1600" spc="-15" dirty="0" smtClean="0">
                <a:latin typeface="Baskerville Old Face"/>
                <a:cs typeface="Baskerville Old Face"/>
              </a:rPr>
              <a:t>M</a:t>
            </a:r>
            <a:r>
              <a:rPr sz="1600" spc="-10" dirty="0" smtClean="0">
                <a:latin typeface="Baskerville Old Face"/>
                <a:cs typeface="Baskerville Old Face"/>
              </a:rPr>
              <a:t>A</a:t>
            </a:r>
            <a:r>
              <a:rPr sz="1600" spc="-20" dirty="0" smtClean="0">
                <a:latin typeface="Baskerville Old Face"/>
                <a:cs typeface="Baskerville Old Face"/>
              </a:rPr>
              <a:t>T</a:t>
            </a:r>
            <a:r>
              <a:rPr sz="1600" spc="-10" dirty="0" smtClean="0">
                <a:latin typeface="Baskerville Old Face"/>
                <a:cs typeface="Baskerville Old Face"/>
              </a:rPr>
              <a:t>I</a:t>
            </a:r>
            <a:r>
              <a:rPr sz="1600" spc="-5" dirty="0" smtClean="0">
                <a:latin typeface="Baskerville Old Face"/>
                <a:cs typeface="Baskerville Old Face"/>
              </a:rPr>
              <a:t>O</a:t>
            </a:r>
            <a:r>
              <a:rPr sz="1600" spc="-25" dirty="0" smtClean="0">
                <a:latin typeface="Baskerville Old Face"/>
                <a:cs typeface="Baskerville Old Face"/>
              </a:rPr>
              <a:t>N</a:t>
            </a:r>
            <a:r>
              <a:rPr sz="1600" spc="-5" dirty="0" smtClean="0">
                <a:latin typeface="Baskerville Old Face"/>
                <a:cs typeface="Baskerville Old Face"/>
              </a:rPr>
              <a:t>:</a:t>
            </a:r>
            <a:r>
              <a:rPr sz="1600" spc="-5" dirty="0" smtClean="0">
                <a:latin typeface="Times New Roman"/>
                <a:cs typeface="Times New Roman"/>
              </a:rPr>
              <a:t> </a:t>
            </a:r>
            <a:r>
              <a:rPr sz="1600" spc="-20" dirty="0" smtClean="0">
                <a:latin typeface="Baskerville Old Face"/>
                <a:cs typeface="Baskerville Old Face"/>
              </a:rPr>
              <a:t>T</a:t>
            </a:r>
            <a:r>
              <a:rPr sz="1600" spc="-10" dirty="0" smtClean="0">
                <a:latin typeface="Baskerville Old Face"/>
                <a:cs typeface="Baskerville Old Face"/>
              </a:rPr>
              <a:t>h</a:t>
            </a:r>
            <a:r>
              <a:rPr sz="1600" spc="-5" dirty="0" smtClean="0">
                <a:latin typeface="Baskerville Old Face"/>
                <a:cs typeface="Baskerville Old Face"/>
              </a:rPr>
              <a:t>i</a:t>
            </a:r>
            <a:r>
              <a:rPr sz="1600" spc="-10" dirty="0" smtClean="0">
                <a:latin typeface="Baskerville Old Face"/>
                <a:cs typeface="Baskerville Old Face"/>
              </a:rPr>
              <a:t>s</a:t>
            </a:r>
            <a:r>
              <a:rPr sz="1600" spc="5" dirty="0" smtClean="0">
                <a:latin typeface="Times New Roman"/>
                <a:cs typeface="Times New Roman"/>
              </a:rPr>
              <a:t> </a:t>
            </a:r>
            <a:r>
              <a:rPr sz="1600" spc="-25" dirty="0" smtClean="0">
                <a:latin typeface="Baskerville Old Face"/>
                <a:cs typeface="Baskerville Old Face"/>
              </a:rPr>
              <a:t>m</a:t>
            </a:r>
            <a:r>
              <a:rPr sz="1600" spc="-10" dirty="0" smtClean="0">
                <a:latin typeface="Baskerville Old Face"/>
                <a:cs typeface="Baskerville Old Face"/>
              </a:rPr>
              <a:t>a</a:t>
            </a:r>
            <a:r>
              <a:rPr sz="1600" spc="5" dirty="0" smtClean="0">
                <a:latin typeface="Baskerville Old Face"/>
                <a:cs typeface="Baskerville Old Face"/>
              </a:rPr>
              <a:t>t</a:t>
            </a:r>
            <a:r>
              <a:rPr sz="1600" spc="-15" dirty="0" smtClean="0">
                <a:latin typeface="Baskerville Old Face"/>
                <a:cs typeface="Baskerville Old Face"/>
              </a:rPr>
              <a:t>e</a:t>
            </a:r>
            <a:r>
              <a:rPr sz="1600" spc="-5" dirty="0" smtClean="0">
                <a:latin typeface="Baskerville Old Face"/>
                <a:cs typeface="Baskerville Old Face"/>
              </a:rPr>
              <a:t>ri</a:t>
            </a:r>
            <a:r>
              <a:rPr sz="1600" spc="-10" dirty="0" smtClean="0">
                <a:latin typeface="Baskerville Old Face"/>
                <a:cs typeface="Baskerville Old Face"/>
              </a:rPr>
              <a:t>al</a:t>
            </a:r>
            <a:r>
              <a:rPr sz="1600" spc="-10" dirty="0" smtClean="0">
                <a:latin typeface="Times New Roman"/>
                <a:cs typeface="Times New Roman"/>
              </a:rPr>
              <a:t> </a:t>
            </a:r>
            <a:r>
              <a:rPr sz="1600" spc="-5" dirty="0" smtClean="0">
                <a:latin typeface="Baskerville Old Face"/>
                <a:cs typeface="Baskerville Old Face"/>
              </a:rPr>
              <a:t>i</a:t>
            </a:r>
            <a:r>
              <a:rPr sz="1600" spc="-10" dirty="0" smtClean="0">
                <a:latin typeface="Baskerville Old Face"/>
                <a:cs typeface="Baskerville Old Face"/>
              </a:rPr>
              <a:t>s</a:t>
            </a:r>
            <a:r>
              <a:rPr sz="1600" spc="5" dirty="0" smtClean="0">
                <a:latin typeface="Times New Roman"/>
                <a:cs typeface="Times New Roman"/>
              </a:rPr>
              <a:t> </a:t>
            </a:r>
            <a:r>
              <a:rPr sz="1600" spc="-10" dirty="0" smtClean="0">
                <a:latin typeface="Baskerville Old Face"/>
                <a:cs typeface="Baskerville Old Face"/>
              </a:rPr>
              <a:t>the</a:t>
            </a:r>
            <a:r>
              <a:rPr sz="1600" spc="-5" dirty="0" smtClean="0">
                <a:latin typeface="Times New Roman"/>
                <a:cs typeface="Times New Roman"/>
              </a:rPr>
              <a:t> </a:t>
            </a:r>
            <a:r>
              <a:rPr sz="1600" spc="-20" dirty="0" smtClean="0">
                <a:latin typeface="Baskerville Old Face"/>
                <a:cs typeface="Baskerville Old Face"/>
              </a:rPr>
              <a:t>c</a:t>
            </a:r>
            <a:r>
              <a:rPr sz="1600" spc="-10" dirty="0" smtClean="0">
                <a:latin typeface="Baskerville Old Face"/>
                <a:cs typeface="Baskerville Old Face"/>
              </a:rPr>
              <a:t>op</a:t>
            </a:r>
            <a:r>
              <a:rPr sz="1600" spc="5" dirty="0" smtClean="0">
                <a:latin typeface="Baskerville Old Face"/>
                <a:cs typeface="Baskerville Old Face"/>
              </a:rPr>
              <a:t>y</a:t>
            </a:r>
            <a:r>
              <a:rPr sz="1600" spc="-15" dirty="0" smtClean="0">
                <a:latin typeface="Baskerville Old Face"/>
                <a:cs typeface="Baskerville Old Face"/>
              </a:rPr>
              <a:t>r</a:t>
            </a:r>
            <a:r>
              <a:rPr sz="1600" spc="-5" dirty="0" smtClean="0">
                <a:latin typeface="Baskerville Old Face"/>
                <a:cs typeface="Baskerville Old Face"/>
              </a:rPr>
              <a:t>i</a:t>
            </a:r>
            <a:r>
              <a:rPr sz="1600" spc="-10" dirty="0" smtClean="0">
                <a:latin typeface="Baskerville Old Face"/>
                <a:cs typeface="Baskerville Old Face"/>
              </a:rPr>
              <a:t>gh</a:t>
            </a:r>
            <a:r>
              <a:rPr sz="1600" spc="5" dirty="0" smtClean="0">
                <a:latin typeface="Baskerville Old Face"/>
                <a:cs typeface="Baskerville Old Face"/>
              </a:rPr>
              <a:t>t</a:t>
            </a:r>
            <a:r>
              <a:rPr sz="1600" spc="-15" dirty="0" smtClean="0">
                <a:latin typeface="Baskerville Old Face"/>
                <a:cs typeface="Baskerville Old Face"/>
              </a:rPr>
              <a:t>e</a:t>
            </a:r>
            <a:r>
              <a:rPr sz="1600" spc="-10" dirty="0" smtClean="0">
                <a:latin typeface="Baskerville Old Face"/>
                <a:cs typeface="Baskerville Old Face"/>
              </a:rPr>
              <a:t>d</a:t>
            </a:r>
            <a:r>
              <a:rPr sz="1600" spc="-5" dirty="0" smtClean="0">
                <a:latin typeface="Times New Roman"/>
                <a:cs typeface="Times New Roman"/>
              </a:rPr>
              <a:t> </a:t>
            </a:r>
            <a:r>
              <a:rPr sz="1600" spc="0" dirty="0" smtClean="0">
                <a:latin typeface="Baskerville Old Face"/>
                <a:cs typeface="Baskerville Old Face"/>
              </a:rPr>
              <a:t>p</a:t>
            </a:r>
            <a:r>
              <a:rPr sz="1600" spc="-15" dirty="0" smtClean="0">
                <a:latin typeface="Baskerville Old Face"/>
                <a:cs typeface="Baskerville Old Face"/>
              </a:rPr>
              <a:t>r</a:t>
            </a:r>
            <a:r>
              <a:rPr sz="1600" spc="-10" dirty="0" smtClean="0">
                <a:latin typeface="Baskerville Old Face"/>
                <a:cs typeface="Baskerville Old Face"/>
              </a:rPr>
              <a:t>op</a:t>
            </a:r>
            <a:r>
              <a:rPr sz="1600" spc="-15" dirty="0" smtClean="0">
                <a:latin typeface="Baskerville Old Face"/>
                <a:cs typeface="Baskerville Old Face"/>
              </a:rPr>
              <a:t>e</a:t>
            </a:r>
            <a:r>
              <a:rPr sz="1600" spc="-5" dirty="0" smtClean="0">
                <a:latin typeface="Baskerville Old Face"/>
                <a:cs typeface="Baskerville Old Face"/>
              </a:rPr>
              <a:t>r</a:t>
            </a:r>
            <a:r>
              <a:rPr sz="1600" spc="-10" dirty="0" smtClean="0">
                <a:latin typeface="Baskerville Old Face"/>
                <a:cs typeface="Baskerville Old Face"/>
              </a:rPr>
              <a:t>ty</a:t>
            </a:r>
            <a:r>
              <a:rPr sz="1600" spc="10" dirty="0" smtClean="0">
                <a:latin typeface="Times New Roman"/>
                <a:cs typeface="Times New Roman"/>
              </a:rPr>
              <a:t> </a:t>
            </a:r>
            <a:r>
              <a:rPr sz="1600" spc="-10" dirty="0" smtClean="0">
                <a:latin typeface="Baskerville Old Face"/>
                <a:cs typeface="Baskerville Old Face"/>
              </a:rPr>
              <a:t>of</a:t>
            </a:r>
            <a:r>
              <a:rPr sz="1600" spc="-10" dirty="0" smtClean="0">
                <a:latin typeface="Times New Roman"/>
                <a:cs typeface="Times New Roman"/>
              </a:rPr>
              <a:t> </a:t>
            </a:r>
            <a:r>
              <a:rPr sz="1600" spc="-15" dirty="0" smtClean="0">
                <a:latin typeface="Baskerville Old Face"/>
                <a:cs typeface="Baskerville Old Face"/>
              </a:rPr>
              <a:t>M</a:t>
            </a:r>
            <a:r>
              <a:rPr sz="1600" spc="-5" dirty="0" smtClean="0">
                <a:latin typeface="Baskerville Old Face"/>
                <a:cs typeface="Baskerville Old Face"/>
              </a:rPr>
              <a:t>i</a:t>
            </a:r>
            <a:r>
              <a:rPr sz="1600" spc="0" dirty="0" smtClean="0">
                <a:latin typeface="Baskerville Old Face"/>
                <a:cs typeface="Baskerville Old Face"/>
              </a:rPr>
              <a:t>a</a:t>
            </a:r>
            <a:r>
              <a:rPr sz="1600" spc="-25" dirty="0" smtClean="0">
                <a:latin typeface="Baskerville Old Face"/>
                <a:cs typeface="Baskerville Old Face"/>
              </a:rPr>
              <a:t>m</a:t>
            </a:r>
            <a:r>
              <a:rPr sz="1600" spc="0" dirty="0" smtClean="0">
                <a:latin typeface="Baskerville Old Face"/>
                <a:cs typeface="Baskerville Old Face"/>
              </a:rPr>
              <a:t>i</a:t>
            </a:r>
            <a:r>
              <a:rPr sz="1600" spc="-10" dirty="0" smtClean="0">
                <a:latin typeface="Times New Roman"/>
                <a:cs typeface="Times New Roman"/>
              </a:rPr>
              <a:t> </a:t>
            </a:r>
            <a:r>
              <a:rPr sz="1600" spc="-5" dirty="0" smtClean="0">
                <a:latin typeface="Baskerville Old Face"/>
                <a:cs typeface="Baskerville Old Face"/>
              </a:rPr>
              <a:t>D</a:t>
            </a:r>
            <a:r>
              <a:rPr sz="1600" spc="-10" dirty="0" smtClean="0">
                <a:latin typeface="Baskerville Old Face"/>
                <a:cs typeface="Baskerville Old Face"/>
              </a:rPr>
              <a:t>ade</a:t>
            </a:r>
            <a:r>
              <a:rPr sz="1600" spc="5" dirty="0" smtClean="0">
                <a:latin typeface="Times New Roman"/>
                <a:cs typeface="Times New Roman"/>
              </a:rPr>
              <a:t> </a:t>
            </a:r>
            <a:r>
              <a:rPr sz="1600" spc="-5" dirty="0" smtClean="0">
                <a:latin typeface="Baskerville Old Face"/>
                <a:cs typeface="Baskerville Old Face"/>
              </a:rPr>
              <a:t>C</a:t>
            </a:r>
            <a:r>
              <a:rPr sz="1600" spc="-10" dirty="0" smtClean="0">
                <a:latin typeface="Baskerville Old Face"/>
                <a:cs typeface="Baskerville Old Face"/>
              </a:rPr>
              <a:t>o</a:t>
            </a:r>
            <a:r>
              <a:rPr sz="1600" spc="-5" dirty="0" smtClean="0">
                <a:latin typeface="Baskerville Old Face"/>
                <a:cs typeface="Baskerville Old Face"/>
              </a:rPr>
              <a:t>l</a:t>
            </a:r>
            <a:r>
              <a:rPr sz="1600" spc="5" dirty="0" smtClean="0">
                <a:latin typeface="Baskerville Old Face"/>
                <a:cs typeface="Baskerville Old Face"/>
              </a:rPr>
              <a:t>l</a:t>
            </a:r>
            <a:r>
              <a:rPr sz="1600" spc="-15" dirty="0" smtClean="0">
                <a:latin typeface="Baskerville Old Face"/>
                <a:cs typeface="Baskerville Old Face"/>
              </a:rPr>
              <a:t>e</a:t>
            </a:r>
            <a:r>
              <a:rPr sz="1600" spc="-10" dirty="0" smtClean="0">
                <a:latin typeface="Baskerville Old Face"/>
                <a:cs typeface="Baskerville Old Face"/>
              </a:rPr>
              <a:t>g</a:t>
            </a:r>
            <a:r>
              <a:rPr sz="1600" spc="0" dirty="0" smtClean="0">
                <a:latin typeface="Baskerville Old Face"/>
                <a:cs typeface="Baskerville Old Face"/>
              </a:rPr>
              <a:t>e</a:t>
            </a:r>
            <a:r>
              <a:rPr sz="1600" spc="-5" dirty="0" smtClean="0">
                <a:latin typeface="Baskerville Old Face"/>
                <a:cs typeface="Baskerville Old Face"/>
              </a:rPr>
              <a:t>.</a:t>
            </a:r>
            <a:endParaRPr sz="1600" dirty="0">
              <a:latin typeface="Baskerville Old Face"/>
              <a:cs typeface="Baskerville Old Face"/>
            </a:endParaRPr>
          </a:p>
          <a:p>
            <a:pPr marL="354965" marR="35560" indent="0">
              <a:lnSpc>
                <a:spcPct val="80000"/>
              </a:lnSpc>
            </a:pPr>
            <a:r>
              <a:rPr sz="1600" spc="-10" dirty="0" smtClean="0">
                <a:latin typeface="Baskerville Old Face"/>
                <a:cs typeface="Baskerville Old Face"/>
              </a:rPr>
              <a:t>By</a:t>
            </a:r>
            <a:r>
              <a:rPr sz="1600" spc="10" dirty="0" smtClean="0">
                <a:latin typeface="Times New Roman"/>
                <a:cs typeface="Times New Roman"/>
              </a:rPr>
              <a:t> </a:t>
            </a:r>
            <a:r>
              <a:rPr sz="1600" spc="-10" dirty="0" smtClean="0">
                <a:latin typeface="Baskerville Old Face"/>
                <a:cs typeface="Baskerville Old Face"/>
              </a:rPr>
              <a:t>f</a:t>
            </a:r>
            <a:r>
              <a:rPr sz="1600" spc="-15" dirty="0" smtClean="0">
                <a:latin typeface="Baskerville Old Face"/>
                <a:cs typeface="Baskerville Old Face"/>
              </a:rPr>
              <a:t>e</a:t>
            </a:r>
            <a:r>
              <a:rPr sz="1600" spc="-10" dirty="0" smtClean="0">
                <a:latin typeface="Baskerville Old Face"/>
                <a:cs typeface="Baskerville Old Face"/>
              </a:rPr>
              <a:t>d</a:t>
            </a:r>
            <a:r>
              <a:rPr sz="1600" spc="0" dirty="0" smtClean="0">
                <a:latin typeface="Baskerville Old Face"/>
                <a:cs typeface="Baskerville Old Face"/>
              </a:rPr>
              <a:t>e</a:t>
            </a:r>
            <a:r>
              <a:rPr sz="1600" spc="-15" dirty="0" smtClean="0">
                <a:latin typeface="Baskerville Old Face"/>
                <a:cs typeface="Baskerville Old Face"/>
              </a:rPr>
              <a:t>r</a:t>
            </a:r>
            <a:r>
              <a:rPr sz="1600" spc="0" dirty="0" smtClean="0">
                <a:latin typeface="Baskerville Old Face"/>
                <a:cs typeface="Baskerville Old Face"/>
              </a:rPr>
              <a:t>al</a:t>
            </a:r>
            <a:r>
              <a:rPr sz="1600" spc="0" dirty="0" smtClean="0">
                <a:latin typeface="Times New Roman"/>
                <a:cs typeface="Times New Roman"/>
              </a:rPr>
              <a:t> </a:t>
            </a:r>
            <a:r>
              <a:rPr sz="1600" spc="-15" dirty="0" smtClean="0">
                <a:latin typeface="Baskerville Old Face"/>
                <a:cs typeface="Baskerville Old Face"/>
              </a:rPr>
              <a:t>r</a:t>
            </a:r>
            <a:r>
              <a:rPr sz="1600" spc="0" dirty="0" smtClean="0">
                <a:latin typeface="Baskerville Old Face"/>
                <a:cs typeface="Baskerville Old Face"/>
              </a:rPr>
              <a:t>e</a:t>
            </a:r>
            <a:r>
              <a:rPr sz="1600" spc="-10" dirty="0" smtClean="0">
                <a:latin typeface="Baskerville Old Face"/>
                <a:cs typeface="Baskerville Old Face"/>
              </a:rPr>
              <a:t>g</a:t>
            </a:r>
            <a:r>
              <a:rPr sz="1600" spc="0" dirty="0" smtClean="0">
                <a:latin typeface="Baskerville Old Face"/>
                <a:cs typeface="Baskerville Old Face"/>
              </a:rPr>
              <a:t>u</a:t>
            </a:r>
            <a:r>
              <a:rPr sz="1600" spc="-5" dirty="0" smtClean="0">
                <a:latin typeface="Baskerville Old Face"/>
                <a:cs typeface="Baskerville Old Face"/>
              </a:rPr>
              <a:t>l</a:t>
            </a:r>
            <a:r>
              <a:rPr sz="1600" spc="-10" dirty="0" smtClean="0">
                <a:latin typeface="Baskerville Old Face"/>
                <a:cs typeface="Baskerville Old Face"/>
              </a:rPr>
              <a:t>a</a:t>
            </a:r>
            <a:r>
              <a:rPr sz="1600" spc="5" dirty="0" smtClean="0">
                <a:latin typeface="Baskerville Old Face"/>
                <a:cs typeface="Baskerville Old Face"/>
              </a:rPr>
              <a:t>t</a:t>
            </a:r>
            <a:r>
              <a:rPr sz="1600" spc="-5" dirty="0" smtClean="0">
                <a:latin typeface="Baskerville Old Face"/>
                <a:cs typeface="Baskerville Old Face"/>
              </a:rPr>
              <a:t>i</a:t>
            </a:r>
            <a:r>
              <a:rPr sz="1600" spc="0" dirty="0" smtClean="0">
                <a:latin typeface="Baskerville Old Face"/>
                <a:cs typeface="Baskerville Old Face"/>
              </a:rPr>
              <a:t>o</a:t>
            </a:r>
            <a:r>
              <a:rPr sz="1600" spc="-15" dirty="0" smtClean="0">
                <a:latin typeface="Baskerville Old Face"/>
                <a:cs typeface="Baskerville Old Face"/>
              </a:rPr>
              <a:t>n</a:t>
            </a:r>
            <a:r>
              <a:rPr sz="1600" spc="0" dirty="0" smtClean="0">
                <a:latin typeface="Baskerville Old Face"/>
                <a:cs typeface="Baskerville Old Face"/>
              </a:rPr>
              <a:t>,</a:t>
            </a:r>
            <a:r>
              <a:rPr sz="1600" spc="-5" dirty="0" smtClean="0">
                <a:latin typeface="Times New Roman"/>
                <a:cs typeface="Times New Roman"/>
              </a:rPr>
              <a:t> </a:t>
            </a:r>
            <a:r>
              <a:rPr sz="1600" spc="-20" dirty="0" smtClean="0">
                <a:latin typeface="Baskerville Old Face"/>
                <a:cs typeface="Baskerville Old Face"/>
              </a:rPr>
              <a:t>O</a:t>
            </a:r>
            <a:r>
              <a:rPr sz="1600" spc="0" dirty="0" smtClean="0">
                <a:latin typeface="Baskerville Old Face"/>
                <a:cs typeface="Baskerville Old Face"/>
              </a:rPr>
              <a:t>S</a:t>
            </a:r>
            <a:r>
              <a:rPr sz="1600" spc="-25" dirty="0" smtClean="0">
                <a:latin typeface="Baskerville Old Face"/>
                <a:cs typeface="Baskerville Old Face"/>
              </a:rPr>
              <a:t>H</a:t>
            </a:r>
            <a:r>
              <a:rPr sz="1600" spc="-15" dirty="0" smtClean="0">
                <a:latin typeface="Baskerville Old Face"/>
                <a:cs typeface="Baskerville Old Face"/>
              </a:rPr>
              <a:t>A</a:t>
            </a:r>
            <a:r>
              <a:rPr sz="1600" spc="-15" dirty="0" smtClean="0">
                <a:latin typeface="Times New Roman"/>
                <a:cs typeface="Times New Roman"/>
              </a:rPr>
              <a:t> </a:t>
            </a:r>
            <a:r>
              <a:rPr sz="1600" spc="-5" dirty="0" smtClean="0">
                <a:latin typeface="Baskerville Old Face"/>
                <a:cs typeface="Baskerville Old Face"/>
              </a:rPr>
              <a:t>r</a:t>
            </a:r>
            <a:r>
              <a:rPr sz="1600" spc="-15" dirty="0" smtClean="0">
                <a:latin typeface="Baskerville Old Face"/>
                <a:cs typeface="Baskerville Old Face"/>
              </a:rPr>
              <a:t>es</a:t>
            </a:r>
            <a:r>
              <a:rPr sz="1600" spc="0" dirty="0" smtClean="0">
                <a:latin typeface="Baskerville Old Face"/>
                <a:cs typeface="Baskerville Old Face"/>
              </a:rPr>
              <a:t>e</a:t>
            </a:r>
            <a:r>
              <a:rPr sz="1600" spc="-15" dirty="0" smtClean="0">
                <a:latin typeface="Baskerville Old Face"/>
                <a:cs typeface="Baskerville Old Face"/>
              </a:rPr>
              <a:t>r</a:t>
            </a:r>
            <a:r>
              <a:rPr sz="1600" spc="0" dirty="0" smtClean="0">
                <a:latin typeface="Baskerville Old Face"/>
                <a:cs typeface="Baskerville Old Face"/>
              </a:rPr>
              <a:t>v</a:t>
            </a:r>
            <a:r>
              <a:rPr sz="1600" spc="-15" dirty="0" smtClean="0">
                <a:latin typeface="Baskerville Old Face"/>
                <a:cs typeface="Baskerville Old Face"/>
              </a:rPr>
              <a:t>e</a:t>
            </a:r>
            <a:r>
              <a:rPr sz="1600" spc="-10" dirty="0" smtClean="0">
                <a:latin typeface="Baskerville Old Face"/>
                <a:cs typeface="Baskerville Old Face"/>
              </a:rPr>
              <a:t>s</a:t>
            </a:r>
            <a:r>
              <a:rPr sz="1600" spc="-5" dirty="0" smtClean="0">
                <a:latin typeface="Times New Roman"/>
                <a:cs typeface="Times New Roman"/>
              </a:rPr>
              <a:t> </a:t>
            </a:r>
            <a:r>
              <a:rPr sz="1600" spc="-10" dirty="0" smtClean="0">
                <a:latin typeface="Baskerville Old Face"/>
                <a:cs typeface="Baskerville Old Face"/>
              </a:rPr>
              <a:t>a</a:t>
            </a:r>
            <a:r>
              <a:rPr sz="1600" spc="10" dirty="0" smtClean="0">
                <a:latin typeface="Times New Roman"/>
                <a:cs typeface="Times New Roman"/>
              </a:rPr>
              <a:t> </a:t>
            </a:r>
            <a:r>
              <a:rPr sz="1600" spc="-5" dirty="0" smtClean="0">
                <a:latin typeface="Baskerville Old Face"/>
                <a:cs typeface="Baskerville Old Face"/>
              </a:rPr>
              <a:t>l</a:t>
            </a:r>
            <a:r>
              <a:rPr sz="1600" spc="5" dirty="0" smtClean="0">
                <a:latin typeface="Baskerville Old Face"/>
                <a:cs typeface="Baskerville Old Face"/>
              </a:rPr>
              <a:t>i</a:t>
            </a:r>
            <a:r>
              <a:rPr sz="1600" spc="-20" dirty="0" smtClean="0">
                <a:latin typeface="Baskerville Old Face"/>
                <a:cs typeface="Baskerville Old Face"/>
              </a:rPr>
              <a:t>c</a:t>
            </a:r>
            <a:r>
              <a:rPr sz="1600" spc="0" dirty="0" smtClean="0">
                <a:latin typeface="Baskerville Old Face"/>
                <a:cs typeface="Baskerville Old Face"/>
              </a:rPr>
              <a:t>e</a:t>
            </a:r>
            <a:r>
              <a:rPr sz="1600" spc="-15" dirty="0" smtClean="0">
                <a:latin typeface="Baskerville Old Face"/>
                <a:cs typeface="Baskerville Old Face"/>
              </a:rPr>
              <a:t>ns</a:t>
            </a:r>
            <a:r>
              <a:rPr sz="1600" spc="-10" dirty="0" smtClean="0">
                <a:latin typeface="Baskerville Old Face"/>
                <a:cs typeface="Baskerville Old Face"/>
              </a:rPr>
              <a:t>e</a:t>
            </a:r>
            <a:r>
              <a:rPr sz="1600" spc="5" dirty="0" smtClean="0">
                <a:latin typeface="Times New Roman"/>
                <a:cs typeface="Times New Roman"/>
              </a:rPr>
              <a:t> </a:t>
            </a:r>
            <a:r>
              <a:rPr sz="1600" spc="-10" dirty="0" smtClean="0">
                <a:latin typeface="Baskerville Old Face"/>
                <a:cs typeface="Baskerville Old Face"/>
              </a:rPr>
              <a:t>to</a:t>
            </a:r>
            <a:r>
              <a:rPr sz="1600" spc="5" dirty="0" smtClean="0">
                <a:latin typeface="Times New Roman"/>
                <a:cs typeface="Times New Roman"/>
              </a:rPr>
              <a:t> </a:t>
            </a:r>
            <a:r>
              <a:rPr sz="1600" spc="-25" dirty="0" smtClean="0">
                <a:latin typeface="Baskerville Old Face"/>
                <a:cs typeface="Baskerville Old Face"/>
              </a:rPr>
              <a:t>u</a:t>
            </a:r>
            <a:r>
              <a:rPr sz="1600" spc="-15" dirty="0" smtClean="0">
                <a:latin typeface="Baskerville Old Face"/>
                <a:cs typeface="Baskerville Old Face"/>
              </a:rPr>
              <a:t>s</a:t>
            </a:r>
            <a:r>
              <a:rPr sz="1600" spc="-10" dirty="0" smtClean="0">
                <a:latin typeface="Baskerville Old Face"/>
                <a:cs typeface="Baskerville Old Face"/>
              </a:rPr>
              <a:t>e</a:t>
            </a:r>
            <a:r>
              <a:rPr sz="1600" spc="5" dirty="0" smtClean="0">
                <a:latin typeface="Times New Roman"/>
                <a:cs typeface="Times New Roman"/>
              </a:rPr>
              <a:t> </a:t>
            </a:r>
            <a:r>
              <a:rPr sz="1600" spc="-10" dirty="0" smtClean="0">
                <a:latin typeface="Baskerville Old Face"/>
                <a:cs typeface="Baskerville Old Face"/>
              </a:rPr>
              <a:t>a</a:t>
            </a:r>
            <a:r>
              <a:rPr sz="1600" spc="-5" dirty="0" smtClean="0">
                <a:latin typeface="Baskerville Old Face"/>
                <a:cs typeface="Baskerville Old Face"/>
              </a:rPr>
              <a:t>n</a:t>
            </a:r>
            <a:r>
              <a:rPr sz="1600" spc="-10" dirty="0" smtClean="0">
                <a:latin typeface="Baskerville Old Face"/>
                <a:cs typeface="Baskerville Old Face"/>
              </a:rPr>
              <a:t>d</a:t>
            </a:r>
            <a:r>
              <a:rPr sz="1600" spc="-5" dirty="0" smtClean="0">
                <a:latin typeface="Times New Roman"/>
                <a:cs typeface="Times New Roman"/>
              </a:rPr>
              <a:t> </a:t>
            </a:r>
            <a:r>
              <a:rPr sz="1600" spc="-10" dirty="0" smtClean="0">
                <a:latin typeface="Baskerville Old Face"/>
                <a:cs typeface="Baskerville Old Face"/>
              </a:rPr>
              <a:t>d</a:t>
            </a:r>
            <a:r>
              <a:rPr sz="1600" spc="-5" dirty="0" smtClean="0">
                <a:latin typeface="Baskerville Old Face"/>
                <a:cs typeface="Baskerville Old Face"/>
              </a:rPr>
              <a:t>i</a:t>
            </a:r>
            <a:r>
              <a:rPr sz="1600" spc="-15" dirty="0" smtClean="0">
                <a:latin typeface="Baskerville Old Face"/>
                <a:cs typeface="Baskerville Old Face"/>
              </a:rPr>
              <a:t>ssem</a:t>
            </a:r>
            <a:r>
              <a:rPr sz="1600" spc="-5" dirty="0" smtClean="0">
                <a:latin typeface="Baskerville Old Face"/>
                <a:cs typeface="Baskerville Old Face"/>
              </a:rPr>
              <a:t>in</a:t>
            </a:r>
            <a:r>
              <a:rPr sz="1600" spc="-10" dirty="0" smtClean="0">
                <a:latin typeface="Baskerville Old Face"/>
                <a:cs typeface="Baskerville Old Face"/>
              </a:rPr>
              <a:t>a</a:t>
            </a:r>
            <a:r>
              <a:rPr sz="1600" spc="5" dirty="0" smtClean="0">
                <a:latin typeface="Baskerville Old Face"/>
                <a:cs typeface="Baskerville Old Face"/>
              </a:rPr>
              <a:t>t</a:t>
            </a:r>
            <a:r>
              <a:rPr sz="1600" spc="-10" dirty="0" smtClean="0">
                <a:latin typeface="Baskerville Old Face"/>
                <a:cs typeface="Baskerville Old Face"/>
              </a:rPr>
              <a:t>e</a:t>
            </a:r>
            <a:r>
              <a:rPr sz="1600" spc="-5" dirty="0" smtClean="0">
                <a:latin typeface="Times New Roman"/>
                <a:cs typeface="Times New Roman"/>
              </a:rPr>
              <a:t> </a:t>
            </a:r>
            <a:r>
              <a:rPr sz="1600" spc="0" dirty="0" smtClean="0">
                <a:latin typeface="Baskerville Old Face"/>
                <a:cs typeface="Baskerville Old Face"/>
              </a:rPr>
              <a:t>s</a:t>
            </a:r>
            <a:r>
              <a:rPr sz="1600" spc="-15" dirty="0" smtClean="0">
                <a:latin typeface="Baskerville Old Face"/>
                <a:cs typeface="Baskerville Old Face"/>
              </a:rPr>
              <a:t>u</a:t>
            </a:r>
            <a:r>
              <a:rPr sz="1600" spc="-20" dirty="0" smtClean="0">
                <a:latin typeface="Baskerville Old Face"/>
                <a:cs typeface="Baskerville Old Face"/>
              </a:rPr>
              <a:t>c</a:t>
            </a:r>
            <a:r>
              <a:rPr sz="1600" spc="-10" dirty="0" smtClean="0">
                <a:latin typeface="Baskerville Old Face"/>
                <a:cs typeface="Baskerville Old Face"/>
              </a:rPr>
              <a:t>h</a:t>
            </a:r>
            <a:r>
              <a:rPr sz="1600" spc="-5" dirty="0" smtClean="0">
                <a:latin typeface="Times New Roman"/>
                <a:cs typeface="Times New Roman"/>
              </a:rPr>
              <a:t> </a:t>
            </a:r>
            <a:r>
              <a:rPr sz="1600" spc="-10" dirty="0" smtClean="0">
                <a:latin typeface="Baskerville Old Face"/>
                <a:cs typeface="Baskerville Old Face"/>
              </a:rPr>
              <a:t>mat</a:t>
            </a:r>
            <a:r>
              <a:rPr sz="1600" spc="0" dirty="0" smtClean="0">
                <a:latin typeface="Baskerville Old Face"/>
                <a:cs typeface="Baskerville Old Face"/>
              </a:rPr>
              <a:t>e</a:t>
            </a:r>
            <a:r>
              <a:rPr sz="1600" spc="-5" dirty="0" smtClean="0">
                <a:latin typeface="Baskerville Old Face"/>
                <a:cs typeface="Baskerville Old Face"/>
              </a:rPr>
              <a:t>ri</a:t>
            </a:r>
            <a:r>
              <a:rPr sz="1600" spc="-10" dirty="0" smtClean="0">
                <a:latin typeface="Baskerville Old Face"/>
                <a:cs typeface="Baskerville Old Face"/>
              </a:rPr>
              <a:t>al</a:t>
            </a:r>
            <a:r>
              <a:rPr sz="1600" spc="-10" dirty="0" smtClean="0">
                <a:latin typeface="Times New Roman"/>
                <a:cs typeface="Times New Roman"/>
              </a:rPr>
              <a:t> </a:t>
            </a:r>
            <a:r>
              <a:rPr sz="1600" spc="-10" dirty="0" smtClean="0">
                <a:latin typeface="Baskerville Old Face"/>
                <a:cs typeface="Baskerville Old Face"/>
              </a:rPr>
              <a:t>f</a:t>
            </a:r>
            <a:r>
              <a:rPr sz="1600" spc="0" dirty="0" smtClean="0">
                <a:latin typeface="Baskerville Old Face"/>
                <a:cs typeface="Baskerville Old Face"/>
              </a:rPr>
              <a:t>o</a:t>
            </a:r>
            <a:r>
              <a:rPr sz="1600" spc="-10" dirty="0" smtClean="0">
                <a:latin typeface="Baskerville Old Face"/>
                <a:cs typeface="Baskerville Old Face"/>
              </a:rPr>
              <a:t>r</a:t>
            </a:r>
            <a:r>
              <a:rPr sz="1600" spc="-10" dirty="0" smtClean="0">
                <a:latin typeface="Times New Roman"/>
                <a:cs typeface="Times New Roman"/>
              </a:rPr>
              <a:t> </a:t>
            </a:r>
            <a:r>
              <a:rPr sz="1600" spc="-10" dirty="0" smtClean="0">
                <a:latin typeface="Baskerville Old Face"/>
                <a:cs typeface="Baskerville Old Face"/>
              </a:rPr>
              <a:t>t</a:t>
            </a:r>
            <a:r>
              <a:rPr sz="1600" spc="0" dirty="0" smtClean="0">
                <a:latin typeface="Baskerville Old Face"/>
                <a:cs typeface="Baskerville Old Face"/>
              </a:rPr>
              <a:t>h</a:t>
            </a:r>
            <a:r>
              <a:rPr sz="1600" spc="-10" dirty="0" smtClean="0">
                <a:latin typeface="Baskerville Old Face"/>
                <a:cs typeface="Baskerville Old Face"/>
              </a:rPr>
              <a:t>e</a:t>
            </a:r>
            <a:r>
              <a:rPr sz="1600" spc="-5" dirty="0" smtClean="0">
                <a:latin typeface="Times New Roman"/>
                <a:cs typeface="Times New Roman"/>
              </a:rPr>
              <a:t> </a:t>
            </a:r>
            <a:r>
              <a:rPr sz="1600" spc="-10" dirty="0" smtClean="0">
                <a:latin typeface="Baskerville Old Face"/>
                <a:cs typeface="Baskerville Old Face"/>
              </a:rPr>
              <a:t>p</a:t>
            </a:r>
            <a:r>
              <a:rPr sz="1600" spc="0" dirty="0" smtClean="0">
                <a:latin typeface="Baskerville Old Face"/>
                <a:cs typeface="Baskerville Old Face"/>
              </a:rPr>
              <a:t>u</a:t>
            </a:r>
            <a:r>
              <a:rPr sz="1600" spc="-15" dirty="0" smtClean="0">
                <a:latin typeface="Baskerville Old Face"/>
                <a:cs typeface="Baskerville Old Face"/>
              </a:rPr>
              <a:t>r</a:t>
            </a:r>
            <a:r>
              <a:rPr sz="1600" spc="-10" dirty="0" smtClean="0">
                <a:latin typeface="Baskerville Old Face"/>
                <a:cs typeface="Baskerville Old Face"/>
              </a:rPr>
              <a:t>po</a:t>
            </a:r>
            <a:r>
              <a:rPr sz="1600" spc="-15" dirty="0" smtClean="0">
                <a:latin typeface="Baskerville Old Face"/>
                <a:cs typeface="Baskerville Old Face"/>
              </a:rPr>
              <a:t>s</a:t>
            </a:r>
            <a:r>
              <a:rPr sz="1600" spc="-10" dirty="0" smtClean="0">
                <a:latin typeface="Baskerville Old Face"/>
                <a:cs typeface="Baskerville Old Face"/>
              </a:rPr>
              <a:t>e</a:t>
            </a:r>
            <a:r>
              <a:rPr sz="1600" spc="-5" dirty="0" smtClean="0">
                <a:latin typeface="Times New Roman"/>
                <a:cs typeface="Times New Roman"/>
              </a:rPr>
              <a:t>  </a:t>
            </a:r>
            <a:r>
              <a:rPr sz="1600" spc="-10" dirty="0" smtClean="0">
                <a:latin typeface="Baskerville Old Face"/>
                <a:cs typeface="Baskerville Old Face"/>
              </a:rPr>
              <a:t>of</a:t>
            </a:r>
            <a:r>
              <a:rPr sz="1600" spc="5" dirty="0" smtClean="0">
                <a:latin typeface="Times New Roman"/>
                <a:cs typeface="Times New Roman"/>
              </a:rPr>
              <a:t> </a:t>
            </a:r>
            <a:r>
              <a:rPr sz="1600" spc="-10" dirty="0" smtClean="0">
                <a:latin typeface="Baskerville Old Face"/>
                <a:cs typeface="Baskerville Old Face"/>
              </a:rPr>
              <a:t>p</a:t>
            </a:r>
            <a:r>
              <a:rPr sz="1600" spc="-15" dirty="0" smtClean="0">
                <a:latin typeface="Baskerville Old Face"/>
                <a:cs typeface="Baskerville Old Face"/>
              </a:rPr>
              <a:t>r</a:t>
            </a:r>
            <a:r>
              <a:rPr sz="1600" spc="-10" dirty="0" smtClean="0">
                <a:latin typeface="Baskerville Old Face"/>
                <a:cs typeface="Baskerville Old Face"/>
              </a:rPr>
              <a:t>o</a:t>
            </a:r>
            <a:r>
              <a:rPr sz="1600" spc="-25" dirty="0" smtClean="0">
                <a:latin typeface="Baskerville Old Face"/>
                <a:cs typeface="Baskerville Old Face"/>
              </a:rPr>
              <a:t>m</a:t>
            </a:r>
            <a:r>
              <a:rPr sz="1600" spc="-10" dirty="0" smtClean="0">
                <a:latin typeface="Baskerville Old Face"/>
                <a:cs typeface="Baskerville Old Face"/>
              </a:rPr>
              <a:t>o</a:t>
            </a:r>
            <a:r>
              <a:rPr sz="1600" spc="5" dirty="0" smtClean="0">
                <a:latin typeface="Baskerville Old Face"/>
                <a:cs typeface="Baskerville Old Face"/>
              </a:rPr>
              <a:t>t</a:t>
            </a:r>
            <a:r>
              <a:rPr sz="1600" spc="-5" dirty="0" smtClean="0">
                <a:latin typeface="Baskerville Old Face"/>
                <a:cs typeface="Baskerville Old Face"/>
              </a:rPr>
              <a:t>in</a:t>
            </a:r>
            <a:r>
              <a:rPr sz="1600" spc="-10" dirty="0" smtClean="0">
                <a:latin typeface="Baskerville Old Face"/>
                <a:cs typeface="Baskerville Old Face"/>
              </a:rPr>
              <a:t>g</a:t>
            </a:r>
            <a:r>
              <a:rPr sz="1600" spc="-5" dirty="0" smtClean="0">
                <a:latin typeface="Times New Roman"/>
                <a:cs typeface="Times New Roman"/>
              </a:rPr>
              <a:t> </a:t>
            </a:r>
            <a:r>
              <a:rPr sz="1600" spc="-15" dirty="0" smtClean="0">
                <a:latin typeface="Baskerville Old Face"/>
                <a:cs typeface="Baskerville Old Face"/>
              </a:rPr>
              <a:t>s</a:t>
            </a:r>
            <a:r>
              <a:rPr sz="1600" spc="0" dirty="0" smtClean="0">
                <a:latin typeface="Baskerville Old Face"/>
                <a:cs typeface="Baskerville Old Face"/>
              </a:rPr>
              <a:t>a</a:t>
            </a:r>
            <a:r>
              <a:rPr sz="1600" spc="-10" dirty="0" smtClean="0">
                <a:latin typeface="Baskerville Old Face"/>
                <a:cs typeface="Baskerville Old Face"/>
              </a:rPr>
              <a:t>f</a:t>
            </a:r>
            <a:r>
              <a:rPr sz="1600" spc="-15" dirty="0" smtClean="0">
                <a:latin typeface="Baskerville Old Face"/>
                <a:cs typeface="Baskerville Old Face"/>
              </a:rPr>
              <a:t>e</a:t>
            </a:r>
            <a:r>
              <a:rPr sz="1600" spc="0" dirty="0" smtClean="0">
                <a:latin typeface="Baskerville Old Face"/>
                <a:cs typeface="Baskerville Old Face"/>
              </a:rPr>
              <a:t>t</a:t>
            </a:r>
            <a:r>
              <a:rPr sz="1600" spc="-10" dirty="0" smtClean="0">
                <a:latin typeface="Baskerville Old Face"/>
                <a:cs typeface="Baskerville Old Face"/>
              </a:rPr>
              <a:t>y</a:t>
            </a:r>
            <a:r>
              <a:rPr sz="1600" spc="10" dirty="0" smtClean="0">
                <a:latin typeface="Times New Roman"/>
                <a:cs typeface="Times New Roman"/>
              </a:rPr>
              <a:t> </a:t>
            </a:r>
            <a:r>
              <a:rPr sz="1600" spc="-10" dirty="0" smtClean="0">
                <a:latin typeface="Baskerville Old Face"/>
                <a:cs typeface="Baskerville Old Face"/>
              </a:rPr>
              <a:t>a</a:t>
            </a:r>
            <a:r>
              <a:rPr sz="1600" spc="-15" dirty="0" smtClean="0">
                <a:latin typeface="Baskerville Old Face"/>
                <a:cs typeface="Baskerville Old Face"/>
              </a:rPr>
              <a:t>n</a:t>
            </a:r>
            <a:r>
              <a:rPr sz="1600" spc="-10" dirty="0" smtClean="0">
                <a:latin typeface="Baskerville Old Face"/>
                <a:cs typeface="Baskerville Old Face"/>
              </a:rPr>
              <a:t>d</a:t>
            </a:r>
            <a:r>
              <a:rPr sz="1600" spc="10" dirty="0" smtClean="0">
                <a:latin typeface="Times New Roman"/>
                <a:cs typeface="Times New Roman"/>
              </a:rPr>
              <a:t> </a:t>
            </a:r>
            <a:r>
              <a:rPr sz="1600" spc="-10" dirty="0" smtClean="0">
                <a:latin typeface="Baskerville Old Face"/>
                <a:cs typeface="Baskerville Old Face"/>
              </a:rPr>
              <a:t>h</a:t>
            </a:r>
            <a:r>
              <a:rPr sz="1600" spc="-15" dirty="0" smtClean="0">
                <a:latin typeface="Baskerville Old Face"/>
                <a:cs typeface="Baskerville Old Face"/>
              </a:rPr>
              <a:t>e</a:t>
            </a:r>
            <a:r>
              <a:rPr sz="1600" spc="-10" dirty="0" smtClean="0">
                <a:latin typeface="Baskerville Old Face"/>
                <a:cs typeface="Baskerville Old Face"/>
              </a:rPr>
              <a:t>a</a:t>
            </a:r>
            <a:r>
              <a:rPr sz="1600" spc="5" dirty="0" smtClean="0">
                <a:latin typeface="Baskerville Old Face"/>
                <a:cs typeface="Baskerville Old Face"/>
              </a:rPr>
              <a:t>l</a:t>
            </a:r>
            <a:r>
              <a:rPr sz="1600" spc="-10" dirty="0" smtClean="0">
                <a:latin typeface="Baskerville Old Face"/>
                <a:cs typeface="Baskerville Old Face"/>
              </a:rPr>
              <a:t>th</a:t>
            </a:r>
            <a:r>
              <a:rPr sz="1600" spc="-5" dirty="0" smtClean="0">
                <a:latin typeface="Times New Roman"/>
                <a:cs typeface="Times New Roman"/>
              </a:rPr>
              <a:t> </a:t>
            </a:r>
            <a:r>
              <a:rPr sz="1600" spc="5" dirty="0" smtClean="0">
                <a:latin typeface="Baskerville Old Face"/>
                <a:cs typeface="Baskerville Old Face"/>
              </a:rPr>
              <a:t>i</a:t>
            </a:r>
            <a:r>
              <a:rPr sz="1600" spc="-10" dirty="0" smtClean="0">
                <a:latin typeface="Baskerville Old Face"/>
                <a:cs typeface="Baskerville Old Face"/>
              </a:rPr>
              <a:t>n</a:t>
            </a:r>
            <a:r>
              <a:rPr sz="1600" spc="-10" dirty="0" smtClean="0">
                <a:latin typeface="Times New Roman"/>
                <a:cs typeface="Times New Roman"/>
              </a:rPr>
              <a:t> </a:t>
            </a:r>
            <a:r>
              <a:rPr sz="1600" spc="-10" dirty="0" smtClean="0">
                <a:latin typeface="Baskerville Old Face"/>
                <a:cs typeface="Baskerville Old Face"/>
              </a:rPr>
              <a:t>the</a:t>
            </a:r>
            <a:r>
              <a:rPr sz="1600" spc="-5" dirty="0" smtClean="0">
                <a:latin typeface="Times New Roman"/>
                <a:cs typeface="Times New Roman"/>
              </a:rPr>
              <a:t> </a:t>
            </a:r>
            <a:r>
              <a:rPr sz="1600" spc="-10" dirty="0" smtClean="0">
                <a:latin typeface="Baskerville Old Face"/>
                <a:cs typeface="Baskerville Old Face"/>
              </a:rPr>
              <a:t>w</a:t>
            </a:r>
            <a:r>
              <a:rPr sz="1600" spc="0" dirty="0" smtClean="0">
                <a:latin typeface="Baskerville Old Face"/>
                <a:cs typeface="Baskerville Old Face"/>
              </a:rPr>
              <a:t>o</a:t>
            </a:r>
            <a:r>
              <a:rPr sz="1600" spc="-5" dirty="0" smtClean="0">
                <a:latin typeface="Baskerville Old Face"/>
                <a:cs typeface="Baskerville Old Face"/>
              </a:rPr>
              <a:t>r</a:t>
            </a:r>
            <a:r>
              <a:rPr sz="1600" spc="-20" dirty="0" smtClean="0">
                <a:latin typeface="Baskerville Old Face"/>
                <a:cs typeface="Baskerville Old Face"/>
              </a:rPr>
              <a:t>k</a:t>
            </a:r>
            <a:r>
              <a:rPr sz="1600" spc="-10" dirty="0" smtClean="0">
                <a:latin typeface="Baskerville Old Face"/>
                <a:cs typeface="Baskerville Old Face"/>
              </a:rPr>
              <a:t>p</a:t>
            </a:r>
            <a:r>
              <a:rPr sz="1600" spc="-5" dirty="0" smtClean="0">
                <a:latin typeface="Baskerville Old Face"/>
                <a:cs typeface="Baskerville Old Face"/>
              </a:rPr>
              <a:t>l</a:t>
            </a:r>
            <a:r>
              <a:rPr sz="1600" spc="-10" dirty="0" smtClean="0">
                <a:latin typeface="Baskerville Old Face"/>
                <a:cs typeface="Baskerville Old Face"/>
              </a:rPr>
              <a:t>a</a:t>
            </a:r>
            <a:r>
              <a:rPr sz="1600" spc="-5" dirty="0" smtClean="0">
                <a:latin typeface="Baskerville Old Face"/>
                <a:cs typeface="Baskerville Old Face"/>
              </a:rPr>
              <a:t>c</a:t>
            </a:r>
            <a:r>
              <a:rPr sz="1600" spc="-15" dirty="0" smtClean="0">
                <a:latin typeface="Baskerville Old Face"/>
                <a:cs typeface="Baskerville Old Face"/>
              </a:rPr>
              <a:t>e</a:t>
            </a:r>
            <a:r>
              <a:rPr sz="1600" spc="-5" dirty="0" smtClean="0">
                <a:latin typeface="Baskerville Old Face"/>
                <a:cs typeface="Baskerville Old Face"/>
              </a:rPr>
              <a:t>.</a:t>
            </a:r>
            <a:r>
              <a:rPr sz="1600" spc="-5" dirty="0" smtClean="0">
                <a:latin typeface="Times New Roman"/>
                <a:cs typeface="Times New Roman"/>
              </a:rPr>
              <a:t>  </a:t>
            </a:r>
            <a:r>
              <a:rPr sz="1600" spc="-25" dirty="0" smtClean="0">
                <a:latin typeface="Baskerville Old Face"/>
                <a:cs typeface="Baskerville Old Face"/>
              </a:rPr>
              <a:t>M</a:t>
            </a:r>
            <a:r>
              <a:rPr sz="1600" spc="-5" dirty="0" smtClean="0">
                <a:latin typeface="Baskerville Old Face"/>
                <a:cs typeface="Baskerville Old Face"/>
              </a:rPr>
              <a:t>i</a:t>
            </a:r>
            <a:r>
              <a:rPr sz="1600" spc="-10" dirty="0" smtClean="0">
                <a:latin typeface="Baskerville Old Face"/>
                <a:cs typeface="Baskerville Old Face"/>
              </a:rPr>
              <a:t>a</a:t>
            </a:r>
            <a:r>
              <a:rPr sz="1600" spc="-25" dirty="0" smtClean="0">
                <a:latin typeface="Baskerville Old Face"/>
                <a:cs typeface="Baskerville Old Face"/>
              </a:rPr>
              <a:t>m</a:t>
            </a:r>
            <a:r>
              <a:rPr sz="1600" spc="0" dirty="0" smtClean="0">
                <a:latin typeface="Baskerville Old Face"/>
                <a:cs typeface="Baskerville Old Face"/>
              </a:rPr>
              <a:t>i</a:t>
            </a:r>
            <a:r>
              <a:rPr sz="1600" spc="0" dirty="0" smtClean="0">
                <a:latin typeface="Times New Roman"/>
                <a:cs typeface="Times New Roman"/>
              </a:rPr>
              <a:t> </a:t>
            </a:r>
            <a:r>
              <a:rPr sz="1600" spc="-10" dirty="0" smtClean="0">
                <a:latin typeface="Baskerville Old Face"/>
                <a:cs typeface="Baskerville Old Face"/>
              </a:rPr>
              <a:t>Da</a:t>
            </a:r>
            <a:r>
              <a:rPr sz="1600" spc="0" dirty="0" smtClean="0">
                <a:latin typeface="Baskerville Old Face"/>
                <a:cs typeface="Baskerville Old Face"/>
              </a:rPr>
              <a:t>d</a:t>
            </a:r>
            <a:r>
              <a:rPr sz="1600" spc="-10" dirty="0" smtClean="0">
                <a:latin typeface="Baskerville Old Face"/>
                <a:cs typeface="Baskerville Old Face"/>
              </a:rPr>
              <a:t>e</a:t>
            </a:r>
            <a:r>
              <a:rPr sz="1600" spc="5" dirty="0" smtClean="0">
                <a:latin typeface="Times New Roman"/>
                <a:cs typeface="Times New Roman"/>
              </a:rPr>
              <a:t> </a:t>
            </a:r>
            <a:r>
              <a:rPr sz="1600" spc="-5" dirty="0" smtClean="0">
                <a:latin typeface="Baskerville Old Face"/>
                <a:cs typeface="Baskerville Old Face"/>
              </a:rPr>
              <a:t>C</a:t>
            </a:r>
            <a:r>
              <a:rPr sz="1600" spc="-10" dirty="0" smtClean="0">
                <a:latin typeface="Baskerville Old Face"/>
                <a:cs typeface="Baskerville Old Face"/>
              </a:rPr>
              <a:t>o</a:t>
            </a:r>
            <a:r>
              <a:rPr sz="1600" spc="-5" dirty="0" smtClean="0">
                <a:latin typeface="Baskerville Old Face"/>
                <a:cs typeface="Baskerville Old Face"/>
              </a:rPr>
              <a:t>ll</a:t>
            </a:r>
            <a:r>
              <a:rPr sz="1600" spc="-15" dirty="0" smtClean="0">
                <a:latin typeface="Baskerville Old Face"/>
                <a:cs typeface="Baskerville Old Face"/>
              </a:rPr>
              <a:t>e</a:t>
            </a:r>
            <a:r>
              <a:rPr sz="1600" spc="0" dirty="0" smtClean="0">
                <a:latin typeface="Baskerville Old Face"/>
                <a:cs typeface="Baskerville Old Face"/>
              </a:rPr>
              <a:t>g</a:t>
            </a:r>
            <a:r>
              <a:rPr sz="1600" spc="-10" dirty="0" smtClean="0">
                <a:latin typeface="Baskerville Old Face"/>
                <a:cs typeface="Baskerville Old Face"/>
              </a:rPr>
              <a:t>e</a:t>
            </a:r>
            <a:r>
              <a:rPr sz="1600" spc="-5" dirty="0" smtClean="0">
                <a:latin typeface="Times New Roman"/>
                <a:cs typeface="Times New Roman"/>
              </a:rPr>
              <a:t> </a:t>
            </a:r>
            <a:r>
              <a:rPr sz="1600" spc="-10" dirty="0" smtClean="0">
                <a:latin typeface="Baskerville Old Face"/>
                <a:cs typeface="Baskerville Old Face"/>
              </a:rPr>
              <a:t>h</a:t>
            </a:r>
            <a:r>
              <a:rPr sz="1600" spc="0" dirty="0" smtClean="0">
                <a:latin typeface="Baskerville Old Face"/>
                <a:cs typeface="Baskerville Old Face"/>
              </a:rPr>
              <a:t>e</a:t>
            </a:r>
            <a:r>
              <a:rPr sz="1600" spc="-5" dirty="0" smtClean="0">
                <a:latin typeface="Baskerville Old Face"/>
                <a:cs typeface="Baskerville Old Face"/>
              </a:rPr>
              <a:t>r</a:t>
            </a:r>
            <a:r>
              <a:rPr sz="1600" spc="-15" dirty="0" smtClean="0">
                <a:latin typeface="Baskerville Old Face"/>
                <a:cs typeface="Baskerville Old Face"/>
              </a:rPr>
              <a:t>e</a:t>
            </a:r>
            <a:r>
              <a:rPr sz="1600" spc="-5" dirty="0" smtClean="0">
                <a:latin typeface="Baskerville Old Face"/>
                <a:cs typeface="Baskerville Old Face"/>
              </a:rPr>
              <a:t>b</a:t>
            </a:r>
            <a:r>
              <a:rPr sz="1600" spc="-10" dirty="0" smtClean="0">
                <a:latin typeface="Baskerville Old Face"/>
                <a:cs typeface="Baskerville Old Face"/>
              </a:rPr>
              <a:t>y</a:t>
            </a:r>
            <a:r>
              <a:rPr sz="1600" spc="10" dirty="0" smtClean="0">
                <a:latin typeface="Times New Roman"/>
                <a:cs typeface="Times New Roman"/>
              </a:rPr>
              <a:t> </a:t>
            </a:r>
            <a:r>
              <a:rPr sz="1600" spc="-10" dirty="0" smtClean="0">
                <a:latin typeface="Baskerville Old Face"/>
                <a:cs typeface="Baskerville Old Face"/>
              </a:rPr>
              <a:t>a</a:t>
            </a:r>
            <a:r>
              <a:rPr sz="1600" spc="0" dirty="0" smtClean="0">
                <a:latin typeface="Baskerville Old Face"/>
                <a:cs typeface="Baskerville Old Face"/>
              </a:rPr>
              <a:t>u</a:t>
            </a:r>
            <a:r>
              <a:rPr sz="1600" spc="-10" dirty="0" smtClean="0">
                <a:latin typeface="Baskerville Old Face"/>
                <a:cs typeface="Baskerville Old Face"/>
              </a:rPr>
              <a:t>tho</a:t>
            </a:r>
            <a:r>
              <a:rPr sz="1600" spc="-15" dirty="0" smtClean="0">
                <a:latin typeface="Baskerville Old Face"/>
                <a:cs typeface="Baskerville Old Face"/>
              </a:rPr>
              <a:t>r</a:t>
            </a:r>
            <a:r>
              <a:rPr sz="1600" spc="5" dirty="0" smtClean="0">
                <a:latin typeface="Baskerville Old Face"/>
                <a:cs typeface="Baskerville Old Face"/>
              </a:rPr>
              <a:t>i</a:t>
            </a:r>
            <a:r>
              <a:rPr sz="1600" spc="-10" dirty="0" smtClean="0">
                <a:latin typeface="Baskerville Old Face"/>
                <a:cs typeface="Baskerville Old Face"/>
              </a:rPr>
              <a:t>z</a:t>
            </a:r>
            <a:r>
              <a:rPr sz="1600" spc="-15" dirty="0" smtClean="0">
                <a:latin typeface="Baskerville Old Face"/>
                <a:cs typeface="Baskerville Old Face"/>
              </a:rPr>
              <a:t>e</a:t>
            </a:r>
            <a:r>
              <a:rPr sz="1600" spc="-10" dirty="0" smtClean="0">
                <a:latin typeface="Baskerville Old Face"/>
                <a:cs typeface="Baskerville Old Face"/>
              </a:rPr>
              <a:t>s</a:t>
            </a:r>
            <a:r>
              <a:rPr sz="1600" spc="5" dirty="0" smtClean="0">
                <a:latin typeface="Times New Roman"/>
                <a:cs typeface="Times New Roman"/>
              </a:rPr>
              <a:t> </a:t>
            </a:r>
            <a:r>
              <a:rPr sz="1600" spc="-15" dirty="0" smtClean="0">
                <a:latin typeface="Baskerville Old Face"/>
                <a:cs typeface="Baskerville Old Face"/>
              </a:rPr>
              <a:t>e</a:t>
            </a:r>
            <a:r>
              <a:rPr sz="1600" spc="-25" dirty="0" smtClean="0">
                <a:latin typeface="Baskerville Old Face"/>
                <a:cs typeface="Baskerville Old Face"/>
              </a:rPr>
              <a:t>m</a:t>
            </a:r>
            <a:r>
              <a:rPr sz="1600" spc="-10" dirty="0" smtClean="0">
                <a:latin typeface="Baskerville Old Face"/>
                <a:cs typeface="Baskerville Old Face"/>
              </a:rPr>
              <a:t>p</a:t>
            </a:r>
            <a:r>
              <a:rPr sz="1600" spc="-5" dirty="0" smtClean="0">
                <a:latin typeface="Baskerville Old Face"/>
                <a:cs typeface="Baskerville Old Face"/>
              </a:rPr>
              <a:t>l</a:t>
            </a:r>
            <a:r>
              <a:rPr sz="1600" spc="-10" dirty="0" smtClean="0">
                <a:latin typeface="Baskerville Old Face"/>
                <a:cs typeface="Baskerville Old Face"/>
              </a:rPr>
              <a:t>oy</a:t>
            </a:r>
            <a:r>
              <a:rPr sz="1600" spc="0" dirty="0" smtClean="0">
                <a:latin typeface="Baskerville Old Face"/>
                <a:cs typeface="Baskerville Old Face"/>
              </a:rPr>
              <a:t>e</a:t>
            </a:r>
            <a:r>
              <a:rPr sz="1600" spc="-15" dirty="0" smtClean="0">
                <a:latin typeface="Baskerville Old Face"/>
                <a:cs typeface="Baskerville Old Face"/>
              </a:rPr>
              <a:t>r</a:t>
            </a:r>
            <a:r>
              <a:rPr sz="1600" spc="-10" dirty="0" smtClean="0">
                <a:latin typeface="Baskerville Old Face"/>
                <a:cs typeface="Baskerville Old Face"/>
              </a:rPr>
              <a:t>s</a:t>
            </a:r>
            <a:r>
              <a:rPr sz="1600" spc="-5" dirty="0" smtClean="0">
                <a:latin typeface="Times New Roman"/>
                <a:cs typeface="Times New Roman"/>
              </a:rPr>
              <a:t> </a:t>
            </a:r>
            <a:r>
              <a:rPr sz="1600" spc="0" dirty="0" smtClean="0">
                <a:latin typeface="Baskerville Old Face"/>
                <a:cs typeface="Baskerville Old Face"/>
              </a:rPr>
              <a:t>a</a:t>
            </a:r>
            <a:r>
              <a:rPr sz="1600" spc="-15" dirty="0" smtClean="0">
                <a:latin typeface="Baskerville Old Face"/>
                <a:cs typeface="Baskerville Old Face"/>
              </a:rPr>
              <a:t>n</a:t>
            </a:r>
            <a:r>
              <a:rPr sz="1600" spc="-10" dirty="0" smtClean="0">
                <a:latin typeface="Baskerville Old Face"/>
                <a:cs typeface="Baskerville Old Face"/>
              </a:rPr>
              <a:t>d</a:t>
            </a:r>
            <a:r>
              <a:rPr sz="1600" spc="-5" dirty="0" smtClean="0">
                <a:latin typeface="Times New Roman"/>
                <a:cs typeface="Times New Roman"/>
              </a:rPr>
              <a:t> </a:t>
            </a:r>
            <a:r>
              <a:rPr sz="1600" spc="-10" dirty="0" smtClean="0">
                <a:latin typeface="Baskerville Old Face"/>
                <a:cs typeface="Baskerville Old Face"/>
              </a:rPr>
              <a:t>w</a:t>
            </a:r>
            <a:r>
              <a:rPr sz="1600" spc="0" dirty="0" smtClean="0">
                <a:latin typeface="Baskerville Old Face"/>
                <a:cs typeface="Baskerville Old Face"/>
              </a:rPr>
              <a:t>o</a:t>
            </a:r>
            <a:r>
              <a:rPr sz="1600" spc="-5" dirty="0" smtClean="0">
                <a:latin typeface="Baskerville Old Face"/>
                <a:cs typeface="Baskerville Old Face"/>
              </a:rPr>
              <a:t>r</a:t>
            </a:r>
            <a:r>
              <a:rPr sz="1600" spc="-20" dirty="0" smtClean="0">
                <a:latin typeface="Baskerville Old Face"/>
                <a:cs typeface="Baskerville Old Face"/>
              </a:rPr>
              <a:t>k</a:t>
            </a:r>
            <a:r>
              <a:rPr sz="1600" spc="-10" dirty="0" smtClean="0">
                <a:latin typeface="Baskerville Old Face"/>
                <a:cs typeface="Baskerville Old Face"/>
              </a:rPr>
              <a:t>p</a:t>
            </a:r>
            <a:r>
              <a:rPr sz="1600" spc="-5" dirty="0" smtClean="0">
                <a:latin typeface="Baskerville Old Face"/>
                <a:cs typeface="Baskerville Old Face"/>
              </a:rPr>
              <a:t>l</a:t>
            </a:r>
            <a:r>
              <a:rPr sz="1600" spc="-10" dirty="0" smtClean="0">
                <a:latin typeface="Baskerville Old Face"/>
                <a:cs typeface="Baskerville Old Face"/>
              </a:rPr>
              <a:t>a</a:t>
            </a:r>
            <a:r>
              <a:rPr sz="1600" spc="-5" dirty="0" smtClean="0">
                <a:latin typeface="Baskerville Old Face"/>
                <a:cs typeface="Baskerville Old Face"/>
              </a:rPr>
              <a:t>c</a:t>
            </a:r>
            <a:r>
              <a:rPr sz="1600" spc="-10" dirty="0" smtClean="0">
                <a:latin typeface="Baskerville Old Face"/>
                <a:cs typeface="Baskerville Old Face"/>
              </a:rPr>
              <a:t>e</a:t>
            </a:r>
            <a:r>
              <a:rPr sz="1600" spc="-5" dirty="0" smtClean="0">
                <a:latin typeface="Times New Roman"/>
                <a:cs typeface="Times New Roman"/>
              </a:rPr>
              <a:t> </a:t>
            </a:r>
            <a:r>
              <a:rPr sz="1600" spc="-15" dirty="0" smtClean="0">
                <a:latin typeface="Baskerville Old Face"/>
                <a:cs typeface="Baskerville Old Face"/>
              </a:rPr>
              <a:t>s</a:t>
            </a:r>
            <a:r>
              <a:rPr sz="1600" spc="0" dirty="0" smtClean="0">
                <a:latin typeface="Baskerville Old Face"/>
                <a:cs typeface="Baskerville Old Face"/>
              </a:rPr>
              <a:t>a</a:t>
            </a:r>
            <a:r>
              <a:rPr sz="1600" spc="-10" dirty="0" smtClean="0">
                <a:latin typeface="Baskerville Old Face"/>
                <a:cs typeface="Baskerville Old Face"/>
              </a:rPr>
              <a:t>f</a:t>
            </a:r>
            <a:r>
              <a:rPr sz="1600" spc="-15" dirty="0" smtClean="0">
                <a:latin typeface="Baskerville Old Face"/>
                <a:cs typeface="Baskerville Old Face"/>
              </a:rPr>
              <a:t>e</a:t>
            </a:r>
            <a:r>
              <a:rPr sz="1600" spc="0" dirty="0" smtClean="0">
                <a:latin typeface="Baskerville Old Face"/>
                <a:cs typeface="Baskerville Old Face"/>
              </a:rPr>
              <a:t>t</a:t>
            </a:r>
            <a:r>
              <a:rPr sz="1600" spc="-10" dirty="0" smtClean="0">
                <a:latin typeface="Baskerville Old Face"/>
                <a:cs typeface="Baskerville Old Face"/>
              </a:rPr>
              <a:t>y</a:t>
            </a:r>
            <a:r>
              <a:rPr sz="1600" spc="-10" dirty="0" smtClean="0">
                <a:latin typeface="Times New Roman"/>
                <a:cs typeface="Times New Roman"/>
              </a:rPr>
              <a:t> </a:t>
            </a:r>
            <a:r>
              <a:rPr sz="1600" spc="0" dirty="0" smtClean="0">
                <a:latin typeface="Baskerville Old Face"/>
                <a:cs typeface="Baskerville Old Face"/>
              </a:rPr>
              <a:t>a</a:t>
            </a:r>
            <a:r>
              <a:rPr sz="1600" spc="-15" dirty="0" smtClean="0">
                <a:latin typeface="Baskerville Old Face"/>
                <a:cs typeface="Baskerville Old Face"/>
              </a:rPr>
              <a:t>n</a:t>
            </a:r>
            <a:r>
              <a:rPr sz="1600" spc="-10" dirty="0" smtClean="0">
                <a:latin typeface="Baskerville Old Face"/>
                <a:cs typeface="Baskerville Old Face"/>
              </a:rPr>
              <a:t>d</a:t>
            </a:r>
            <a:r>
              <a:rPr sz="1600" spc="-5" dirty="0" smtClean="0">
                <a:latin typeface="Times New Roman"/>
                <a:cs typeface="Times New Roman"/>
              </a:rPr>
              <a:t> </a:t>
            </a:r>
            <a:r>
              <a:rPr sz="1600" spc="-10" dirty="0" smtClean="0">
                <a:latin typeface="Baskerville Old Face"/>
                <a:cs typeface="Baskerville Old Face"/>
              </a:rPr>
              <a:t>h</a:t>
            </a:r>
            <a:r>
              <a:rPr sz="1600" spc="0" dirty="0" smtClean="0">
                <a:latin typeface="Baskerville Old Face"/>
                <a:cs typeface="Baskerville Old Face"/>
              </a:rPr>
              <a:t>e</a:t>
            </a:r>
            <a:r>
              <a:rPr sz="1600" spc="-10" dirty="0" smtClean="0">
                <a:latin typeface="Baskerville Old Face"/>
                <a:cs typeface="Baskerville Old Face"/>
              </a:rPr>
              <a:t>a</a:t>
            </a:r>
            <a:r>
              <a:rPr sz="1600" spc="-5" dirty="0" smtClean="0">
                <a:latin typeface="Baskerville Old Face"/>
                <a:cs typeface="Baskerville Old Face"/>
              </a:rPr>
              <a:t>l</a:t>
            </a:r>
            <a:r>
              <a:rPr sz="1600" spc="-10" dirty="0" smtClean="0">
                <a:latin typeface="Baskerville Old Face"/>
                <a:cs typeface="Baskerville Old Face"/>
              </a:rPr>
              <a:t>th</a:t>
            </a:r>
            <a:r>
              <a:rPr sz="1600" spc="-5" dirty="0" smtClean="0">
                <a:latin typeface="Times New Roman"/>
                <a:cs typeface="Times New Roman"/>
              </a:rPr>
              <a:t> </a:t>
            </a:r>
            <a:r>
              <a:rPr sz="1600" spc="0" dirty="0" smtClean="0">
                <a:latin typeface="Baskerville Old Face"/>
                <a:cs typeface="Baskerville Old Face"/>
              </a:rPr>
              <a:t>p</a:t>
            </a:r>
            <a:r>
              <a:rPr sz="1600" spc="-15" dirty="0" smtClean="0">
                <a:latin typeface="Baskerville Old Face"/>
                <a:cs typeface="Baskerville Old Face"/>
              </a:rPr>
              <a:t>r</a:t>
            </a:r>
            <a:r>
              <a:rPr sz="1600" spc="-10" dirty="0" smtClean="0">
                <a:latin typeface="Baskerville Old Face"/>
                <a:cs typeface="Baskerville Old Face"/>
              </a:rPr>
              <a:t>o</a:t>
            </a:r>
            <a:r>
              <a:rPr sz="1600" spc="0" dirty="0" smtClean="0">
                <a:latin typeface="Baskerville Old Face"/>
                <a:cs typeface="Baskerville Old Face"/>
              </a:rPr>
              <a:t>f</a:t>
            </a:r>
            <a:r>
              <a:rPr sz="1600" spc="-15" dirty="0" smtClean="0">
                <a:latin typeface="Baskerville Old Face"/>
                <a:cs typeface="Baskerville Old Face"/>
              </a:rPr>
              <a:t>ess</a:t>
            </a:r>
            <a:r>
              <a:rPr sz="1600" spc="-5" dirty="0" smtClean="0">
                <a:latin typeface="Baskerville Old Face"/>
                <a:cs typeface="Baskerville Old Face"/>
              </a:rPr>
              <a:t>i</a:t>
            </a:r>
            <a:r>
              <a:rPr sz="1600" spc="0" dirty="0" smtClean="0">
                <a:latin typeface="Baskerville Old Face"/>
                <a:cs typeface="Baskerville Old Face"/>
              </a:rPr>
              <a:t>o</a:t>
            </a:r>
            <a:r>
              <a:rPr sz="1600" spc="-15" dirty="0" smtClean="0">
                <a:latin typeface="Baskerville Old Face"/>
                <a:cs typeface="Baskerville Old Face"/>
              </a:rPr>
              <a:t>n</a:t>
            </a:r>
            <a:r>
              <a:rPr sz="1600" spc="-10" dirty="0" smtClean="0">
                <a:latin typeface="Baskerville Old Face"/>
                <a:cs typeface="Baskerville Old Face"/>
              </a:rPr>
              <a:t>a</a:t>
            </a:r>
            <a:r>
              <a:rPr sz="1600" spc="-5" dirty="0" smtClean="0">
                <a:latin typeface="Baskerville Old Face"/>
                <a:cs typeface="Baskerville Old Face"/>
              </a:rPr>
              <a:t>l</a:t>
            </a:r>
            <a:r>
              <a:rPr sz="1600" spc="-10" dirty="0" smtClean="0">
                <a:latin typeface="Baskerville Old Face"/>
                <a:cs typeface="Baskerville Old Face"/>
              </a:rPr>
              <a:t>s</a:t>
            </a:r>
            <a:r>
              <a:rPr sz="1600" spc="5" dirty="0" smtClean="0">
                <a:latin typeface="Times New Roman"/>
                <a:cs typeface="Times New Roman"/>
              </a:rPr>
              <a:t> </a:t>
            </a:r>
            <a:r>
              <a:rPr sz="1600" spc="-10" dirty="0" smtClean="0">
                <a:latin typeface="Baskerville Old Face"/>
                <a:cs typeface="Baskerville Old Face"/>
              </a:rPr>
              <a:t>to</a:t>
            </a:r>
            <a:r>
              <a:rPr sz="1600" spc="5" dirty="0" smtClean="0">
                <a:latin typeface="Times New Roman"/>
                <a:cs typeface="Times New Roman"/>
              </a:rPr>
              <a:t> </a:t>
            </a:r>
            <a:r>
              <a:rPr sz="1600" spc="-15" dirty="0" smtClean="0">
                <a:latin typeface="Baskerville Old Face"/>
                <a:cs typeface="Baskerville Old Face"/>
              </a:rPr>
              <a:t>u</a:t>
            </a:r>
            <a:r>
              <a:rPr sz="1600" spc="-30" dirty="0" smtClean="0">
                <a:latin typeface="Baskerville Old Face"/>
                <a:cs typeface="Baskerville Old Face"/>
              </a:rPr>
              <a:t>s</a:t>
            </a:r>
            <a:r>
              <a:rPr sz="1600" spc="-10" dirty="0" smtClean="0">
                <a:latin typeface="Baskerville Old Face"/>
                <a:cs typeface="Baskerville Old Face"/>
              </a:rPr>
              <a:t>e</a:t>
            </a:r>
            <a:r>
              <a:rPr sz="1600" spc="5" dirty="0" smtClean="0">
                <a:latin typeface="Times New Roman"/>
                <a:cs typeface="Times New Roman"/>
              </a:rPr>
              <a:t> </a:t>
            </a:r>
            <a:r>
              <a:rPr sz="1600" spc="-10" dirty="0" smtClean="0">
                <a:latin typeface="Baskerville Old Face"/>
                <a:cs typeface="Baskerville Old Face"/>
              </a:rPr>
              <a:t>th</a:t>
            </a:r>
            <a:r>
              <a:rPr sz="1600" spc="-5" dirty="0" smtClean="0">
                <a:latin typeface="Baskerville Old Face"/>
                <a:cs typeface="Baskerville Old Face"/>
              </a:rPr>
              <a:t>i</a:t>
            </a:r>
            <a:r>
              <a:rPr sz="1600" spc="-10" dirty="0" smtClean="0">
                <a:latin typeface="Baskerville Old Face"/>
                <a:cs typeface="Baskerville Old Face"/>
              </a:rPr>
              <a:t>s</a:t>
            </a:r>
            <a:r>
              <a:rPr sz="1600" spc="-5" dirty="0" smtClean="0">
                <a:latin typeface="Times New Roman"/>
                <a:cs typeface="Times New Roman"/>
              </a:rPr>
              <a:t> </a:t>
            </a:r>
            <a:r>
              <a:rPr sz="1600" spc="-10" dirty="0" smtClean="0">
                <a:latin typeface="Baskerville Old Face"/>
                <a:cs typeface="Baskerville Old Face"/>
              </a:rPr>
              <a:t>mat</a:t>
            </a:r>
            <a:r>
              <a:rPr sz="1600" spc="0" dirty="0" smtClean="0">
                <a:latin typeface="Baskerville Old Face"/>
                <a:cs typeface="Baskerville Old Face"/>
              </a:rPr>
              <a:t>e</a:t>
            </a:r>
            <a:r>
              <a:rPr sz="1600" spc="-15" dirty="0" smtClean="0">
                <a:latin typeface="Baskerville Old Face"/>
                <a:cs typeface="Baskerville Old Face"/>
              </a:rPr>
              <a:t>r</a:t>
            </a:r>
            <a:r>
              <a:rPr sz="1600" spc="5" dirty="0" smtClean="0">
                <a:latin typeface="Baskerville Old Face"/>
                <a:cs typeface="Baskerville Old Face"/>
              </a:rPr>
              <a:t>i</a:t>
            </a:r>
            <a:r>
              <a:rPr sz="1600" spc="-10" dirty="0" smtClean="0">
                <a:latin typeface="Baskerville Old Face"/>
                <a:cs typeface="Baskerville Old Face"/>
              </a:rPr>
              <a:t>a</a:t>
            </a:r>
            <a:r>
              <a:rPr sz="1600" spc="-5" dirty="0" smtClean="0">
                <a:latin typeface="Baskerville Old Face"/>
                <a:cs typeface="Baskerville Old Face"/>
              </a:rPr>
              <a:t>l</a:t>
            </a:r>
            <a:r>
              <a:rPr sz="1600" spc="0" dirty="0" smtClean="0">
                <a:latin typeface="Baskerville Old Face"/>
                <a:cs typeface="Baskerville Old Face"/>
              </a:rPr>
              <a:t>,</a:t>
            </a:r>
            <a:r>
              <a:rPr sz="1600" spc="10" dirty="0" smtClean="0">
                <a:latin typeface="Times New Roman"/>
                <a:cs typeface="Times New Roman"/>
              </a:rPr>
              <a:t> </a:t>
            </a:r>
            <a:r>
              <a:rPr sz="1600" spc="-10" dirty="0" smtClean="0">
                <a:latin typeface="Baskerville Old Face"/>
                <a:cs typeface="Baskerville Old Face"/>
              </a:rPr>
              <a:t>d</a:t>
            </a:r>
            <a:r>
              <a:rPr sz="1600" spc="-5" dirty="0" smtClean="0">
                <a:latin typeface="Baskerville Old Face"/>
                <a:cs typeface="Baskerville Old Face"/>
              </a:rPr>
              <a:t>i</a:t>
            </a:r>
            <a:r>
              <a:rPr sz="1600" spc="-15" dirty="0" smtClean="0">
                <a:latin typeface="Baskerville Old Face"/>
                <a:cs typeface="Baskerville Old Face"/>
              </a:rPr>
              <a:t>s</a:t>
            </a:r>
            <a:r>
              <a:rPr sz="1600" spc="5" dirty="0" smtClean="0">
                <a:latin typeface="Baskerville Old Face"/>
                <a:cs typeface="Baskerville Old Face"/>
              </a:rPr>
              <a:t>t</a:t>
            </a:r>
            <a:r>
              <a:rPr sz="1600" spc="-15" dirty="0" smtClean="0">
                <a:latin typeface="Baskerville Old Face"/>
                <a:cs typeface="Baskerville Old Face"/>
              </a:rPr>
              <a:t>r</a:t>
            </a:r>
            <a:r>
              <a:rPr sz="1600" spc="5" dirty="0" smtClean="0">
                <a:latin typeface="Baskerville Old Face"/>
                <a:cs typeface="Baskerville Old Face"/>
              </a:rPr>
              <a:t>i</a:t>
            </a:r>
            <a:r>
              <a:rPr sz="1600" spc="-5" dirty="0" smtClean="0">
                <a:latin typeface="Baskerville Old Face"/>
                <a:cs typeface="Baskerville Old Face"/>
              </a:rPr>
              <a:t>b</a:t>
            </a:r>
            <a:r>
              <a:rPr sz="1600" spc="-15" dirty="0" smtClean="0">
                <a:latin typeface="Baskerville Old Face"/>
                <a:cs typeface="Baskerville Old Face"/>
              </a:rPr>
              <a:t>u</a:t>
            </a:r>
            <a:r>
              <a:rPr sz="1600" spc="-10" dirty="0" smtClean="0">
                <a:latin typeface="Baskerville Old Face"/>
                <a:cs typeface="Baskerville Old Face"/>
              </a:rPr>
              <a:t>t</a:t>
            </a:r>
            <a:r>
              <a:rPr sz="1600" spc="-15" dirty="0" smtClean="0">
                <a:latin typeface="Baskerville Old Face"/>
                <a:cs typeface="Baskerville Old Face"/>
              </a:rPr>
              <a:t>e</a:t>
            </a:r>
            <a:r>
              <a:rPr sz="1600" spc="-10" dirty="0" smtClean="0">
                <a:latin typeface="Baskerville Old Face"/>
                <a:cs typeface="Baskerville Old Face"/>
              </a:rPr>
              <a:t>d</a:t>
            </a:r>
            <a:r>
              <a:rPr sz="1600" spc="10" dirty="0" smtClean="0">
                <a:latin typeface="Times New Roman"/>
                <a:cs typeface="Times New Roman"/>
              </a:rPr>
              <a:t> </a:t>
            </a:r>
            <a:r>
              <a:rPr sz="1600" spc="-15" dirty="0" smtClean="0">
                <a:latin typeface="Baskerville Old Face"/>
                <a:cs typeface="Baskerville Old Face"/>
              </a:rPr>
              <a:t>b</a:t>
            </a:r>
            <a:r>
              <a:rPr sz="1600" spc="-10" dirty="0" smtClean="0">
                <a:latin typeface="Baskerville Old Face"/>
                <a:cs typeface="Baskerville Old Face"/>
              </a:rPr>
              <a:t>y</a:t>
            </a:r>
            <a:r>
              <a:rPr sz="1600" spc="-10" dirty="0" smtClean="0">
                <a:latin typeface="Times New Roman"/>
                <a:cs typeface="Times New Roman"/>
              </a:rPr>
              <a:t> </a:t>
            </a:r>
            <a:r>
              <a:rPr sz="1600" spc="0" dirty="0" smtClean="0">
                <a:latin typeface="Baskerville Old Face"/>
                <a:cs typeface="Baskerville Old Face"/>
              </a:rPr>
              <a:t>o</a:t>
            </a:r>
            <a:r>
              <a:rPr sz="1600" spc="-10" dirty="0" smtClean="0">
                <a:latin typeface="Baskerville Old Face"/>
                <a:cs typeface="Baskerville Old Face"/>
              </a:rPr>
              <a:t>r</a:t>
            </a:r>
            <a:r>
              <a:rPr sz="1600" spc="-10" dirty="0" smtClean="0">
                <a:latin typeface="Times New Roman"/>
                <a:cs typeface="Times New Roman"/>
              </a:rPr>
              <a:t> </a:t>
            </a:r>
            <a:r>
              <a:rPr sz="1600" spc="-10" dirty="0" smtClean="0">
                <a:latin typeface="Baskerville Old Face"/>
                <a:cs typeface="Baskerville Old Face"/>
              </a:rPr>
              <a:t>th</a:t>
            </a:r>
            <a:r>
              <a:rPr sz="1600" spc="-15" dirty="0" smtClean="0">
                <a:latin typeface="Baskerville Old Face"/>
                <a:cs typeface="Baskerville Old Face"/>
              </a:rPr>
              <a:t>r</a:t>
            </a:r>
            <a:r>
              <a:rPr sz="1600" spc="0" dirty="0" smtClean="0">
                <a:latin typeface="Baskerville Old Face"/>
                <a:cs typeface="Baskerville Old Face"/>
              </a:rPr>
              <a:t>o</a:t>
            </a:r>
            <a:r>
              <a:rPr sz="1600" spc="-15" dirty="0" smtClean="0">
                <a:latin typeface="Baskerville Old Face"/>
                <a:cs typeface="Baskerville Old Face"/>
              </a:rPr>
              <a:t>u</a:t>
            </a:r>
            <a:r>
              <a:rPr sz="1600" spc="-10" dirty="0" smtClean="0">
                <a:latin typeface="Baskerville Old Face"/>
                <a:cs typeface="Baskerville Old Face"/>
              </a:rPr>
              <a:t>gh</a:t>
            </a:r>
            <a:r>
              <a:rPr sz="1600" spc="10" dirty="0" smtClean="0">
                <a:latin typeface="Times New Roman"/>
                <a:cs typeface="Times New Roman"/>
              </a:rPr>
              <a:t> </a:t>
            </a:r>
            <a:r>
              <a:rPr sz="1600" spc="-20" dirty="0" smtClean="0">
                <a:latin typeface="Baskerville Old Face"/>
                <a:cs typeface="Baskerville Old Face"/>
              </a:rPr>
              <a:t>O</a:t>
            </a:r>
            <a:r>
              <a:rPr sz="1600" spc="-10" dirty="0" smtClean="0">
                <a:latin typeface="Baskerville Old Face"/>
                <a:cs typeface="Baskerville Old Face"/>
              </a:rPr>
              <a:t>SH</a:t>
            </a:r>
            <a:r>
              <a:rPr sz="1600" spc="-20" dirty="0" smtClean="0">
                <a:latin typeface="Baskerville Old Face"/>
                <a:cs typeface="Baskerville Old Face"/>
              </a:rPr>
              <a:t>A</a:t>
            </a:r>
            <a:r>
              <a:rPr sz="1600" spc="0" dirty="0" smtClean="0">
                <a:latin typeface="Baskerville Old Face"/>
                <a:cs typeface="Baskerville Old Face"/>
              </a:rPr>
              <a:t>,</a:t>
            </a:r>
            <a:r>
              <a:rPr sz="1600" spc="10" dirty="0" smtClean="0">
                <a:latin typeface="Times New Roman"/>
                <a:cs typeface="Times New Roman"/>
              </a:rPr>
              <a:t> </a:t>
            </a:r>
            <a:r>
              <a:rPr sz="1600" spc="-5" dirty="0" smtClean="0">
                <a:latin typeface="Baskerville Old Face"/>
                <a:cs typeface="Baskerville Old Face"/>
              </a:rPr>
              <a:t>i</a:t>
            </a:r>
            <a:r>
              <a:rPr sz="1600" spc="-10" dirty="0" smtClean="0">
                <a:latin typeface="Baskerville Old Face"/>
                <a:cs typeface="Baskerville Old Face"/>
              </a:rPr>
              <a:t>n</a:t>
            </a:r>
            <a:endParaRPr sz="1600" dirty="0">
              <a:latin typeface="Baskerville Old Face"/>
              <a:cs typeface="Baskerville Old Face"/>
            </a:endParaRPr>
          </a:p>
          <a:p>
            <a:pPr marL="354965">
              <a:lnSpc>
                <a:spcPts val="1550"/>
              </a:lnSpc>
            </a:pPr>
            <a:r>
              <a:rPr sz="1600" spc="-10" dirty="0" smtClean="0">
                <a:latin typeface="Baskerville Old Face"/>
                <a:cs typeface="Baskerville Old Face"/>
              </a:rPr>
              <a:t>t</a:t>
            </a:r>
            <a:r>
              <a:rPr sz="1600" spc="0" dirty="0" smtClean="0">
                <a:latin typeface="Baskerville Old Face"/>
                <a:cs typeface="Baskerville Old Face"/>
              </a:rPr>
              <a:t>h</a:t>
            </a:r>
            <a:r>
              <a:rPr sz="1600" spc="-15" dirty="0" smtClean="0">
                <a:latin typeface="Baskerville Old Face"/>
                <a:cs typeface="Baskerville Old Face"/>
              </a:rPr>
              <a:t>e</a:t>
            </a:r>
            <a:r>
              <a:rPr sz="1600" spc="5" dirty="0" smtClean="0">
                <a:latin typeface="Baskerville Old Face"/>
                <a:cs typeface="Baskerville Old Face"/>
              </a:rPr>
              <a:t>i</a:t>
            </a:r>
            <a:r>
              <a:rPr sz="1600" spc="-10" dirty="0" smtClean="0">
                <a:latin typeface="Baskerville Old Face"/>
                <a:cs typeface="Baskerville Old Face"/>
              </a:rPr>
              <a:t>r</a:t>
            </a:r>
            <a:r>
              <a:rPr sz="1600" spc="-10" dirty="0" smtClean="0">
                <a:latin typeface="Times New Roman"/>
                <a:cs typeface="Times New Roman"/>
              </a:rPr>
              <a:t> </a:t>
            </a:r>
            <a:r>
              <a:rPr sz="1600" spc="-10" dirty="0" smtClean="0">
                <a:latin typeface="Baskerville Old Face"/>
                <a:cs typeface="Baskerville Old Face"/>
              </a:rPr>
              <a:t>w</a:t>
            </a:r>
            <a:r>
              <a:rPr sz="1600" spc="0" dirty="0" smtClean="0">
                <a:latin typeface="Baskerville Old Face"/>
                <a:cs typeface="Baskerville Old Face"/>
              </a:rPr>
              <a:t>o</a:t>
            </a:r>
            <a:r>
              <a:rPr sz="1600" spc="-5" dirty="0" smtClean="0">
                <a:latin typeface="Baskerville Old Face"/>
                <a:cs typeface="Baskerville Old Face"/>
              </a:rPr>
              <a:t>r</a:t>
            </a:r>
            <a:r>
              <a:rPr sz="1600" spc="-20" dirty="0" smtClean="0">
                <a:latin typeface="Baskerville Old Face"/>
                <a:cs typeface="Baskerville Old Face"/>
              </a:rPr>
              <a:t>k</a:t>
            </a:r>
            <a:r>
              <a:rPr sz="1600" spc="-10" dirty="0" smtClean="0">
                <a:latin typeface="Baskerville Old Face"/>
                <a:cs typeface="Baskerville Old Face"/>
              </a:rPr>
              <a:t>p</a:t>
            </a:r>
            <a:r>
              <a:rPr sz="1600" spc="-5" dirty="0" smtClean="0">
                <a:latin typeface="Baskerville Old Face"/>
                <a:cs typeface="Baskerville Old Face"/>
              </a:rPr>
              <a:t>l</a:t>
            </a:r>
            <a:r>
              <a:rPr sz="1600" spc="-10" dirty="0" smtClean="0">
                <a:latin typeface="Baskerville Old Face"/>
                <a:cs typeface="Baskerville Old Face"/>
              </a:rPr>
              <a:t>a</a:t>
            </a:r>
            <a:r>
              <a:rPr sz="1600" spc="-5" dirty="0" smtClean="0">
                <a:latin typeface="Baskerville Old Face"/>
                <a:cs typeface="Baskerville Old Face"/>
              </a:rPr>
              <a:t>c</a:t>
            </a:r>
            <a:r>
              <a:rPr sz="1600" spc="-15" dirty="0" smtClean="0">
                <a:latin typeface="Baskerville Old Face"/>
                <a:cs typeface="Baskerville Old Face"/>
              </a:rPr>
              <a:t>e</a:t>
            </a:r>
            <a:r>
              <a:rPr sz="1600" spc="-10" dirty="0" smtClean="0">
                <a:latin typeface="Baskerville Old Face"/>
                <a:cs typeface="Baskerville Old Face"/>
              </a:rPr>
              <a:t>s</a:t>
            </a:r>
            <a:r>
              <a:rPr sz="1600" spc="-5" dirty="0" smtClean="0">
                <a:latin typeface="Times New Roman"/>
                <a:cs typeface="Times New Roman"/>
              </a:rPr>
              <a:t> </a:t>
            </a:r>
            <a:r>
              <a:rPr sz="1600" spc="-10" dirty="0" smtClean="0">
                <a:latin typeface="Baskerville Old Face"/>
                <a:cs typeface="Baskerville Old Face"/>
              </a:rPr>
              <a:t>or</a:t>
            </a:r>
            <a:r>
              <a:rPr sz="1600" spc="-10" dirty="0" smtClean="0">
                <a:latin typeface="Times New Roman"/>
                <a:cs typeface="Times New Roman"/>
              </a:rPr>
              <a:t> </a:t>
            </a:r>
            <a:r>
              <a:rPr sz="1600" spc="0" dirty="0" smtClean="0">
                <a:latin typeface="Baskerville Old Face"/>
                <a:cs typeface="Baskerville Old Face"/>
              </a:rPr>
              <a:t>p</a:t>
            </a:r>
            <a:r>
              <a:rPr sz="1600" spc="-15" dirty="0" smtClean="0">
                <a:latin typeface="Baskerville Old Face"/>
                <a:cs typeface="Baskerville Old Face"/>
              </a:rPr>
              <a:t>r</a:t>
            </a:r>
            <a:r>
              <a:rPr sz="1600" spc="-10" dirty="0" smtClean="0">
                <a:latin typeface="Baskerville Old Face"/>
                <a:cs typeface="Baskerville Old Face"/>
              </a:rPr>
              <a:t>a</a:t>
            </a:r>
            <a:r>
              <a:rPr sz="1600" spc="-5" dirty="0" smtClean="0">
                <a:latin typeface="Baskerville Old Face"/>
                <a:cs typeface="Baskerville Old Face"/>
              </a:rPr>
              <a:t>c</a:t>
            </a:r>
            <a:r>
              <a:rPr sz="1600" spc="-10" dirty="0" smtClean="0">
                <a:latin typeface="Baskerville Old Face"/>
                <a:cs typeface="Baskerville Old Face"/>
              </a:rPr>
              <a:t>t</a:t>
            </a:r>
            <a:r>
              <a:rPr sz="1600" spc="-5" dirty="0" smtClean="0">
                <a:latin typeface="Baskerville Old Face"/>
                <a:cs typeface="Baskerville Old Face"/>
              </a:rPr>
              <a:t>ic</a:t>
            </a:r>
            <a:r>
              <a:rPr sz="1600" spc="-15" dirty="0" smtClean="0">
                <a:latin typeface="Baskerville Old Face"/>
                <a:cs typeface="Baskerville Old Face"/>
              </a:rPr>
              <a:t>e</a:t>
            </a:r>
            <a:r>
              <a:rPr sz="1600" spc="-10" dirty="0" smtClean="0">
                <a:latin typeface="Baskerville Old Face"/>
                <a:cs typeface="Baskerville Old Face"/>
              </a:rPr>
              <a:t>s</a:t>
            </a:r>
            <a:r>
              <a:rPr sz="1600" spc="-5" dirty="0" smtClean="0">
                <a:latin typeface="Times New Roman"/>
                <a:cs typeface="Times New Roman"/>
              </a:rPr>
              <a:t> </a:t>
            </a:r>
            <a:r>
              <a:rPr sz="1600" spc="5" dirty="0" smtClean="0">
                <a:latin typeface="Baskerville Old Face"/>
                <a:cs typeface="Baskerville Old Face"/>
              </a:rPr>
              <a:t>i</a:t>
            </a:r>
            <a:r>
              <a:rPr sz="1600" spc="-10" dirty="0" smtClean="0">
                <a:latin typeface="Baskerville Old Face"/>
                <a:cs typeface="Baskerville Old Face"/>
              </a:rPr>
              <a:t>n</a:t>
            </a:r>
            <a:r>
              <a:rPr sz="1600" spc="-10" dirty="0" smtClean="0">
                <a:latin typeface="Times New Roman"/>
                <a:cs typeface="Times New Roman"/>
              </a:rPr>
              <a:t> </a:t>
            </a:r>
            <a:r>
              <a:rPr sz="1600" spc="-10" dirty="0" smtClean="0">
                <a:latin typeface="Baskerville Old Face"/>
                <a:cs typeface="Baskerville Old Face"/>
              </a:rPr>
              <a:t>a</a:t>
            </a:r>
            <a:r>
              <a:rPr sz="1600" spc="-20" dirty="0" smtClean="0">
                <a:latin typeface="Baskerville Old Face"/>
                <a:cs typeface="Baskerville Old Face"/>
              </a:rPr>
              <a:t>cc</a:t>
            </a:r>
            <a:r>
              <a:rPr sz="1600" spc="0" dirty="0" smtClean="0">
                <a:latin typeface="Baskerville Old Face"/>
                <a:cs typeface="Baskerville Old Face"/>
              </a:rPr>
              <a:t>o</a:t>
            </a:r>
            <a:r>
              <a:rPr sz="1600" spc="-15" dirty="0" smtClean="0">
                <a:latin typeface="Baskerville Old Face"/>
                <a:cs typeface="Baskerville Old Face"/>
              </a:rPr>
              <a:t>r</a:t>
            </a:r>
            <a:r>
              <a:rPr sz="1600" spc="-10" dirty="0" smtClean="0">
                <a:latin typeface="Baskerville Old Face"/>
                <a:cs typeface="Baskerville Old Face"/>
              </a:rPr>
              <a:t>d</a:t>
            </a:r>
            <a:r>
              <a:rPr sz="1600" spc="0" dirty="0" smtClean="0">
                <a:latin typeface="Baskerville Old Face"/>
                <a:cs typeface="Baskerville Old Face"/>
              </a:rPr>
              <a:t>a</a:t>
            </a:r>
            <a:r>
              <a:rPr sz="1600" spc="-15" dirty="0" smtClean="0">
                <a:latin typeface="Baskerville Old Face"/>
                <a:cs typeface="Baskerville Old Face"/>
              </a:rPr>
              <a:t>n</a:t>
            </a:r>
            <a:r>
              <a:rPr sz="1600" spc="-5" dirty="0" smtClean="0">
                <a:latin typeface="Baskerville Old Face"/>
                <a:cs typeface="Baskerville Old Face"/>
              </a:rPr>
              <a:t>c</a:t>
            </a:r>
            <a:r>
              <a:rPr sz="1600" spc="-10" dirty="0" smtClean="0">
                <a:latin typeface="Baskerville Old Face"/>
                <a:cs typeface="Baskerville Old Face"/>
              </a:rPr>
              <a:t>e</a:t>
            </a:r>
            <a:r>
              <a:rPr sz="1600" spc="-5" dirty="0" smtClean="0">
                <a:latin typeface="Times New Roman"/>
                <a:cs typeface="Times New Roman"/>
              </a:rPr>
              <a:t> </a:t>
            </a:r>
            <a:r>
              <a:rPr sz="1600" spc="5" dirty="0" smtClean="0">
                <a:latin typeface="Baskerville Old Face"/>
                <a:cs typeface="Baskerville Old Face"/>
              </a:rPr>
              <a:t>w</a:t>
            </a:r>
            <a:r>
              <a:rPr sz="1600" spc="-5" dirty="0" smtClean="0">
                <a:latin typeface="Baskerville Old Face"/>
                <a:cs typeface="Baskerville Old Face"/>
              </a:rPr>
              <a:t>i</a:t>
            </a:r>
            <a:r>
              <a:rPr sz="1600" spc="-10" dirty="0" smtClean="0">
                <a:latin typeface="Baskerville Old Face"/>
                <a:cs typeface="Baskerville Old Face"/>
              </a:rPr>
              <a:t>th</a:t>
            </a:r>
            <a:r>
              <a:rPr sz="1600" spc="-5" dirty="0" smtClean="0">
                <a:latin typeface="Times New Roman"/>
                <a:cs typeface="Times New Roman"/>
              </a:rPr>
              <a:t> </a:t>
            </a:r>
            <a:r>
              <a:rPr sz="1600" spc="-10" dirty="0" smtClean="0">
                <a:latin typeface="Baskerville Old Face"/>
                <a:cs typeface="Baskerville Old Face"/>
              </a:rPr>
              <a:t>the</a:t>
            </a:r>
            <a:r>
              <a:rPr sz="1600" spc="-5" dirty="0" smtClean="0">
                <a:latin typeface="Times New Roman"/>
                <a:cs typeface="Times New Roman"/>
              </a:rPr>
              <a:t> </a:t>
            </a:r>
            <a:r>
              <a:rPr sz="1600" spc="0" dirty="0" smtClean="0">
                <a:latin typeface="Baskerville Old Face"/>
                <a:cs typeface="Baskerville Old Face"/>
              </a:rPr>
              <a:t>g</a:t>
            </a:r>
            <a:r>
              <a:rPr sz="1600" spc="-15" dirty="0" smtClean="0">
                <a:latin typeface="Baskerville Old Face"/>
                <a:cs typeface="Baskerville Old Face"/>
              </a:rPr>
              <a:t>u</a:t>
            </a:r>
            <a:r>
              <a:rPr sz="1600" spc="-5" dirty="0" smtClean="0">
                <a:latin typeface="Baskerville Old Face"/>
                <a:cs typeface="Baskerville Old Face"/>
              </a:rPr>
              <a:t>i</a:t>
            </a:r>
            <a:r>
              <a:rPr sz="1600" spc="-10" dirty="0" smtClean="0">
                <a:latin typeface="Baskerville Old Face"/>
                <a:cs typeface="Baskerville Old Face"/>
              </a:rPr>
              <a:t>da</a:t>
            </a:r>
            <a:r>
              <a:rPr sz="1600" spc="-5" dirty="0" smtClean="0">
                <a:latin typeface="Baskerville Old Face"/>
                <a:cs typeface="Baskerville Old Face"/>
              </a:rPr>
              <a:t>n</a:t>
            </a:r>
            <a:r>
              <a:rPr sz="1600" spc="-20" dirty="0" smtClean="0">
                <a:latin typeface="Baskerville Old Face"/>
                <a:cs typeface="Baskerville Old Face"/>
              </a:rPr>
              <a:t>c</a:t>
            </a:r>
            <a:r>
              <a:rPr sz="1600" spc="-10" dirty="0" smtClean="0">
                <a:latin typeface="Baskerville Old Face"/>
                <a:cs typeface="Baskerville Old Face"/>
              </a:rPr>
              <a:t>e</a:t>
            </a:r>
            <a:r>
              <a:rPr sz="1600" spc="5" dirty="0" smtClean="0">
                <a:latin typeface="Times New Roman"/>
                <a:cs typeface="Times New Roman"/>
              </a:rPr>
              <a:t> </a:t>
            </a:r>
            <a:r>
              <a:rPr sz="1600" spc="-20" dirty="0" smtClean="0">
                <a:latin typeface="Baskerville Old Face"/>
                <a:cs typeface="Baskerville Old Face"/>
              </a:rPr>
              <a:t>c</a:t>
            </a:r>
            <a:r>
              <a:rPr sz="1600" spc="-15" dirty="0" smtClean="0">
                <a:latin typeface="Baskerville Old Face"/>
                <a:cs typeface="Baskerville Old Face"/>
              </a:rPr>
              <a:t>o</a:t>
            </a:r>
            <a:r>
              <a:rPr sz="1600" spc="-5" dirty="0" smtClean="0">
                <a:latin typeface="Baskerville Old Face"/>
                <a:cs typeface="Baskerville Old Face"/>
              </a:rPr>
              <a:t>n</a:t>
            </a:r>
            <a:r>
              <a:rPr sz="1600" spc="-10" dirty="0" smtClean="0">
                <a:latin typeface="Baskerville Old Face"/>
                <a:cs typeface="Baskerville Old Face"/>
              </a:rPr>
              <a:t>ta</a:t>
            </a:r>
            <a:r>
              <a:rPr sz="1600" spc="5" dirty="0" smtClean="0">
                <a:latin typeface="Baskerville Old Face"/>
                <a:cs typeface="Baskerville Old Face"/>
              </a:rPr>
              <a:t>i</a:t>
            </a:r>
            <a:r>
              <a:rPr sz="1600" spc="-5" dirty="0" smtClean="0">
                <a:latin typeface="Baskerville Old Face"/>
                <a:cs typeface="Baskerville Old Face"/>
              </a:rPr>
              <a:t>n</a:t>
            </a:r>
            <a:r>
              <a:rPr sz="1600" spc="-15" dirty="0" smtClean="0">
                <a:latin typeface="Baskerville Old Face"/>
                <a:cs typeface="Baskerville Old Face"/>
              </a:rPr>
              <a:t>e</a:t>
            </a:r>
            <a:r>
              <a:rPr sz="1600" spc="-10" dirty="0" smtClean="0">
                <a:latin typeface="Baskerville Old Face"/>
                <a:cs typeface="Baskerville Old Face"/>
              </a:rPr>
              <a:t>d</a:t>
            </a:r>
            <a:r>
              <a:rPr sz="1600" spc="-5" dirty="0" smtClean="0">
                <a:latin typeface="Times New Roman"/>
                <a:cs typeface="Times New Roman"/>
              </a:rPr>
              <a:t> </a:t>
            </a:r>
            <a:r>
              <a:rPr sz="1600" spc="5" dirty="0" smtClean="0">
                <a:latin typeface="Baskerville Old Face"/>
                <a:cs typeface="Baskerville Old Face"/>
              </a:rPr>
              <a:t>i</a:t>
            </a:r>
            <a:r>
              <a:rPr sz="1600" spc="-10" dirty="0" smtClean="0">
                <a:latin typeface="Baskerville Old Face"/>
                <a:cs typeface="Baskerville Old Face"/>
              </a:rPr>
              <a:t>n</a:t>
            </a:r>
            <a:r>
              <a:rPr sz="1600" spc="-10" dirty="0" smtClean="0">
                <a:latin typeface="Times New Roman"/>
                <a:cs typeface="Times New Roman"/>
              </a:rPr>
              <a:t> </a:t>
            </a:r>
            <a:r>
              <a:rPr sz="1600" spc="-10" dirty="0" smtClean="0">
                <a:latin typeface="Baskerville Old Face"/>
                <a:cs typeface="Baskerville Old Face"/>
              </a:rPr>
              <a:t>t</a:t>
            </a:r>
            <a:r>
              <a:rPr sz="1600" spc="-20" dirty="0" smtClean="0">
                <a:latin typeface="Baskerville Old Face"/>
                <a:cs typeface="Baskerville Old Face"/>
              </a:rPr>
              <a:t>h</a:t>
            </a:r>
            <a:r>
              <a:rPr sz="1600" spc="-10" dirty="0" smtClean="0">
                <a:latin typeface="Baskerville Old Face"/>
                <a:cs typeface="Baskerville Old Face"/>
              </a:rPr>
              <a:t>e</a:t>
            </a:r>
            <a:r>
              <a:rPr sz="1600" spc="5" dirty="0" smtClean="0">
                <a:latin typeface="Times New Roman"/>
                <a:cs typeface="Times New Roman"/>
              </a:rPr>
              <a:t> </a:t>
            </a:r>
            <a:r>
              <a:rPr sz="1600" spc="-25" dirty="0" smtClean="0">
                <a:latin typeface="Baskerville Old Face"/>
                <a:cs typeface="Baskerville Old Face"/>
              </a:rPr>
              <a:t>m</a:t>
            </a:r>
            <a:r>
              <a:rPr sz="1600" spc="0" dirty="0" smtClean="0">
                <a:latin typeface="Baskerville Old Face"/>
                <a:cs typeface="Baskerville Old Face"/>
              </a:rPr>
              <a:t>a</a:t>
            </a:r>
            <a:r>
              <a:rPr sz="1600" spc="-10" dirty="0" smtClean="0">
                <a:latin typeface="Baskerville Old Face"/>
                <a:cs typeface="Baskerville Old Face"/>
              </a:rPr>
              <a:t>t</a:t>
            </a:r>
            <a:r>
              <a:rPr sz="1600" spc="0" dirty="0" smtClean="0">
                <a:latin typeface="Baskerville Old Face"/>
                <a:cs typeface="Baskerville Old Face"/>
              </a:rPr>
              <a:t>e</a:t>
            </a:r>
            <a:r>
              <a:rPr sz="1600" spc="-15" dirty="0" smtClean="0">
                <a:latin typeface="Baskerville Old Face"/>
                <a:cs typeface="Baskerville Old Face"/>
              </a:rPr>
              <a:t>r</a:t>
            </a:r>
            <a:r>
              <a:rPr sz="1600" spc="5" dirty="0" smtClean="0">
                <a:latin typeface="Baskerville Old Face"/>
                <a:cs typeface="Baskerville Old Face"/>
              </a:rPr>
              <a:t>i</a:t>
            </a:r>
            <a:r>
              <a:rPr sz="1600" spc="-10" dirty="0" smtClean="0">
                <a:latin typeface="Baskerville Old Face"/>
                <a:cs typeface="Baskerville Old Face"/>
              </a:rPr>
              <a:t>a</a:t>
            </a:r>
            <a:r>
              <a:rPr sz="1600" spc="-5" dirty="0" smtClean="0">
                <a:latin typeface="Baskerville Old Face"/>
                <a:cs typeface="Baskerville Old Face"/>
              </a:rPr>
              <a:t>l.</a:t>
            </a:r>
            <a:endParaRPr sz="1600" dirty="0">
              <a:latin typeface="Baskerville Old Face"/>
              <a:cs typeface="Baskerville Old Face"/>
            </a:endParaRPr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300"/>
              </a:lnSpc>
              <a:spcBef>
                <a:spcPts val="0"/>
              </a:spcBef>
            </a:pPr>
            <a:endParaRPr sz="1300" dirty="0"/>
          </a:p>
          <a:p>
            <a:pPr marL="354965" marR="12700" indent="-342900">
              <a:lnSpc>
                <a:spcPct val="80200"/>
              </a:lnSpc>
              <a:buClr>
                <a:srgbClr val="323299"/>
              </a:buClr>
              <a:buSzPct val="68750"/>
              <a:buFont typeface="Wingdings"/>
              <a:buChar char="·"/>
              <a:tabLst>
                <a:tab pos="354965" algn="l"/>
              </a:tabLst>
            </a:pPr>
            <a:r>
              <a:rPr sz="1600" spc="-20" dirty="0" smtClean="0">
                <a:latin typeface="Baskerville Old Face"/>
                <a:cs typeface="Baskerville Old Face"/>
              </a:rPr>
              <a:t>T</a:t>
            </a:r>
            <a:r>
              <a:rPr sz="1600" spc="-10" dirty="0" smtClean="0">
                <a:latin typeface="Baskerville Old Face"/>
                <a:cs typeface="Baskerville Old Face"/>
              </a:rPr>
              <a:t>o</a:t>
            </a:r>
            <a:r>
              <a:rPr sz="1600" spc="5" dirty="0" smtClean="0">
                <a:latin typeface="Times New Roman"/>
                <a:cs typeface="Times New Roman"/>
              </a:rPr>
              <a:t> </a:t>
            </a:r>
            <a:r>
              <a:rPr sz="1600" spc="-10" dirty="0" smtClean="0">
                <a:latin typeface="Baskerville Old Face"/>
                <a:cs typeface="Baskerville Old Face"/>
              </a:rPr>
              <a:t>th</a:t>
            </a:r>
            <a:r>
              <a:rPr sz="1600" spc="-5" dirty="0" smtClean="0">
                <a:latin typeface="Baskerville Old Face"/>
                <a:cs typeface="Baskerville Old Face"/>
              </a:rPr>
              <a:t>i</a:t>
            </a:r>
            <a:r>
              <a:rPr sz="1600" spc="-10" dirty="0" smtClean="0">
                <a:latin typeface="Baskerville Old Face"/>
                <a:cs typeface="Baskerville Old Face"/>
              </a:rPr>
              <a:t>s</a:t>
            </a:r>
            <a:r>
              <a:rPr sz="1600" spc="5" dirty="0" smtClean="0">
                <a:latin typeface="Times New Roman"/>
                <a:cs typeface="Times New Roman"/>
              </a:rPr>
              <a:t> </a:t>
            </a:r>
            <a:r>
              <a:rPr sz="1600" spc="0" dirty="0" smtClean="0">
                <a:latin typeface="Baskerville Old Face"/>
                <a:cs typeface="Baskerville Old Face"/>
              </a:rPr>
              <a:t>e</a:t>
            </a:r>
            <a:r>
              <a:rPr sz="1600" spc="-15" dirty="0" smtClean="0">
                <a:latin typeface="Baskerville Old Face"/>
                <a:cs typeface="Baskerville Old Face"/>
              </a:rPr>
              <a:t>n</a:t>
            </a:r>
            <a:r>
              <a:rPr sz="1600" spc="-10" dirty="0" smtClean="0">
                <a:latin typeface="Baskerville Old Face"/>
                <a:cs typeface="Baskerville Old Face"/>
              </a:rPr>
              <a:t>d,</a:t>
            </a:r>
            <a:r>
              <a:rPr sz="1600" spc="-5" dirty="0" smtClean="0">
                <a:latin typeface="Times New Roman"/>
                <a:cs typeface="Times New Roman"/>
              </a:rPr>
              <a:t> </a:t>
            </a:r>
            <a:r>
              <a:rPr sz="1600" spc="-10" dirty="0" smtClean="0">
                <a:latin typeface="Baskerville Old Face"/>
                <a:cs typeface="Baskerville Old Face"/>
              </a:rPr>
              <a:t>p</a:t>
            </a:r>
            <a:r>
              <a:rPr sz="1600" spc="0" dirty="0" smtClean="0">
                <a:latin typeface="Baskerville Old Face"/>
                <a:cs typeface="Baskerville Old Face"/>
              </a:rPr>
              <a:t>e</a:t>
            </a:r>
            <a:r>
              <a:rPr sz="1600" spc="-15" dirty="0" smtClean="0">
                <a:latin typeface="Baskerville Old Face"/>
                <a:cs typeface="Baskerville Old Face"/>
              </a:rPr>
              <a:t>r</a:t>
            </a:r>
            <a:r>
              <a:rPr sz="1600" spc="-10" dirty="0" smtClean="0">
                <a:latin typeface="Baskerville Old Face"/>
                <a:cs typeface="Baskerville Old Face"/>
              </a:rPr>
              <a:t>m</a:t>
            </a:r>
            <a:r>
              <a:rPr sz="1600" spc="-5" dirty="0" smtClean="0">
                <a:latin typeface="Baskerville Old Face"/>
                <a:cs typeface="Baskerville Old Face"/>
              </a:rPr>
              <a:t>i</a:t>
            </a:r>
            <a:r>
              <a:rPr sz="1600" spc="-15" dirty="0" smtClean="0">
                <a:latin typeface="Baskerville Old Face"/>
                <a:cs typeface="Baskerville Old Face"/>
              </a:rPr>
              <a:t>ss</a:t>
            </a:r>
            <a:r>
              <a:rPr sz="1600" spc="-5" dirty="0" smtClean="0">
                <a:latin typeface="Baskerville Old Face"/>
                <a:cs typeface="Baskerville Old Face"/>
              </a:rPr>
              <a:t>i</a:t>
            </a:r>
            <a:r>
              <a:rPr sz="1600" spc="0" dirty="0" smtClean="0">
                <a:latin typeface="Baskerville Old Face"/>
                <a:cs typeface="Baskerville Old Face"/>
              </a:rPr>
              <a:t>o</a:t>
            </a:r>
            <a:r>
              <a:rPr sz="1600" spc="-10" dirty="0" smtClean="0">
                <a:latin typeface="Baskerville Old Face"/>
                <a:cs typeface="Baskerville Old Face"/>
              </a:rPr>
              <a:t>n</a:t>
            </a:r>
            <a:r>
              <a:rPr sz="1600" spc="-10" dirty="0" smtClean="0">
                <a:latin typeface="Times New Roman"/>
                <a:cs typeface="Times New Roman"/>
              </a:rPr>
              <a:t> </a:t>
            </a:r>
            <a:r>
              <a:rPr sz="1600" spc="-5" dirty="0" smtClean="0">
                <a:latin typeface="Baskerville Old Face"/>
                <a:cs typeface="Baskerville Old Face"/>
              </a:rPr>
              <a:t>i</a:t>
            </a:r>
            <a:r>
              <a:rPr sz="1600" spc="-10" dirty="0" smtClean="0">
                <a:latin typeface="Baskerville Old Face"/>
                <a:cs typeface="Baskerville Old Face"/>
              </a:rPr>
              <a:t>s</a:t>
            </a:r>
            <a:r>
              <a:rPr sz="1600" spc="5" dirty="0" smtClean="0">
                <a:latin typeface="Times New Roman"/>
                <a:cs typeface="Times New Roman"/>
              </a:rPr>
              <a:t> </a:t>
            </a:r>
            <a:r>
              <a:rPr sz="1600" spc="-10" dirty="0" smtClean="0">
                <a:latin typeface="Baskerville Old Face"/>
                <a:cs typeface="Baskerville Old Face"/>
              </a:rPr>
              <a:t>g</a:t>
            </a:r>
            <a:r>
              <a:rPr sz="1600" spc="-5" dirty="0" smtClean="0">
                <a:latin typeface="Baskerville Old Face"/>
                <a:cs typeface="Baskerville Old Face"/>
              </a:rPr>
              <a:t>r</a:t>
            </a:r>
            <a:r>
              <a:rPr sz="1600" spc="0" dirty="0" smtClean="0">
                <a:latin typeface="Baskerville Old Face"/>
                <a:cs typeface="Baskerville Old Face"/>
              </a:rPr>
              <a:t>a</a:t>
            </a:r>
            <a:r>
              <a:rPr sz="1600" spc="-15" dirty="0" smtClean="0">
                <a:latin typeface="Baskerville Old Face"/>
                <a:cs typeface="Baskerville Old Face"/>
              </a:rPr>
              <a:t>n</a:t>
            </a:r>
            <a:r>
              <a:rPr sz="1600" spc="-10" dirty="0" smtClean="0">
                <a:latin typeface="Baskerville Old Face"/>
                <a:cs typeface="Baskerville Old Face"/>
              </a:rPr>
              <a:t>t</a:t>
            </a:r>
            <a:r>
              <a:rPr sz="1600" spc="-15" dirty="0" smtClean="0">
                <a:latin typeface="Baskerville Old Face"/>
                <a:cs typeface="Baskerville Old Face"/>
              </a:rPr>
              <a:t>e</a:t>
            </a:r>
            <a:r>
              <a:rPr sz="1600" spc="-10" dirty="0" smtClean="0">
                <a:latin typeface="Baskerville Old Face"/>
                <a:cs typeface="Baskerville Old Face"/>
              </a:rPr>
              <a:t>d</a:t>
            </a:r>
            <a:r>
              <a:rPr sz="1600" spc="10" dirty="0" smtClean="0">
                <a:latin typeface="Times New Roman"/>
                <a:cs typeface="Times New Roman"/>
              </a:rPr>
              <a:t> </a:t>
            </a:r>
            <a:r>
              <a:rPr sz="1600" spc="-10" dirty="0" smtClean="0">
                <a:latin typeface="Baskerville Old Face"/>
                <a:cs typeface="Baskerville Old Face"/>
              </a:rPr>
              <a:t>to</a:t>
            </a:r>
            <a:r>
              <a:rPr sz="1600" spc="-5" dirty="0" smtClean="0">
                <a:latin typeface="Times New Roman"/>
                <a:cs typeface="Times New Roman"/>
              </a:rPr>
              <a:t> </a:t>
            </a:r>
            <a:r>
              <a:rPr sz="1600" spc="0" dirty="0" smtClean="0">
                <a:latin typeface="Baskerville Old Face"/>
                <a:cs typeface="Baskerville Old Face"/>
              </a:rPr>
              <a:t>u</a:t>
            </a:r>
            <a:r>
              <a:rPr sz="1600" spc="-15" dirty="0" smtClean="0">
                <a:latin typeface="Baskerville Old Face"/>
                <a:cs typeface="Baskerville Old Face"/>
              </a:rPr>
              <a:t>s</a:t>
            </a:r>
            <a:r>
              <a:rPr sz="1600" spc="-10" dirty="0" smtClean="0">
                <a:latin typeface="Baskerville Old Face"/>
                <a:cs typeface="Baskerville Old Face"/>
              </a:rPr>
              <a:t>e</a:t>
            </a:r>
            <a:r>
              <a:rPr sz="1600" spc="-5" dirty="0" smtClean="0">
                <a:latin typeface="Times New Roman"/>
                <a:cs typeface="Times New Roman"/>
              </a:rPr>
              <a:t> </a:t>
            </a:r>
            <a:r>
              <a:rPr sz="1600" spc="0" dirty="0" smtClean="0">
                <a:latin typeface="Baskerville Old Face"/>
                <a:cs typeface="Baskerville Old Face"/>
              </a:rPr>
              <a:t>s</a:t>
            </a:r>
            <a:r>
              <a:rPr sz="1600" spc="-15" dirty="0" smtClean="0">
                <a:latin typeface="Baskerville Old Face"/>
                <a:cs typeface="Baskerville Old Face"/>
              </a:rPr>
              <a:t>u</a:t>
            </a:r>
            <a:r>
              <a:rPr sz="1600" spc="-20" dirty="0" smtClean="0">
                <a:latin typeface="Baskerville Old Face"/>
                <a:cs typeface="Baskerville Old Face"/>
              </a:rPr>
              <a:t>c</a:t>
            </a:r>
            <a:r>
              <a:rPr sz="1600" spc="-10" dirty="0" smtClean="0">
                <a:latin typeface="Baskerville Old Face"/>
                <a:cs typeface="Baskerville Old Face"/>
              </a:rPr>
              <a:t>h</a:t>
            </a:r>
            <a:r>
              <a:rPr sz="1600" spc="10" dirty="0" smtClean="0">
                <a:latin typeface="Times New Roman"/>
                <a:cs typeface="Times New Roman"/>
              </a:rPr>
              <a:t> </a:t>
            </a:r>
            <a:r>
              <a:rPr sz="1600" spc="-20" dirty="0" smtClean="0">
                <a:latin typeface="Baskerville Old Face"/>
                <a:cs typeface="Baskerville Old Face"/>
              </a:rPr>
              <a:t>c</a:t>
            </a:r>
            <a:r>
              <a:rPr sz="1600" spc="-10" dirty="0" smtClean="0">
                <a:latin typeface="Baskerville Old Face"/>
                <a:cs typeface="Baskerville Old Face"/>
              </a:rPr>
              <a:t>op</a:t>
            </a:r>
            <a:r>
              <a:rPr sz="1600" spc="-20" dirty="0" smtClean="0">
                <a:latin typeface="Baskerville Old Face"/>
                <a:cs typeface="Baskerville Old Face"/>
              </a:rPr>
              <a:t>y</a:t>
            </a:r>
            <a:r>
              <a:rPr sz="1600" spc="-15" dirty="0" smtClean="0">
                <a:latin typeface="Baskerville Old Face"/>
                <a:cs typeface="Baskerville Old Face"/>
              </a:rPr>
              <a:t>r</a:t>
            </a:r>
            <a:r>
              <a:rPr sz="1600" spc="5" dirty="0" smtClean="0">
                <a:latin typeface="Baskerville Old Face"/>
                <a:cs typeface="Baskerville Old Face"/>
              </a:rPr>
              <a:t>i</a:t>
            </a:r>
            <a:r>
              <a:rPr sz="1600" spc="-10" dirty="0" smtClean="0">
                <a:latin typeface="Baskerville Old Face"/>
                <a:cs typeface="Baskerville Old Face"/>
              </a:rPr>
              <a:t>ght</a:t>
            </a:r>
            <a:r>
              <a:rPr sz="1600" spc="-15" dirty="0" smtClean="0">
                <a:latin typeface="Baskerville Old Face"/>
                <a:cs typeface="Baskerville Old Face"/>
              </a:rPr>
              <a:t>e</a:t>
            </a:r>
            <a:r>
              <a:rPr sz="1600" spc="-10" dirty="0" smtClean="0">
                <a:latin typeface="Baskerville Old Face"/>
                <a:cs typeface="Baskerville Old Face"/>
              </a:rPr>
              <a:t>d</a:t>
            </a:r>
            <a:r>
              <a:rPr sz="1600" spc="10" dirty="0" smtClean="0">
                <a:latin typeface="Times New Roman"/>
                <a:cs typeface="Times New Roman"/>
              </a:rPr>
              <a:t> </a:t>
            </a:r>
            <a:r>
              <a:rPr sz="1600" spc="-25" dirty="0" smtClean="0">
                <a:latin typeface="Baskerville Old Face"/>
                <a:cs typeface="Baskerville Old Face"/>
              </a:rPr>
              <a:t>m</a:t>
            </a:r>
            <a:r>
              <a:rPr sz="1600" spc="-10" dirty="0" smtClean="0">
                <a:latin typeface="Baskerville Old Face"/>
                <a:cs typeface="Baskerville Old Face"/>
              </a:rPr>
              <a:t>a</a:t>
            </a:r>
            <a:r>
              <a:rPr sz="1600" spc="5" dirty="0" smtClean="0">
                <a:latin typeface="Baskerville Old Face"/>
                <a:cs typeface="Baskerville Old Face"/>
              </a:rPr>
              <a:t>t</a:t>
            </a:r>
            <a:r>
              <a:rPr sz="1600" spc="0" dirty="0" smtClean="0">
                <a:latin typeface="Baskerville Old Face"/>
                <a:cs typeface="Baskerville Old Face"/>
              </a:rPr>
              <a:t>e</a:t>
            </a:r>
            <a:r>
              <a:rPr sz="1600" spc="-20" dirty="0" smtClean="0">
                <a:latin typeface="Baskerville Old Face"/>
                <a:cs typeface="Baskerville Old Face"/>
              </a:rPr>
              <a:t>r</a:t>
            </a:r>
            <a:r>
              <a:rPr sz="1600" spc="-5" dirty="0" smtClean="0">
                <a:latin typeface="Baskerville Old Face"/>
                <a:cs typeface="Baskerville Old Face"/>
              </a:rPr>
              <a:t>i</a:t>
            </a:r>
            <a:r>
              <a:rPr sz="1600" spc="0" dirty="0" smtClean="0">
                <a:latin typeface="Baskerville Old Face"/>
                <a:cs typeface="Baskerville Old Face"/>
              </a:rPr>
              <a:t>al</a:t>
            </a:r>
            <a:r>
              <a:rPr sz="1600" spc="-10" dirty="0" smtClean="0">
                <a:latin typeface="Times New Roman"/>
                <a:cs typeface="Times New Roman"/>
              </a:rPr>
              <a:t> </a:t>
            </a:r>
            <a:r>
              <a:rPr sz="1600" spc="-15" dirty="0" smtClean="0">
                <a:latin typeface="Baskerville Old Face"/>
                <a:cs typeface="Baskerville Old Face"/>
              </a:rPr>
              <a:t>s</a:t>
            </a:r>
            <a:r>
              <a:rPr sz="1600" spc="-10" dirty="0" smtClean="0">
                <a:latin typeface="Baskerville Old Face"/>
                <a:cs typeface="Baskerville Old Face"/>
              </a:rPr>
              <a:t>o</a:t>
            </a:r>
            <a:r>
              <a:rPr sz="1600" spc="-5" dirty="0" smtClean="0">
                <a:latin typeface="Baskerville Old Face"/>
                <a:cs typeface="Baskerville Old Face"/>
              </a:rPr>
              <a:t>l</a:t>
            </a:r>
            <a:r>
              <a:rPr sz="1600" spc="0" dirty="0" smtClean="0">
                <a:latin typeface="Baskerville Old Face"/>
                <a:cs typeface="Baskerville Old Face"/>
              </a:rPr>
              <a:t>e</a:t>
            </a:r>
            <a:r>
              <a:rPr sz="1600" spc="-5" dirty="0" smtClean="0">
                <a:latin typeface="Baskerville Old Face"/>
                <a:cs typeface="Baskerville Old Face"/>
              </a:rPr>
              <a:t>l</a:t>
            </a:r>
            <a:r>
              <a:rPr sz="1600" spc="-10" dirty="0" smtClean="0">
                <a:latin typeface="Baskerville Old Face"/>
                <a:cs typeface="Baskerville Old Face"/>
              </a:rPr>
              <a:t>y</a:t>
            </a:r>
            <a:r>
              <a:rPr sz="1600" spc="10" dirty="0" smtClean="0">
                <a:latin typeface="Times New Roman"/>
                <a:cs typeface="Times New Roman"/>
              </a:rPr>
              <a:t> </a:t>
            </a:r>
            <a:r>
              <a:rPr sz="1600" spc="-10" dirty="0" smtClean="0">
                <a:latin typeface="Baskerville Old Face"/>
                <a:cs typeface="Baskerville Old Face"/>
              </a:rPr>
              <a:t>f</a:t>
            </a:r>
            <a:r>
              <a:rPr sz="1600" spc="0" dirty="0" smtClean="0">
                <a:latin typeface="Baskerville Old Face"/>
                <a:cs typeface="Baskerville Old Face"/>
              </a:rPr>
              <a:t>o</a:t>
            </a:r>
            <a:r>
              <a:rPr sz="1600" spc="-10" dirty="0" smtClean="0">
                <a:latin typeface="Baskerville Old Face"/>
                <a:cs typeface="Baskerville Old Face"/>
              </a:rPr>
              <a:t>r</a:t>
            </a:r>
            <a:r>
              <a:rPr sz="1600" spc="-10" dirty="0" smtClean="0">
                <a:latin typeface="Times New Roman"/>
                <a:cs typeface="Times New Roman"/>
              </a:rPr>
              <a:t> </a:t>
            </a:r>
            <a:r>
              <a:rPr sz="1600" spc="-15" dirty="0" smtClean="0">
                <a:latin typeface="Baskerville Old Face"/>
                <a:cs typeface="Baskerville Old Face"/>
              </a:rPr>
              <a:t>n</a:t>
            </a:r>
            <a:r>
              <a:rPr sz="1600" spc="-10" dirty="0" smtClean="0">
                <a:latin typeface="Baskerville Old Face"/>
                <a:cs typeface="Baskerville Old Face"/>
              </a:rPr>
              <a:t>on</a:t>
            </a:r>
            <a:r>
              <a:rPr sz="1600" spc="-15" dirty="0" smtClean="0">
                <a:latin typeface="Baskerville Old Face"/>
                <a:cs typeface="Baskerville Old Face"/>
              </a:rPr>
              <a:t>-</a:t>
            </a:r>
            <a:r>
              <a:rPr sz="1600" spc="-20" dirty="0" smtClean="0">
                <a:latin typeface="Baskerville Old Face"/>
                <a:cs typeface="Baskerville Old Face"/>
              </a:rPr>
              <a:t>c</a:t>
            </a:r>
            <a:r>
              <a:rPr sz="1600" spc="-10" dirty="0" smtClean="0">
                <a:latin typeface="Baskerville Old Face"/>
                <a:cs typeface="Baskerville Old Face"/>
              </a:rPr>
              <a:t>o</a:t>
            </a:r>
            <a:r>
              <a:rPr sz="1600" spc="-25" dirty="0" smtClean="0">
                <a:latin typeface="Baskerville Old Face"/>
                <a:cs typeface="Baskerville Old Face"/>
              </a:rPr>
              <a:t>mm</a:t>
            </a:r>
            <a:r>
              <a:rPr sz="1600" spc="0" dirty="0" smtClean="0">
                <a:latin typeface="Baskerville Old Face"/>
                <a:cs typeface="Baskerville Old Face"/>
              </a:rPr>
              <a:t>e</a:t>
            </a:r>
            <a:r>
              <a:rPr sz="1600" spc="-5" dirty="0" smtClean="0">
                <a:latin typeface="Baskerville Old Face"/>
                <a:cs typeface="Baskerville Old Face"/>
              </a:rPr>
              <a:t>r</a:t>
            </a:r>
            <a:r>
              <a:rPr sz="1600" spc="-20" dirty="0" smtClean="0">
                <a:latin typeface="Baskerville Old Face"/>
                <a:cs typeface="Baskerville Old Face"/>
              </a:rPr>
              <a:t>c</a:t>
            </a:r>
            <a:r>
              <a:rPr sz="1600" spc="-5" dirty="0" smtClean="0">
                <a:latin typeface="Baskerville Old Face"/>
                <a:cs typeface="Baskerville Old Face"/>
              </a:rPr>
              <a:t>i</a:t>
            </a:r>
            <a:r>
              <a:rPr sz="1600" spc="-10" dirty="0" smtClean="0">
                <a:latin typeface="Baskerville Old Face"/>
                <a:cs typeface="Baskerville Old Face"/>
              </a:rPr>
              <a:t>a</a:t>
            </a:r>
            <a:r>
              <a:rPr sz="1600" spc="-5" dirty="0" smtClean="0">
                <a:latin typeface="Baskerville Old Face"/>
                <a:cs typeface="Baskerville Old Face"/>
              </a:rPr>
              <a:t>l</a:t>
            </a:r>
            <a:r>
              <a:rPr sz="1600" spc="0" dirty="0" smtClean="0">
                <a:latin typeface="Baskerville Old Face"/>
                <a:cs typeface="Baskerville Old Face"/>
              </a:rPr>
              <a:t>,</a:t>
            </a:r>
            <a:r>
              <a:rPr sz="1600" spc="0" dirty="0" smtClean="0">
                <a:latin typeface="Times New Roman"/>
                <a:cs typeface="Times New Roman"/>
              </a:rPr>
              <a:t> </a:t>
            </a:r>
            <a:r>
              <a:rPr sz="1600" spc="5" dirty="0" smtClean="0">
                <a:latin typeface="Baskerville Old Face"/>
                <a:cs typeface="Baskerville Old Face"/>
              </a:rPr>
              <a:t>i</a:t>
            </a:r>
            <a:r>
              <a:rPr sz="1600" spc="-15" dirty="0" smtClean="0">
                <a:latin typeface="Baskerville Old Face"/>
                <a:cs typeface="Baskerville Old Face"/>
              </a:rPr>
              <a:t>ns</a:t>
            </a:r>
            <a:r>
              <a:rPr sz="1600" spc="5" dirty="0" smtClean="0">
                <a:latin typeface="Baskerville Old Face"/>
                <a:cs typeface="Baskerville Old Face"/>
              </a:rPr>
              <a:t>t</a:t>
            </a:r>
            <a:r>
              <a:rPr sz="1600" spc="-5" dirty="0" smtClean="0">
                <a:latin typeface="Baskerville Old Face"/>
                <a:cs typeface="Baskerville Old Face"/>
              </a:rPr>
              <a:t>r</a:t>
            </a:r>
            <a:r>
              <a:rPr sz="1600" spc="-15" dirty="0" smtClean="0">
                <a:latin typeface="Baskerville Old Face"/>
                <a:cs typeface="Baskerville Old Face"/>
              </a:rPr>
              <a:t>u</a:t>
            </a:r>
            <a:r>
              <a:rPr sz="1600" spc="-5" dirty="0" smtClean="0">
                <a:latin typeface="Baskerville Old Face"/>
                <a:cs typeface="Baskerville Old Face"/>
              </a:rPr>
              <a:t>c</a:t>
            </a:r>
            <a:r>
              <a:rPr sz="1600" spc="-10" dirty="0" smtClean="0">
                <a:latin typeface="Baskerville Old Face"/>
                <a:cs typeface="Baskerville Old Face"/>
              </a:rPr>
              <a:t>t</a:t>
            </a:r>
            <a:r>
              <a:rPr sz="1600" spc="-5" dirty="0" smtClean="0">
                <a:latin typeface="Baskerville Old Face"/>
                <a:cs typeface="Baskerville Old Face"/>
              </a:rPr>
              <a:t>i</a:t>
            </a:r>
            <a:r>
              <a:rPr sz="1600" spc="-10" dirty="0" smtClean="0">
                <a:latin typeface="Baskerville Old Face"/>
                <a:cs typeface="Baskerville Old Face"/>
              </a:rPr>
              <a:t>o</a:t>
            </a:r>
            <a:r>
              <a:rPr sz="1600" spc="-5" dirty="0" smtClean="0">
                <a:latin typeface="Baskerville Old Face"/>
                <a:cs typeface="Baskerville Old Face"/>
              </a:rPr>
              <a:t>n</a:t>
            </a:r>
            <a:r>
              <a:rPr sz="1600" spc="-10" dirty="0" smtClean="0">
                <a:latin typeface="Baskerville Old Face"/>
                <a:cs typeface="Baskerville Old Face"/>
              </a:rPr>
              <a:t>a</a:t>
            </a:r>
            <a:r>
              <a:rPr sz="1600" spc="-5" dirty="0" smtClean="0">
                <a:latin typeface="Baskerville Old Face"/>
                <a:cs typeface="Baskerville Old Face"/>
              </a:rPr>
              <a:t>l</a:t>
            </a:r>
            <a:r>
              <a:rPr sz="1600" spc="0" dirty="0" smtClean="0">
                <a:latin typeface="Baskerville Old Face"/>
                <a:cs typeface="Baskerville Old Face"/>
              </a:rPr>
              <a:t>,</a:t>
            </a:r>
            <a:r>
              <a:rPr sz="1600" spc="10" dirty="0" smtClean="0">
                <a:latin typeface="Times New Roman"/>
                <a:cs typeface="Times New Roman"/>
              </a:rPr>
              <a:t> </a:t>
            </a:r>
            <a:r>
              <a:rPr sz="1600" spc="-10" dirty="0" smtClean="0">
                <a:latin typeface="Baskerville Old Face"/>
                <a:cs typeface="Baskerville Old Face"/>
              </a:rPr>
              <a:t>p</a:t>
            </a:r>
            <a:r>
              <a:rPr sz="1600" spc="0" dirty="0" smtClean="0">
                <a:latin typeface="Baskerville Old Face"/>
                <a:cs typeface="Baskerville Old Face"/>
              </a:rPr>
              <a:t>e</a:t>
            </a:r>
            <a:r>
              <a:rPr sz="1600" spc="-15" dirty="0" smtClean="0">
                <a:latin typeface="Baskerville Old Face"/>
                <a:cs typeface="Baskerville Old Face"/>
              </a:rPr>
              <a:t>rs</a:t>
            </a:r>
            <a:r>
              <a:rPr sz="1600" spc="-25" dirty="0" smtClean="0">
                <a:latin typeface="Baskerville Old Face"/>
                <a:cs typeface="Baskerville Old Face"/>
              </a:rPr>
              <a:t>o</a:t>
            </a:r>
            <a:r>
              <a:rPr sz="1600" spc="-5" dirty="0" smtClean="0">
                <a:latin typeface="Baskerville Old Face"/>
                <a:cs typeface="Baskerville Old Face"/>
              </a:rPr>
              <a:t>n</a:t>
            </a:r>
            <a:r>
              <a:rPr sz="1600" spc="-10" dirty="0" smtClean="0">
                <a:latin typeface="Baskerville Old Face"/>
                <a:cs typeface="Baskerville Old Face"/>
              </a:rPr>
              <a:t>a</a:t>
            </a:r>
            <a:r>
              <a:rPr sz="1600" spc="5" dirty="0" smtClean="0">
                <a:latin typeface="Baskerville Old Face"/>
                <a:cs typeface="Baskerville Old Face"/>
              </a:rPr>
              <a:t>l</a:t>
            </a:r>
            <a:r>
              <a:rPr sz="1600" spc="0" dirty="0" smtClean="0">
                <a:latin typeface="Baskerville Old Face"/>
                <a:cs typeface="Baskerville Old Face"/>
              </a:rPr>
              <a:t>,</a:t>
            </a:r>
            <a:r>
              <a:rPr sz="1600" spc="-5" dirty="0" smtClean="0">
                <a:latin typeface="Times New Roman"/>
                <a:cs typeface="Times New Roman"/>
              </a:rPr>
              <a:t> </a:t>
            </a:r>
            <a:r>
              <a:rPr sz="1600" spc="0" dirty="0" smtClean="0">
                <a:latin typeface="Baskerville Old Face"/>
                <a:cs typeface="Baskerville Old Face"/>
              </a:rPr>
              <a:t>o</a:t>
            </a:r>
            <a:r>
              <a:rPr sz="1600" spc="-10" dirty="0" smtClean="0">
                <a:latin typeface="Baskerville Old Face"/>
                <a:cs typeface="Baskerville Old Face"/>
              </a:rPr>
              <a:t>r</a:t>
            </a:r>
            <a:r>
              <a:rPr sz="1600" spc="-10" dirty="0" smtClean="0">
                <a:latin typeface="Times New Roman"/>
                <a:cs typeface="Times New Roman"/>
              </a:rPr>
              <a:t> </a:t>
            </a:r>
            <a:r>
              <a:rPr sz="1600" spc="-15" dirty="0" smtClean="0">
                <a:latin typeface="Baskerville Old Face"/>
                <a:cs typeface="Baskerville Old Face"/>
              </a:rPr>
              <a:t>s</a:t>
            </a:r>
            <a:r>
              <a:rPr sz="1600" spc="-20" dirty="0" smtClean="0">
                <a:latin typeface="Baskerville Old Face"/>
                <a:cs typeface="Baskerville Old Face"/>
              </a:rPr>
              <a:t>c</a:t>
            </a:r>
            <a:r>
              <a:rPr sz="1600" spc="-10" dirty="0" smtClean="0">
                <a:latin typeface="Baskerville Old Face"/>
                <a:cs typeface="Baskerville Old Face"/>
              </a:rPr>
              <a:t>ho</a:t>
            </a:r>
            <a:r>
              <a:rPr sz="1600" spc="-5" dirty="0" smtClean="0">
                <a:latin typeface="Baskerville Old Face"/>
                <a:cs typeface="Baskerville Old Face"/>
              </a:rPr>
              <a:t>l</a:t>
            </a:r>
            <a:r>
              <a:rPr sz="1600" spc="0" dirty="0" smtClean="0">
                <a:latin typeface="Baskerville Old Face"/>
                <a:cs typeface="Baskerville Old Face"/>
              </a:rPr>
              <a:t>a</a:t>
            </a:r>
            <a:r>
              <a:rPr sz="1600" spc="-15" dirty="0" smtClean="0">
                <a:latin typeface="Baskerville Old Face"/>
                <a:cs typeface="Baskerville Old Face"/>
              </a:rPr>
              <a:t>r</a:t>
            </a:r>
            <a:r>
              <a:rPr sz="1600" spc="5" dirty="0" smtClean="0">
                <a:latin typeface="Baskerville Old Face"/>
                <a:cs typeface="Baskerville Old Face"/>
              </a:rPr>
              <a:t>l</a:t>
            </a:r>
            <a:r>
              <a:rPr sz="1600" spc="-10" dirty="0" smtClean="0">
                <a:latin typeface="Baskerville Old Face"/>
                <a:cs typeface="Baskerville Old Face"/>
              </a:rPr>
              <a:t>y</a:t>
            </a:r>
            <a:r>
              <a:rPr sz="1600" spc="-10" dirty="0" smtClean="0">
                <a:latin typeface="Times New Roman"/>
                <a:cs typeface="Times New Roman"/>
              </a:rPr>
              <a:t> </a:t>
            </a:r>
            <a:r>
              <a:rPr sz="1600" spc="-10" dirty="0" smtClean="0">
                <a:latin typeface="Baskerville Old Face"/>
                <a:cs typeface="Baskerville Old Face"/>
              </a:rPr>
              <a:t>p</a:t>
            </a:r>
            <a:r>
              <a:rPr sz="1600" spc="-15" dirty="0" smtClean="0">
                <a:latin typeface="Baskerville Old Face"/>
                <a:cs typeface="Baskerville Old Face"/>
              </a:rPr>
              <a:t>u</a:t>
            </a:r>
            <a:r>
              <a:rPr sz="1600" spc="-5" dirty="0" smtClean="0">
                <a:latin typeface="Baskerville Old Face"/>
                <a:cs typeface="Baskerville Old Face"/>
              </a:rPr>
              <a:t>r</a:t>
            </a:r>
            <a:r>
              <a:rPr sz="1600" spc="-10" dirty="0" smtClean="0">
                <a:latin typeface="Baskerville Old Face"/>
                <a:cs typeface="Baskerville Old Face"/>
              </a:rPr>
              <a:t>po</a:t>
            </a:r>
            <a:r>
              <a:rPr sz="1600" spc="-15" dirty="0" smtClean="0">
                <a:latin typeface="Baskerville Old Face"/>
                <a:cs typeface="Baskerville Old Face"/>
              </a:rPr>
              <a:t>ses</a:t>
            </a:r>
            <a:r>
              <a:rPr sz="1600" spc="-5" dirty="0" smtClean="0">
                <a:latin typeface="Baskerville Old Face"/>
                <a:cs typeface="Baskerville Old Face"/>
              </a:rPr>
              <a:t>.</a:t>
            </a:r>
            <a:r>
              <a:rPr sz="1600" spc="-5" dirty="0" smtClean="0">
                <a:latin typeface="Times New Roman"/>
                <a:cs typeface="Times New Roman"/>
              </a:rPr>
              <a:t> </a:t>
            </a:r>
            <a:r>
              <a:rPr sz="1600" spc="-20" dirty="0" smtClean="0">
                <a:latin typeface="Baskerville Old Face"/>
                <a:cs typeface="Baskerville Old Face"/>
              </a:rPr>
              <a:t>T</a:t>
            </a:r>
            <a:r>
              <a:rPr sz="1600" spc="-10" dirty="0" smtClean="0">
                <a:latin typeface="Baskerville Old Face"/>
                <a:cs typeface="Baskerville Old Face"/>
              </a:rPr>
              <a:t>he</a:t>
            </a:r>
            <a:r>
              <a:rPr sz="1600" spc="-10" dirty="0" smtClean="0">
                <a:latin typeface="Times New Roman"/>
                <a:cs typeface="Times New Roman"/>
              </a:rPr>
              <a:t> </a:t>
            </a:r>
            <a:r>
              <a:rPr sz="1600" spc="-25" dirty="0" smtClean="0">
                <a:latin typeface="Baskerville Old Face"/>
                <a:cs typeface="Baskerville Old Face"/>
              </a:rPr>
              <a:t>m</a:t>
            </a:r>
            <a:r>
              <a:rPr sz="1600" spc="-10" dirty="0" smtClean="0">
                <a:latin typeface="Baskerville Old Face"/>
                <a:cs typeface="Baskerville Old Face"/>
              </a:rPr>
              <a:t>a</a:t>
            </a:r>
            <a:r>
              <a:rPr sz="1600" spc="5" dirty="0" smtClean="0">
                <a:latin typeface="Baskerville Old Face"/>
                <a:cs typeface="Baskerville Old Face"/>
              </a:rPr>
              <a:t>t</a:t>
            </a:r>
            <a:r>
              <a:rPr sz="1600" spc="0" dirty="0" smtClean="0">
                <a:latin typeface="Baskerville Old Face"/>
                <a:cs typeface="Baskerville Old Face"/>
              </a:rPr>
              <a:t>e</a:t>
            </a:r>
            <a:r>
              <a:rPr sz="1600" spc="-15" dirty="0" smtClean="0">
                <a:latin typeface="Baskerville Old Face"/>
                <a:cs typeface="Baskerville Old Face"/>
              </a:rPr>
              <a:t>r</a:t>
            </a:r>
            <a:r>
              <a:rPr sz="1600" spc="-5" dirty="0" smtClean="0">
                <a:latin typeface="Baskerville Old Face"/>
                <a:cs typeface="Baskerville Old Face"/>
              </a:rPr>
              <a:t>i</a:t>
            </a:r>
            <a:r>
              <a:rPr sz="1600" spc="0" dirty="0" smtClean="0">
                <a:latin typeface="Baskerville Old Face"/>
                <a:cs typeface="Baskerville Old Face"/>
              </a:rPr>
              <a:t>al</a:t>
            </a:r>
            <a:r>
              <a:rPr sz="1600" spc="-10" dirty="0" smtClean="0">
                <a:latin typeface="Times New Roman"/>
                <a:cs typeface="Times New Roman"/>
              </a:rPr>
              <a:t> </a:t>
            </a:r>
            <a:r>
              <a:rPr sz="1600" spc="-25" dirty="0" smtClean="0">
                <a:latin typeface="Baskerville Old Face"/>
                <a:cs typeface="Baskerville Old Face"/>
              </a:rPr>
              <a:t>m</a:t>
            </a:r>
            <a:r>
              <a:rPr sz="1600" spc="0" dirty="0" smtClean="0">
                <a:latin typeface="Baskerville Old Face"/>
                <a:cs typeface="Baskerville Old Face"/>
              </a:rPr>
              <a:t>a</a:t>
            </a:r>
            <a:r>
              <a:rPr sz="1600" spc="-10" dirty="0" smtClean="0">
                <a:latin typeface="Baskerville Old Face"/>
                <a:cs typeface="Baskerville Old Face"/>
              </a:rPr>
              <a:t>y</a:t>
            </a:r>
            <a:r>
              <a:rPr sz="1600" spc="10" dirty="0" smtClean="0">
                <a:latin typeface="Times New Roman"/>
                <a:cs typeface="Times New Roman"/>
              </a:rPr>
              <a:t> </a:t>
            </a:r>
            <a:r>
              <a:rPr sz="1600" spc="-15" dirty="0" smtClean="0">
                <a:latin typeface="Baskerville Old Face"/>
                <a:cs typeface="Baskerville Old Face"/>
              </a:rPr>
              <a:t>b</a:t>
            </a:r>
            <a:r>
              <a:rPr sz="1600" spc="-10" dirty="0" smtClean="0">
                <a:latin typeface="Baskerville Old Face"/>
                <a:cs typeface="Baskerville Old Face"/>
              </a:rPr>
              <a:t>e</a:t>
            </a:r>
            <a:r>
              <a:rPr sz="1600" spc="5" dirty="0" smtClean="0">
                <a:latin typeface="Times New Roman"/>
                <a:cs typeface="Times New Roman"/>
              </a:rPr>
              <a:t> </a:t>
            </a:r>
            <a:r>
              <a:rPr sz="1600" spc="-15" dirty="0" smtClean="0">
                <a:latin typeface="Baskerville Old Face"/>
                <a:cs typeface="Baskerville Old Face"/>
              </a:rPr>
              <a:t>u</a:t>
            </a:r>
            <a:r>
              <a:rPr sz="1600" spc="0" dirty="0" smtClean="0">
                <a:latin typeface="Baskerville Old Face"/>
                <a:cs typeface="Baskerville Old Face"/>
              </a:rPr>
              <a:t>s</a:t>
            </a:r>
            <a:r>
              <a:rPr sz="1600" spc="-15" dirty="0" smtClean="0">
                <a:latin typeface="Baskerville Old Face"/>
                <a:cs typeface="Baskerville Old Face"/>
              </a:rPr>
              <a:t>e</a:t>
            </a:r>
            <a:r>
              <a:rPr sz="1600" spc="-10" dirty="0" smtClean="0">
                <a:latin typeface="Baskerville Old Face"/>
                <a:cs typeface="Baskerville Old Face"/>
              </a:rPr>
              <a:t>d</a:t>
            </a:r>
            <a:r>
              <a:rPr sz="1600" spc="-5" dirty="0" smtClean="0">
                <a:latin typeface="Times New Roman"/>
                <a:cs typeface="Times New Roman"/>
              </a:rPr>
              <a:t> </a:t>
            </a:r>
            <a:r>
              <a:rPr sz="1600" spc="0" dirty="0" smtClean="0">
                <a:latin typeface="Baskerville Old Face"/>
                <a:cs typeface="Baskerville Old Face"/>
              </a:rPr>
              <a:t>a</a:t>
            </a:r>
            <a:r>
              <a:rPr sz="1600" spc="-15" dirty="0" smtClean="0">
                <a:latin typeface="Baskerville Old Face"/>
                <a:cs typeface="Baskerville Old Face"/>
              </a:rPr>
              <a:t>n</a:t>
            </a:r>
            <a:r>
              <a:rPr sz="1600" spc="-10" dirty="0" smtClean="0">
                <a:latin typeface="Baskerville Old Face"/>
                <a:cs typeface="Baskerville Old Face"/>
              </a:rPr>
              <a:t>d</a:t>
            </a:r>
            <a:r>
              <a:rPr sz="1600" spc="10" dirty="0" smtClean="0">
                <a:latin typeface="Times New Roman"/>
                <a:cs typeface="Times New Roman"/>
              </a:rPr>
              <a:t> </a:t>
            </a:r>
            <a:r>
              <a:rPr sz="1600" spc="-5" dirty="0" smtClean="0">
                <a:latin typeface="Baskerville Old Face"/>
                <a:cs typeface="Baskerville Old Face"/>
              </a:rPr>
              <a:t>in</a:t>
            </a:r>
            <a:r>
              <a:rPr sz="1600" spc="-20" dirty="0" smtClean="0">
                <a:latin typeface="Baskerville Old Face"/>
                <a:cs typeface="Baskerville Old Face"/>
              </a:rPr>
              <a:t>c</a:t>
            </a:r>
            <a:r>
              <a:rPr sz="1600" spc="-10" dirty="0" smtClean="0">
                <a:latin typeface="Baskerville Old Face"/>
                <a:cs typeface="Baskerville Old Face"/>
              </a:rPr>
              <a:t>o</a:t>
            </a:r>
            <a:r>
              <a:rPr sz="1600" spc="-15" dirty="0" smtClean="0">
                <a:latin typeface="Baskerville Old Face"/>
                <a:cs typeface="Baskerville Old Face"/>
              </a:rPr>
              <a:t>r</a:t>
            </a:r>
            <a:r>
              <a:rPr sz="1600" spc="-10" dirty="0" smtClean="0">
                <a:latin typeface="Baskerville Old Face"/>
                <a:cs typeface="Baskerville Old Face"/>
              </a:rPr>
              <a:t>p</a:t>
            </a:r>
            <a:r>
              <a:rPr sz="1600" spc="0" dirty="0" smtClean="0">
                <a:latin typeface="Baskerville Old Face"/>
                <a:cs typeface="Baskerville Old Face"/>
              </a:rPr>
              <a:t>o</a:t>
            </a:r>
            <a:r>
              <a:rPr sz="1600" spc="-15" dirty="0" smtClean="0">
                <a:latin typeface="Baskerville Old Face"/>
                <a:cs typeface="Baskerville Old Face"/>
              </a:rPr>
              <a:t>r</a:t>
            </a:r>
            <a:r>
              <a:rPr sz="1600" spc="-10" dirty="0" smtClean="0">
                <a:latin typeface="Baskerville Old Face"/>
                <a:cs typeface="Baskerville Old Face"/>
              </a:rPr>
              <a:t>a</a:t>
            </a:r>
            <a:r>
              <a:rPr sz="1600" spc="5" dirty="0" smtClean="0">
                <a:latin typeface="Baskerville Old Face"/>
                <a:cs typeface="Baskerville Old Face"/>
              </a:rPr>
              <a:t>t</a:t>
            </a:r>
            <a:r>
              <a:rPr sz="1600" spc="-15" dirty="0" smtClean="0">
                <a:latin typeface="Baskerville Old Face"/>
                <a:cs typeface="Baskerville Old Face"/>
              </a:rPr>
              <a:t>e</a:t>
            </a:r>
            <a:r>
              <a:rPr sz="1600" spc="-10" dirty="0" smtClean="0">
                <a:latin typeface="Baskerville Old Face"/>
                <a:cs typeface="Baskerville Old Face"/>
              </a:rPr>
              <a:t>d</a:t>
            </a:r>
            <a:r>
              <a:rPr sz="1600" spc="-5" dirty="0" smtClean="0">
                <a:latin typeface="Times New Roman"/>
                <a:cs typeface="Times New Roman"/>
              </a:rPr>
              <a:t> </a:t>
            </a:r>
            <a:r>
              <a:rPr sz="1600" spc="5" dirty="0" smtClean="0">
                <a:latin typeface="Baskerville Old Face"/>
                <a:cs typeface="Baskerville Old Face"/>
              </a:rPr>
              <a:t>i</a:t>
            </a:r>
            <a:r>
              <a:rPr sz="1600" spc="-15" dirty="0" smtClean="0">
                <a:latin typeface="Baskerville Old Face"/>
                <a:cs typeface="Baskerville Old Face"/>
              </a:rPr>
              <a:t>n</a:t>
            </a:r>
            <a:r>
              <a:rPr sz="1600" spc="-10" dirty="0" smtClean="0">
                <a:latin typeface="Baskerville Old Face"/>
                <a:cs typeface="Baskerville Old Face"/>
              </a:rPr>
              <a:t>to</a:t>
            </a:r>
            <a:r>
              <a:rPr sz="1600" spc="-5" dirty="0" smtClean="0">
                <a:latin typeface="Times New Roman"/>
                <a:cs typeface="Times New Roman"/>
              </a:rPr>
              <a:t> </a:t>
            </a:r>
            <a:r>
              <a:rPr sz="1600" spc="-10" dirty="0" smtClean="0">
                <a:latin typeface="Baskerville Old Face"/>
                <a:cs typeface="Baskerville Old Face"/>
              </a:rPr>
              <a:t>oth</a:t>
            </a:r>
            <a:r>
              <a:rPr sz="1600" spc="0" dirty="0" smtClean="0">
                <a:latin typeface="Baskerville Old Face"/>
                <a:cs typeface="Baskerville Old Face"/>
              </a:rPr>
              <a:t>e</a:t>
            </a:r>
            <a:r>
              <a:rPr sz="1600" spc="-10" dirty="0" smtClean="0">
                <a:latin typeface="Baskerville Old Face"/>
                <a:cs typeface="Baskerville Old Face"/>
              </a:rPr>
              <a:t>r</a:t>
            </a:r>
            <a:r>
              <a:rPr sz="1600" spc="-5" dirty="0" smtClean="0">
                <a:latin typeface="Times New Roman"/>
                <a:cs typeface="Times New Roman"/>
              </a:rPr>
              <a:t> </a:t>
            </a:r>
            <a:r>
              <a:rPr sz="1600" spc="-10" dirty="0" smtClean="0">
                <a:latin typeface="Baskerville Old Face"/>
                <a:cs typeface="Baskerville Old Face"/>
              </a:rPr>
              <a:t>w</a:t>
            </a:r>
            <a:r>
              <a:rPr sz="1600" spc="0" dirty="0" smtClean="0">
                <a:latin typeface="Baskerville Old Face"/>
                <a:cs typeface="Baskerville Old Face"/>
              </a:rPr>
              <a:t>o</a:t>
            </a:r>
            <a:r>
              <a:rPr sz="1600" spc="-5" dirty="0" smtClean="0">
                <a:latin typeface="Baskerville Old Face"/>
                <a:cs typeface="Baskerville Old Face"/>
              </a:rPr>
              <a:t>r</a:t>
            </a:r>
            <a:r>
              <a:rPr sz="1600" spc="-20" dirty="0" smtClean="0">
                <a:latin typeface="Baskerville Old Face"/>
                <a:cs typeface="Baskerville Old Face"/>
              </a:rPr>
              <a:t>k</a:t>
            </a:r>
            <a:r>
              <a:rPr sz="1600" spc="-10" dirty="0" smtClean="0">
                <a:latin typeface="Baskerville Old Face"/>
                <a:cs typeface="Baskerville Old Face"/>
              </a:rPr>
              <a:t>p</a:t>
            </a:r>
            <a:r>
              <a:rPr sz="1600" spc="-5" dirty="0" smtClean="0">
                <a:latin typeface="Baskerville Old Face"/>
                <a:cs typeface="Baskerville Old Face"/>
              </a:rPr>
              <a:t>l</a:t>
            </a:r>
            <a:r>
              <a:rPr sz="1600" spc="-10" dirty="0" smtClean="0">
                <a:latin typeface="Baskerville Old Face"/>
                <a:cs typeface="Baskerville Old Face"/>
              </a:rPr>
              <a:t>a</a:t>
            </a:r>
            <a:r>
              <a:rPr sz="1600" spc="-5" dirty="0" smtClean="0">
                <a:latin typeface="Baskerville Old Face"/>
                <a:cs typeface="Baskerville Old Face"/>
              </a:rPr>
              <a:t>c</a:t>
            </a:r>
            <a:r>
              <a:rPr sz="1600" spc="-10" dirty="0" smtClean="0">
                <a:latin typeface="Baskerville Old Face"/>
                <a:cs typeface="Baskerville Old Face"/>
              </a:rPr>
              <a:t>e</a:t>
            </a:r>
            <a:r>
              <a:rPr sz="1600" spc="-5" dirty="0" smtClean="0">
                <a:latin typeface="Times New Roman"/>
                <a:cs typeface="Times New Roman"/>
              </a:rPr>
              <a:t> </a:t>
            </a:r>
            <a:r>
              <a:rPr sz="1600" spc="-15" dirty="0" smtClean="0">
                <a:latin typeface="Baskerville Old Face"/>
                <a:cs typeface="Baskerville Old Face"/>
              </a:rPr>
              <a:t>s</a:t>
            </a:r>
            <a:r>
              <a:rPr sz="1600" spc="0" dirty="0" smtClean="0">
                <a:latin typeface="Baskerville Old Face"/>
                <a:cs typeface="Baskerville Old Face"/>
              </a:rPr>
              <a:t>a</a:t>
            </a:r>
            <a:r>
              <a:rPr sz="1600" spc="-10" dirty="0" smtClean="0">
                <a:latin typeface="Baskerville Old Face"/>
                <a:cs typeface="Baskerville Old Face"/>
              </a:rPr>
              <a:t>f</a:t>
            </a:r>
            <a:r>
              <a:rPr sz="1600" spc="-15" dirty="0" smtClean="0">
                <a:latin typeface="Baskerville Old Face"/>
                <a:cs typeface="Baskerville Old Face"/>
              </a:rPr>
              <a:t>e</a:t>
            </a:r>
            <a:r>
              <a:rPr sz="1600" spc="0" dirty="0" smtClean="0">
                <a:latin typeface="Baskerville Old Face"/>
                <a:cs typeface="Baskerville Old Face"/>
              </a:rPr>
              <a:t>t</a:t>
            </a:r>
            <a:r>
              <a:rPr sz="1600" spc="-10" dirty="0" smtClean="0">
                <a:latin typeface="Baskerville Old Face"/>
                <a:cs typeface="Baskerville Old Face"/>
              </a:rPr>
              <a:t>y</a:t>
            </a:r>
            <a:r>
              <a:rPr sz="1600" spc="-10" dirty="0" smtClean="0">
                <a:latin typeface="Times New Roman"/>
                <a:cs typeface="Times New Roman"/>
              </a:rPr>
              <a:t> </a:t>
            </a:r>
            <a:r>
              <a:rPr sz="1600" spc="-10" dirty="0" smtClean="0">
                <a:latin typeface="Baskerville Old Face"/>
                <a:cs typeface="Baskerville Old Face"/>
              </a:rPr>
              <a:t>a</a:t>
            </a:r>
            <a:r>
              <a:rPr sz="1600" spc="-5" dirty="0" smtClean="0">
                <a:latin typeface="Baskerville Old Face"/>
                <a:cs typeface="Baskerville Old Face"/>
              </a:rPr>
              <a:t>n</a:t>
            </a:r>
            <a:r>
              <a:rPr sz="1600" spc="-10" dirty="0" smtClean="0">
                <a:latin typeface="Baskerville Old Face"/>
                <a:cs typeface="Baskerville Old Face"/>
              </a:rPr>
              <a:t>d</a:t>
            </a:r>
            <a:r>
              <a:rPr sz="1600" spc="-5" dirty="0" smtClean="0">
                <a:latin typeface="Times New Roman"/>
                <a:cs typeface="Times New Roman"/>
              </a:rPr>
              <a:t> </a:t>
            </a:r>
            <a:r>
              <a:rPr sz="1600" spc="-10" dirty="0" smtClean="0">
                <a:latin typeface="Baskerville Old Face"/>
                <a:cs typeface="Baskerville Old Face"/>
              </a:rPr>
              <a:t>h</a:t>
            </a:r>
            <a:r>
              <a:rPr sz="1600" spc="-15" dirty="0" smtClean="0">
                <a:latin typeface="Baskerville Old Face"/>
                <a:cs typeface="Baskerville Old Face"/>
              </a:rPr>
              <a:t>e</a:t>
            </a:r>
            <a:r>
              <a:rPr sz="1600" spc="0" dirty="0" smtClean="0">
                <a:latin typeface="Baskerville Old Face"/>
                <a:cs typeface="Baskerville Old Face"/>
              </a:rPr>
              <a:t>a</a:t>
            </a:r>
            <a:r>
              <a:rPr sz="1600" spc="-5" dirty="0" smtClean="0">
                <a:latin typeface="Baskerville Old Face"/>
                <a:cs typeface="Baskerville Old Face"/>
              </a:rPr>
              <a:t>l</a:t>
            </a:r>
            <a:r>
              <a:rPr sz="1600" spc="-10" dirty="0" smtClean="0">
                <a:latin typeface="Baskerville Old Face"/>
                <a:cs typeface="Baskerville Old Face"/>
              </a:rPr>
              <a:t>th</a:t>
            </a:r>
            <a:r>
              <a:rPr sz="1600" spc="-5" dirty="0" smtClean="0">
                <a:latin typeface="Times New Roman"/>
                <a:cs typeface="Times New Roman"/>
              </a:rPr>
              <a:t> </a:t>
            </a:r>
            <a:r>
              <a:rPr sz="1600" spc="0" dirty="0" smtClean="0">
                <a:latin typeface="Baskerville Old Face"/>
                <a:cs typeface="Baskerville Old Face"/>
              </a:rPr>
              <a:t>p</a:t>
            </a:r>
            <a:r>
              <a:rPr sz="1600" spc="-15" dirty="0" smtClean="0">
                <a:latin typeface="Baskerville Old Face"/>
                <a:cs typeface="Baskerville Old Face"/>
              </a:rPr>
              <a:t>r</a:t>
            </a:r>
            <a:r>
              <a:rPr sz="1600" spc="-10" dirty="0" smtClean="0">
                <a:latin typeface="Baskerville Old Face"/>
                <a:cs typeface="Baskerville Old Face"/>
              </a:rPr>
              <a:t>o</a:t>
            </a:r>
            <a:r>
              <a:rPr sz="1600" spc="0" dirty="0" smtClean="0">
                <a:latin typeface="Baskerville Old Face"/>
                <a:cs typeface="Baskerville Old Face"/>
              </a:rPr>
              <a:t>g</a:t>
            </a:r>
            <a:r>
              <a:rPr sz="1600" spc="-15" dirty="0" smtClean="0">
                <a:latin typeface="Baskerville Old Face"/>
                <a:cs typeface="Baskerville Old Face"/>
              </a:rPr>
              <a:t>r</a:t>
            </a:r>
            <a:r>
              <a:rPr sz="1600" spc="-10" dirty="0" smtClean="0">
                <a:latin typeface="Baskerville Old Face"/>
                <a:cs typeface="Baskerville Old Face"/>
              </a:rPr>
              <a:t>a</a:t>
            </a:r>
            <a:r>
              <a:rPr sz="1600" spc="-25" dirty="0" smtClean="0">
                <a:latin typeface="Baskerville Old Face"/>
                <a:cs typeface="Baskerville Old Face"/>
              </a:rPr>
              <a:t>m</a:t>
            </a:r>
            <a:r>
              <a:rPr sz="1600" spc="-10" dirty="0" smtClean="0">
                <a:latin typeface="Baskerville Old Face"/>
                <a:cs typeface="Baskerville Old Face"/>
              </a:rPr>
              <a:t>s</a:t>
            </a:r>
            <a:r>
              <a:rPr sz="1600" spc="-5" dirty="0" smtClean="0">
                <a:latin typeface="Times New Roman"/>
                <a:cs typeface="Times New Roman"/>
              </a:rPr>
              <a:t> </a:t>
            </a:r>
            <a:r>
              <a:rPr sz="1600" spc="0" dirty="0" smtClean="0">
                <a:latin typeface="Baskerville Old Face"/>
                <a:cs typeface="Baskerville Old Face"/>
              </a:rPr>
              <a:t>o</a:t>
            </a:r>
            <a:r>
              <a:rPr sz="1600" spc="-10" dirty="0" smtClean="0">
                <a:latin typeface="Baskerville Old Face"/>
                <a:cs typeface="Baskerville Old Face"/>
              </a:rPr>
              <a:t>n</a:t>
            </a:r>
            <a:r>
              <a:rPr sz="1600" spc="-10" dirty="0" smtClean="0">
                <a:latin typeface="Times New Roman"/>
                <a:cs typeface="Times New Roman"/>
              </a:rPr>
              <a:t> </a:t>
            </a:r>
            <a:r>
              <a:rPr sz="1600" spc="-10" dirty="0" smtClean="0">
                <a:latin typeface="Baskerville Old Face"/>
                <a:cs typeface="Baskerville Old Face"/>
              </a:rPr>
              <a:t>t</a:t>
            </a:r>
            <a:r>
              <a:rPr sz="1600" spc="0" dirty="0" smtClean="0">
                <a:latin typeface="Baskerville Old Face"/>
                <a:cs typeface="Baskerville Old Face"/>
              </a:rPr>
              <a:t>h</a:t>
            </a:r>
            <a:r>
              <a:rPr sz="1600" spc="-10" dirty="0" smtClean="0">
                <a:latin typeface="Baskerville Old Face"/>
                <a:cs typeface="Baskerville Old Face"/>
              </a:rPr>
              <a:t>e</a:t>
            </a:r>
            <a:r>
              <a:rPr sz="1600" spc="-5" dirty="0" smtClean="0">
                <a:latin typeface="Times New Roman"/>
                <a:cs typeface="Times New Roman"/>
              </a:rPr>
              <a:t> </a:t>
            </a:r>
            <a:r>
              <a:rPr sz="1600" spc="-20" dirty="0" smtClean="0">
                <a:latin typeface="Baskerville Old Face"/>
                <a:cs typeface="Baskerville Old Face"/>
              </a:rPr>
              <a:t>c</a:t>
            </a:r>
            <a:r>
              <a:rPr sz="1600" spc="0" dirty="0" smtClean="0">
                <a:latin typeface="Baskerville Old Face"/>
                <a:cs typeface="Baskerville Old Face"/>
              </a:rPr>
              <a:t>o</a:t>
            </a:r>
            <a:r>
              <a:rPr sz="1600" spc="-15" dirty="0" smtClean="0">
                <a:latin typeface="Baskerville Old Face"/>
                <a:cs typeface="Baskerville Old Face"/>
              </a:rPr>
              <a:t>n</a:t>
            </a:r>
            <a:r>
              <a:rPr sz="1600" spc="-10" dirty="0" smtClean="0">
                <a:latin typeface="Baskerville Old Face"/>
                <a:cs typeface="Baskerville Old Face"/>
              </a:rPr>
              <a:t>d</a:t>
            </a:r>
            <a:r>
              <a:rPr sz="1600" spc="-5" dirty="0" smtClean="0">
                <a:latin typeface="Baskerville Old Face"/>
                <a:cs typeface="Baskerville Old Face"/>
              </a:rPr>
              <a:t>i</a:t>
            </a:r>
            <a:r>
              <a:rPr sz="1600" spc="-10" dirty="0" smtClean="0">
                <a:latin typeface="Baskerville Old Face"/>
                <a:cs typeface="Baskerville Old Face"/>
              </a:rPr>
              <a:t>t</a:t>
            </a:r>
            <a:r>
              <a:rPr sz="1600" spc="-20" dirty="0" smtClean="0">
                <a:latin typeface="Baskerville Old Face"/>
                <a:cs typeface="Baskerville Old Face"/>
              </a:rPr>
              <a:t>i</a:t>
            </a:r>
            <a:r>
              <a:rPr sz="1600" spc="0" dirty="0" smtClean="0">
                <a:latin typeface="Baskerville Old Face"/>
                <a:cs typeface="Baskerville Old Face"/>
              </a:rPr>
              <a:t>o</a:t>
            </a:r>
            <a:r>
              <a:rPr sz="1600" spc="-10" dirty="0" smtClean="0">
                <a:latin typeface="Baskerville Old Face"/>
                <a:cs typeface="Baskerville Old Face"/>
              </a:rPr>
              <a:t>n</a:t>
            </a:r>
            <a:r>
              <a:rPr sz="1600" spc="-10" dirty="0" smtClean="0">
                <a:latin typeface="Times New Roman"/>
                <a:cs typeface="Times New Roman"/>
              </a:rPr>
              <a:t> </a:t>
            </a:r>
            <a:r>
              <a:rPr sz="1600" spc="-10" dirty="0" smtClean="0">
                <a:latin typeface="Baskerville Old Face"/>
                <a:cs typeface="Baskerville Old Face"/>
              </a:rPr>
              <a:t>that</a:t>
            </a:r>
            <a:r>
              <a:rPr sz="1600" spc="10" dirty="0" smtClean="0">
                <a:latin typeface="Times New Roman"/>
                <a:cs typeface="Times New Roman"/>
              </a:rPr>
              <a:t> </a:t>
            </a:r>
            <a:r>
              <a:rPr sz="1600" spc="-15" dirty="0" smtClean="0">
                <a:latin typeface="Baskerville Old Face"/>
                <a:cs typeface="Baskerville Old Face"/>
              </a:rPr>
              <a:t>n</a:t>
            </a:r>
            <a:r>
              <a:rPr sz="1600" spc="-10" dirty="0" smtClean="0">
                <a:latin typeface="Baskerville Old Face"/>
                <a:cs typeface="Baskerville Old Face"/>
              </a:rPr>
              <a:t>o</a:t>
            </a:r>
            <a:r>
              <a:rPr sz="1600" spc="-5" dirty="0" smtClean="0">
                <a:latin typeface="Times New Roman"/>
                <a:cs typeface="Times New Roman"/>
              </a:rPr>
              <a:t> </a:t>
            </a:r>
            <a:r>
              <a:rPr sz="1600" spc="0" dirty="0" smtClean="0">
                <a:latin typeface="Baskerville Old Face"/>
                <a:cs typeface="Baskerville Old Face"/>
              </a:rPr>
              <a:t>f</a:t>
            </a:r>
            <a:r>
              <a:rPr sz="1600" spc="-15" dirty="0" smtClean="0">
                <a:latin typeface="Baskerville Old Face"/>
                <a:cs typeface="Baskerville Old Face"/>
              </a:rPr>
              <a:t>e</a:t>
            </a:r>
            <a:r>
              <a:rPr sz="1600" spc="-10" dirty="0" smtClean="0">
                <a:latin typeface="Baskerville Old Face"/>
                <a:cs typeface="Baskerville Old Face"/>
              </a:rPr>
              <a:t>e</a:t>
            </a:r>
            <a:r>
              <a:rPr sz="1600" spc="5" dirty="0" smtClean="0">
                <a:latin typeface="Times New Roman"/>
                <a:cs typeface="Times New Roman"/>
              </a:rPr>
              <a:t> </a:t>
            </a:r>
            <a:r>
              <a:rPr sz="1600" spc="-25" dirty="0" smtClean="0">
                <a:latin typeface="Baskerville Old Face"/>
                <a:cs typeface="Baskerville Old Face"/>
              </a:rPr>
              <a:t>m</a:t>
            </a:r>
            <a:r>
              <a:rPr sz="1600" spc="-10" dirty="0" smtClean="0">
                <a:latin typeface="Baskerville Old Face"/>
                <a:cs typeface="Baskerville Old Face"/>
              </a:rPr>
              <a:t>ay</a:t>
            </a:r>
            <a:r>
              <a:rPr sz="1600" spc="10" dirty="0" smtClean="0">
                <a:latin typeface="Times New Roman"/>
                <a:cs typeface="Times New Roman"/>
              </a:rPr>
              <a:t> </a:t>
            </a:r>
            <a:r>
              <a:rPr sz="1600" spc="-5" dirty="0" smtClean="0">
                <a:latin typeface="Baskerville Old Face"/>
                <a:cs typeface="Baskerville Old Face"/>
              </a:rPr>
              <a:t>b</a:t>
            </a:r>
            <a:r>
              <a:rPr sz="1600" spc="-10" dirty="0" smtClean="0">
                <a:latin typeface="Baskerville Old Face"/>
                <a:cs typeface="Baskerville Old Face"/>
              </a:rPr>
              <a:t>e</a:t>
            </a:r>
            <a:r>
              <a:rPr sz="1600" spc="-5" dirty="0" smtClean="0">
                <a:latin typeface="Times New Roman"/>
                <a:cs typeface="Times New Roman"/>
              </a:rPr>
              <a:t> </a:t>
            </a:r>
            <a:r>
              <a:rPr sz="1600" spc="-20" dirty="0" smtClean="0">
                <a:latin typeface="Baskerville Old Face"/>
                <a:cs typeface="Baskerville Old Face"/>
              </a:rPr>
              <a:t>c</a:t>
            </a:r>
            <a:r>
              <a:rPr sz="1600" spc="-10" dirty="0" smtClean="0">
                <a:latin typeface="Baskerville Old Face"/>
                <a:cs typeface="Baskerville Old Face"/>
              </a:rPr>
              <a:t>h</a:t>
            </a:r>
            <a:r>
              <a:rPr sz="1600" spc="0" dirty="0" smtClean="0">
                <a:latin typeface="Baskerville Old Face"/>
                <a:cs typeface="Baskerville Old Face"/>
              </a:rPr>
              <a:t>a</a:t>
            </a:r>
            <a:r>
              <a:rPr sz="1600" spc="-15" dirty="0" smtClean="0">
                <a:latin typeface="Baskerville Old Face"/>
                <a:cs typeface="Baskerville Old Face"/>
              </a:rPr>
              <a:t>r</a:t>
            </a:r>
            <a:r>
              <a:rPr sz="1600" spc="0" dirty="0" smtClean="0">
                <a:latin typeface="Baskerville Old Face"/>
                <a:cs typeface="Baskerville Old Face"/>
              </a:rPr>
              <a:t>g</a:t>
            </a:r>
            <a:r>
              <a:rPr sz="1600" spc="-15" dirty="0" smtClean="0">
                <a:latin typeface="Baskerville Old Face"/>
                <a:cs typeface="Baskerville Old Face"/>
              </a:rPr>
              <a:t>e</a:t>
            </a:r>
            <a:r>
              <a:rPr sz="1600" spc="-10" dirty="0" smtClean="0">
                <a:latin typeface="Baskerville Old Face"/>
                <a:cs typeface="Baskerville Old Face"/>
              </a:rPr>
              <a:t>d</a:t>
            </a:r>
            <a:r>
              <a:rPr sz="1600" spc="-5" dirty="0" smtClean="0">
                <a:latin typeface="Times New Roman"/>
                <a:cs typeface="Times New Roman"/>
              </a:rPr>
              <a:t> </a:t>
            </a:r>
            <a:r>
              <a:rPr sz="1600" spc="-10" dirty="0" smtClean="0">
                <a:latin typeface="Baskerville Old Face"/>
                <a:cs typeface="Baskerville Old Face"/>
              </a:rPr>
              <a:t>f</a:t>
            </a:r>
            <a:r>
              <a:rPr sz="1600" spc="0" dirty="0" smtClean="0">
                <a:latin typeface="Baskerville Old Face"/>
                <a:cs typeface="Baskerville Old Face"/>
              </a:rPr>
              <a:t>o</a:t>
            </a:r>
            <a:r>
              <a:rPr sz="1600" spc="-10" dirty="0" smtClean="0">
                <a:latin typeface="Baskerville Old Face"/>
                <a:cs typeface="Baskerville Old Face"/>
              </a:rPr>
              <a:t>r</a:t>
            </a:r>
            <a:r>
              <a:rPr sz="1600" spc="-10" dirty="0" smtClean="0">
                <a:latin typeface="Times New Roman"/>
                <a:cs typeface="Times New Roman"/>
              </a:rPr>
              <a:t> </a:t>
            </a:r>
            <a:r>
              <a:rPr sz="1600" spc="-10" dirty="0" smtClean="0">
                <a:latin typeface="Baskerville Old Face"/>
                <a:cs typeface="Baskerville Old Face"/>
              </a:rPr>
              <a:t>the</a:t>
            </a:r>
            <a:r>
              <a:rPr sz="1600" spc="-5" dirty="0" smtClean="0">
                <a:latin typeface="Times New Roman"/>
                <a:cs typeface="Times New Roman"/>
              </a:rPr>
              <a:t> </a:t>
            </a:r>
            <a:r>
              <a:rPr sz="1600" spc="0" dirty="0" smtClean="0">
                <a:latin typeface="Baskerville Old Face"/>
                <a:cs typeface="Baskerville Old Face"/>
              </a:rPr>
              <a:t>su</a:t>
            </a:r>
            <a:r>
              <a:rPr sz="1600" spc="-15" dirty="0" smtClean="0">
                <a:latin typeface="Baskerville Old Face"/>
                <a:cs typeface="Baskerville Old Face"/>
              </a:rPr>
              <a:t>bs</a:t>
            </a:r>
            <a:r>
              <a:rPr sz="1600" spc="0" dirty="0" smtClean="0">
                <a:latin typeface="Baskerville Old Face"/>
                <a:cs typeface="Baskerville Old Face"/>
              </a:rPr>
              <a:t>e</a:t>
            </a:r>
            <a:r>
              <a:rPr sz="1600" spc="-5" dirty="0" smtClean="0">
                <a:latin typeface="Baskerville Old Face"/>
                <a:cs typeface="Baskerville Old Face"/>
              </a:rPr>
              <a:t>q</a:t>
            </a:r>
            <a:r>
              <a:rPr sz="1600" spc="-15" dirty="0" smtClean="0">
                <a:latin typeface="Baskerville Old Face"/>
                <a:cs typeface="Baskerville Old Face"/>
              </a:rPr>
              <a:t>u</a:t>
            </a:r>
            <a:r>
              <a:rPr sz="1600" spc="0" dirty="0" smtClean="0">
                <a:latin typeface="Baskerville Old Face"/>
                <a:cs typeface="Baskerville Old Face"/>
              </a:rPr>
              <a:t>e</a:t>
            </a:r>
            <a:r>
              <a:rPr sz="1600" spc="-15" dirty="0" smtClean="0">
                <a:latin typeface="Baskerville Old Face"/>
                <a:cs typeface="Baskerville Old Face"/>
              </a:rPr>
              <a:t>n</a:t>
            </a:r>
            <a:r>
              <a:rPr sz="1600" spc="0" dirty="0" smtClean="0">
                <a:latin typeface="Baskerville Old Face"/>
                <a:cs typeface="Baskerville Old Face"/>
              </a:rPr>
              <a:t>t</a:t>
            </a:r>
            <a:r>
              <a:rPr sz="1600" spc="0" dirty="0" smtClean="0">
                <a:latin typeface="Times New Roman"/>
                <a:cs typeface="Times New Roman"/>
              </a:rPr>
              <a:t> </a:t>
            </a:r>
            <a:r>
              <a:rPr sz="1600" spc="0" dirty="0" smtClean="0">
                <a:latin typeface="Baskerville Old Face"/>
                <a:cs typeface="Baskerville Old Face"/>
              </a:rPr>
              <a:t>u</a:t>
            </a:r>
            <a:r>
              <a:rPr sz="1600" spc="-15" dirty="0" smtClean="0">
                <a:latin typeface="Baskerville Old Face"/>
                <a:cs typeface="Baskerville Old Face"/>
              </a:rPr>
              <a:t>s</a:t>
            </a:r>
            <a:r>
              <a:rPr sz="1600" spc="-10" dirty="0" smtClean="0">
                <a:latin typeface="Baskerville Old Face"/>
                <a:cs typeface="Baskerville Old Face"/>
              </a:rPr>
              <a:t>e</a:t>
            </a:r>
            <a:r>
              <a:rPr sz="1600" spc="-5" dirty="0" smtClean="0">
                <a:latin typeface="Times New Roman"/>
                <a:cs typeface="Times New Roman"/>
              </a:rPr>
              <a:t> </a:t>
            </a:r>
            <a:r>
              <a:rPr sz="1600" spc="0" dirty="0" smtClean="0">
                <a:latin typeface="Baskerville Old Face"/>
                <a:cs typeface="Baskerville Old Face"/>
              </a:rPr>
              <a:t>o</a:t>
            </a:r>
            <a:r>
              <a:rPr sz="1600" spc="-5" dirty="0" smtClean="0">
                <a:latin typeface="Baskerville Old Face"/>
                <a:cs typeface="Baskerville Old Face"/>
              </a:rPr>
              <a:t>f</a:t>
            </a:r>
            <a:r>
              <a:rPr sz="1600" spc="-10" dirty="0" smtClean="0">
                <a:latin typeface="Times New Roman"/>
                <a:cs typeface="Times New Roman"/>
              </a:rPr>
              <a:t> </a:t>
            </a:r>
            <a:r>
              <a:rPr sz="1600" spc="-10" dirty="0" smtClean="0">
                <a:latin typeface="Baskerville Old Face"/>
                <a:cs typeface="Baskerville Old Face"/>
              </a:rPr>
              <a:t>t</a:t>
            </a:r>
            <a:r>
              <a:rPr sz="1600" spc="0" dirty="0" smtClean="0">
                <a:latin typeface="Baskerville Old Face"/>
                <a:cs typeface="Baskerville Old Face"/>
              </a:rPr>
              <a:t>h</a:t>
            </a:r>
            <a:r>
              <a:rPr sz="1600" spc="-10" dirty="0" smtClean="0">
                <a:latin typeface="Baskerville Old Face"/>
                <a:cs typeface="Baskerville Old Face"/>
              </a:rPr>
              <a:t>e</a:t>
            </a:r>
            <a:r>
              <a:rPr sz="1600" spc="-5" dirty="0" smtClean="0">
                <a:latin typeface="Times New Roman"/>
                <a:cs typeface="Times New Roman"/>
              </a:rPr>
              <a:t> </a:t>
            </a:r>
            <a:r>
              <a:rPr sz="1600" spc="-25" dirty="0" smtClean="0">
                <a:latin typeface="Baskerville Old Face"/>
                <a:cs typeface="Baskerville Old Face"/>
              </a:rPr>
              <a:t>m</a:t>
            </a:r>
            <a:r>
              <a:rPr sz="1600" spc="0" dirty="0" smtClean="0">
                <a:latin typeface="Baskerville Old Face"/>
                <a:cs typeface="Baskerville Old Face"/>
              </a:rPr>
              <a:t>a</a:t>
            </a:r>
            <a:r>
              <a:rPr sz="1600" spc="-10" dirty="0" smtClean="0">
                <a:latin typeface="Baskerville Old Face"/>
                <a:cs typeface="Baskerville Old Face"/>
              </a:rPr>
              <a:t>t</a:t>
            </a:r>
            <a:r>
              <a:rPr sz="1600" spc="0" dirty="0" smtClean="0">
                <a:latin typeface="Baskerville Old Face"/>
                <a:cs typeface="Baskerville Old Face"/>
              </a:rPr>
              <a:t>e</a:t>
            </a:r>
            <a:r>
              <a:rPr sz="1600" spc="-15" dirty="0" smtClean="0">
                <a:latin typeface="Baskerville Old Face"/>
                <a:cs typeface="Baskerville Old Face"/>
              </a:rPr>
              <a:t>r</a:t>
            </a:r>
            <a:r>
              <a:rPr sz="1600" spc="5" dirty="0" smtClean="0">
                <a:latin typeface="Baskerville Old Face"/>
                <a:cs typeface="Baskerville Old Face"/>
              </a:rPr>
              <a:t>i</a:t>
            </a:r>
            <a:r>
              <a:rPr sz="1600" spc="-10" dirty="0" smtClean="0">
                <a:latin typeface="Baskerville Old Face"/>
                <a:cs typeface="Baskerville Old Face"/>
              </a:rPr>
              <a:t>a</a:t>
            </a:r>
            <a:r>
              <a:rPr sz="1600" spc="-5" dirty="0" smtClean="0">
                <a:latin typeface="Baskerville Old Face"/>
                <a:cs typeface="Baskerville Old Face"/>
              </a:rPr>
              <a:t>l.</a:t>
            </a:r>
            <a:r>
              <a:rPr sz="1600" spc="-15" dirty="0" smtClean="0">
                <a:latin typeface="Times New Roman"/>
                <a:cs typeface="Times New Roman"/>
              </a:rPr>
              <a:t> </a:t>
            </a:r>
            <a:r>
              <a:rPr sz="1600" spc="-20" dirty="0" smtClean="0">
                <a:latin typeface="Baskerville Old Face"/>
                <a:cs typeface="Baskerville Old Face"/>
              </a:rPr>
              <a:t>U</a:t>
            </a:r>
            <a:r>
              <a:rPr sz="1600" spc="0" dirty="0" smtClean="0">
                <a:latin typeface="Baskerville Old Face"/>
                <a:cs typeface="Baskerville Old Face"/>
              </a:rPr>
              <a:t>s</a:t>
            </a:r>
            <a:r>
              <a:rPr sz="1600" spc="-10" dirty="0" smtClean="0">
                <a:latin typeface="Baskerville Old Face"/>
                <a:cs typeface="Baskerville Old Face"/>
              </a:rPr>
              <a:t>e</a:t>
            </a:r>
            <a:r>
              <a:rPr sz="1600" spc="-5" dirty="0" smtClean="0">
                <a:latin typeface="Times New Roman"/>
                <a:cs typeface="Times New Roman"/>
              </a:rPr>
              <a:t> </a:t>
            </a:r>
            <a:r>
              <a:rPr sz="1600" spc="-10" dirty="0" smtClean="0">
                <a:latin typeface="Baskerville Old Face"/>
                <a:cs typeface="Baskerville Old Face"/>
              </a:rPr>
              <a:t>of</a:t>
            </a:r>
            <a:r>
              <a:rPr sz="1600" spc="5" dirty="0" smtClean="0">
                <a:latin typeface="Times New Roman"/>
                <a:cs typeface="Times New Roman"/>
              </a:rPr>
              <a:t> </a:t>
            </a:r>
            <a:r>
              <a:rPr sz="1600" spc="-10" dirty="0" smtClean="0">
                <a:latin typeface="Baskerville Old Face"/>
                <a:cs typeface="Baskerville Old Face"/>
              </a:rPr>
              <a:t>the</a:t>
            </a:r>
            <a:r>
              <a:rPr sz="1600" spc="5" dirty="0" smtClean="0">
                <a:latin typeface="Times New Roman"/>
                <a:cs typeface="Times New Roman"/>
              </a:rPr>
              <a:t> </a:t>
            </a:r>
            <a:r>
              <a:rPr sz="1600" spc="-25" dirty="0" smtClean="0">
                <a:latin typeface="Baskerville Old Face"/>
                <a:cs typeface="Baskerville Old Face"/>
              </a:rPr>
              <a:t>m</a:t>
            </a:r>
            <a:r>
              <a:rPr sz="1600" spc="-10" dirty="0" smtClean="0">
                <a:latin typeface="Baskerville Old Face"/>
                <a:cs typeface="Baskerville Old Face"/>
              </a:rPr>
              <a:t>a</a:t>
            </a:r>
            <a:r>
              <a:rPr sz="1600" spc="5" dirty="0" smtClean="0">
                <a:latin typeface="Baskerville Old Face"/>
                <a:cs typeface="Baskerville Old Face"/>
              </a:rPr>
              <a:t>t</a:t>
            </a:r>
            <a:r>
              <a:rPr sz="1600" spc="0" dirty="0" smtClean="0">
                <a:latin typeface="Baskerville Old Face"/>
                <a:cs typeface="Baskerville Old Face"/>
              </a:rPr>
              <a:t>e</a:t>
            </a:r>
            <a:r>
              <a:rPr sz="1600" spc="-15" dirty="0" smtClean="0">
                <a:latin typeface="Baskerville Old Face"/>
                <a:cs typeface="Baskerville Old Face"/>
              </a:rPr>
              <a:t>r</a:t>
            </a:r>
            <a:r>
              <a:rPr sz="1600" spc="-5" dirty="0" smtClean="0">
                <a:latin typeface="Baskerville Old Face"/>
                <a:cs typeface="Baskerville Old Face"/>
              </a:rPr>
              <a:t>i</a:t>
            </a:r>
            <a:r>
              <a:rPr sz="1600" spc="-10" dirty="0" smtClean="0">
                <a:latin typeface="Baskerville Old Face"/>
                <a:cs typeface="Baskerville Old Face"/>
              </a:rPr>
              <a:t>al</a:t>
            </a:r>
            <a:r>
              <a:rPr sz="1600" spc="-10" dirty="0" smtClean="0">
                <a:latin typeface="Times New Roman"/>
                <a:cs typeface="Times New Roman"/>
              </a:rPr>
              <a:t> </a:t>
            </a:r>
            <a:r>
              <a:rPr sz="1600" spc="-10" dirty="0" smtClean="0">
                <a:latin typeface="Baskerville Old Face"/>
                <a:cs typeface="Baskerville Old Face"/>
              </a:rPr>
              <a:t>f</a:t>
            </a:r>
            <a:r>
              <a:rPr sz="1600" spc="0" dirty="0" smtClean="0">
                <a:latin typeface="Baskerville Old Face"/>
                <a:cs typeface="Baskerville Old Face"/>
              </a:rPr>
              <a:t>o</a:t>
            </a:r>
            <a:r>
              <a:rPr sz="1600" spc="-10" dirty="0" smtClean="0">
                <a:latin typeface="Baskerville Old Face"/>
                <a:cs typeface="Baskerville Old Face"/>
              </a:rPr>
              <a:t>r</a:t>
            </a:r>
            <a:r>
              <a:rPr sz="1600" spc="-10" dirty="0" smtClean="0">
                <a:latin typeface="Times New Roman"/>
                <a:cs typeface="Times New Roman"/>
              </a:rPr>
              <a:t> </a:t>
            </a:r>
            <a:r>
              <a:rPr sz="1600" spc="0" dirty="0" smtClean="0">
                <a:latin typeface="Baskerville Old Face"/>
                <a:cs typeface="Baskerville Old Face"/>
              </a:rPr>
              <a:t>a</a:t>
            </a:r>
            <a:r>
              <a:rPr sz="1600" spc="-15" dirty="0" smtClean="0">
                <a:latin typeface="Baskerville Old Face"/>
                <a:cs typeface="Baskerville Old Face"/>
              </a:rPr>
              <a:t>n</a:t>
            </a:r>
            <a:r>
              <a:rPr sz="1600" spc="-10" dirty="0" smtClean="0">
                <a:latin typeface="Baskerville Old Face"/>
                <a:cs typeface="Baskerville Old Face"/>
              </a:rPr>
              <a:t>y</a:t>
            </a:r>
            <a:r>
              <a:rPr sz="1600" spc="10" dirty="0" smtClean="0">
                <a:latin typeface="Times New Roman"/>
                <a:cs typeface="Times New Roman"/>
              </a:rPr>
              <a:t> </a:t>
            </a:r>
            <a:r>
              <a:rPr sz="1600" spc="-10" dirty="0" smtClean="0">
                <a:latin typeface="Baskerville Old Face"/>
                <a:cs typeface="Baskerville Old Face"/>
              </a:rPr>
              <a:t>o</a:t>
            </a:r>
            <a:r>
              <a:rPr sz="1600" spc="-20" dirty="0" smtClean="0">
                <a:latin typeface="Baskerville Old Face"/>
                <a:cs typeface="Baskerville Old Face"/>
              </a:rPr>
              <a:t>t</a:t>
            </a:r>
            <a:r>
              <a:rPr sz="1600" spc="-10" dirty="0" smtClean="0">
                <a:latin typeface="Baskerville Old Face"/>
                <a:cs typeface="Baskerville Old Face"/>
              </a:rPr>
              <a:t>h</a:t>
            </a:r>
            <a:r>
              <a:rPr sz="1600" spc="0" dirty="0" smtClean="0">
                <a:latin typeface="Baskerville Old Face"/>
                <a:cs typeface="Baskerville Old Face"/>
              </a:rPr>
              <a:t>e</a:t>
            </a:r>
            <a:r>
              <a:rPr sz="1600" spc="-10" dirty="0" smtClean="0">
                <a:latin typeface="Baskerville Old Face"/>
                <a:cs typeface="Baskerville Old Face"/>
              </a:rPr>
              <a:t>r</a:t>
            </a:r>
            <a:r>
              <a:rPr sz="1600" spc="-10" dirty="0" smtClean="0">
                <a:latin typeface="Times New Roman"/>
                <a:cs typeface="Times New Roman"/>
              </a:rPr>
              <a:t> </a:t>
            </a:r>
            <a:r>
              <a:rPr sz="1600" spc="0" dirty="0" smtClean="0">
                <a:latin typeface="Baskerville Old Face"/>
                <a:cs typeface="Baskerville Old Face"/>
              </a:rPr>
              <a:t>pu</a:t>
            </a:r>
            <a:r>
              <a:rPr sz="1600" spc="-15" dirty="0" smtClean="0">
                <a:latin typeface="Baskerville Old Face"/>
                <a:cs typeface="Baskerville Old Face"/>
              </a:rPr>
              <a:t>r</a:t>
            </a:r>
            <a:r>
              <a:rPr sz="1600" spc="-10" dirty="0" smtClean="0">
                <a:latin typeface="Baskerville Old Face"/>
                <a:cs typeface="Baskerville Old Face"/>
              </a:rPr>
              <a:t>po</a:t>
            </a:r>
            <a:r>
              <a:rPr sz="1600" spc="-15" dirty="0" smtClean="0">
                <a:latin typeface="Baskerville Old Face"/>
                <a:cs typeface="Baskerville Old Face"/>
              </a:rPr>
              <a:t>se</a:t>
            </a:r>
            <a:r>
              <a:rPr sz="1600" spc="0" dirty="0" smtClean="0">
                <a:latin typeface="Baskerville Old Face"/>
                <a:cs typeface="Baskerville Old Face"/>
              </a:rPr>
              <a:t>,</a:t>
            </a:r>
            <a:r>
              <a:rPr sz="1600" spc="-10" dirty="0" smtClean="0">
                <a:latin typeface="Times New Roman"/>
                <a:cs typeface="Times New Roman"/>
              </a:rPr>
              <a:t> </a:t>
            </a:r>
            <a:r>
              <a:rPr sz="1600" spc="0" dirty="0" smtClean="0">
                <a:latin typeface="Baskerville Old Face"/>
                <a:cs typeface="Baskerville Old Face"/>
              </a:rPr>
              <a:t>p</a:t>
            </a:r>
            <a:r>
              <a:rPr sz="1600" spc="-10" dirty="0" smtClean="0">
                <a:latin typeface="Baskerville Old Face"/>
                <a:cs typeface="Baskerville Old Face"/>
              </a:rPr>
              <a:t>a</a:t>
            </a:r>
            <a:r>
              <a:rPr sz="1600" spc="-5" dirty="0" smtClean="0">
                <a:latin typeface="Baskerville Old Face"/>
                <a:cs typeface="Baskerville Old Face"/>
              </a:rPr>
              <a:t>r</a:t>
            </a:r>
            <a:r>
              <a:rPr sz="1600" spc="-10" dirty="0" smtClean="0">
                <a:latin typeface="Baskerville Old Face"/>
                <a:cs typeface="Baskerville Old Face"/>
              </a:rPr>
              <a:t>t</a:t>
            </a:r>
            <a:r>
              <a:rPr sz="1600" spc="-5" dirty="0" smtClean="0">
                <a:latin typeface="Baskerville Old Face"/>
                <a:cs typeface="Baskerville Old Face"/>
              </a:rPr>
              <a:t>ic</a:t>
            </a:r>
            <a:r>
              <a:rPr sz="1600" spc="-15" dirty="0" smtClean="0">
                <a:latin typeface="Baskerville Old Face"/>
                <a:cs typeface="Baskerville Old Face"/>
              </a:rPr>
              <a:t>u</a:t>
            </a:r>
            <a:r>
              <a:rPr sz="1600" spc="5" dirty="0" smtClean="0">
                <a:latin typeface="Baskerville Old Face"/>
                <a:cs typeface="Baskerville Old Face"/>
              </a:rPr>
              <a:t>l</a:t>
            </a:r>
            <a:r>
              <a:rPr sz="1600" spc="-10" dirty="0" smtClean="0">
                <a:latin typeface="Baskerville Old Face"/>
                <a:cs typeface="Baskerville Old Face"/>
              </a:rPr>
              <a:t>a</a:t>
            </a:r>
            <a:r>
              <a:rPr sz="1600" spc="-5" dirty="0" smtClean="0">
                <a:latin typeface="Baskerville Old Face"/>
                <a:cs typeface="Baskerville Old Face"/>
              </a:rPr>
              <a:t>rl</a:t>
            </a:r>
            <a:r>
              <a:rPr sz="1600" spc="-10" dirty="0" smtClean="0">
                <a:latin typeface="Baskerville Old Face"/>
                <a:cs typeface="Baskerville Old Face"/>
              </a:rPr>
              <a:t>y</a:t>
            </a:r>
            <a:r>
              <a:rPr sz="1600" spc="10" dirty="0" smtClean="0">
                <a:latin typeface="Times New Roman"/>
                <a:cs typeface="Times New Roman"/>
              </a:rPr>
              <a:t> </a:t>
            </a:r>
            <a:r>
              <a:rPr sz="1600" spc="-20" dirty="0" smtClean="0">
                <a:latin typeface="Baskerville Old Face"/>
                <a:cs typeface="Baskerville Old Face"/>
              </a:rPr>
              <a:t>c</a:t>
            </a:r>
            <a:r>
              <a:rPr sz="1600" spc="-10" dirty="0" smtClean="0">
                <a:latin typeface="Baskerville Old Face"/>
                <a:cs typeface="Baskerville Old Face"/>
              </a:rPr>
              <a:t>o</a:t>
            </a:r>
            <a:r>
              <a:rPr sz="1600" spc="-25" dirty="0" smtClean="0">
                <a:latin typeface="Baskerville Old Face"/>
                <a:cs typeface="Baskerville Old Face"/>
              </a:rPr>
              <a:t>m</a:t>
            </a:r>
            <a:r>
              <a:rPr sz="1600" spc="-10" dirty="0" smtClean="0">
                <a:latin typeface="Baskerville Old Face"/>
                <a:cs typeface="Baskerville Old Face"/>
              </a:rPr>
              <a:t>m</a:t>
            </a:r>
            <a:r>
              <a:rPr sz="1600" spc="0" dirty="0" smtClean="0">
                <a:latin typeface="Baskerville Old Face"/>
                <a:cs typeface="Baskerville Old Face"/>
              </a:rPr>
              <a:t>e</a:t>
            </a:r>
            <a:r>
              <a:rPr sz="1600" spc="-15" dirty="0" smtClean="0">
                <a:latin typeface="Baskerville Old Face"/>
                <a:cs typeface="Baskerville Old Face"/>
              </a:rPr>
              <a:t>r</a:t>
            </a:r>
            <a:r>
              <a:rPr sz="1600" spc="-20" dirty="0" smtClean="0">
                <a:latin typeface="Baskerville Old Face"/>
                <a:cs typeface="Baskerville Old Face"/>
              </a:rPr>
              <a:t>c</a:t>
            </a:r>
            <a:r>
              <a:rPr sz="1600" spc="-5" dirty="0" smtClean="0">
                <a:latin typeface="Baskerville Old Face"/>
                <a:cs typeface="Baskerville Old Face"/>
              </a:rPr>
              <a:t>i</a:t>
            </a:r>
            <a:r>
              <a:rPr sz="1600" spc="0" dirty="0" smtClean="0">
                <a:latin typeface="Baskerville Old Face"/>
                <a:cs typeface="Baskerville Old Face"/>
              </a:rPr>
              <a:t>al</a:t>
            </a:r>
            <a:r>
              <a:rPr sz="1600" spc="0" dirty="0" smtClean="0">
                <a:latin typeface="Times New Roman"/>
                <a:cs typeface="Times New Roman"/>
              </a:rPr>
              <a:t> </a:t>
            </a:r>
            <a:r>
              <a:rPr sz="1600" spc="-15" dirty="0" smtClean="0">
                <a:latin typeface="Baskerville Old Face"/>
                <a:cs typeface="Baskerville Old Face"/>
              </a:rPr>
              <a:t>use</a:t>
            </a:r>
            <a:r>
              <a:rPr sz="1600" spc="0" dirty="0" smtClean="0">
                <a:latin typeface="Baskerville Old Face"/>
                <a:cs typeface="Baskerville Old Face"/>
              </a:rPr>
              <a:t>,</a:t>
            </a:r>
            <a:r>
              <a:rPr sz="1600" spc="5" dirty="0" smtClean="0">
                <a:latin typeface="Times New Roman"/>
                <a:cs typeface="Times New Roman"/>
              </a:rPr>
              <a:t> </a:t>
            </a:r>
            <a:r>
              <a:rPr sz="1600" spc="-10" dirty="0" smtClean="0">
                <a:latin typeface="Baskerville Old Face"/>
                <a:cs typeface="Baskerville Old Face"/>
              </a:rPr>
              <a:t>w</a:t>
            </a:r>
            <a:r>
              <a:rPr sz="1600" spc="5" dirty="0" smtClean="0">
                <a:latin typeface="Baskerville Old Face"/>
                <a:cs typeface="Baskerville Old Face"/>
              </a:rPr>
              <a:t>i</a:t>
            </a:r>
            <a:r>
              <a:rPr sz="1600" spc="-10" dirty="0" smtClean="0">
                <a:latin typeface="Baskerville Old Face"/>
                <a:cs typeface="Baskerville Old Face"/>
              </a:rPr>
              <a:t>tho</a:t>
            </a:r>
            <a:r>
              <a:rPr sz="1600" spc="0" dirty="0" smtClean="0">
                <a:latin typeface="Baskerville Old Face"/>
                <a:cs typeface="Baskerville Old Face"/>
              </a:rPr>
              <a:t>ut</a:t>
            </a:r>
            <a:r>
              <a:rPr sz="1600" spc="-15" dirty="0" smtClean="0">
                <a:latin typeface="Times New Roman"/>
                <a:cs typeface="Times New Roman"/>
              </a:rPr>
              <a:t> </a:t>
            </a:r>
            <a:r>
              <a:rPr sz="1600" spc="-10" dirty="0" smtClean="0">
                <a:latin typeface="Baskerville Old Face"/>
                <a:cs typeface="Baskerville Old Face"/>
              </a:rPr>
              <a:t>t</a:t>
            </a:r>
            <a:r>
              <a:rPr sz="1600" spc="0" dirty="0" smtClean="0">
                <a:latin typeface="Baskerville Old Face"/>
                <a:cs typeface="Baskerville Old Face"/>
              </a:rPr>
              <a:t>h</a:t>
            </a:r>
            <a:r>
              <a:rPr sz="1600" spc="-10" dirty="0" smtClean="0">
                <a:latin typeface="Baskerville Old Face"/>
                <a:cs typeface="Baskerville Old Face"/>
              </a:rPr>
              <a:t>e</a:t>
            </a:r>
            <a:r>
              <a:rPr sz="1600" spc="-5" dirty="0" smtClean="0">
                <a:latin typeface="Times New Roman"/>
                <a:cs typeface="Times New Roman"/>
              </a:rPr>
              <a:t> </a:t>
            </a:r>
            <a:r>
              <a:rPr sz="1600" spc="0" dirty="0" smtClean="0">
                <a:latin typeface="Baskerville Old Face"/>
                <a:cs typeface="Baskerville Old Face"/>
              </a:rPr>
              <a:t>p</a:t>
            </a:r>
            <a:r>
              <a:rPr sz="1600" spc="-15" dirty="0" smtClean="0">
                <a:latin typeface="Baskerville Old Face"/>
                <a:cs typeface="Baskerville Old Face"/>
              </a:rPr>
              <a:t>r</a:t>
            </a:r>
            <a:r>
              <a:rPr sz="1600" spc="-5" dirty="0" smtClean="0">
                <a:latin typeface="Baskerville Old Face"/>
                <a:cs typeface="Baskerville Old Face"/>
              </a:rPr>
              <a:t>i</a:t>
            </a:r>
            <a:r>
              <a:rPr sz="1600" spc="0" dirty="0" smtClean="0">
                <a:latin typeface="Baskerville Old Face"/>
                <a:cs typeface="Baskerville Old Face"/>
              </a:rPr>
              <a:t>o</a:t>
            </a:r>
            <a:r>
              <a:rPr sz="1600" spc="-15" dirty="0" smtClean="0">
                <a:latin typeface="Baskerville Old Face"/>
                <a:cs typeface="Baskerville Old Face"/>
              </a:rPr>
              <a:t>r</a:t>
            </a:r>
            <a:r>
              <a:rPr sz="1600" spc="0" dirty="0" smtClean="0">
                <a:latin typeface="Baskerville Old Face"/>
                <a:cs typeface="Baskerville Old Face"/>
              </a:rPr>
              <a:t>,</a:t>
            </a:r>
            <a:r>
              <a:rPr sz="1600" spc="10" dirty="0" smtClean="0">
                <a:latin typeface="Times New Roman"/>
                <a:cs typeface="Times New Roman"/>
              </a:rPr>
              <a:t> </a:t>
            </a:r>
            <a:r>
              <a:rPr sz="1600" spc="-15" dirty="0" smtClean="0">
                <a:latin typeface="Baskerville Old Face"/>
                <a:cs typeface="Baskerville Old Face"/>
              </a:rPr>
              <a:t>ex</a:t>
            </a:r>
            <a:r>
              <a:rPr sz="1600" spc="0" dirty="0" smtClean="0">
                <a:latin typeface="Baskerville Old Face"/>
                <a:cs typeface="Baskerville Old Face"/>
              </a:rPr>
              <a:t>p</a:t>
            </a:r>
            <a:r>
              <a:rPr sz="1600" spc="-15" dirty="0" smtClean="0">
                <a:latin typeface="Baskerville Old Face"/>
                <a:cs typeface="Baskerville Old Face"/>
              </a:rPr>
              <a:t>res</a:t>
            </a:r>
            <a:r>
              <a:rPr sz="1600" spc="-10" dirty="0" smtClean="0">
                <a:latin typeface="Baskerville Old Face"/>
                <a:cs typeface="Baskerville Old Face"/>
              </a:rPr>
              <a:t>s</a:t>
            </a:r>
            <a:r>
              <a:rPr sz="1600" spc="-10" dirty="0" smtClean="0">
                <a:latin typeface="Times New Roman"/>
                <a:cs typeface="Times New Roman"/>
              </a:rPr>
              <a:t> </a:t>
            </a:r>
            <a:r>
              <a:rPr sz="1600" spc="5" dirty="0" smtClean="0">
                <a:latin typeface="Baskerville Old Face"/>
                <a:cs typeface="Baskerville Old Face"/>
              </a:rPr>
              <a:t>w</a:t>
            </a:r>
            <a:r>
              <a:rPr sz="1600" spc="-5" dirty="0" smtClean="0">
                <a:latin typeface="Baskerville Old Face"/>
                <a:cs typeface="Baskerville Old Face"/>
              </a:rPr>
              <a:t>ri</a:t>
            </a:r>
            <a:r>
              <a:rPr sz="1600" spc="-10" dirty="0" smtClean="0">
                <a:latin typeface="Baskerville Old Face"/>
                <a:cs typeface="Baskerville Old Face"/>
              </a:rPr>
              <a:t>tt</a:t>
            </a:r>
            <a:r>
              <a:rPr sz="1600" spc="0" dirty="0" smtClean="0">
                <a:latin typeface="Baskerville Old Face"/>
                <a:cs typeface="Baskerville Old Face"/>
              </a:rPr>
              <a:t>e</a:t>
            </a:r>
            <a:r>
              <a:rPr sz="1600" spc="-10" dirty="0" smtClean="0">
                <a:latin typeface="Baskerville Old Face"/>
                <a:cs typeface="Baskerville Old Face"/>
              </a:rPr>
              <a:t>n</a:t>
            </a:r>
            <a:r>
              <a:rPr sz="1600" spc="-10" dirty="0" smtClean="0">
                <a:latin typeface="Times New Roman"/>
                <a:cs typeface="Times New Roman"/>
              </a:rPr>
              <a:t> </a:t>
            </a:r>
            <a:r>
              <a:rPr sz="1600" spc="-10" dirty="0" smtClean="0">
                <a:latin typeface="Baskerville Old Face"/>
                <a:cs typeface="Baskerville Old Face"/>
              </a:rPr>
              <a:t>p</a:t>
            </a:r>
            <a:r>
              <a:rPr sz="1600" spc="0" dirty="0" smtClean="0">
                <a:latin typeface="Baskerville Old Face"/>
                <a:cs typeface="Baskerville Old Face"/>
              </a:rPr>
              <a:t>e</a:t>
            </a:r>
            <a:r>
              <a:rPr sz="1600" spc="-15" dirty="0" smtClean="0">
                <a:latin typeface="Baskerville Old Face"/>
                <a:cs typeface="Baskerville Old Face"/>
              </a:rPr>
              <a:t>r</a:t>
            </a:r>
            <a:r>
              <a:rPr sz="1600" spc="-25" dirty="0" smtClean="0">
                <a:latin typeface="Baskerville Old Face"/>
                <a:cs typeface="Baskerville Old Face"/>
              </a:rPr>
              <a:t>m</a:t>
            </a:r>
            <a:r>
              <a:rPr sz="1600" spc="-5" dirty="0" smtClean="0">
                <a:latin typeface="Baskerville Old Face"/>
                <a:cs typeface="Baskerville Old Face"/>
              </a:rPr>
              <a:t>i</a:t>
            </a:r>
            <a:r>
              <a:rPr sz="1600" spc="-15" dirty="0" smtClean="0">
                <a:latin typeface="Baskerville Old Face"/>
                <a:cs typeface="Baskerville Old Face"/>
              </a:rPr>
              <a:t>ss</a:t>
            </a:r>
            <a:r>
              <a:rPr sz="1600" spc="-5" dirty="0" smtClean="0">
                <a:latin typeface="Baskerville Old Face"/>
                <a:cs typeface="Baskerville Old Face"/>
              </a:rPr>
              <a:t>i</a:t>
            </a:r>
            <a:r>
              <a:rPr sz="1600" spc="0" dirty="0" smtClean="0">
                <a:latin typeface="Baskerville Old Face"/>
                <a:cs typeface="Baskerville Old Face"/>
              </a:rPr>
              <a:t>o</a:t>
            </a:r>
            <a:r>
              <a:rPr sz="1600" spc="-10" dirty="0" smtClean="0">
                <a:latin typeface="Baskerville Old Face"/>
                <a:cs typeface="Baskerville Old Face"/>
              </a:rPr>
              <a:t>n</a:t>
            </a:r>
            <a:r>
              <a:rPr sz="1600" spc="-10" dirty="0" smtClean="0">
                <a:latin typeface="Times New Roman"/>
                <a:cs typeface="Times New Roman"/>
              </a:rPr>
              <a:t> </a:t>
            </a:r>
            <a:r>
              <a:rPr sz="1600" spc="-10" dirty="0" smtClean="0">
                <a:latin typeface="Baskerville Old Face"/>
                <a:cs typeface="Baskerville Old Face"/>
              </a:rPr>
              <a:t>of</a:t>
            </a:r>
            <a:r>
              <a:rPr sz="1600" spc="5" dirty="0" smtClean="0">
                <a:latin typeface="Times New Roman"/>
                <a:cs typeface="Times New Roman"/>
              </a:rPr>
              <a:t> </a:t>
            </a:r>
            <a:r>
              <a:rPr sz="1600" spc="-10" dirty="0" smtClean="0">
                <a:latin typeface="Baskerville Old Face"/>
                <a:cs typeface="Baskerville Old Face"/>
              </a:rPr>
              <a:t>the</a:t>
            </a:r>
            <a:r>
              <a:rPr sz="1600" spc="5" dirty="0" smtClean="0">
                <a:latin typeface="Times New Roman"/>
                <a:cs typeface="Times New Roman"/>
              </a:rPr>
              <a:t> </a:t>
            </a:r>
            <a:r>
              <a:rPr sz="1600" spc="-20" dirty="0" smtClean="0">
                <a:latin typeface="Baskerville Old Face"/>
                <a:cs typeface="Baskerville Old Face"/>
              </a:rPr>
              <a:t>c</a:t>
            </a:r>
            <a:r>
              <a:rPr sz="1600" spc="-10" dirty="0" smtClean="0">
                <a:latin typeface="Baskerville Old Face"/>
                <a:cs typeface="Baskerville Old Face"/>
              </a:rPr>
              <a:t>op</a:t>
            </a:r>
            <a:r>
              <a:rPr sz="1600" spc="5" dirty="0" smtClean="0">
                <a:latin typeface="Baskerville Old Face"/>
                <a:cs typeface="Baskerville Old Face"/>
              </a:rPr>
              <a:t>y</a:t>
            </a:r>
            <a:r>
              <a:rPr sz="1600" spc="-15" dirty="0" smtClean="0">
                <a:latin typeface="Baskerville Old Face"/>
                <a:cs typeface="Baskerville Old Face"/>
              </a:rPr>
              <a:t>r</a:t>
            </a:r>
            <a:r>
              <a:rPr sz="1600" spc="-5" dirty="0" smtClean="0">
                <a:latin typeface="Baskerville Old Face"/>
                <a:cs typeface="Baskerville Old Face"/>
              </a:rPr>
              <a:t>i</a:t>
            </a:r>
            <a:r>
              <a:rPr sz="1600" spc="-10" dirty="0" smtClean="0">
                <a:latin typeface="Baskerville Old Face"/>
                <a:cs typeface="Baskerville Old Face"/>
              </a:rPr>
              <a:t>ght</a:t>
            </a:r>
            <a:r>
              <a:rPr sz="1600" spc="-15" dirty="0" smtClean="0">
                <a:latin typeface="Times New Roman"/>
                <a:cs typeface="Times New Roman"/>
              </a:rPr>
              <a:t> </a:t>
            </a:r>
            <a:r>
              <a:rPr sz="1600" spc="-10" dirty="0" smtClean="0">
                <a:latin typeface="Baskerville Old Face"/>
                <a:cs typeface="Baskerville Old Face"/>
              </a:rPr>
              <a:t>ow</a:t>
            </a:r>
            <a:r>
              <a:rPr sz="1600" spc="-5" dirty="0" smtClean="0">
                <a:latin typeface="Baskerville Old Face"/>
                <a:cs typeface="Baskerville Old Face"/>
              </a:rPr>
              <a:t>n</a:t>
            </a:r>
            <a:r>
              <a:rPr sz="1600" spc="0" dirty="0" smtClean="0">
                <a:latin typeface="Baskerville Old Face"/>
                <a:cs typeface="Baskerville Old Face"/>
              </a:rPr>
              <a:t>e</a:t>
            </a:r>
            <a:r>
              <a:rPr sz="1600" spc="-15" dirty="0" smtClean="0">
                <a:latin typeface="Baskerville Old Face"/>
                <a:cs typeface="Baskerville Old Face"/>
              </a:rPr>
              <a:t>r</a:t>
            </a:r>
            <a:r>
              <a:rPr sz="1600" spc="-5" dirty="0" smtClean="0">
                <a:latin typeface="Baskerville Old Face"/>
                <a:cs typeface="Baskerville Old Face"/>
              </a:rPr>
              <a:t>/</a:t>
            </a:r>
            <a:r>
              <a:rPr sz="1600" spc="-10" dirty="0" smtClean="0">
                <a:latin typeface="Baskerville Old Face"/>
                <a:cs typeface="Baskerville Old Face"/>
              </a:rPr>
              <a:t>s</a:t>
            </a:r>
            <a:r>
              <a:rPr sz="1600" spc="-5" dirty="0" smtClean="0">
                <a:latin typeface="Times New Roman"/>
                <a:cs typeface="Times New Roman"/>
              </a:rPr>
              <a:t> </a:t>
            </a:r>
            <a:r>
              <a:rPr sz="1600" spc="-5" dirty="0" smtClean="0">
                <a:latin typeface="Baskerville Old Face"/>
                <a:cs typeface="Baskerville Old Face"/>
              </a:rPr>
              <a:t>i</a:t>
            </a:r>
            <a:r>
              <a:rPr sz="1600" spc="-10" dirty="0" smtClean="0">
                <a:latin typeface="Baskerville Old Face"/>
                <a:cs typeface="Baskerville Old Face"/>
              </a:rPr>
              <a:t>s</a:t>
            </a:r>
            <a:r>
              <a:rPr sz="1600" spc="5" dirty="0" smtClean="0">
                <a:latin typeface="Times New Roman"/>
                <a:cs typeface="Times New Roman"/>
              </a:rPr>
              <a:t> </a:t>
            </a:r>
            <a:r>
              <a:rPr sz="1600" spc="-10" dirty="0" smtClean="0">
                <a:latin typeface="Baskerville Old Face"/>
                <a:cs typeface="Baskerville Old Face"/>
              </a:rPr>
              <a:t>p</a:t>
            </a:r>
            <a:r>
              <a:rPr sz="1600" spc="-20" dirty="0" smtClean="0">
                <a:latin typeface="Baskerville Old Face"/>
                <a:cs typeface="Baskerville Old Face"/>
              </a:rPr>
              <a:t>r</a:t>
            </a:r>
            <a:r>
              <a:rPr sz="1600" spc="-10" dirty="0" smtClean="0">
                <a:latin typeface="Baskerville Old Face"/>
                <a:cs typeface="Baskerville Old Face"/>
              </a:rPr>
              <a:t>oh</a:t>
            </a:r>
            <a:r>
              <a:rPr sz="1600" spc="5" dirty="0" smtClean="0">
                <a:latin typeface="Baskerville Old Face"/>
                <a:cs typeface="Baskerville Old Face"/>
              </a:rPr>
              <a:t>i</a:t>
            </a:r>
            <a:r>
              <a:rPr sz="1600" spc="-15" dirty="0" smtClean="0">
                <a:latin typeface="Baskerville Old Face"/>
                <a:cs typeface="Baskerville Old Face"/>
              </a:rPr>
              <a:t>b</a:t>
            </a:r>
            <a:r>
              <a:rPr sz="1600" spc="5" dirty="0" smtClean="0">
                <a:latin typeface="Baskerville Old Face"/>
                <a:cs typeface="Baskerville Old Face"/>
              </a:rPr>
              <a:t>i</a:t>
            </a:r>
            <a:r>
              <a:rPr sz="1600" spc="-10" dirty="0" smtClean="0">
                <a:latin typeface="Baskerville Old Face"/>
                <a:cs typeface="Baskerville Old Face"/>
              </a:rPr>
              <a:t>t</a:t>
            </a:r>
            <a:r>
              <a:rPr sz="1600" spc="-15" dirty="0" smtClean="0">
                <a:latin typeface="Baskerville Old Face"/>
                <a:cs typeface="Baskerville Old Face"/>
              </a:rPr>
              <a:t>e</a:t>
            </a:r>
            <a:r>
              <a:rPr sz="1600" spc="-10" dirty="0" smtClean="0">
                <a:latin typeface="Baskerville Old Face"/>
                <a:cs typeface="Baskerville Old Face"/>
              </a:rPr>
              <a:t>d.</a:t>
            </a:r>
            <a:r>
              <a:rPr sz="1600" spc="-10" dirty="0" smtClean="0">
                <a:latin typeface="Times New Roman"/>
                <a:cs typeface="Times New Roman"/>
              </a:rPr>
              <a:t> </a:t>
            </a:r>
            <a:r>
              <a:rPr sz="1600" spc="-10" dirty="0" smtClean="0">
                <a:latin typeface="Baskerville Old Face"/>
                <a:cs typeface="Baskerville Old Face"/>
              </a:rPr>
              <a:t>F</a:t>
            </a:r>
            <a:r>
              <a:rPr sz="1600" spc="0" dirty="0" smtClean="0">
                <a:latin typeface="Baskerville Old Face"/>
                <a:cs typeface="Baskerville Old Face"/>
              </a:rPr>
              <a:t>u</a:t>
            </a:r>
            <a:r>
              <a:rPr sz="1600" spc="-15" dirty="0" smtClean="0">
                <a:latin typeface="Baskerville Old Face"/>
                <a:cs typeface="Baskerville Old Face"/>
              </a:rPr>
              <a:t>r</a:t>
            </a:r>
            <a:r>
              <a:rPr sz="1600" spc="-10" dirty="0" smtClean="0">
                <a:latin typeface="Baskerville Old Face"/>
                <a:cs typeface="Baskerville Old Face"/>
              </a:rPr>
              <a:t>t</a:t>
            </a:r>
            <a:r>
              <a:rPr sz="1600" spc="0" dirty="0" smtClean="0">
                <a:latin typeface="Baskerville Old Face"/>
                <a:cs typeface="Baskerville Old Face"/>
              </a:rPr>
              <a:t>h</a:t>
            </a:r>
            <a:r>
              <a:rPr sz="1600" spc="-15" dirty="0" smtClean="0">
                <a:latin typeface="Baskerville Old Face"/>
                <a:cs typeface="Baskerville Old Face"/>
              </a:rPr>
              <a:t>e</a:t>
            </a:r>
            <a:r>
              <a:rPr sz="1600" spc="-5" dirty="0" smtClean="0">
                <a:latin typeface="Baskerville Old Face"/>
                <a:cs typeface="Baskerville Old Face"/>
              </a:rPr>
              <a:t>r</a:t>
            </a:r>
            <a:r>
              <a:rPr sz="1600" spc="-25" dirty="0" smtClean="0">
                <a:latin typeface="Baskerville Old Face"/>
                <a:cs typeface="Baskerville Old Face"/>
              </a:rPr>
              <a:t>m</a:t>
            </a:r>
            <a:r>
              <a:rPr sz="1600" spc="-10" dirty="0" smtClean="0">
                <a:latin typeface="Baskerville Old Face"/>
                <a:cs typeface="Baskerville Old Face"/>
              </a:rPr>
              <a:t>o</a:t>
            </a:r>
            <a:r>
              <a:rPr sz="1600" spc="-5" dirty="0" smtClean="0">
                <a:latin typeface="Baskerville Old Face"/>
                <a:cs typeface="Baskerville Old Face"/>
              </a:rPr>
              <a:t>r</a:t>
            </a:r>
            <a:r>
              <a:rPr sz="1600" spc="-15" dirty="0" smtClean="0">
                <a:latin typeface="Baskerville Old Face"/>
                <a:cs typeface="Baskerville Old Face"/>
              </a:rPr>
              <a:t>e</a:t>
            </a:r>
            <a:r>
              <a:rPr sz="1600" spc="0" dirty="0" smtClean="0">
                <a:latin typeface="Baskerville Old Face"/>
                <a:cs typeface="Baskerville Old Face"/>
              </a:rPr>
              <a:t>,</a:t>
            </a:r>
            <a:r>
              <a:rPr sz="1600" spc="10" dirty="0" smtClean="0">
                <a:latin typeface="Times New Roman"/>
                <a:cs typeface="Times New Roman"/>
              </a:rPr>
              <a:t> </a:t>
            </a:r>
            <a:r>
              <a:rPr sz="1600" spc="-10" dirty="0" smtClean="0">
                <a:latin typeface="Baskerville Old Face"/>
                <a:cs typeface="Baskerville Old Face"/>
              </a:rPr>
              <a:t>a</a:t>
            </a:r>
            <a:r>
              <a:rPr sz="1600" spc="-5" dirty="0" smtClean="0">
                <a:latin typeface="Baskerville Old Face"/>
                <a:cs typeface="Baskerville Old Face"/>
              </a:rPr>
              <a:t>n</a:t>
            </a:r>
            <a:r>
              <a:rPr sz="1600" spc="-10" dirty="0" smtClean="0">
                <a:latin typeface="Baskerville Old Face"/>
                <a:cs typeface="Baskerville Old Face"/>
              </a:rPr>
              <a:t>y</a:t>
            </a:r>
            <a:r>
              <a:rPr sz="1600" spc="-5" dirty="0" smtClean="0">
                <a:latin typeface="Times New Roman"/>
                <a:cs typeface="Times New Roman"/>
              </a:rPr>
              <a:t>  </a:t>
            </a:r>
            <a:r>
              <a:rPr sz="1600" spc="-25" dirty="0" smtClean="0">
                <a:latin typeface="Baskerville Old Face"/>
                <a:cs typeface="Baskerville Old Face"/>
              </a:rPr>
              <a:t>m</a:t>
            </a:r>
            <a:r>
              <a:rPr sz="1600" spc="-10" dirty="0" smtClean="0">
                <a:latin typeface="Baskerville Old Face"/>
                <a:cs typeface="Baskerville Old Face"/>
              </a:rPr>
              <a:t>od</a:t>
            </a:r>
            <a:r>
              <a:rPr sz="1600" spc="5" dirty="0" smtClean="0">
                <a:latin typeface="Baskerville Old Face"/>
                <a:cs typeface="Baskerville Old Face"/>
              </a:rPr>
              <a:t>i</a:t>
            </a:r>
            <a:r>
              <a:rPr sz="1600" spc="-10" dirty="0" smtClean="0">
                <a:latin typeface="Baskerville Old Face"/>
                <a:cs typeface="Baskerville Old Face"/>
              </a:rPr>
              <a:t>f</a:t>
            </a:r>
            <a:r>
              <a:rPr sz="1600" spc="-5" dirty="0" smtClean="0">
                <a:latin typeface="Baskerville Old Face"/>
                <a:cs typeface="Baskerville Old Face"/>
              </a:rPr>
              <a:t>i</a:t>
            </a:r>
            <a:r>
              <a:rPr sz="1600" spc="-20" dirty="0" smtClean="0">
                <a:latin typeface="Baskerville Old Face"/>
                <a:cs typeface="Baskerville Old Face"/>
              </a:rPr>
              <a:t>c</a:t>
            </a:r>
            <a:r>
              <a:rPr sz="1600" spc="0" dirty="0" smtClean="0">
                <a:latin typeface="Baskerville Old Face"/>
                <a:cs typeface="Baskerville Old Face"/>
              </a:rPr>
              <a:t>a</a:t>
            </a:r>
            <a:r>
              <a:rPr sz="1600" spc="-10" dirty="0" smtClean="0">
                <a:latin typeface="Baskerville Old Face"/>
                <a:cs typeface="Baskerville Old Face"/>
              </a:rPr>
              <a:t>t</a:t>
            </a:r>
            <a:r>
              <a:rPr sz="1600" spc="-5" dirty="0" smtClean="0">
                <a:latin typeface="Baskerville Old Face"/>
                <a:cs typeface="Baskerville Old Face"/>
              </a:rPr>
              <a:t>i</a:t>
            </a:r>
            <a:r>
              <a:rPr sz="1600" spc="0" dirty="0" smtClean="0">
                <a:latin typeface="Baskerville Old Face"/>
                <a:cs typeface="Baskerville Old Face"/>
              </a:rPr>
              <a:t>o</a:t>
            </a:r>
            <a:r>
              <a:rPr sz="1600" spc="-10" dirty="0" smtClean="0">
                <a:latin typeface="Baskerville Old Face"/>
                <a:cs typeface="Baskerville Old Face"/>
              </a:rPr>
              <a:t>n</a:t>
            </a:r>
            <a:r>
              <a:rPr sz="1600" spc="-10" dirty="0" smtClean="0">
                <a:latin typeface="Times New Roman"/>
                <a:cs typeface="Times New Roman"/>
              </a:rPr>
              <a:t> </a:t>
            </a:r>
            <a:r>
              <a:rPr sz="1600" spc="-10" dirty="0" smtClean="0">
                <a:latin typeface="Baskerville Old Face"/>
                <a:cs typeface="Baskerville Old Face"/>
              </a:rPr>
              <a:t>to</a:t>
            </a:r>
            <a:r>
              <a:rPr sz="1600" spc="5" dirty="0" smtClean="0">
                <a:latin typeface="Times New Roman"/>
                <a:cs typeface="Times New Roman"/>
              </a:rPr>
              <a:t> </a:t>
            </a:r>
            <a:r>
              <a:rPr sz="1600" spc="-10" dirty="0" smtClean="0">
                <a:latin typeface="Baskerville Old Face"/>
                <a:cs typeface="Baskerville Old Face"/>
              </a:rPr>
              <a:t>the</a:t>
            </a:r>
            <a:r>
              <a:rPr sz="1600" spc="5" dirty="0" smtClean="0">
                <a:latin typeface="Times New Roman"/>
                <a:cs typeface="Times New Roman"/>
              </a:rPr>
              <a:t> </a:t>
            </a:r>
            <a:r>
              <a:rPr sz="1600" spc="-25" dirty="0" smtClean="0">
                <a:latin typeface="Baskerville Old Face"/>
                <a:cs typeface="Baskerville Old Face"/>
              </a:rPr>
              <a:t>m</a:t>
            </a:r>
            <a:r>
              <a:rPr sz="1600" spc="-10" dirty="0" smtClean="0">
                <a:latin typeface="Baskerville Old Face"/>
                <a:cs typeface="Baskerville Old Face"/>
              </a:rPr>
              <a:t>a</a:t>
            </a:r>
            <a:r>
              <a:rPr sz="1600" spc="5" dirty="0" smtClean="0">
                <a:latin typeface="Baskerville Old Face"/>
                <a:cs typeface="Baskerville Old Face"/>
              </a:rPr>
              <a:t>t</a:t>
            </a:r>
            <a:r>
              <a:rPr sz="1600" spc="0" dirty="0" smtClean="0">
                <a:latin typeface="Baskerville Old Face"/>
                <a:cs typeface="Baskerville Old Face"/>
              </a:rPr>
              <a:t>e</a:t>
            </a:r>
            <a:r>
              <a:rPr sz="1600" spc="-15" dirty="0" smtClean="0">
                <a:latin typeface="Baskerville Old Face"/>
                <a:cs typeface="Baskerville Old Face"/>
              </a:rPr>
              <a:t>r</a:t>
            </a:r>
            <a:r>
              <a:rPr sz="1600" spc="-5" dirty="0" smtClean="0">
                <a:latin typeface="Baskerville Old Face"/>
                <a:cs typeface="Baskerville Old Face"/>
              </a:rPr>
              <a:t>i</a:t>
            </a:r>
            <a:r>
              <a:rPr sz="1600" spc="-10" dirty="0" smtClean="0">
                <a:latin typeface="Baskerville Old Face"/>
                <a:cs typeface="Baskerville Old Face"/>
              </a:rPr>
              <a:t>al</a:t>
            </a:r>
            <a:r>
              <a:rPr sz="1600" spc="-10" dirty="0" smtClean="0">
                <a:latin typeface="Times New Roman"/>
                <a:cs typeface="Times New Roman"/>
              </a:rPr>
              <a:t> </a:t>
            </a:r>
            <a:r>
              <a:rPr sz="1600" spc="-5" dirty="0" smtClean="0">
                <a:latin typeface="Baskerville Old Face"/>
                <a:cs typeface="Baskerville Old Face"/>
              </a:rPr>
              <a:t>i</a:t>
            </a:r>
            <a:r>
              <a:rPr sz="1600" spc="-10" dirty="0" smtClean="0">
                <a:latin typeface="Baskerville Old Face"/>
                <a:cs typeface="Baskerville Old Face"/>
              </a:rPr>
              <a:t>s</a:t>
            </a:r>
            <a:r>
              <a:rPr sz="1600" spc="-5" dirty="0" smtClean="0">
                <a:latin typeface="Times New Roman"/>
                <a:cs typeface="Times New Roman"/>
              </a:rPr>
              <a:t> </a:t>
            </a:r>
            <a:r>
              <a:rPr sz="1600" spc="0" dirty="0" smtClean="0">
                <a:latin typeface="Baskerville Old Face"/>
                <a:cs typeface="Baskerville Old Face"/>
              </a:rPr>
              <a:t>p</a:t>
            </a:r>
            <a:r>
              <a:rPr sz="1600" spc="-15" dirty="0" smtClean="0">
                <a:latin typeface="Baskerville Old Face"/>
                <a:cs typeface="Baskerville Old Face"/>
              </a:rPr>
              <a:t>r</a:t>
            </a:r>
            <a:r>
              <a:rPr sz="1600" spc="-10" dirty="0" smtClean="0">
                <a:latin typeface="Baskerville Old Face"/>
                <a:cs typeface="Baskerville Old Face"/>
              </a:rPr>
              <a:t>oh</a:t>
            </a:r>
            <a:r>
              <a:rPr sz="1600" spc="-5" dirty="0" smtClean="0">
                <a:latin typeface="Baskerville Old Face"/>
                <a:cs typeface="Baskerville Old Face"/>
              </a:rPr>
              <a:t>ibi</a:t>
            </a:r>
            <a:r>
              <a:rPr sz="1600" spc="5" dirty="0" smtClean="0">
                <a:latin typeface="Baskerville Old Face"/>
                <a:cs typeface="Baskerville Old Face"/>
              </a:rPr>
              <a:t>t</a:t>
            </a:r>
            <a:r>
              <a:rPr sz="1600" spc="-15" dirty="0" smtClean="0">
                <a:latin typeface="Baskerville Old Face"/>
                <a:cs typeface="Baskerville Old Face"/>
              </a:rPr>
              <a:t>e</a:t>
            </a:r>
            <a:r>
              <a:rPr sz="1600" spc="-10" dirty="0" smtClean="0">
                <a:latin typeface="Baskerville Old Face"/>
                <a:cs typeface="Baskerville Old Face"/>
              </a:rPr>
              <a:t>d</a:t>
            </a:r>
            <a:r>
              <a:rPr sz="1600" spc="-5" dirty="0" smtClean="0">
                <a:latin typeface="Times New Roman"/>
                <a:cs typeface="Times New Roman"/>
              </a:rPr>
              <a:t> </a:t>
            </a:r>
            <a:r>
              <a:rPr sz="1600" spc="-10" dirty="0" smtClean="0">
                <a:latin typeface="Baskerville Old Face"/>
                <a:cs typeface="Baskerville Old Face"/>
              </a:rPr>
              <a:t>w</a:t>
            </a:r>
            <a:r>
              <a:rPr sz="1600" spc="5" dirty="0" smtClean="0">
                <a:latin typeface="Baskerville Old Face"/>
                <a:cs typeface="Baskerville Old Face"/>
              </a:rPr>
              <a:t>i</a:t>
            </a:r>
            <a:r>
              <a:rPr sz="1600" spc="-10" dirty="0" smtClean="0">
                <a:latin typeface="Baskerville Old Face"/>
                <a:cs typeface="Baskerville Old Face"/>
              </a:rPr>
              <a:t>tho</a:t>
            </a:r>
            <a:r>
              <a:rPr sz="1600" spc="0" dirty="0" smtClean="0">
                <a:latin typeface="Baskerville Old Face"/>
                <a:cs typeface="Baskerville Old Face"/>
              </a:rPr>
              <a:t>ut</a:t>
            </a:r>
            <a:r>
              <a:rPr sz="1600" spc="-20" dirty="0" smtClean="0">
                <a:latin typeface="Times New Roman"/>
                <a:cs typeface="Times New Roman"/>
              </a:rPr>
              <a:t> </a:t>
            </a:r>
            <a:r>
              <a:rPr sz="1600" spc="-10" dirty="0" smtClean="0">
                <a:latin typeface="Baskerville Old Face"/>
                <a:cs typeface="Baskerville Old Face"/>
              </a:rPr>
              <a:t>the</a:t>
            </a:r>
            <a:r>
              <a:rPr sz="1600" spc="5" dirty="0" smtClean="0">
                <a:latin typeface="Times New Roman"/>
                <a:cs typeface="Times New Roman"/>
              </a:rPr>
              <a:t> </a:t>
            </a:r>
            <a:r>
              <a:rPr sz="1600" spc="-10" dirty="0" smtClean="0">
                <a:latin typeface="Baskerville Old Face"/>
                <a:cs typeface="Baskerville Old Face"/>
              </a:rPr>
              <a:t>p</a:t>
            </a:r>
            <a:r>
              <a:rPr sz="1600" spc="-5" dirty="0" smtClean="0">
                <a:latin typeface="Baskerville Old Face"/>
                <a:cs typeface="Baskerville Old Face"/>
              </a:rPr>
              <a:t>ri</a:t>
            </a:r>
            <a:r>
              <a:rPr sz="1600" spc="0" dirty="0" smtClean="0">
                <a:latin typeface="Baskerville Old Face"/>
                <a:cs typeface="Baskerville Old Face"/>
              </a:rPr>
              <a:t>o</a:t>
            </a:r>
            <a:r>
              <a:rPr sz="1600" spc="-15" dirty="0" smtClean="0">
                <a:latin typeface="Baskerville Old Face"/>
                <a:cs typeface="Baskerville Old Face"/>
              </a:rPr>
              <a:t>r</a:t>
            </a:r>
            <a:r>
              <a:rPr sz="1600" spc="0" dirty="0" smtClean="0">
                <a:latin typeface="Baskerville Old Face"/>
                <a:cs typeface="Baskerville Old Face"/>
              </a:rPr>
              <a:t>,</a:t>
            </a:r>
            <a:r>
              <a:rPr sz="1600" spc="10" dirty="0" smtClean="0">
                <a:latin typeface="Times New Roman"/>
                <a:cs typeface="Times New Roman"/>
              </a:rPr>
              <a:t> </a:t>
            </a:r>
            <a:r>
              <a:rPr sz="1600" spc="-15" dirty="0" smtClean="0">
                <a:latin typeface="Baskerville Old Face"/>
                <a:cs typeface="Baskerville Old Face"/>
              </a:rPr>
              <a:t>e</a:t>
            </a:r>
            <a:r>
              <a:rPr sz="1600" spc="-20" dirty="0" smtClean="0">
                <a:latin typeface="Baskerville Old Face"/>
                <a:cs typeface="Baskerville Old Face"/>
              </a:rPr>
              <a:t>x</a:t>
            </a:r>
            <a:r>
              <a:rPr sz="1600" spc="0" dirty="0" smtClean="0">
                <a:latin typeface="Baskerville Old Face"/>
                <a:cs typeface="Baskerville Old Face"/>
              </a:rPr>
              <a:t>p</a:t>
            </a:r>
            <a:r>
              <a:rPr sz="1600" spc="-15" dirty="0" smtClean="0">
                <a:latin typeface="Baskerville Old Face"/>
                <a:cs typeface="Baskerville Old Face"/>
              </a:rPr>
              <a:t>res</a:t>
            </a:r>
            <a:r>
              <a:rPr sz="1600" spc="-10" dirty="0" smtClean="0">
                <a:latin typeface="Baskerville Old Face"/>
                <a:cs typeface="Baskerville Old Face"/>
              </a:rPr>
              <a:t>s</a:t>
            </a:r>
            <a:r>
              <a:rPr sz="1600" spc="-10" dirty="0" smtClean="0">
                <a:latin typeface="Times New Roman"/>
                <a:cs typeface="Times New Roman"/>
              </a:rPr>
              <a:t> </a:t>
            </a:r>
            <a:r>
              <a:rPr sz="1600" spc="5" dirty="0" smtClean="0">
                <a:latin typeface="Baskerville Old Face"/>
                <a:cs typeface="Baskerville Old Face"/>
              </a:rPr>
              <a:t>w</a:t>
            </a:r>
            <a:r>
              <a:rPr sz="1600" spc="-5" dirty="0" smtClean="0">
                <a:latin typeface="Baskerville Old Face"/>
                <a:cs typeface="Baskerville Old Face"/>
              </a:rPr>
              <a:t>ri</a:t>
            </a:r>
            <a:r>
              <a:rPr sz="1600" spc="-10" dirty="0" smtClean="0">
                <a:latin typeface="Baskerville Old Face"/>
                <a:cs typeface="Baskerville Old Face"/>
              </a:rPr>
              <a:t>t</a:t>
            </a:r>
            <a:r>
              <a:rPr sz="1600" spc="5" dirty="0" smtClean="0">
                <a:latin typeface="Baskerville Old Face"/>
                <a:cs typeface="Baskerville Old Face"/>
              </a:rPr>
              <a:t>t</a:t>
            </a:r>
            <a:r>
              <a:rPr sz="1600" spc="0" dirty="0" smtClean="0">
                <a:latin typeface="Baskerville Old Face"/>
                <a:cs typeface="Baskerville Old Face"/>
              </a:rPr>
              <a:t>e</a:t>
            </a:r>
            <a:r>
              <a:rPr sz="1600" spc="-10" dirty="0" smtClean="0">
                <a:latin typeface="Baskerville Old Face"/>
                <a:cs typeface="Baskerville Old Face"/>
              </a:rPr>
              <a:t>n</a:t>
            </a:r>
            <a:r>
              <a:rPr sz="1600" spc="-10" dirty="0" smtClean="0">
                <a:latin typeface="Times New Roman"/>
                <a:cs typeface="Times New Roman"/>
              </a:rPr>
              <a:t> </a:t>
            </a:r>
            <a:r>
              <a:rPr sz="1600" spc="-10" dirty="0" smtClean="0">
                <a:latin typeface="Baskerville Old Face"/>
                <a:cs typeface="Baskerville Old Face"/>
              </a:rPr>
              <a:t>p</a:t>
            </a:r>
            <a:r>
              <a:rPr sz="1600" spc="0" dirty="0" smtClean="0">
                <a:latin typeface="Baskerville Old Face"/>
                <a:cs typeface="Baskerville Old Face"/>
              </a:rPr>
              <a:t>e</a:t>
            </a:r>
            <a:r>
              <a:rPr sz="1600" spc="-15" dirty="0" smtClean="0">
                <a:latin typeface="Baskerville Old Face"/>
                <a:cs typeface="Baskerville Old Face"/>
              </a:rPr>
              <a:t>r</a:t>
            </a:r>
            <a:r>
              <a:rPr sz="1600" spc="-10" dirty="0" smtClean="0">
                <a:latin typeface="Baskerville Old Face"/>
                <a:cs typeface="Baskerville Old Face"/>
              </a:rPr>
              <a:t>m</a:t>
            </a:r>
            <a:r>
              <a:rPr sz="1600" spc="-5" dirty="0" smtClean="0">
                <a:latin typeface="Baskerville Old Face"/>
                <a:cs typeface="Baskerville Old Face"/>
              </a:rPr>
              <a:t>i</a:t>
            </a:r>
            <a:r>
              <a:rPr sz="1600" spc="-15" dirty="0" smtClean="0">
                <a:latin typeface="Baskerville Old Face"/>
                <a:cs typeface="Baskerville Old Face"/>
              </a:rPr>
              <a:t>ss</a:t>
            </a:r>
            <a:r>
              <a:rPr sz="1600" spc="-5" dirty="0" smtClean="0">
                <a:latin typeface="Baskerville Old Face"/>
                <a:cs typeface="Baskerville Old Face"/>
              </a:rPr>
              <a:t>i</a:t>
            </a:r>
            <a:r>
              <a:rPr sz="1600" spc="-10" dirty="0" smtClean="0">
                <a:latin typeface="Baskerville Old Face"/>
                <a:cs typeface="Baskerville Old Face"/>
              </a:rPr>
              <a:t>on</a:t>
            </a:r>
            <a:r>
              <a:rPr sz="1600" spc="-10" dirty="0" smtClean="0">
                <a:latin typeface="Times New Roman"/>
                <a:cs typeface="Times New Roman"/>
              </a:rPr>
              <a:t> </a:t>
            </a:r>
            <a:r>
              <a:rPr sz="1600" spc="-10" dirty="0" smtClean="0">
                <a:latin typeface="Baskerville Old Face"/>
                <a:cs typeface="Baskerville Old Face"/>
              </a:rPr>
              <a:t>of</a:t>
            </a:r>
            <a:r>
              <a:rPr sz="1600" spc="-10" dirty="0" smtClean="0">
                <a:latin typeface="Times New Roman"/>
                <a:cs typeface="Times New Roman"/>
              </a:rPr>
              <a:t> </a:t>
            </a:r>
            <a:r>
              <a:rPr sz="1600" spc="-10" dirty="0" smtClean="0">
                <a:latin typeface="Baskerville Old Face"/>
                <a:cs typeface="Baskerville Old Face"/>
              </a:rPr>
              <a:t>t</a:t>
            </a:r>
            <a:r>
              <a:rPr sz="1600" spc="0" dirty="0" smtClean="0">
                <a:latin typeface="Baskerville Old Face"/>
                <a:cs typeface="Baskerville Old Face"/>
              </a:rPr>
              <a:t>h</a:t>
            </a:r>
            <a:r>
              <a:rPr sz="1600" spc="-10" dirty="0" smtClean="0">
                <a:latin typeface="Baskerville Old Face"/>
                <a:cs typeface="Baskerville Old Face"/>
              </a:rPr>
              <a:t>e</a:t>
            </a:r>
            <a:r>
              <a:rPr sz="1600" spc="-5" dirty="0" smtClean="0">
                <a:latin typeface="Times New Roman"/>
                <a:cs typeface="Times New Roman"/>
              </a:rPr>
              <a:t> </a:t>
            </a:r>
            <a:r>
              <a:rPr sz="1600" spc="-20" dirty="0" smtClean="0">
                <a:latin typeface="Baskerville Old Face"/>
                <a:cs typeface="Baskerville Old Face"/>
              </a:rPr>
              <a:t>c</a:t>
            </a:r>
            <a:r>
              <a:rPr sz="1600" spc="-10" dirty="0" smtClean="0">
                <a:latin typeface="Baskerville Old Face"/>
                <a:cs typeface="Baskerville Old Face"/>
              </a:rPr>
              <a:t>op</a:t>
            </a:r>
            <a:r>
              <a:rPr sz="1600" spc="5" dirty="0" smtClean="0">
                <a:latin typeface="Baskerville Old Face"/>
                <a:cs typeface="Baskerville Old Face"/>
              </a:rPr>
              <a:t>y</a:t>
            </a:r>
            <a:r>
              <a:rPr sz="1600" spc="-15" dirty="0" smtClean="0">
                <a:latin typeface="Baskerville Old Face"/>
                <a:cs typeface="Baskerville Old Face"/>
              </a:rPr>
              <a:t>r</a:t>
            </a:r>
            <a:r>
              <a:rPr sz="1600" spc="-5" dirty="0" smtClean="0">
                <a:latin typeface="Baskerville Old Face"/>
                <a:cs typeface="Baskerville Old Face"/>
              </a:rPr>
              <a:t>i</a:t>
            </a:r>
            <a:r>
              <a:rPr sz="1600" spc="-10" dirty="0" smtClean="0">
                <a:latin typeface="Baskerville Old Face"/>
                <a:cs typeface="Baskerville Old Face"/>
              </a:rPr>
              <a:t>ght</a:t>
            </a:r>
            <a:r>
              <a:rPr sz="1600" spc="-10" dirty="0" smtClean="0">
                <a:latin typeface="Times New Roman"/>
                <a:cs typeface="Times New Roman"/>
              </a:rPr>
              <a:t> </a:t>
            </a:r>
            <a:r>
              <a:rPr sz="1600" spc="-10" dirty="0" smtClean="0">
                <a:latin typeface="Baskerville Old Face"/>
                <a:cs typeface="Baskerville Old Face"/>
              </a:rPr>
              <a:t>o</a:t>
            </a:r>
            <a:r>
              <a:rPr sz="1600" spc="5" dirty="0" smtClean="0">
                <a:latin typeface="Baskerville Old Face"/>
                <a:cs typeface="Baskerville Old Face"/>
              </a:rPr>
              <a:t>w</a:t>
            </a:r>
            <a:r>
              <a:rPr sz="1600" spc="-15" dirty="0" smtClean="0">
                <a:latin typeface="Baskerville Old Face"/>
                <a:cs typeface="Baskerville Old Face"/>
              </a:rPr>
              <a:t>n</a:t>
            </a:r>
            <a:r>
              <a:rPr sz="1600" spc="0" dirty="0" smtClean="0">
                <a:latin typeface="Baskerville Old Face"/>
                <a:cs typeface="Baskerville Old Face"/>
              </a:rPr>
              <a:t>e</a:t>
            </a:r>
            <a:r>
              <a:rPr sz="1600" spc="-15" dirty="0" smtClean="0">
                <a:latin typeface="Baskerville Old Face"/>
                <a:cs typeface="Baskerville Old Face"/>
              </a:rPr>
              <a:t>rs</a:t>
            </a:r>
            <a:r>
              <a:rPr sz="1600" spc="-5" dirty="0" smtClean="0">
                <a:latin typeface="Baskerville Old Face"/>
                <a:cs typeface="Baskerville Old Face"/>
              </a:rPr>
              <a:t>.</a:t>
            </a:r>
            <a:endParaRPr sz="1600" dirty="0">
              <a:latin typeface="Baskerville Old Face"/>
              <a:cs typeface="Baskerville Old Face"/>
            </a:endParaRPr>
          </a:p>
          <a:p>
            <a:pPr>
              <a:lnSpc>
                <a:spcPts val="900"/>
              </a:lnSpc>
              <a:spcBef>
                <a:spcPts val="27"/>
              </a:spcBef>
            </a:pPr>
            <a:endParaRPr sz="900" dirty="0"/>
          </a:p>
          <a:p>
            <a:pPr>
              <a:lnSpc>
                <a:spcPts val="1000"/>
              </a:lnSpc>
            </a:pPr>
            <a:endParaRPr sz="1000" dirty="0"/>
          </a:p>
          <a:p>
            <a:pPr marL="1270" algn="ctr">
              <a:lnSpc>
                <a:spcPct val="100000"/>
              </a:lnSpc>
            </a:pPr>
            <a:r>
              <a:rPr sz="1700" spc="-5" dirty="0" smtClean="0">
                <a:latin typeface="Baskerville Old Face"/>
                <a:cs typeface="Baskerville Old Face"/>
              </a:rPr>
              <a:t>O</a:t>
            </a:r>
            <a:r>
              <a:rPr sz="1700" spc="-10" dirty="0" smtClean="0">
                <a:latin typeface="Baskerville Old Face"/>
                <a:cs typeface="Baskerville Old Face"/>
              </a:rPr>
              <a:t>S</a:t>
            </a:r>
            <a:r>
              <a:rPr sz="1700" spc="0" dirty="0" smtClean="0">
                <a:latin typeface="Baskerville Old Face"/>
                <a:cs typeface="Baskerville Old Face"/>
              </a:rPr>
              <a:t>HA</a:t>
            </a:r>
            <a:r>
              <a:rPr sz="1700" spc="-15" dirty="0" smtClean="0">
                <a:latin typeface="Times New Roman"/>
                <a:cs typeface="Times New Roman"/>
              </a:rPr>
              <a:t> </a:t>
            </a:r>
            <a:r>
              <a:rPr sz="1700" spc="0" dirty="0" smtClean="0">
                <a:latin typeface="Baskerville Old Face"/>
                <a:cs typeface="Baskerville Old Face"/>
              </a:rPr>
              <a:t>-</a:t>
            </a:r>
            <a:r>
              <a:rPr sz="1700" spc="-5" dirty="0" smtClean="0">
                <a:latin typeface="Times New Roman"/>
                <a:cs typeface="Times New Roman"/>
              </a:rPr>
              <a:t> </a:t>
            </a:r>
            <a:r>
              <a:rPr sz="1700" spc="-10" dirty="0" smtClean="0">
                <a:latin typeface="Baskerville Old Face"/>
                <a:cs typeface="Baskerville Old Face"/>
              </a:rPr>
              <a:t>S</a:t>
            </a:r>
            <a:r>
              <a:rPr sz="1700" spc="0" dirty="0" smtClean="0">
                <a:latin typeface="Baskerville Old Face"/>
                <a:cs typeface="Baskerville Old Face"/>
              </a:rPr>
              <a:t>u</a:t>
            </a:r>
            <a:r>
              <a:rPr sz="1700" spc="-5" dirty="0" smtClean="0">
                <a:latin typeface="Baskerville Old Face"/>
                <a:cs typeface="Baskerville Old Face"/>
              </a:rPr>
              <a:t>s</a:t>
            </a:r>
            <a:r>
              <a:rPr sz="1700" spc="-10" dirty="0" smtClean="0">
                <a:latin typeface="Baskerville Old Face"/>
                <a:cs typeface="Baskerville Old Face"/>
              </a:rPr>
              <a:t>a</a:t>
            </a:r>
            <a:r>
              <a:rPr sz="1700" spc="0" dirty="0" smtClean="0">
                <a:latin typeface="Baskerville Old Face"/>
                <a:cs typeface="Baskerville Old Face"/>
              </a:rPr>
              <a:t>n</a:t>
            </a:r>
            <a:r>
              <a:rPr sz="1700" spc="5" dirty="0" smtClean="0">
                <a:latin typeface="Times New Roman"/>
                <a:cs typeface="Times New Roman"/>
              </a:rPr>
              <a:t> </a:t>
            </a:r>
            <a:r>
              <a:rPr sz="1700" spc="-10" dirty="0" smtClean="0">
                <a:latin typeface="Baskerville Old Face"/>
                <a:cs typeface="Baskerville Old Face"/>
              </a:rPr>
              <a:t>H</a:t>
            </a:r>
            <a:r>
              <a:rPr sz="1700" spc="0" dirty="0" smtClean="0">
                <a:latin typeface="Baskerville Old Face"/>
                <a:cs typeface="Baskerville Old Face"/>
              </a:rPr>
              <a:t>a</a:t>
            </a:r>
            <a:r>
              <a:rPr sz="1700" spc="-10" dirty="0" smtClean="0">
                <a:latin typeface="Baskerville Old Face"/>
                <a:cs typeface="Baskerville Old Face"/>
              </a:rPr>
              <a:t>r</a:t>
            </a:r>
            <a:r>
              <a:rPr sz="1700" spc="-5" dirty="0" smtClean="0">
                <a:latin typeface="Baskerville Old Face"/>
                <a:cs typeface="Baskerville Old Face"/>
              </a:rPr>
              <a:t>w</a:t>
            </a:r>
            <a:r>
              <a:rPr sz="1700" spc="-10" dirty="0" smtClean="0">
                <a:latin typeface="Baskerville Old Face"/>
                <a:cs typeface="Baskerville Old Face"/>
              </a:rPr>
              <a:t>oo</a:t>
            </a:r>
            <a:r>
              <a:rPr sz="1700" spc="0" dirty="0" smtClean="0">
                <a:latin typeface="Baskerville Old Face"/>
                <a:cs typeface="Baskerville Old Face"/>
              </a:rPr>
              <a:t>d</a:t>
            </a:r>
            <a:r>
              <a:rPr sz="1700" spc="-15" dirty="0" smtClean="0">
                <a:latin typeface="Times New Roman"/>
                <a:cs typeface="Times New Roman"/>
              </a:rPr>
              <a:t> </a:t>
            </a:r>
            <a:r>
              <a:rPr sz="1700" spc="-10" dirty="0" smtClean="0">
                <a:latin typeface="Baskerville Old Face"/>
                <a:cs typeface="Baskerville Old Face"/>
              </a:rPr>
              <a:t>T</a:t>
            </a:r>
            <a:r>
              <a:rPr sz="1700" spc="-20" dirty="0" smtClean="0">
                <a:latin typeface="Baskerville Old Face"/>
                <a:cs typeface="Baskerville Old Face"/>
              </a:rPr>
              <a:t>r</a:t>
            </a:r>
            <a:r>
              <a:rPr sz="1700" spc="0" dirty="0" smtClean="0">
                <a:latin typeface="Baskerville Old Face"/>
                <a:cs typeface="Baskerville Old Face"/>
              </a:rPr>
              <a:t>a</a:t>
            </a:r>
            <a:r>
              <a:rPr sz="1700" spc="-10" dirty="0" smtClean="0">
                <a:latin typeface="Baskerville Old Face"/>
                <a:cs typeface="Baskerville Old Face"/>
              </a:rPr>
              <a:t>i</a:t>
            </a:r>
            <a:r>
              <a:rPr sz="1700" spc="0" dirty="0" smtClean="0">
                <a:latin typeface="Baskerville Old Face"/>
                <a:cs typeface="Baskerville Old Face"/>
              </a:rPr>
              <a:t>n</a:t>
            </a:r>
            <a:r>
              <a:rPr sz="1700" spc="-10" dirty="0" smtClean="0">
                <a:latin typeface="Baskerville Old Face"/>
                <a:cs typeface="Baskerville Old Face"/>
              </a:rPr>
              <a:t>i</a:t>
            </a:r>
            <a:r>
              <a:rPr sz="1700" spc="0" dirty="0" smtClean="0">
                <a:latin typeface="Baskerville Old Face"/>
                <a:cs typeface="Baskerville Old Face"/>
              </a:rPr>
              <a:t>ng</a:t>
            </a:r>
            <a:r>
              <a:rPr sz="1700" spc="0" dirty="0" smtClean="0">
                <a:latin typeface="Times New Roman"/>
                <a:cs typeface="Times New Roman"/>
              </a:rPr>
              <a:t> </a:t>
            </a:r>
            <a:r>
              <a:rPr sz="1700" spc="0" dirty="0" smtClean="0">
                <a:latin typeface="Baskerville Old Face"/>
                <a:cs typeface="Baskerville Old Face"/>
              </a:rPr>
              <a:t>G</a:t>
            </a:r>
            <a:r>
              <a:rPr sz="1700" spc="-5" dirty="0" smtClean="0">
                <a:latin typeface="Baskerville Old Face"/>
                <a:cs typeface="Baskerville Old Face"/>
              </a:rPr>
              <a:t>r</a:t>
            </a:r>
            <a:r>
              <a:rPr sz="1700" spc="0" dirty="0" smtClean="0">
                <a:latin typeface="Baskerville Old Face"/>
                <a:cs typeface="Baskerville Old Face"/>
              </a:rPr>
              <a:t>a</a:t>
            </a:r>
            <a:r>
              <a:rPr sz="1700" spc="-15" dirty="0" smtClean="0">
                <a:latin typeface="Baskerville Old Face"/>
                <a:cs typeface="Baskerville Old Face"/>
              </a:rPr>
              <a:t>n</a:t>
            </a:r>
            <a:r>
              <a:rPr sz="1700" spc="0" dirty="0" smtClean="0">
                <a:latin typeface="Baskerville Old Face"/>
                <a:cs typeface="Baskerville Old Face"/>
              </a:rPr>
              <a:t>t</a:t>
            </a:r>
            <a:endParaRPr sz="1700" dirty="0">
              <a:latin typeface="Baskerville Old Face"/>
              <a:cs typeface="Baskerville Old Face"/>
            </a:endParaRPr>
          </a:p>
        </p:txBody>
      </p:sp>
      <p:sp>
        <p:nvSpPr>
          <p:cNvPr id="4" name="object 4" title="Picutures related to Fall Protection"/>
          <p:cNvSpPr/>
          <p:nvPr/>
        </p:nvSpPr>
        <p:spPr>
          <a:xfrm>
            <a:off x="7391400" y="5715000"/>
            <a:ext cx="2026920" cy="1447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174823" y="296291"/>
            <a:ext cx="7628741" cy="618109"/>
          </a:xfrm>
        </p:spPr>
        <p:txBody>
          <a:bodyPr/>
          <a:lstStyle/>
          <a:p>
            <a:pPr algn="ctr"/>
            <a:r>
              <a:rPr lang="en-US" sz="3600" spc="-15" dirty="0" smtClean="0">
                <a:latin typeface="Baskerville Old Face"/>
                <a:cs typeface="Baskerville Old Face"/>
              </a:rPr>
              <a:t>D</a:t>
            </a:r>
            <a:r>
              <a:rPr lang="en-US" sz="3600" spc="10" dirty="0" smtClean="0">
                <a:latin typeface="Baskerville Old Face"/>
                <a:cs typeface="Baskerville Old Face"/>
              </a:rPr>
              <a:t>I</a:t>
            </a:r>
            <a:r>
              <a:rPr lang="en-US" sz="3600" spc="-10" dirty="0" smtClean="0">
                <a:latin typeface="Baskerville Old Face"/>
                <a:cs typeface="Baskerville Old Face"/>
              </a:rPr>
              <a:t>S</a:t>
            </a:r>
            <a:r>
              <a:rPr lang="en-US" sz="3600" spc="-15" dirty="0" smtClean="0">
                <a:latin typeface="Baskerville Old Face"/>
                <a:cs typeface="Baskerville Old Face"/>
              </a:rPr>
              <a:t>C</a:t>
            </a:r>
            <a:r>
              <a:rPr lang="en-US" sz="3600" spc="10" dirty="0" smtClean="0">
                <a:latin typeface="Baskerville Old Face"/>
                <a:cs typeface="Baskerville Old Face"/>
              </a:rPr>
              <a:t>L</a:t>
            </a:r>
            <a:r>
              <a:rPr lang="en-US" sz="3600" spc="-10" dirty="0" smtClean="0">
                <a:latin typeface="Baskerville Old Face"/>
                <a:cs typeface="Baskerville Old Face"/>
              </a:rPr>
              <a:t>A</a:t>
            </a:r>
            <a:r>
              <a:rPr lang="en-US" sz="3600" spc="10" dirty="0" smtClean="0">
                <a:latin typeface="Baskerville Old Face"/>
                <a:cs typeface="Baskerville Old Face"/>
              </a:rPr>
              <a:t>I</a:t>
            </a:r>
            <a:r>
              <a:rPr lang="en-US" sz="3600" spc="-10" dirty="0" smtClean="0">
                <a:latin typeface="Baskerville Old Face"/>
                <a:cs typeface="Baskerville Old Face"/>
              </a:rPr>
              <a:t>ME</a:t>
            </a:r>
            <a:r>
              <a:rPr lang="en-US" sz="3600" spc="0" dirty="0" smtClean="0">
                <a:latin typeface="Baskerville Old Face"/>
                <a:cs typeface="Baskerville Old Face"/>
              </a:rPr>
              <a:t>R</a:t>
            </a:r>
            <a:r>
              <a:rPr lang="en-US" sz="3600" dirty="0" smtClean="0">
                <a:latin typeface="Baskerville Old Face"/>
                <a:cs typeface="Baskerville Old Face"/>
              </a:rPr>
              <a:t/>
            </a:r>
            <a:br>
              <a:rPr lang="en-US" sz="3600" dirty="0" smtClean="0">
                <a:latin typeface="Baskerville Old Face"/>
                <a:cs typeface="Baskerville Old Face"/>
              </a:rPr>
            </a:b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829" y="720343"/>
            <a:ext cx="7628741" cy="727457"/>
          </a:xfrm>
        </p:spPr>
        <p:txBody>
          <a:bodyPr/>
          <a:lstStyle/>
          <a:p>
            <a:pPr algn="ctr"/>
            <a:r>
              <a:rPr lang="en-US" sz="4000" dirty="0" smtClean="0">
                <a:latin typeface="Baskerville Old Face" panose="02020602080505020303" pitchFamily="18" charset="0"/>
              </a:rPr>
              <a:t>Examples</a:t>
            </a:r>
            <a:endParaRPr lang="en-US" sz="4000" dirty="0">
              <a:latin typeface="Baskerville Old Face" panose="02020602080505020303" pitchFamily="18" charset="0"/>
            </a:endParaRPr>
          </a:p>
        </p:txBody>
      </p:sp>
      <p:pic>
        <p:nvPicPr>
          <p:cNvPr id="9218" name="Picture 2" title="Picture of Man climbing a communication tow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1981200"/>
            <a:ext cx="3276600" cy="550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 title="Picture of Man climbing an exterior permenantly fixed ladd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62601" y="1981200"/>
            <a:ext cx="43434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1200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>
                <a:latin typeface="Baskerville Old Face" panose="02020602080505020303" pitchFamily="18" charset="0"/>
              </a:rPr>
              <a:t>Examples</a:t>
            </a:r>
            <a:endParaRPr lang="en-US" sz="4000" dirty="0">
              <a:latin typeface="Baskerville Old Face" panose="02020602080505020303" pitchFamily="18" charset="0"/>
            </a:endParaRPr>
          </a:p>
        </p:txBody>
      </p:sp>
      <p:pic>
        <p:nvPicPr>
          <p:cNvPr id="10242" name="Picture 2" title="Picture of Man Walking on a suspension bridge cabl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5325" y="1466850"/>
            <a:ext cx="5324475" cy="600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 title="Picture of Man tied off on an overhead pully in a workyar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1466850"/>
            <a:ext cx="4038600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2956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>
                <a:latin typeface="Baskerville Old Face" panose="02020602080505020303" pitchFamily="18" charset="0"/>
              </a:rPr>
              <a:t>Examples</a:t>
            </a:r>
            <a:endParaRPr lang="en-US" sz="4000" dirty="0">
              <a:latin typeface="Baskerville Old Face" panose="02020602080505020303" pitchFamily="18" charset="0"/>
            </a:endParaRPr>
          </a:p>
        </p:txBody>
      </p:sp>
      <p:pic>
        <p:nvPicPr>
          <p:cNvPr id="12290" name="Picture 2" title="Picture of Man tied off to a roof anch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1800" y="1049614"/>
            <a:ext cx="3152775" cy="6627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 title="Picture of Man tied off to a roof anch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1981200"/>
            <a:ext cx="4410075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8815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>
                <a:latin typeface="Baskerville Old Face" panose="02020602080505020303" pitchFamily="18" charset="0"/>
              </a:rPr>
              <a:t>Examples</a:t>
            </a:r>
            <a:endParaRPr lang="en-US" sz="4000" dirty="0">
              <a:latin typeface="Baskerville Old Face" panose="02020602080505020303" pitchFamily="18" charset="0"/>
            </a:endParaRPr>
          </a:p>
        </p:txBody>
      </p:sp>
      <p:pic>
        <p:nvPicPr>
          <p:cNvPr id="14338" name="Picture 2" title="Picture of Man tied off to a anchors on an airplane w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1599" y="1278752"/>
            <a:ext cx="8077201" cy="6341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6824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>
                <a:latin typeface="Baskerville Old Face" panose="02020602080505020303" pitchFamily="18" charset="0"/>
              </a:rPr>
              <a:t>Examples</a:t>
            </a:r>
            <a:endParaRPr lang="en-US" sz="4000" dirty="0">
              <a:latin typeface="Baskerville Old Face" panose="02020602080505020303" pitchFamily="18" charset="0"/>
            </a:endParaRPr>
          </a:p>
        </p:txBody>
      </p:sp>
      <p:pic>
        <p:nvPicPr>
          <p:cNvPr id="15362" name="Picture 2" title="Picture of Man protected by temporary barri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1" y="1295400"/>
            <a:ext cx="8610600" cy="6400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2962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>
                <a:latin typeface="Baskerville Old Face" panose="02020602080505020303" pitchFamily="18" charset="0"/>
              </a:rPr>
              <a:t>Examples</a:t>
            </a:r>
            <a:endParaRPr lang="en-US" sz="4000" dirty="0">
              <a:latin typeface="Baskerville Old Face" panose="02020602080505020303" pitchFamily="18" charset="0"/>
            </a:endParaRPr>
          </a:p>
        </p:txBody>
      </p:sp>
      <p:pic>
        <p:nvPicPr>
          <p:cNvPr id="16386" name="Picture 2" title="Picture 2 of Man anchorded and washing windows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0400" y="457200"/>
            <a:ext cx="2819901" cy="714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 title="Picture of Man anchorded and washing window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1" y="2382219"/>
            <a:ext cx="6096000" cy="3789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0175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381000" y="1447800"/>
            <a:ext cx="9296400" cy="39335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99085" indent="-287020">
              <a:lnSpc>
                <a:spcPct val="100000"/>
              </a:lnSpc>
              <a:buFont typeface="Baskerville Old Face"/>
              <a:buChar char="•"/>
              <a:tabLst>
                <a:tab pos="299085" algn="l"/>
              </a:tabLst>
            </a:pPr>
            <a:r>
              <a:rPr sz="2500" spc="-5" dirty="0" smtClean="0">
                <a:latin typeface="Baskerville Old Face"/>
                <a:cs typeface="Baskerville Old Face"/>
              </a:rPr>
              <a:t>B</a:t>
            </a:r>
            <a:r>
              <a:rPr sz="2500" spc="-15" dirty="0" smtClean="0">
                <a:latin typeface="Baskerville Old Face"/>
                <a:cs typeface="Baskerville Old Face"/>
              </a:rPr>
              <a:t>ef</a:t>
            </a:r>
            <a:r>
              <a:rPr sz="2500" spc="-5" dirty="0" smtClean="0">
                <a:latin typeface="Baskerville Old Face"/>
                <a:cs typeface="Baskerville Old Face"/>
              </a:rPr>
              <a:t>o</a:t>
            </a:r>
            <a:r>
              <a:rPr sz="2500" spc="-15" dirty="0" smtClean="0">
                <a:latin typeface="Baskerville Old Face"/>
                <a:cs typeface="Baskerville Old Face"/>
              </a:rPr>
              <a:t>re</a:t>
            </a:r>
            <a:r>
              <a:rPr sz="2500" spc="-15" dirty="0" smtClean="0">
                <a:latin typeface="Times New Roman"/>
                <a:cs typeface="Times New Roman"/>
              </a:rPr>
              <a:t> </a:t>
            </a:r>
            <a:r>
              <a:rPr sz="2500" spc="-15" dirty="0" smtClean="0">
                <a:latin typeface="Baskerville Old Face"/>
                <a:cs typeface="Baskerville Old Face"/>
              </a:rPr>
              <a:t>f</a:t>
            </a:r>
            <a:r>
              <a:rPr sz="2500" spc="-10" dirty="0" smtClean="0">
                <a:latin typeface="Baskerville Old Face"/>
                <a:cs typeface="Baskerville Old Face"/>
              </a:rPr>
              <a:t>in</a:t>
            </a:r>
            <a:r>
              <a:rPr sz="2500" spc="-5" dirty="0" smtClean="0">
                <a:latin typeface="Baskerville Old Face"/>
                <a:cs typeface="Baskerville Old Face"/>
              </a:rPr>
              <a:t>d</a:t>
            </a:r>
            <a:r>
              <a:rPr sz="2500" spc="5" dirty="0" smtClean="0">
                <a:latin typeface="Baskerville Old Face"/>
                <a:cs typeface="Baskerville Old Face"/>
              </a:rPr>
              <a:t>i</a:t>
            </a:r>
            <a:r>
              <a:rPr sz="2500" spc="-20" dirty="0" smtClean="0">
                <a:latin typeface="Baskerville Old Face"/>
                <a:cs typeface="Baskerville Old Face"/>
              </a:rPr>
              <a:t>n</a:t>
            </a:r>
            <a:r>
              <a:rPr sz="2500" spc="-15" dirty="0" smtClean="0">
                <a:latin typeface="Baskerville Old Face"/>
                <a:cs typeface="Baskerville Old Face"/>
              </a:rPr>
              <a:t>g</a:t>
            </a:r>
            <a:r>
              <a:rPr sz="2500" spc="-15" dirty="0" smtClean="0">
                <a:latin typeface="Times New Roman"/>
                <a:cs typeface="Times New Roman"/>
              </a:rPr>
              <a:t> </a:t>
            </a:r>
            <a:r>
              <a:rPr sz="2500" spc="-15" dirty="0" smtClean="0">
                <a:latin typeface="Baskerville Old Face"/>
                <a:cs typeface="Baskerville Old Face"/>
              </a:rPr>
              <a:t>a</a:t>
            </a:r>
            <a:r>
              <a:rPr sz="2500" spc="-15" dirty="0" smtClean="0">
                <a:latin typeface="Times New Roman"/>
                <a:cs typeface="Times New Roman"/>
              </a:rPr>
              <a:t> </a:t>
            </a:r>
            <a:r>
              <a:rPr sz="2500" spc="-5" dirty="0" smtClean="0">
                <a:latin typeface="Baskerville Old Face"/>
                <a:cs typeface="Baskerville Old Face"/>
              </a:rPr>
              <a:t>s</a:t>
            </a:r>
            <a:r>
              <a:rPr sz="2500" spc="-15" dirty="0" smtClean="0">
                <a:latin typeface="Baskerville Old Face"/>
                <a:cs typeface="Baskerville Old Face"/>
              </a:rPr>
              <a:t>o</a:t>
            </a:r>
            <a:r>
              <a:rPr sz="2500" spc="-10" dirty="0" smtClean="0">
                <a:latin typeface="Baskerville Old Face"/>
                <a:cs typeface="Baskerville Old Face"/>
              </a:rPr>
              <a:t>l</a:t>
            </a:r>
            <a:r>
              <a:rPr sz="2500" spc="-25" dirty="0" smtClean="0">
                <a:latin typeface="Baskerville Old Face"/>
                <a:cs typeface="Baskerville Old Face"/>
              </a:rPr>
              <a:t>u</a:t>
            </a:r>
            <a:r>
              <a:rPr sz="2500" spc="-5" dirty="0" smtClean="0">
                <a:latin typeface="Baskerville Old Face"/>
                <a:cs typeface="Baskerville Old Face"/>
              </a:rPr>
              <a:t>t</a:t>
            </a:r>
            <a:r>
              <a:rPr sz="2500" spc="-10" dirty="0" smtClean="0">
                <a:latin typeface="Baskerville Old Face"/>
                <a:cs typeface="Baskerville Old Face"/>
              </a:rPr>
              <a:t>i</a:t>
            </a:r>
            <a:r>
              <a:rPr sz="2500" spc="-15" dirty="0" smtClean="0">
                <a:latin typeface="Baskerville Old Face"/>
                <a:cs typeface="Baskerville Old Face"/>
              </a:rPr>
              <a:t>on</a:t>
            </a:r>
            <a:r>
              <a:rPr sz="2500" spc="-10" dirty="0" smtClean="0">
                <a:latin typeface="Times New Roman"/>
                <a:cs typeface="Times New Roman"/>
              </a:rPr>
              <a:t> </a:t>
            </a:r>
            <a:r>
              <a:rPr sz="2500" spc="-15" dirty="0" smtClean="0">
                <a:latin typeface="Baskerville Old Face"/>
                <a:cs typeface="Baskerville Old Face"/>
              </a:rPr>
              <a:t>–</a:t>
            </a:r>
            <a:r>
              <a:rPr sz="2500" spc="-10" dirty="0" smtClean="0">
                <a:latin typeface="Times New Roman"/>
                <a:cs typeface="Times New Roman"/>
              </a:rPr>
              <a:t> </a:t>
            </a:r>
            <a:r>
              <a:rPr sz="2500" spc="-5" dirty="0" smtClean="0">
                <a:latin typeface="Baskerville Old Face"/>
                <a:cs typeface="Baskerville Old Face"/>
              </a:rPr>
              <a:t>th</a:t>
            </a:r>
            <a:r>
              <a:rPr sz="2500" spc="-15" dirty="0" smtClean="0">
                <a:latin typeface="Baskerville Old Face"/>
                <a:cs typeface="Baskerville Old Face"/>
              </a:rPr>
              <a:t>e</a:t>
            </a:r>
            <a:r>
              <a:rPr sz="2500" spc="-15" dirty="0" smtClean="0">
                <a:latin typeface="Times New Roman"/>
                <a:cs typeface="Times New Roman"/>
              </a:rPr>
              <a:t> </a:t>
            </a:r>
            <a:r>
              <a:rPr sz="2500" spc="-5" dirty="0" smtClean="0">
                <a:latin typeface="Baskerville Old Face"/>
                <a:cs typeface="Baskerville Old Face"/>
              </a:rPr>
              <a:t>h</a:t>
            </a:r>
            <a:r>
              <a:rPr sz="2500" spc="-15" dirty="0" smtClean="0">
                <a:latin typeface="Baskerville Old Face"/>
                <a:cs typeface="Baskerville Old Face"/>
              </a:rPr>
              <a:t>a</a:t>
            </a:r>
            <a:r>
              <a:rPr sz="2500" spc="-10" dirty="0" smtClean="0">
                <a:latin typeface="Baskerville Old Face"/>
                <a:cs typeface="Baskerville Old Face"/>
              </a:rPr>
              <a:t>z</a:t>
            </a:r>
            <a:r>
              <a:rPr sz="2500" spc="-5" dirty="0" smtClean="0">
                <a:latin typeface="Baskerville Old Face"/>
                <a:cs typeface="Baskerville Old Face"/>
              </a:rPr>
              <a:t>a</a:t>
            </a:r>
            <a:r>
              <a:rPr sz="2500" spc="-15" dirty="0" smtClean="0">
                <a:latin typeface="Baskerville Old Face"/>
                <a:cs typeface="Baskerville Old Face"/>
              </a:rPr>
              <a:t>r</a:t>
            </a:r>
            <a:r>
              <a:rPr sz="2500" spc="0" dirty="0" smtClean="0">
                <a:latin typeface="Baskerville Old Face"/>
                <a:cs typeface="Baskerville Old Face"/>
              </a:rPr>
              <a:t>d</a:t>
            </a:r>
            <a:r>
              <a:rPr sz="2500" spc="5" dirty="0" smtClean="0">
                <a:latin typeface="Times New Roman"/>
                <a:cs typeface="Times New Roman"/>
              </a:rPr>
              <a:t> </a:t>
            </a:r>
            <a:r>
              <a:rPr sz="2500" spc="-10" dirty="0" smtClean="0">
                <a:latin typeface="Baskerville Old Face"/>
                <a:cs typeface="Baskerville Old Face"/>
              </a:rPr>
              <a:t>m</a:t>
            </a:r>
            <a:r>
              <a:rPr sz="2500" spc="-25" dirty="0" smtClean="0">
                <a:latin typeface="Baskerville Old Face"/>
                <a:cs typeface="Baskerville Old Face"/>
              </a:rPr>
              <a:t>u</a:t>
            </a:r>
            <a:r>
              <a:rPr sz="2500" spc="-5" dirty="0" smtClean="0">
                <a:latin typeface="Baskerville Old Face"/>
                <a:cs typeface="Baskerville Old Face"/>
              </a:rPr>
              <a:t>s</a:t>
            </a:r>
            <a:r>
              <a:rPr sz="2500" spc="0" dirty="0" smtClean="0">
                <a:latin typeface="Baskerville Old Face"/>
                <a:cs typeface="Baskerville Old Face"/>
              </a:rPr>
              <a:t>t</a:t>
            </a:r>
            <a:r>
              <a:rPr sz="2500" spc="-5" dirty="0" smtClean="0">
                <a:latin typeface="Times New Roman"/>
                <a:cs typeface="Times New Roman"/>
              </a:rPr>
              <a:t> </a:t>
            </a:r>
            <a:r>
              <a:rPr sz="2500" spc="0" dirty="0" smtClean="0">
                <a:latin typeface="Baskerville Old Face"/>
                <a:cs typeface="Baskerville Old Face"/>
              </a:rPr>
              <a:t>b</a:t>
            </a:r>
            <a:r>
              <a:rPr sz="2500" spc="-15" dirty="0" smtClean="0">
                <a:latin typeface="Baskerville Old Face"/>
                <a:cs typeface="Baskerville Old Face"/>
              </a:rPr>
              <a:t>e</a:t>
            </a:r>
            <a:r>
              <a:rPr sz="2500" spc="10" dirty="0" smtClean="0">
                <a:latin typeface="Times New Roman"/>
                <a:cs typeface="Times New Roman"/>
              </a:rPr>
              <a:t> </a:t>
            </a:r>
            <a:r>
              <a:rPr sz="2500" spc="-15" dirty="0" smtClean="0">
                <a:latin typeface="Baskerville Old Face"/>
                <a:cs typeface="Baskerville Old Face"/>
              </a:rPr>
              <a:t>e</a:t>
            </a:r>
            <a:r>
              <a:rPr sz="2500" spc="-5" dirty="0" smtClean="0">
                <a:latin typeface="Baskerville Old Face"/>
                <a:cs typeface="Baskerville Old Face"/>
              </a:rPr>
              <a:t>v</a:t>
            </a:r>
            <a:r>
              <a:rPr sz="2500" spc="-15" dirty="0" smtClean="0">
                <a:latin typeface="Baskerville Old Face"/>
                <a:cs typeface="Baskerville Old Face"/>
              </a:rPr>
              <a:t>a</a:t>
            </a:r>
            <a:r>
              <a:rPr sz="2500" spc="-25" dirty="0" smtClean="0">
                <a:latin typeface="Baskerville Old Face"/>
                <a:cs typeface="Baskerville Old Face"/>
              </a:rPr>
              <a:t>lu</a:t>
            </a:r>
            <a:r>
              <a:rPr sz="2500" spc="-15" dirty="0" smtClean="0">
                <a:latin typeface="Baskerville Old Face"/>
                <a:cs typeface="Baskerville Old Face"/>
              </a:rPr>
              <a:t>a</a:t>
            </a:r>
            <a:r>
              <a:rPr sz="2500" spc="-5" dirty="0" smtClean="0">
                <a:latin typeface="Baskerville Old Face"/>
                <a:cs typeface="Baskerville Old Face"/>
              </a:rPr>
              <a:t>t</a:t>
            </a:r>
            <a:r>
              <a:rPr sz="2500" spc="-15" dirty="0" smtClean="0">
                <a:latin typeface="Baskerville Old Face"/>
                <a:cs typeface="Baskerville Old Face"/>
              </a:rPr>
              <a:t>e</a:t>
            </a:r>
            <a:r>
              <a:rPr sz="2500" spc="-5" dirty="0" smtClean="0">
                <a:latin typeface="Baskerville Old Face"/>
                <a:cs typeface="Baskerville Old Face"/>
              </a:rPr>
              <a:t>d</a:t>
            </a:r>
            <a:r>
              <a:rPr sz="2500" spc="0" dirty="0" smtClean="0">
                <a:latin typeface="Baskerville Old Face"/>
                <a:cs typeface="Baskerville Old Face"/>
              </a:rPr>
              <a:t>.</a:t>
            </a:r>
            <a:endParaRPr sz="2500" dirty="0">
              <a:latin typeface="Baskerville Old Face"/>
              <a:cs typeface="Baskerville Old Face"/>
            </a:endParaRPr>
          </a:p>
          <a:p>
            <a:pPr>
              <a:lnSpc>
                <a:spcPts val="600"/>
              </a:lnSpc>
              <a:spcBef>
                <a:spcPts val="39"/>
              </a:spcBef>
              <a:buFont typeface="Baskerville Old Face"/>
              <a:buChar char="•"/>
            </a:pPr>
            <a:endParaRPr sz="600" dirty="0"/>
          </a:p>
          <a:p>
            <a:pPr marL="299085" marR="12700" indent="-287020">
              <a:lnSpc>
                <a:spcPts val="2700"/>
              </a:lnSpc>
              <a:buFont typeface="Baskerville Old Face"/>
              <a:buChar char="•"/>
              <a:tabLst>
                <a:tab pos="299085" algn="l"/>
                <a:tab pos="4573270" algn="l"/>
              </a:tabLst>
            </a:pPr>
            <a:r>
              <a:rPr sz="2500" spc="0" dirty="0" smtClean="0">
                <a:latin typeface="Baskerville Old Face"/>
                <a:cs typeface="Baskerville Old Face"/>
              </a:rPr>
              <a:t>U</a:t>
            </a:r>
            <a:r>
              <a:rPr sz="2500" spc="-5" dirty="0" smtClean="0">
                <a:latin typeface="Baskerville Old Face"/>
                <a:cs typeface="Baskerville Old Face"/>
              </a:rPr>
              <a:t>s</a:t>
            </a:r>
            <a:r>
              <a:rPr sz="2500" spc="-15" dirty="0" smtClean="0">
                <a:latin typeface="Baskerville Old Face"/>
                <a:cs typeface="Baskerville Old Face"/>
              </a:rPr>
              <a:t>e</a:t>
            </a:r>
            <a:r>
              <a:rPr sz="2500" spc="-15" dirty="0" smtClean="0">
                <a:latin typeface="Times New Roman"/>
                <a:cs typeface="Times New Roman"/>
              </a:rPr>
              <a:t> </a:t>
            </a:r>
            <a:r>
              <a:rPr sz="2500" spc="-10" dirty="0" smtClean="0">
                <a:latin typeface="Baskerville Old Face"/>
                <a:cs typeface="Baskerville Old Face"/>
              </a:rPr>
              <a:t>H</a:t>
            </a:r>
            <a:r>
              <a:rPr sz="2500" spc="-15" dirty="0" smtClean="0">
                <a:latin typeface="Baskerville Old Face"/>
                <a:cs typeface="Baskerville Old Face"/>
              </a:rPr>
              <a:t>a</a:t>
            </a:r>
            <a:r>
              <a:rPr sz="2500" spc="-10" dirty="0" smtClean="0">
                <a:latin typeface="Baskerville Old Face"/>
                <a:cs typeface="Baskerville Old Face"/>
              </a:rPr>
              <a:t>z</a:t>
            </a:r>
            <a:r>
              <a:rPr sz="2500" spc="-15" dirty="0" smtClean="0">
                <a:latin typeface="Baskerville Old Face"/>
                <a:cs typeface="Baskerville Old Face"/>
              </a:rPr>
              <a:t>a</a:t>
            </a:r>
            <a:r>
              <a:rPr sz="2500" spc="-5" dirty="0" smtClean="0">
                <a:latin typeface="Baskerville Old Face"/>
                <a:cs typeface="Baskerville Old Face"/>
              </a:rPr>
              <a:t>r</a:t>
            </a:r>
            <a:r>
              <a:rPr sz="2500" spc="0" dirty="0" smtClean="0">
                <a:latin typeface="Baskerville Old Face"/>
                <a:cs typeface="Baskerville Old Face"/>
              </a:rPr>
              <a:t>d</a:t>
            </a:r>
            <a:r>
              <a:rPr sz="2500" spc="5" dirty="0" smtClean="0">
                <a:latin typeface="Times New Roman"/>
                <a:cs typeface="Times New Roman"/>
              </a:rPr>
              <a:t> </a:t>
            </a:r>
            <a:r>
              <a:rPr sz="2500" spc="-15" dirty="0" smtClean="0">
                <a:latin typeface="Baskerville Old Face"/>
                <a:cs typeface="Baskerville Old Face"/>
              </a:rPr>
              <a:t>or</a:t>
            </a:r>
            <a:r>
              <a:rPr sz="2500" spc="-10" dirty="0" smtClean="0">
                <a:latin typeface="Times New Roman"/>
                <a:cs typeface="Times New Roman"/>
              </a:rPr>
              <a:t> </a:t>
            </a:r>
            <a:r>
              <a:rPr sz="2500" spc="-5" dirty="0" smtClean="0">
                <a:latin typeface="Baskerville Old Face"/>
                <a:cs typeface="Baskerville Old Face"/>
              </a:rPr>
              <a:t>R</a:t>
            </a:r>
            <a:r>
              <a:rPr sz="2500" spc="-10" dirty="0" smtClean="0">
                <a:latin typeface="Baskerville Old Face"/>
                <a:cs typeface="Baskerville Old Face"/>
              </a:rPr>
              <a:t>i</a:t>
            </a:r>
            <a:r>
              <a:rPr sz="2500" spc="-5" dirty="0" smtClean="0">
                <a:latin typeface="Baskerville Old Face"/>
                <a:cs typeface="Baskerville Old Face"/>
              </a:rPr>
              <a:t>s</a:t>
            </a:r>
            <a:r>
              <a:rPr sz="2500" spc="-15" dirty="0" smtClean="0">
                <a:latin typeface="Baskerville Old Face"/>
                <a:cs typeface="Baskerville Old Face"/>
              </a:rPr>
              <a:t>k</a:t>
            </a:r>
            <a:r>
              <a:rPr sz="2500" spc="10" dirty="0" smtClean="0">
                <a:latin typeface="Times New Roman"/>
                <a:cs typeface="Times New Roman"/>
              </a:rPr>
              <a:t> </a:t>
            </a:r>
            <a:r>
              <a:rPr sz="2500" spc="5" dirty="0" smtClean="0">
                <a:latin typeface="Baskerville Old Face"/>
                <a:cs typeface="Baskerville Old Face"/>
              </a:rPr>
              <a:t>P</a:t>
            </a:r>
            <a:r>
              <a:rPr sz="2500" spc="-15" dirty="0" smtClean="0">
                <a:latin typeface="Baskerville Old Face"/>
                <a:cs typeface="Baskerville Old Face"/>
              </a:rPr>
              <a:t>re</a:t>
            </a:r>
            <a:r>
              <a:rPr sz="2500" spc="-5" dirty="0" smtClean="0">
                <a:latin typeface="Baskerville Old Face"/>
                <a:cs typeface="Baskerville Old Face"/>
              </a:rPr>
              <a:t>d</a:t>
            </a:r>
            <a:r>
              <a:rPr sz="2500" spc="-10" dirty="0" smtClean="0">
                <a:latin typeface="Baskerville Old Face"/>
                <a:cs typeface="Baskerville Old Face"/>
              </a:rPr>
              <a:t>i</a:t>
            </a:r>
            <a:r>
              <a:rPr sz="2500" spc="0" dirty="0" smtClean="0">
                <a:latin typeface="Baskerville Old Face"/>
                <a:cs typeface="Baskerville Old Face"/>
              </a:rPr>
              <a:t>c</a:t>
            </a:r>
            <a:r>
              <a:rPr sz="2500" spc="-5" dirty="0" smtClean="0">
                <a:latin typeface="Baskerville Old Face"/>
                <a:cs typeface="Baskerville Old Face"/>
              </a:rPr>
              <a:t>t</a:t>
            </a:r>
            <a:r>
              <a:rPr sz="2500" spc="-10" dirty="0" smtClean="0">
                <a:latin typeface="Baskerville Old Face"/>
                <a:cs typeface="Baskerville Old Face"/>
              </a:rPr>
              <a:t>i</a:t>
            </a:r>
            <a:r>
              <a:rPr sz="2500" spc="-15" dirty="0" smtClean="0">
                <a:latin typeface="Baskerville Old Face"/>
                <a:cs typeface="Baskerville Old Face"/>
              </a:rPr>
              <a:t>on</a:t>
            </a:r>
            <a:r>
              <a:rPr sz="2500" spc="-10" dirty="0" smtClean="0">
                <a:latin typeface="Times New Roman"/>
                <a:cs typeface="Times New Roman"/>
              </a:rPr>
              <a:t> </a:t>
            </a:r>
            <a:r>
              <a:rPr sz="2500" spc="-5" dirty="0" smtClean="0">
                <a:latin typeface="Baskerville Old Face"/>
                <a:cs typeface="Baskerville Old Face"/>
              </a:rPr>
              <a:t>-</a:t>
            </a:r>
            <a:r>
              <a:rPr sz="2500" spc="0" dirty="0" smtClean="0">
                <a:latin typeface="Baskerville Old Face"/>
                <a:cs typeface="Baskerville Old Face"/>
              </a:rPr>
              <a:t>-</a:t>
            </a:r>
            <a:r>
              <a:rPr sz="2500" spc="0" dirty="0" smtClean="0">
                <a:latin typeface="Times New Roman"/>
                <a:cs typeface="Times New Roman"/>
              </a:rPr>
              <a:t>	</a:t>
            </a:r>
            <a:r>
              <a:rPr sz="2500" spc="0" dirty="0" smtClean="0">
                <a:latin typeface="Baskerville Old Face"/>
                <a:cs typeface="Baskerville Old Face"/>
              </a:rPr>
              <a:t>W</a:t>
            </a:r>
            <a:r>
              <a:rPr sz="2500" spc="-5" dirty="0" smtClean="0">
                <a:latin typeface="Baskerville Old Face"/>
                <a:cs typeface="Baskerville Old Face"/>
              </a:rPr>
              <a:t>h</a:t>
            </a:r>
            <a:r>
              <a:rPr sz="2500" spc="-15" dirty="0" smtClean="0">
                <a:latin typeface="Baskerville Old Face"/>
                <a:cs typeface="Baskerville Old Face"/>
              </a:rPr>
              <a:t>at</a:t>
            </a:r>
            <a:r>
              <a:rPr sz="2500" spc="-5" dirty="0" smtClean="0">
                <a:latin typeface="Times New Roman"/>
                <a:cs typeface="Times New Roman"/>
              </a:rPr>
              <a:t> </a:t>
            </a:r>
            <a:r>
              <a:rPr sz="2500" spc="-15" dirty="0" smtClean="0">
                <a:latin typeface="Baskerville Old Face"/>
                <a:cs typeface="Baskerville Old Face"/>
              </a:rPr>
              <a:t>are</a:t>
            </a:r>
            <a:r>
              <a:rPr sz="2500" spc="-15" dirty="0" smtClean="0">
                <a:latin typeface="Times New Roman"/>
                <a:cs typeface="Times New Roman"/>
              </a:rPr>
              <a:t> </a:t>
            </a:r>
            <a:r>
              <a:rPr sz="2500" spc="-5" dirty="0" smtClean="0">
                <a:latin typeface="Baskerville Old Face"/>
                <a:cs typeface="Baskerville Old Face"/>
              </a:rPr>
              <a:t>t</a:t>
            </a:r>
            <a:r>
              <a:rPr sz="2500" spc="10" dirty="0" smtClean="0">
                <a:latin typeface="Baskerville Old Face"/>
                <a:cs typeface="Baskerville Old Face"/>
              </a:rPr>
              <a:t>h</a:t>
            </a:r>
            <a:r>
              <a:rPr sz="2500" spc="-15" dirty="0" smtClean="0">
                <a:latin typeface="Baskerville Old Face"/>
                <a:cs typeface="Baskerville Old Face"/>
              </a:rPr>
              <a:t>e</a:t>
            </a:r>
            <a:r>
              <a:rPr sz="2500" spc="-15" dirty="0" smtClean="0">
                <a:latin typeface="Times New Roman"/>
                <a:cs typeface="Times New Roman"/>
              </a:rPr>
              <a:t> </a:t>
            </a:r>
            <a:r>
              <a:rPr sz="2500" spc="-15" dirty="0" smtClean="0">
                <a:latin typeface="Baskerville Old Face"/>
                <a:cs typeface="Baskerville Old Face"/>
              </a:rPr>
              <a:t>co</a:t>
            </a:r>
            <a:r>
              <a:rPr sz="2500" spc="-20" dirty="0" smtClean="0">
                <a:latin typeface="Baskerville Old Face"/>
                <a:cs typeface="Baskerville Old Face"/>
              </a:rPr>
              <a:t>n</a:t>
            </a:r>
            <a:r>
              <a:rPr sz="2500" spc="-5" dirty="0" smtClean="0">
                <a:latin typeface="Baskerville Old Face"/>
                <a:cs typeface="Baskerville Old Face"/>
              </a:rPr>
              <a:t>d</a:t>
            </a:r>
            <a:r>
              <a:rPr sz="2500" spc="-20" dirty="0" smtClean="0">
                <a:latin typeface="Baskerville Old Face"/>
                <a:cs typeface="Baskerville Old Face"/>
              </a:rPr>
              <a:t>i</a:t>
            </a:r>
            <a:r>
              <a:rPr sz="2500" spc="-5" dirty="0" smtClean="0">
                <a:latin typeface="Baskerville Old Face"/>
                <a:cs typeface="Baskerville Old Face"/>
              </a:rPr>
              <a:t>t</a:t>
            </a:r>
            <a:r>
              <a:rPr sz="2500" spc="-10" dirty="0" smtClean="0">
                <a:latin typeface="Baskerville Old Face"/>
                <a:cs typeface="Baskerville Old Face"/>
              </a:rPr>
              <a:t>i</a:t>
            </a:r>
            <a:r>
              <a:rPr sz="2500" spc="-15" dirty="0" smtClean="0">
                <a:latin typeface="Baskerville Old Face"/>
                <a:cs typeface="Baskerville Old Face"/>
              </a:rPr>
              <a:t>o</a:t>
            </a:r>
            <a:r>
              <a:rPr sz="2500" spc="-20" dirty="0" smtClean="0">
                <a:latin typeface="Baskerville Old Face"/>
                <a:cs typeface="Baskerville Old Face"/>
              </a:rPr>
              <a:t>n</a:t>
            </a:r>
            <a:r>
              <a:rPr sz="2500" spc="-10" dirty="0" smtClean="0">
                <a:latin typeface="Baskerville Old Face"/>
                <a:cs typeface="Baskerville Old Face"/>
              </a:rPr>
              <a:t>s</a:t>
            </a:r>
            <a:r>
              <a:rPr sz="2500" spc="-10" dirty="0" smtClean="0">
                <a:latin typeface="Times New Roman"/>
                <a:cs typeface="Times New Roman"/>
              </a:rPr>
              <a:t> </a:t>
            </a:r>
            <a:r>
              <a:rPr sz="2500" spc="-15" dirty="0" smtClean="0">
                <a:latin typeface="Baskerville Old Face"/>
                <a:cs typeface="Baskerville Old Face"/>
              </a:rPr>
              <a:t>a</a:t>
            </a:r>
            <a:r>
              <a:rPr sz="2500" spc="-20" dirty="0" smtClean="0">
                <a:latin typeface="Baskerville Old Face"/>
                <a:cs typeface="Baskerville Old Face"/>
              </a:rPr>
              <a:t>n</a:t>
            </a:r>
            <a:r>
              <a:rPr sz="2500" spc="0" dirty="0" smtClean="0">
                <a:latin typeface="Baskerville Old Face"/>
                <a:cs typeface="Baskerville Old Face"/>
              </a:rPr>
              <a:t>d</a:t>
            </a:r>
            <a:r>
              <a:rPr sz="2500" spc="-5" dirty="0" smtClean="0">
                <a:latin typeface="Times New Roman"/>
                <a:cs typeface="Times New Roman"/>
              </a:rPr>
              <a:t> </a:t>
            </a:r>
            <a:r>
              <a:rPr sz="2500" spc="0" dirty="0" smtClean="0">
                <a:latin typeface="Baskerville Old Face"/>
                <a:cs typeface="Baskerville Old Face"/>
              </a:rPr>
              <a:t>b</a:t>
            </a:r>
            <a:r>
              <a:rPr sz="2500" spc="-15" dirty="0" smtClean="0">
                <a:latin typeface="Baskerville Old Face"/>
                <a:cs typeface="Baskerville Old Face"/>
              </a:rPr>
              <a:t>e</a:t>
            </a:r>
            <a:r>
              <a:rPr sz="2500" spc="-5" dirty="0" smtClean="0">
                <a:latin typeface="Baskerville Old Face"/>
                <a:cs typeface="Baskerville Old Face"/>
              </a:rPr>
              <a:t>h</a:t>
            </a:r>
            <a:r>
              <a:rPr sz="2500" spc="-15" dirty="0" smtClean="0">
                <a:latin typeface="Baskerville Old Face"/>
                <a:cs typeface="Baskerville Old Face"/>
              </a:rPr>
              <a:t>a</a:t>
            </a:r>
            <a:r>
              <a:rPr sz="2500" spc="-5" dirty="0" smtClean="0">
                <a:latin typeface="Baskerville Old Face"/>
                <a:cs typeface="Baskerville Old Face"/>
              </a:rPr>
              <a:t>v</a:t>
            </a:r>
            <a:r>
              <a:rPr sz="2500" spc="-10" dirty="0" smtClean="0">
                <a:latin typeface="Baskerville Old Face"/>
                <a:cs typeface="Baskerville Old Face"/>
              </a:rPr>
              <a:t>i</a:t>
            </a:r>
            <a:r>
              <a:rPr sz="2500" spc="-15" dirty="0" smtClean="0">
                <a:latin typeface="Baskerville Old Face"/>
                <a:cs typeface="Baskerville Old Face"/>
              </a:rPr>
              <a:t>or</a:t>
            </a:r>
            <a:r>
              <a:rPr sz="2500" spc="-10" dirty="0" smtClean="0">
                <a:latin typeface="Baskerville Old Face"/>
                <a:cs typeface="Baskerville Old Face"/>
              </a:rPr>
              <a:t>s</a:t>
            </a:r>
            <a:r>
              <a:rPr sz="2500" spc="-10" dirty="0" smtClean="0">
                <a:latin typeface="Times New Roman"/>
                <a:cs typeface="Times New Roman"/>
              </a:rPr>
              <a:t> </a:t>
            </a:r>
            <a:r>
              <a:rPr sz="2500" spc="-5" dirty="0" smtClean="0">
                <a:latin typeface="Baskerville Old Face"/>
                <a:cs typeface="Baskerville Old Face"/>
              </a:rPr>
              <a:t>t</a:t>
            </a:r>
            <a:r>
              <a:rPr sz="2500" spc="-15" dirty="0" smtClean="0">
                <a:latin typeface="Baskerville Old Face"/>
                <a:cs typeface="Baskerville Old Face"/>
              </a:rPr>
              <a:t>o</a:t>
            </a:r>
            <a:r>
              <a:rPr sz="2500" spc="10" dirty="0" smtClean="0">
                <a:latin typeface="Times New Roman"/>
                <a:cs typeface="Times New Roman"/>
              </a:rPr>
              <a:t> </a:t>
            </a:r>
            <a:r>
              <a:rPr sz="2500" spc="0" dirty="0" smtClean="0">
                <a:latin typeface="Baskerville Old Face"/>
                <a:cs typeface="Baskerville Old Face"/>
              </a:rPr>
              <a:t>c</a:t>
            </a:r>
            <a:r>
              <a:rPr sz="2500" spc="-15" dirty="0" smtClean="0">
                <a:latin typeface="Baskerville Old Face"/>
                <a:cs typeface="Baskerville Old Face"/>
              </a:rPr>
              <a:t>o</a:t>
            </a:r>
            <a:r>
              <a:rPr sz="2500" spc="-20" dirty="0" smtClean="0">
                <a:latin typeface="Baskerville Old Face"/>
                <a:cs typeface="Baskerville Old Face"/>
              </a:rPr>
              <a:t>n</a:t>
            </a:r>
            <a:r>
              <a:rPr sz="2500" spc="-5" dirty="0" smtClean="0">
                <a:latin typeface="Baskerville Old Face"/>
                <a:cs typeface="Baskerville Old Face"/>
              </a:rPr>
              <a:t>s</a:t>
            </a:r>
            <a:r>
              <a:rPr sz="2500" spc="-10" dirty="0" smtClean="0">
                <a:latin typeface="Baskerville Old Face"/>
                <a:cs typeface="Baskerville Old Face"/>
              </a:rPr>
              <a:t>i</a:t>
            </a:r>
            <a:r>
              <a:rPr sz="2500" spc="10" dirty="0" smtClean="0">
                <a:latin typeface="Baskerville Old Face"/>
                <a:cs typeface="Baskerville Old Face"/>
              </a:rPr>
              <a:t>d</a:t>
            </a:r>
            <a:r>
              <a:rPr sz="2500" spc="-15" dirty="0" smtClean="0">
                <a:latin typeface="Baskerville Old Face"/>
                <a:cs typeface="Baskerville Old Face"/>
              </a:rPr>
              <a:t>er</a:t>
            </a:r>
            <a:r>
              <a:rPr sz="2500" spc="0" dirty="0" smtClean="0">
                <a:latin typeface="Baskerville Old Face"/>
                <a:cs typeface="Baskerville Old Face"/>
              </a:rPr>
              <a:t>?</a:t>
            </a:r>
            <a:endParaRPr sz="2500" dirty="0">
              <a:latin typeface="Baskerville Old Face"/>
              <a:cs typeface="Baskerville Old Face"/>
            </a:endParaRPr>
          </a:p>
          <a:p>
            <a:pPr marL="698500" lvl="1" indent="-228600">
              <a:lnSpc>
                <a:spcPct val="100000"/>
              </a:lnSpc>
              <a:spcBef>
                <a:spcPts val="260"/>
              </a:spcBef>
              <a:buFont typeface="Baskerville Old Face"/>
              <a:buChar char="–"/>
              <a:tabLst>
                <a:tab pos="698500" algn="l"/>
              </a:tabLst>
            </a:pPr>
            <a:r>
              <a:rPr sz="2500" spc="-10" dirty="0" smtClean="0">
                <a:latin typeface="Baskerville Old Face"/>
                <a:cs typeface="Baskerville Old Face"/>
              </a:rPr>
              <a:t>H</a:t>
            </a:r>
            <a:r>
              <a:rPr sz="2500" spc="-15" dirty="0" smtClean="0">
                <a:latin typeface="Baskerville Old Face"/>
                <a:cs typeface="Baskerville Old Face"/>
              </a:rPr>
              <a:t>ow</a:t>
            </a:r>
            <a:r>
              <a:rPr sz="2500" spc="-15" dirty="0" smtClean="0">
                <a:latin typeface="Times New Roman"/>
                <a:cs typeface="Times New Roman"/>
              </a:rPr>
              <a:t> </a:t>
            </a:r>
            <a:r>
              <a:rPr sz="2500" spc="-20" dirty="0" smtClean="0">
                <a:latin typeface="Baskerville Old Face"/>
                <a:cs typeface="Baskerville Old Face"/>
              </a:rPr>
              <a:t>w</a:t>
            </a:r>
            <a:r>
              <a:rPr sz="2500" spc="-10" dirty="0" smtClean="0">
                <a:latin typeface="Baskerville Old Face"/>
                <a:cs typeface="Baskerville Old Face"/>
              </a:rPr>
              <a:t>il</a:t>
            </a:r>
            <a:r>
              <a:rPr sz="2500" spc="0" dirty="0" smtClean="0">
                <a:latin typeface="Baskerville Old Face"/>
                <a:cs typeface="Baskerville Old Face"/>
              </a:rPr>
              <a:t>l</a:t>
            </a:r>
            <a:r>
              <a:rPr sz="2500" spc="0" dirty="0" smtClean="0">
                <a:latin typeface="Times New Roman"/>
                <a:cs typeface="Times New Roman"/>
              </a:rPr>
              <a:t> </a:t>
            </a:r>
            <a:r>
              <a:rPr sz="2500" spc="-15" dirty="0" smtClean="0">
                <a:latin typeface="Baskerville Old Face"/>
                <a:cs typeface="Baskerville Old Face"/>
              </a:rPr>
              <a:t>we</a:t>
            </a:r>
            <a:r>
              <a:rPr sz="2500" spc="-15" dirty="0" smtClean="0">
                <a:latin typeface="Times New Roman"/>
                <a:cs typeface="Times New Roman"/>
              </a:rPr>
              <a:t> </a:t>
            </a:r>
            <a:r>
              <a:rPr sz="2500" spc="-15" dirty="0" smtClean="0">
                <a:latin typeface="Baskerville Old Face"/>
                <a:cs typeface="Baskerville Old Face"/>
              </a:rPr>
              <a:t>get</a:t>
            </a:r>
            <a:r>
              <a:rPr sz="2500" spc="-5" dirty="0" smtClean="0">
                <a:latin typeface="Times New Roman"/>
                <a:cs typeface="Times New Roman"/>
              </a:rPr>
              <a:t> </a:t>
            </a:r>
            <a:r>
              <a:rPr sz="2500" spc="-5" dirty="0" smtClean="0">
                <a:latin typeface="Baskerville Old Face"/>
                <a:cs typeface="Baskerville Old Face"/>
              </a:rPr>
              <a:t>t</a:t>
            </a:r>
            <a:r>
              <a:rPr sz="2500" spc="-15" dirty="0" smtClean="0">
                <a:latin typeface="Baskerville Old Face"/>
                <a:cs typeface="Baskerville Old Face"/>
              </a:rPr>
              <a:t>o</a:t>
            </a:r>
            <a:r>
              <a:rPr sz="2500" spc="-15" dirty="0" smtClean="0">
                <a:latin typeface="Times New Roman"/>
                <a:cs typeface="Times New Roman"/>
              </a:rPr>
              <a:t> </a:t>
            </a:r>
            <a:r>
              <a:rPr sz="2500" spc="-5" dirty="0" smtClean="0">
                <a:latin typeface="Baskerville Old Face"/>
                <a:cs typeface="Baskerville Old Face"/>
              </a:rPr>
              <a:t>th</a:t>
            </a:r>
            <a:r>
              <a:rPr sz="2500" spc="-15" dirty="0" smtClean="0">
                <a:latin typeface="Baskerville Old Face"/>
                <a:cs typeface="Baskerville Old Face"/>
              </a:rPr>
              <a:t>e</a:t>
            </a:r>
            <a:r>
              <a:rPr sz="2500" spc="-5" dirty="0" smtClean="0">
                <a:latin typeface="Times New Roman"/>
                <a:cs typeface="Times New Roman"/>
              </a:rPr>
              <a:t> </a:t>
            </a:r>
            <a:r>
              <a:rPr sz="2500" spc="-5" dirty="0" smtClean="0">
                <a:latin typeface="Baskerville Old Face"/>
                <a:cs typeface="Baskerville Old Face"/>
              </a:rPr>
              <a:t>w</a:t>
            </a:r>
            <a:r>
              <a:rPr sz="2500" spc="-15" dirty="0" smtClean="0">
                <a:latin typeface="Baskerville Old Face"/>
                <a:cs typeface="Baskerville Old Face"/>
              </a:rPr>
              <a:t>ork</a:t>
            </a:r>
            <a:r>
              <a:rPr sz="2500" spc="-5" dirty="0" smtClean="0">
                <a:latin typeface="Times New Roman"/>
                <a:cs typeface="Times New Roman"/>
              </a:rPr>
              <a:t> </a:t>
            </a:r>
            <a:r>
              <a:rPr sz="2500" spc="-5" dirty="0" smtClean="0">
                <a:latin typeface="Baskerville Old Face"/>
                <a:cs typeface="Baskerville Old Face"/>
              </a:rPr>
              <a:t>a</a:t>
            </a:r>
            <a:r>
              <a:rPr sz="2500" spc="-15" dirty="0" smtClean="0">
                <a:latin typeface="Baskerville Old Face"/>
                <a:cs typeface="Baskerville Old Face"/>
              </a:rPr>
              <a:t>rea?</a:t>
            </a:r>
            <a:endParaRPr sz="2500" dirty="0">
              <a:latin typeface="Baskerville Old Face"/>
              <a:cs typeface="Baskerville Old Face"/>
            </a:endParaRPr>
          </a:p>
          <a:p>
            <a:pPr marL="697865" lvl="1" indent="-228600">
              <a:lnSpc>
                <a:spcPct val="100000"/>
              </a:lnSpc>
              <a:spcBef>
                <a:spcPts val="300"/>
              </a:spcBef>
              <a:buFont typeface="Baskerville Old Face"/>
              <a:buChar char="–"/>
              <a:tabLst>
                <a:tab pos="697865" algn="l"/>
              </a:tabLst>
            </a:pPr>
            <a:r>
              <a:rPr sz="2500" spc="0" dirty="0" smtClean="0">
                <a:latin typeface="Baskerville Old Face"/>
                <a:cs typeface="Baskerville Old Face"/>
              </a:rPr>
              <a:t>W</a:t>
            </a:r>
            <a:r>
              <a:rPr sz="2500" spc="-5" dirty="0" smtClean="0">
                <a:latin typeface="Baskerville Old Face"/>
                <a:cs typeface="Baskerville Old Face"/>
              </a:rPr>
              <a:t>h</a:t>
            </a:r>
            <a:r>
              <a:rPr sz="2500" spc="-15" dirty="0" smtClean="0">
                <a:latin typeface="Baskerville Old Face"/>
                <a:cs typeface="Baskerville Old Face"/>
              </a:rPr>
              <a:t>at</a:t>
            </a:r>
            <a:r>
              <a:rPr sz="2500" spc="-5" dirty="0" smtClean="0">
                <a:latin typeface="Times New Roman"/>
                <a:cs typeface="Times New Roman"/>
              </a:rPr>
              <a:t> </a:t>
            </a:r>
            <a:r>
              <a:rPr sz="2500" spc="-15" dirty="0" smtClean="0">
                <a:latin typeface="Baskerville Old Face"/>
                <a:cs typeface="Baskerville Old Face"/>
              </a:rPr>
              <a:t>are</a:t>
            </a:r>
            <a:r>
              <a:rPr sz="2500" spc="-15" dirty="0" smtClean="0">
                <a:latin typeface="Times New Roman"/>
                <a:cs typeface="Times New Roman"/>
              </a:rPr>
              <a:t> </a:t>
            </a:r>
            <a:r>
              <a:rPr sz="2500" spc="-5" dirty="0" smtClean="0">
                <a:latin typeface="Baskerville Old Face"/>
                <a:cs typeface="Baskerville Old Face"/>
              </a:rPr>
              <a:t>t</a:t>
            </a:r>
            <a:r>
              <a:rPr sz="2500" spc="10" dirty="0" smtClean="0">
                <a:latin typeface="Baskerville Old Face"/>
                <a:cs typeface="Baskerville Old Face"/>
              </a:rPr>
              <a:t>h</a:t>
            </a:r>
            <a:r>
              <a:rPr sz="2500" spc="-15" dirty="0" smtClean="0">
                <a:latin typeface="Baskerville Old Face"/>
                <a:cs typeface="Baskerville Old Face"/>
              </a:rPr>
              <a:t>e</a:t>
            </a:r>
            <a:r>
              <a:rPr sz="2500" spc="-15" dirty="0" smtClean="0">
                <a:latin typeface="Times New Roman"/>
                <a:cs typeface="Times New Roman"/>
              </a:rPr>
              <a:t> </a:t>
            </a:r>
            <a:r>
              <a:rPr sz="2500" spc="-5" dirty="0" smtClean="0">
                <a:latin typeface="Baskerville Old Face"/>
                <a:cs typeface="Baskerville Old Face"/>
              </a:rPr>
              <a:t>h</a:t>
            </a:r>
            <a:r>
              <a:rPr sz="2500" spc="-15" dirty="0" smtClean="0">
                <a:latin typeface="Baskerville Old Face"/>
                <a:cs typeface="Baskerville Old Face"/>
              </a:rPr>
              <a:t>a</a:t>
            </a:r>
            <a:r>
              <a:rPr sz="2500" spc="-10" dirty="0" smtClean="0">
                <a:latin typeface="Baskerville Old Face"/>
                <a:cs typeface="Baskerville Old Face"/>
              </a:rPr>
              <a:t>z</a:t>
            </a:r>
            <a:r>
              <a:rPr sz="2500" spc="-15" dirty="0" smtClean="0">
                <a:latin typeface="Baskerville Old Face"/>
                <a:cs typeface="Baskerville Old Face"/>
              </a:rPr>
              <a:t>ar</a:t>
            </a:r>
            <a:r>
              <a:rPr sz="2500" spc="-5" dirty="0" smtClean="0">
                <a:latin typeface="Baskerville Old Face"/>
                <a:cs typeface="Baskerville Old Face"/>
              </a:rPr>
              <a:t>d</a:t>
            </a:r>
            <a:r>
              <a:rPr sz="2500" spc="-10" dirty="0" smtClean="0">
                <a:latin typeface="Baskerville Old Face"/>
                <a:cs typeface="Baskerville Old Face"/>
              </a:rPr>
              <a:t>s</a:t>
            </a:r>
            <a:r>
              <a:rPr sz="2500" spc="-10" dirty="0" smtClean="0">
                <a:latin typeface="Times New Roman"/>
                <a:cs typeface="Times New Roman"/>
              </a:rPr>
              <a:t> </a:t>
            </a:r>
            <a:r>
              <a:rPr sz="2500" spc="-10" dirty="0" smtClean="0">
                <a:latin typeface="Baskerville Old Face"/>
                <a:cs typeface="Baskerville Old Face"/>
              </a:rPr>
              <a:t>b</a:t>
            </a:r>
            <a:r>
              <a:rPr sz="2500" spc="-15" dirty="0" smtClean="0">
                <a:latin typeface="Baskerville Old Face"/>
                <a:cs typeface="Baskerville Old Face"/>
              </a:rPr>
              <a:t>e</a:t>
            </a:r>
            <a:r>
              <a:rPr sz="2500" spc="-10" dirty="0" smtClean="0">
                <a:latin typeface="Baskerville Old Face"/>
                <a:cs typeface="Baskerville Old Face"/>
              </a:rPr>
              <a:t>l</a:t>
            </a:r>
            <a:r>
              <a:rPr sz="2500" spc="-15" dirty="0" smtClean="0">
                <a:latin typeface="Baskerville Old Face"/>
                <a:cs typeface="Baskerville Old Face"/>
              </a:rPr>
              <a:t>ow</a:t>
            </a:r>
            <a:r>
              <a:rPr sz="2500" spc="-15" dirty="0" smtClean="0">
                <a:latin typeface="Times New Roman"/>
                <a:cs typeface="Times New Roman"/>
              </a:rPr>
              <a:t> </a:t>
            </a:r>
            <a:r>
              <a:rPr sz="2500" spc="-5" dirty="0" smtClean="0">
                <a:latin typeface="Baskerville Old Face"/>
                <a:cs typeface="Baskerville Old Face"/>
              </a:rPr>
              <a:t>th</a:t>
            </a:r>
            <a:r>
              <a:rPr sz="2500" spc="-15" dirty="0" smtClean="0">
                <a:latin typeface="Baskerville Old Face"/>
                <a:cs typeface="Baskerville Old Face"/>
              </a:rPr>
              <a:t>e</a:t>
            </a:r>
            <a:r>
              <a:rPr sz="2500" spc="-5" dirty="0" smtClean="0">
                <a:latin typeface="Times New Roman"/>
                <a:cs typeface="Times New Roman"/>
              </a:rPr>
              <a:t> </a:t>
            </a:r>
            <a:r>
              <a:rPr sz="2500" spc="-20" dirty="0" smtClean="0">
                <a:latin typeface="Baskerville Old Face"/>
                <a:cs typeface="Baskerville Old Face"/>
              </a:rPr>
              <a:t>w</a:t>
            </a:r>
            <a:r>
              <a:rPr sz="2500" spc="-5" dirty="0" smtClean="0">
                <a:latin typeface="Baskerville Old Face"/>
                <a:cs typeface="Baskerville Old Face"/>
              </a:rPr>
              <a:t>o</a:t>
            </a:r>
            <a:r>
              <a:rPr sz="2500" spc="-15" dirty="0" smtClean="0">
                <a:latin typeface="Baskerville Old Face"/>
                <a:cs typeface="Baskerville Old Face"/>
              </a:rPr>
              <a:t>rk</a:t>
            </a:r>
            <a:r>
              <a:rPr sz="2500" spc="-5" dirty="0" smtClean="0">
                <a:latin typeface="Times New Roman"/>
                <a:cs typeface="Times New Roman"/>
              </a:rPr>
              <a:t> </a:t>
            </a:r>
            <a:r>
              <a:rPr sz="2500" spc="-5" dirty="0" smtClean="0">
                <a:latin typeface="Baskerville Old Face"/>
                <a:cs typeface="Baskerville Old Face"/>
              </a:rPr>
              <a:t>a</a:t>
            </a:r>
            <a:r>
              <a:rPr sz="2500" spc="-15" dirty="0" smtClean="0">
                <a:latin typeface="Baskerville Old Face"/>
                <a:cs typeface="Baskerville Old Face"/>
              </a:rPr>
              <a:t>rea?</a:t>
            </a:r>
            <a:endParaRPr sz="2500" dirty="0">
              <a:latin typeface="Baskerville Old Face"/>
              <a:cs typeface="Baskerville Old Face"/>
            </a:endParaRPr>
          </a:p>
          <a:p>
            <a:pPr marL="698500" lvl="1" indent="-229235">
              <a:lnSpc>
                <a:spcPct val="100000"/>
              </a:lnSpc>
              <a:spcBef>
                <a:spcPts val="300"/>
              </a:spcBef>
              <a:buFont typeface="Baskerville Old Face"/>
              <a:buChar char="–"/>
              <a:tabLst>
                <a:tab pos="698500" algn="l"/>
              </a:tabLst>
            </a:pPr>
            <a:r>
              <a:rPr sz="2500" spc="-10" dirty="0" smtClean="0">
                <a:latin typeface="Baskerville Old Face"/>
                <a:cs typeface="Baskerville Old Face"/>
              </a:rPr>
              <a:t>H</a:t>
            </a:r>
            <a:r>
              <a:rPr sz="2500" spc="-15" dirty="0" smtClean="0">
                <a:latin typeface="Baskerville Old Face"/>
                <a:cs typeface="Baskerville Old Face"/>
              </a:rPr>
              <a:t>ow</a:t>
            </a:r>
            <a:r>
              <a:rPr sz="2500" spc="10" dirty="0" smtClean="0">
                <a:latin typeface="Times New Roman"/>
                <a:cs typeface="Times New Roman"/>
              </a:rPr>
              <a:t> </a:t>
            </a:r>
            <a:r>
              <a:rPr sz="2500" spc="-5" dirty="0" smtClean="0">
                <a:latin typeface="Baskerville Old Face"/>
                <a:cs typeface="Baskerville Old Face"/>
              </a:rPr>
              <a:t>h</a:t>
            </a:r>
            <a:r>
              <a:rPr sz="2500" spc="-10" dirty="0" smtClean="0">
                <a:latin typeface="Baskerville Old Face"/>
                <a:cs typeface="Baskerville Old Face"/>
              </a:rPr>
              <a:t>i</a:t>
            </a:r>
            <a:r>
              <a:rPr sz="2500" spc="-15" dirty="0" smtClean="0">
                <a:latin typeface="Baskerville Old Face"/>
                <a:cs typeface="Baskerville Old Face"/>
              </a:rPr>
              <a:t>gh</a:t>
            </a:r>
            <a:r>
              <a:rPr sz="2500" spc="-5" dirty="0" smtClean="0">
                <a:latin typeface="Times New Roman"/>
                <a:cs typeface="Times New Roman"/>
              </a:rPr>
              <a:t> </a:t>
            </a:r>
            <a:r>
              <a:rPr sz="2500" spc="-10" dirty="0" smtClean="0">
                <a:latin typeface="Baskerville Old Face"/>
                <a:cs typeface="Baskerville Old Face"/>
              </a:rPr>
              <a:t>is</a:t>
            </a:r>
            <a:r>
              <a:rPr sz="2500" spc="15" dirty="0" smtClean="0">
                <a:latin typeface="Times New Roman"/>
                <a:cs typeface="Times New Roman"/>
              </a:rPr>
              <a:t> </a:t>
            </a:r>
            <a:r>
              <a:rPr sz="2500" spc="-5" dirty="0" smtClean="0">
                <a:latin typeface="Baskerville Old Face"/>
                <a:cs typeface="Baskerville Old Face"/>
              </a:rPr>
              <a:t>th</a:t>
            </a:r>
            <a:r>
              <a:rPr sz="2500" spc="-15" dirty="0" smtClean="0">
                <a:latin typeface="Baskerville Old Face"/>
                <a:cs typeface="Baskerville Old Face"/>
              </a:rPr>
              <a:t>e</a:t>
            </a:r>
            <a:r>
              <a:rPr sz="2500" spc="-5" dirty="0" smtClean="0">
                <a:latin typeface="Times New Roman"/>
                <a:cs typeface="Times New Roman"/>
              </a:rPr>
              <a:t> </a:t>
            </a:r>
            <a:r>
              <a:rPr sz="2500" spc="-20" dirty="0" smtClean="0">
                <a:latin typeface="Baskerville Old Face"/>
                <a:cs typeface="Baskerville Old Face"/>
              </a:rPr>
              <a:t>w</a:t>
            </a:r>
            <a:r>
              <a:rPr sz="2500" spc="-5" dirty="0" smtClean="0">
                <a:latin typeface="Baskerville Old Face"/>
                <a:cs typeface="Baskerville Old Face"/>
              </a:rPr>
              <a:t>o</a:t>
            </a:r>
            <a:r>
              <a:rPr sz="2500" spc="-15" dirty="0" smtClean="0">
                <a:latin typeface="Baskerville Old Face"/>
                <a:cs typeface="Baskerville Old Face"/>
              </a:rPr>
              <a:t>rk</a:t>
            </a:r>
            <a:r>
              <a:rPr sz="2500" spc="-5" dirty="0" smtClean="0">
                <a:latin typeface="Times New Roman"/>
                <a:cs typeface="Times New Roman"/>
              </a:rPr>
              <a:t> </a:t>
            </a:r>
            <a:r>
              <a:rPr sz="2500" spc="-5" dirty="0" smtClean="0">
                <a:latin typeface="Baskerville Old Face"/>
                <a:cs typeface="Baskerville Old Face"/>
              </a:rPr>
              <a:t>ar</a:t>
            </a:r>
            <a:r>
              <a:rPr sz="2500" spc="-15" dirty="0" smtClean="0">
                <a:latin typeface="Baskerville Old Face"/>
                <a:cs typeface="Baskerville Old Face"/>
              </a:rPr>
              <a:t>ea?</a:t>
            </a:r>
            <a:endParaRPr sz="2500" dirty="0">
              <a:latin typeface="Baskerville Old Face"/>
              <a:cs typeface="Baskerville Old Face"/>
            </a:endParaRPr>
          </a:p>
          <a:p>
            <a:pPr lvl="1">
              <a:lnSpc>
                <a:spcPts val="600"/>
              </a:lnSpc>
              <a:spcBef>
                <a:spcPts val="39"/>
              </a:spcBef>
              <a:buFont typeface="Baskerville Old Face"/>
              <a:buChar char="–"/>
            </a:pPr>
            <a:endParaRPr sz="600" dirty="0"/>
          </a:p>
          <a:p>
            <a:pPr marL="698500" marR="85090" lvl="1" indent="-228600">
              <a:lnSpc>
                <a:spcPts val="2700"/>
              </a:lnSpc>
              <a:buFont typeface="Baskerville Old Face"/>
              <a:buChar char="–"/>
              <a:tabLst>
                <a:tab pos="697865" algn="l"/>
              </a:tabLst>
            </a:pPr>
            <a:r>
              <a:rPr sz="2500" spc="5" dirty="0" smtClean="0">
                <a:latin typeface="Baskerville Old Face"/>
                <a:cs typeface="Baskerville Old Face"/>
              </a:rPr>
              <a:t>A</a:t>
            </a:r>
            <a:r>
              <a:rPr sz="2500" spc="-15" dirty="0" smtClean="0">
                <a:latin typeface="Baskerville Old Face"/>
                <a:cs typeface="Baskerville Old Face"/>
              </a:rPr>
              <a:t>re</a:t>
            </a:r>
            <a:r>
              <a:rPr sz="2500" spc="-15" dirty="0" smtClean="0">
                <a:latin typeface="Times New Roman"/>
                <a:cs typeface="Times New Roman"/>
              </a:rPr>
              <a:t> </a:t>
            </a:r>
            <a:r>
              <a:rPr sz="2500" spc="-5" dirty="0" smtClean="0">
                <a:latin typeface="Baskerville Old Face"/>
                <a:cs typeface="Baskerville Old Face"/>
              </a:rPr>
              <a:t>the</a:t>
            </a:r>
            <a:r>
              <a:rPr sz="2500" spc="-15" dirty="0" smtClean="0">
                <a:latin typeface="Baskerville Old Face"/>
                <a:cs typeface="Baskerville Old Face"/>
              </a:rPr>
              <a:t>re</a:t>
            </a:r>
            <a:r>
              <a:rPr sz="2500" spc="-15" dirty="0" smtClean="0">
                <a:latin typeface="Times New Roman"/>
                <a:cs typeface="Times New Roman"/>
              </a:rPr>
              <a:t> </a:t>
            </a:r>
            <a:r>
              <a:rPr sz="2500" spc="10" dirty="0" smtClean="0">
                <a:latin typeface="Baskerville Old Face"/>
                <a:cs typeface="Baskerville Old Face"/>
              </a:rPr>
              <a:t>h</a:t>
            </a:r>
            <a:r>
              <a:rPr sz="2500" spc="-15" dirty="0" smtClean="0">
                <a:latin typeface="Baskerville Old Face"/>
                <a:cs typeface="Baskerville Old Face"/>
              </a:rPr>
              <a:t>o</a:t>
            </a:r>
            <a:r>
              <a:rPr sz="2500" spc="-10" dirty="0" smtClean="0">
                <a:latin typeface="Baskerville Old Face"/>
                <a:cs typeface="Baskerville Old Face"/>
              </a:rPr>
              <a:t>les</a:t>
            </a:r>
            <a:r>
              <a:rPr sz="2500" spc="-10" dirty="0" smtClean="0">
                <a:latin typeface="Times New Roman"/>
                <a:cs typeface="Times New Roman"/>
              </a:rPr>
              <a:t> </a:t>
            </a:r>
            <a:r>
              <a:rPr sz="2500" spc="-15" dirty="0" smtClean="0">
                <a:latin typeface="Baskerville Old Face"/>
                <a:cs typeface="Baskerville Old Face"/>
              </a:rPr>
              <a:t>or</a:t>
            </a:r>
            <a:r>
              <a:rPr sz="2500" spc="5" dirty="0" smtClean="0">
                <a:latin typeface="Times New Roman"/>
                <a:cs typeface="Times New Roman"/>
              </a:rPr>
              <a:t> </a:t>
            </a:r>
            <a:r>
              <a:rPr sz="2500" spc="-15" dirty="0" smtClean="0">
                <a:latin typeface="Baskerville Old Face"/>
                <a:cs typeface="Baskerville Old Face"/>
              </a:rPr>
              <a:t>o</a:t>
            </a:r>
            <a:r>
              <a:rPr sz="2500" spc="-5" dirty="0" smtClean="0">
                <a:latin typeface="Baskerville Old Face"/>
                <a:cs typeface="Baskerville Old Face"/>
              </a:rPr>
              <a:t>pe</a:t>
            </a:r>
            <a:r>
              <a:rPr sz="2500" spc="-20" dirty="0" smtClean="0">
                <a:latin typeface="Baskerville Old Face"/>
                <a:cs typeface="Baskerville Old Face"/>
              </a:rPr>
              <a:t>n</a:t>
            </a:r>
            <a:r>
              <a:rPr sz="2500" spc="-10" dirty="0" smtClean="0">
                <a:latin typeface="Baskerville Old Face"/>
                <a:cs typeface="Baskerville Old Face"/>
              </a:rPr>
              <a:t>i</a:t>
            </a:r>
            <a:r>
              <a:rPr sz="2500" spc="-20" dirty="0" smtClean="0">
                <a:latin typeface="Baskerville Old Face"/>
                <a:cs typeface="Baskerville Old Face"/>
              </a:rPr>
              <a:t>n</a:t>
            </a:r>
            <a:r>
              <a:rPr sz="2500" spc="-10" dirty="0" smtClean="0">
                <a:latin typeface="Baskerville Old Face"/>
                <a:cs typeface="Baskerville Old Face"/>
              </a:rPr>
              <a:t>gs</a:t>
            </a:r>
            <a:r>
              <a:rPr sz="2500" spc="-10" dirty="0" smtClean="0">
                <a:latin typeface="Times New Roman"/>
                <a:cs typeface="Times New Roman"/>
              </a:rPr>
              <a:t> </a:t>
            </a:r>
            <a:r>
              <a:rPr sz="2500" spc="-10" dirty="0" smtClean="0">
                <a:latin typeface="Baskerville Old Face"/>
                <a:cs typeface="Baskerville Old Face"/>
              </a:rPr>
              <a:t>b</a:t>
            </a:r>
            <a:r>
              <a:rPr sz="2500" spc="-15" dirty="0" smtClean="0">
                <a:latin typeface="Baskerville Old Face"/>
                <a:cs typeface="Baskerville Old Face"/>
              </a:rPr>
              <a:t>e</a:t>
            </a:r>
            <a:r>
              <a:rPr sz="2500" spc="-10" dirty="0" smtClean="0">
                <a:latin typeface="Baskerville Old Face"/>
                <a:cs typeface="Baskerville Old Face"/>
              </a:rPr>
              <a:t>l</a:t>
            </a:r>
            <a:r>
              <a:rPr sz="2500" spc="-15" dirty="0" smtClean="0">
                <a:latin typeface="Baskerville Old Face"/>
                <a:cs typeface="Baskerville Old Face"/>
              </a:rPr>
              <a:t>ow</a:t>
            </a:r>
            <a:r>
              <a:rPr sz="2500" spc="-15" dirty="0" smtClean="0">
                <a:latin typeface="Times New Roman"/>
                <a:cs typeface="Times New Roman"/>
              </a:rPr>
              <a:t> </a:t>
            </a:r>
            <a:r>
              <a:rPr sz="2500" spc="-15" dirty="0" smtClean="0">
                <a:latin typeface="Baskerville Old Face"/>
                <a:cs typeface="Baskerville Old Face"/>
              </a:rPr>
              <a:t>or</a:t>
            </a:r>
            <a:r>
              <a:rPr sz="2500" spc="-10" dirty="0" smtClean="0">
                <a:latin typeface="Times New Roman"/>
                <a:cs typeface="Times New Roman"/>
              </a:rPr>
              <a:t> </a:t>
            </a:r>
            <a:r>
              <a:rPr sz="2500" spc="-5" dirty="0" smtClean="0">
                <a:latin typeface="Baskerville Old Face"/>
                <a:cs typeface="Baskerville Old Face"/>
              </a:rPr>
              <a:t>a</a:t>
            </a:r>
            <a:r>
              <a:rPr sz="2500" spc="-15" dirty="0" smtClean="0">
                <a:latin typeface="Baskerville Old Face"/>
                <a:cs typeface="Baskerville Old Face"/>
              </a:rPr>
              <a:t>ro</a:t>
            </a:r>
            <a:r>
              <a:rPr sz="2500" spc="-10" dirty="0" smtClean="0">
                <a:latin typeface="Baskerville Old Face"/>
                <a:cs typeface="Baskerville Old Face"/>
              </a:rPr>
              <a:t>u</a:t>
            </a:r>
            <a:r>
              <a:rPr sz="2500" spc="-20" dirty="0" smtClean="0">
                <a:latin typeface="Baskerville Old Face"/>
                <a:cs typeface="Baskerville Old Face"/>
              </a:rPr>
              <a:t>n</a:t>
            </a:r>
            <a:r>
              <a:rPr sz="2500" spc="0" dirty="0" smtClean="0">
                <a:latin typeface="Baskerville Old Face"/>
                <a:cs typeface="Baskerville Old Face"/>
              </a:rPr>
              <a:t>d</a:t>
            </a:r>
            <a:r>
              <a:rPr sz="2500" spc="-5" dirty="0" smtClean="0">
                <a:latin typeface="Times New Roman"/>
                <a:cs typeface="Times New Roman"/>
              </a:rPr>
              <a:t> </a:t>
            </a:r>
            <a:r>
              <a:rPr sz="2500" spc="10" dirty="0" smtClean="0">
                <a:latin typeface="Baskerville Old Face"/>
                <a:cs typeface="Baskerville Old Face"/>
              </a:rPr>
              <a:t>t</a:t>
            </a:r>
            <a:r>
              <a:rPr sz="2500" spc="-5" dirty="0" smtClean="0">
                <a:latin typeface="Baskerville Old Face"/>
                <a:cs typeface="Baskerville Old Face"/>
              </a:rPr>
              <a:t>h</a:t>
            </a:r>
            <a:r>
              <a:rPr sz="2500" spc="-15" dirty="0" smtClean="0">
                <a:latin typeface="Baskerville Old Face"/>
                <a:cs typeface="Baskerville Old Face"/>
              </a:rPr>
              <a:t>e</a:t>
            </a:r>
            <a:r>
              <a:rPr sz="2500" spc="-5" dirty="0" smtClean="0">
                <a:latin typeface="Times New Roman"/>
                <a:cs typeface="Times New Roman"/>
              </a:rPr>
              <a:t> </a:t>
            </a:r>
            <a:r>
              <a:rPr sz="2500" spc="-20" dirty="0" smtClean="0">
                <a:latin typeface="Baskerville Old Face"/>
                <a:cs typeface="Baskerville Old Face"/>
              </a:rPr>
              <a:t>w</a:t>
            </a:r>
            <a:r>
              <a:rPr sz="2500" spc="-25" dirty="0" smtClean="0">
                <a:latin typeface="Baskerville Old Face"/>
                <a:cs typeface="Baskerville Old Face"/>
              </a:rPr>
              <a:t>o</a:t>
            </a:r>
            <a:r>
              <a:rPr sz="2500" spc="-15" dirty="0" smtClean="0">
                <a:latin typeface="Baskerville Old Face"/>
                <a:cs typeface="Baskerville Old Face"/>
              </a:rPr>
              <a:t>rk</a:t>
            </a:r>
            <a:r>
              <a:rPr sz="2500" spc="-10" dirty="0" smtClean="0">
                <a:latin typeface="Times New Roman"/>
                <a:cs typeface="Times New Roman"/>
              </a:rPr>
              <a:t> </a:t>
            </a:r>
            <a:r>
              <a:rPr sz="2500" spc="-15" dirty="0" smtClean="0">
                <a:latin typeface="Baskerville Old Face"/>
                <a:cs typeface="Baskerville Old Face"/>
              </a:rPr>
              <a:t>area?</a:t>
            </a:r>
            <a:endParaRPr sz="2500" dirty="0">
              <a:latin typeface="Baskerville Old Face"/>
              <a:cs typeface="Baskerville Old Face"/>
            </a:endParaRPr>
          </a:p>
          <a:p>
            <a:pPr marL="697865" lvl="1" indent="-228600">
              <a:lnSpc>
                <a:spcPct val="100000"/>
              </a:lnSpc>
              <a:spcBef>
                <a:spcPts val="259"/>
              </a:spcBef>
              <a:buFont typeface="Baskerville Old Face"/>
              <a:buChar char="–"/>
              <a:tabLst>
                <a:tab pos="697865" algn="l"/>
              </a:tabLst>
            </a:pPr>
            <a:r>
              <a:rPr sz="2500" spc="5" dirty="0" smtClean="0">
                <a:latin typeface="Baskerville Old Face"/>
                <a:cs typeface="Baskerville Old Face"/>
              </a:rPr>
              <a:t>A</a:t>
            </a:r>
            <a:r>
              <a:rPr sz="2500" spc="-15" dirty="0" smtClean="0">
                <a:latin typeface="Baskerville Old Face"/>
                <a:cs typeface="Baskerville Old Face"/>
              </a:rPr>
              <a:t>re</a:t>
            </a:r>
            <a:r>
              <a:rPr sz="2500" spc="-15" dirty="0" smtClean="0">
                <a:latin typeface="Times New Roman"/>
                <a:cs typeface="Times New Roman"/>
              </a:rPr>
              <a:t> </a:t>
            </a:r>
            <a:r>
              <a:rPr sz="2500" spc="-5" dirty="0" smtClean="0">
                <a:latin typeface="Baskerville Old Face"/>
                <a:cs typeface="Baskerville Old Face"/>
              </a:rPr>
              <a:t>the</a:t>
            </a:r>
            <a:r>
              <a:rPr sz="2500" spc="-15" dirty="0" smtClean="0">
                <a:latin typeface="Baskerville Old Face"/>
                <a:cs typeface="Baskerville Old Face"/>
              </a:rPr>
              <a:t>re</a:t>
            </a:r>
            <a:r>
              <a:rPr sz="2500" spc="-15" dirty="0" smtClean="0">
                <a:latin typeface="Times New Roman"/>
                <a:cs typeface="Times New Roman"/>
              </a:rPr>
              <a:t> </a:t>
            </a:r>
            <a:r>
              <a:rPr sz="2500" spc="-5" dirty="0" smtClean="0">
                <a:latin typeface="Baskerville Old Face"/>
                <a:cs typeface="Baskerville Old Face"/>
              </a:rPr>
              <a:t>s</a:t>
            </a:r>
            <a:r>
              <a:rPr sz="2500" spc="-10" dirty="0" smtClean="0">
                <a:latin typeface="Baskerville Old Face"/>
                <a:cs typeface="Baskerville Old Face"/>
              </a:rPr>
              <a:t>l</a:t>
            </a:r>
            <a:r>
              <a:rPr sz="2500" spc="5" dirty="0" smtClean="0">
                <a:latin typeface="Baskerville Old Face"/>
                <a:cs typeface="Baskerville Old Face"/>
              </a:rPr>
              <a:t>i</a:t>
            </a:r>
            <a:r>
              <a:rPr sz="2500" spc="0" dirty="0" smtClean="0">
                <a:latin typeface="Baskerville Old Face"/>
                <a:cs typeface="Baskerville Old Face"/>
              </a:rPr>
              <a:t>p</a:t>
            </a:r>
            <a:r>
              <a:rPr sz="2500" spc="-5" dirty="0" smtClean="0">
                <a:latin typeface="Times New Roman"/>
                <a:cs typeface="Times New Roman"/>
              </a:rPr>
              <a:t> </a:t>
            </a:r>
            <a:r>
              <a:rPr sz="2500" spc="-5" dirty="0" smtClean="0">
                <a:latin typeface="Baskerville Old Face"/>
                <a:cs typeface="Baskerville Old Face"/>
              </a:rPr>
              <a:t>o</a:t>
            </a:r>
            <a:r>
              <a:rPr sz="2500" spc="-10" dirty="0" smtClean="0">
                <a:latin typeface="Baskerville Old Face"/>
                <a:cs typeface="Baskerville Old Face"/>
              </a:rPr>
              <a:t>r</a:t>
            </a:r>
            <a:r>
              <a:rPr sz="2500" spc="-10" dirty="0" smtClean="0">
                <a:latin typeface="Times New Roman"/>
                <a:cs typeface="Times New Roman"/>
              </a:rPr>
              <a:t> </a:t>
            </a:r>
            <a:r>
              <a:rPr sz="2500" spc="10" dirty="0" smtClean="0">
                <a:latin typeface="Baskerville Old Face"/>
                <a:cs typeface="Baskerville Old Face"/>
              </a:rPr>
              <a:t>t</a:t>
            </a:r>
            <a:r>
              <a:rPr sz="2500" spc="-15" dirty="0" smtClean="0">
                <a:latin typeface="Baskerville Old Face"/>
                <a:cs typeface="Baskerville Old Face"/>
              </a:rPr>
              <a:t>r</a:t>
            </a:r>
            <a:r>
              <a:rPr sz="2500" spc="-10" dirty="0" smtClean="0">
                <a:latin typeface="Baskerville Old Face"/>
                <a:cs typeface="Baskerville Old Face"/>
              </a:rPr>
              <a:t>i</a:t>
            </a:r>
            <a:r>
              <a:rPr sz="2500" spc="0" dirty="0" smtClean="0">
                <a:latin typeface="Baskerville Old Face"/>
                <a:cs typeface="Baskerville Old Face"/>
              </a:rPr>
              <a:t>p</a:t>
            </a:r>
            <a:r>
              <a:rPr sz="2500" spc="5" dirty="0" smtClean="0">
                <a:latin typeface="Times New Roman"/>
                <a:cs typeface="Times New Roman"/>
              </a:rPr>
              <a:t> </a:t>
            </a:r>
            <a:r>
              <a:rPr sz="2500" spc="-5" dirty="0" smtClean="0">
                <a:latin typeface="Baskerville Old Face"/>
                <a:cs typeface="Baskerville Old Face"/>
              </a:rPr>
              <a:t>h</a:t>
            </a:r>
            <a:r>
              <a:rPr sz="2500" spc="-15" dirty="0" smtClean="0">
                <a:latin typeface="Baskerville Old Face"/>
                <a:cs typeface="Baskerville Old Face"/>
              </a:rPr>
              <a:t>azar</a:t>
            </a:r>
            <a:r>
              <a:rPr sz="2500" spc="-5" dirty="0" smtClean="0">
                <a:latin typeface="Baskerville Old Face"/>
                <a:cs typeface="Baskerville Old Face"/>
              </a:rPr>
              <a:t>d</a:t>
            </a:r>
            <a:r>
              <a:rPr sz="2500" spc="-10" dirty="0" smtClean="0">
                <a:latin typeface="Baskerville Old Face"/>
                <a:cs typeface="Baskerville Old Face"/>
              </a:rPr>
              <a:t>s</a:t>
            </a:r>
            <a:r>
              <a:rPr sz="2500" spc="-10" dirty="0" smtClean="0">
                <a:latin typeface="Times New Roman"/>
                <a:cs typeface="Times New Roman"/>
              </a:rPr>
              <a:t> </a:t>
            </a:r>
            <a:r>
              <a:rPr sz="2500" spc="-15" dirty="0" smtClean="0">
                <a:latin typeface="Baskerville Old Face"/>
                <a:cs typeface="Baskerville Old Face"/>
              </a:rPr>
              <a:t>a</a:t>
            </a:r>
            <a:r>
              <a:rPr sz="2500" spc="-5" dirty="0" smtClean="0">
                <a:latin typeface="Baskerville Old Face"/>
                <a:cs typeface="Baskerville Old Face"/>
              </a:rPr>
              <a:t>r</a:t>
            </a:r>
            <a:r>
              <a:rPr sz="2500" spc="-15" dirty="0" smtClean="0">
                <a:latin typeface="Baskerville Old Face"/>
                <a:cs typeface="Baskerville Old Face"/>
              </a:rPr>
              <a:t>o</a:t>
            </a:r>
            <a:r>
              <a:rPr sz="2500" spc="-25" dirty="0" smtClean="0">
                <a:latin typeface="Baskerville Old Face"/>
                <a:cs typeface="Baskerville Old Face"/>
              </a:rPr>
              <a:t>u</a:t>
            </a:r>
            <a:r>
              <a:rPr sz="2500" spc="-10" dirty="0" smtClean="0">
                <a:latin typeface="Baskerville Old Face"/>
                <a:cs typeface="Baskerville Old Face"/>
              </a:rPr>
              <a:t>n</a:t>
            </a:r>
            <a:r>
              <a:rPr sz="2500" spc="0" dirty="0" smtClean="0">
                <a:latin typeface="Baskerville Old Face"/>
                <a:cs typeface="Baskerville Old Face"/>
              </a:rPr>
              <a:t>d</a:t>
            </a:r>
            <a:r>
              <a:rPr sz="2500" spc="5" dirty="0" smtClean="0">
                <a:latin typeface="Times New Roman"/>
                <a:cs typeface="Times New Roman"/>
              </a:rPr>
              <a:t> </a:t>
            </a:r>
            <a:r>
              <a:rPr sz="2500" spc="-5" dirty="0" smtClean="0">
                <a:latin typeface="Baskerville Old Face"/>
                <a:cs typeface="Baskerville Old Face"/>
              </a:rPr>
              <a:t>th</a:t>
            </a:r>
            <a:r>
              <a:rPr sz="2500" spc="-15" dirty="0" smtClean="0">
                <a:latin typeface="Baskerville Old Face"/>
                <a:cs typeface="Baskerville Old Face"/>
              </a:rPr>
              <a:t>e</a:t>
            </a:r>
            <a:r>
              <a:rPr sz="2500" spc="-5" dirty="0" smtClean="0">
                <a:latin typeface="Times New Roman"/>
                <a:cs typeface="Times New Roman"/>
              </a:rPr>
              <a:t> </a:t>
            </a:r>
            <a:r>
              <a:rPr sz="2500" spc="-20" dirty="0" smtClean="0">
                <a:latin typeface="Baskerville Old Face"/>
                <a:cs typeface="Baskerville Old Face"/>
              </a:rPr>
              <a:t>w</a:t>
            </a:r>
            <a:r>
              <a:rPr sz="2500" spc="-5" dirty="0" smtClean="0">
                <a:latin typeface="Baskerville Old Face"/>
                <a:cs typeface="Baskerville Old Face"/>
              </a:rPr>
              <a:t>o</a:t>
            </a:r>
            <a:r>
              <a:rPr sz="2500" spc="-15" dirty="0" smtClean="0">
                <a:latin typeface="Baskerville Old Face"/>
                <a:cs typeface="Baskerville Old Face"/>
              </a:rPr>
              <a:t>rk</a:t>
            </a:r>
            <a:r>
              <a:rPr sz="2500" spc="-5" dirty="0" smtClean="0">
                <a:latin typeface="Times New Roman"/>
                <a:cs typeface="Times New Roman"/>
              </a:rPr>
              <a:t> </a:t>
            </a:r>
            <a:r>
              <a:rPr sz="2500" spc="-5" dirty="0" smtClean="0">
                <a:latin typeface="Baskerville Old Face"/>
                <a:cs typeface="Baskerville Old Face"/>
              </a:rPr>
              <a:t>ar</a:t>
            </a:r>
            <a:r>
              <a:rPr sz="2500" spc="-35" dirty="0" smtClean="0">
                <a:latin typeface="Baskerville Old Face"/>
                <a:cs typeface="Baskerville Old Face"/>
              </a:rPr>
              <a:t>e</a:t>
            </a:r>
            <a:r>
              <a:rPr sz="2500" spc="-15" dirty="0" smtClean="0">
                <a:latin typeface="Baskerville Old Face"/>
                <a:cs typeface="Baskerville Old Face"/>
              </a:rPr>
              <a:t>a?</a:t>
            </a:r>
            <a:endParaRPr sz="2500" dirty="0">
              <a:latin typeface="Baskerville Old Face"/>
              <a:cs typeface="Baskerville Old Face"/>
            </a:endParaRPr>
          </a:p>
          <a:p>
            <a:pPr marL="698500" lvl="1" indent="-229235">
              <a:lnSpc>
                <a:spcPct val="100000"/>
              </a:lnSpc>
              <a:spcBef>
                <a:spcPts val="300"/>
              </a:spcBef>
              <a:buFont typeface="Baskerville Old Face"/>
              <a:buChar char="–"/>
              <a:tabLst>
                <a:tab pos="698500" algn="l"/>
              </a:tabLst>
            </a:pPr>
            <a:r>
              <a:rPr sz="2500" spc="-10" dirty="0" smtClean="0">
                <a:latin typeface="Baskerville Old Face"/>
                <a:cs typeface="Baskerville Old Face"/>
              </a:rPr>
              <a:t>H</a:t>
            </a:r>
            <a:r>
              <a:rPr sz="2500" spc="-15" dirty="0" smtClean="0">
                <a:latin typeface="Baskerville Old Face"/>
                <a:cs typeface="Baskerville Old Face"/>
              </a:rPr>
              <a:t>ow</a:t>
            </a:r>
            <a:r>
              <a:rPr sz="2500" spc="10" dirty="0" smtClean="0">
                <a:latin typeface="Times New Roman"/>
                <a:cs typeface="Times New Roman"/>
              </a:rPr>
              <a:t> </a:t>
            </a:r>
            <a:r>
              <a:rPr sz="2500" spc="-5" dirty="0" smtClean="0">
                <a:latin typeface="Baskerville Old Face"/>
                <a:cs typeface="Baskerville Old Face"/>
              </a:rPr>
              <a:t>d</a:t>
            </a:r>
            <a:r>
              <a:rPr sz="2500" spc="-10" dirty="0" smtClean="0">
                <a:latin typeface="Baskerville Old Face"/>
                <a:cs typeface="Baskerville Old Face"/>
              </a:rPr>
              <a:t>i</a:t>
            </a:r>
            <a:r>
              <a:rPr sz="2500" spc="-15" dirty="0" smtClean="0">
                <a:latin typeface="Baskerville Old Face"/>
                <a:cs typeface="Baskerville Old Face"/>
              </a:rPr>
              <a:t>ff</a:t>
            </a:r>
            <a:r>
              <a:rPr sz="2500" spc="-10" dirty="0" smtClean="0">
                <a:latin typeface="Baskerville Old Face"/>
                <a:cs typeface="Baskerville Old Face"/>
              </a:rPr>
              <a:t>i</a:t>
            </a:r>
            <a:r>
              <a:rPr sz="2500" spc="0" dirty="0" smtClean="0">
                <a:latin typeface="Baskerville Old Face"/>
                <a:cs typeface="Baskerville Old Face"/>
              </a:rPr>
              <a:t>c</a:t>
            </a:r>
            <a:r>
              <a:rPr sz="2500" spc="-10" dirty="0" smtClean="0">
                <a:latin typeface="Baskerville Old Face"/>
                <a:cs typeface="Baskerville Old Face"/>
              </a:rPr>
              <a:t>ul</a:t>
            </a:r>
            <a:r>
              <a:rPr sz="2500" spc="0" dirty="0" smtClean="0">
                <a:latin typeface="Baskerville Old Face"/>
                <a:cs typeface="Baskerville Old Face"/>
              </a:rPr>
              <a:t>t</a:t>
            </a:r>
            <a:r>
              <a:rPr sz="2500" spc="-5" dirty="0" smtClean="0">
                <a:latin typeface="Times New Roman"/>
                <a:cs typeface="Times New Roman"/>
              </a:rPr>
              <a:t> </a:t>
            </a:r>
            <a:r>
              <a:rPr sz="2500" spc="-10" dirty="0" smtClean="0">
                <a:latin typeface="Baskerville Old Face"/>
                <a:cs typeface="Baskerville Old Face"/>
              </a:rPr>
              <a:t>is</a:t>
            </a:r>
            <a:r>
              <a:rPr sz="2500" spc="-10" dirty="0" smtClean="0">
                <a:latin typeface="Times New Roman"/>
                <a:cs typeface="Times New Roman"/>
              </a:rPr>
              <a:t> </a:t>
            </a:r>
            <a:r>
              <a:rPr sz="2500" spc="-10" dirty="0" smtClean="0">
                <a:latin typeface="Baskerville Old Face"/>
                <a:cs typeface="Baskerville Old Face"/>
              </a:rPr>
              <a:t>i</a:t>
            </a:r>
            <a:r>
              <a:rPr sz="2500" spc="0" dirty="0" smtClean="0">
                <a:latin typeface="Baskerville Old Face"/>
                <a:cs typeface="Baskerville Old Face"/>
              </a:rPr>
              <a:t>t</a:t>
            </a:r>
            <a:r>
              <a:rPr sz="2500" spc="-5" dirty="0" smtClean="0">
                <a:latin typeface="Times New Roman"/>
                <a:cs typeface="Times New Roman"/>
              </a:rPr>
              <a:t> </a:t>
            </a:r>
            <a:r>
              <a:rPr sz="2500" spc="-5" dirty="0" smtClean="0">
                <a:latin typeface="Baskerville Old Face"/>
                <a:cs typeface="Baskerville Old Face"/>
              </a:rPr>
              <a:t>t</a:t>
            </a:r>
            <a:r>
              <a:rPr sz="2500" spc="-15" dirty="0" smtClean="0">
                <a:latin typeface="Baskerville Old Face"/>
                <a:cs typeface="Baskerville Old Face"/>
              </a:rPr>
              <a:t>o</a:t>
            </a:r>
            <a:r>
              <a:rPr sz="2500" spc="10" dirty="0" smtClean="0">
                <a:latin typeface="Times New Roman"/>
                <a:cs typeface="Times New Roman"/>
              </a:rPr>
              <a:t> </a:t>
            </a:r>
            <a:r>
              <a:rPr sz="2500" spc="-15" dirty="0" smtClean="0">
                <a:latin typeface="Baskerville Old Face"/>
                <a:cs typeface="Baskerville Old Face"/>
              </a:rPr>
              <a:t>re</a:t>
            </a:r>
            <a:r>
              <a:rPr sz="2500" spc="5" dirty="0" smtClean="0">
                <a:latin typeface="Baskerville Old Face"/>
                <a:cs typeface="Baskerville Old Face"/>
              </a:rPr>
              <a:t>s</a:t>
            </a:r>
            <a:r>
              <a:rPr sz="2500" spc="0" dirty="0" smtClean="0">
                <a:latin typeface="Baskerville Old Face"/>
                <a:cs typeface="Baskerville Old Face"/>
              </a:rPr>
              <a:t>c</a:t>
            </a:r>
            <a:r>
              <a:rPr sz="2500" spc="-25" dirty="0" smtClean="0">
                <a:latin typeface="Baskerville Old Face"/>
                <a:cs typeface="Baskerville Old Face"/>
              </a:rPr>
              <a:t>u</a:t>
            </a:r>
            <a:r>
              <a:rPr sz="2500" spc="-15" dirty="0" smtClean="0">
                <a:latin typeface="Baskerville Old Face"/>
                <a:cs typeface="Baskerville Old Face"/>
              </a:rPr>
              <a:t>e</a:t>
            </a:r>
            <a:r>
              <a:rPr sz="2500" spc="-15" dirty="0" smtClean="0">
                <a:latin typeface="Times New Roman"/>
                <a:cs typeface="Times New Roman"/>
              </a:rPr>
              <a:t> </a:t>
            </a:r>
            <a:r>
              <a:rPr sz="2500" spc="-5" dirty="0" smtClean="0">
                <a:latin typeface="Baskerville Old Face"/>
                <a:cs typeface="Baskerville Old Face"/>
              </a:rPr>
              <a:t>s</a:t>
            </a:r>
            <a:r>
              <a:rPr sz="2500" spc="-15" dirty="0" smtClean="0">
                <a:latin typeface="Baskerville Old Face"/>
                <a:cs typeface="Baskerville Old Face"/>
              </a:rPr>
              <a:t>o</a:t>
            </a:r>
            <a:r>
              <a:rPr sz="2500" spc="-10" dirty="0" smtClean="0">
                <a:latin typeface="Baskerville Old Face"/>
                <a:cs typeface="Baskerville Old Face"/>
              </a:rPr>
              <a:t>m</a:t>
            </a:r>
            <a:r>
              <a:rPr sz="2500" spc="-15" dirty="0" smtClean="0">
                <a:latin typeface="Baskerville Old Face"/>
                <a:cs typeface="Baskerville Old Face"/>
              </a:rPr>
              <a:t>eo</a:t>
            </a:r>
            <a:r>
              <a:rPr sz="2500" spc="-10" dirty="0" smtClean="0">
                <a:latin typeface="Baskerville Old Face"/>
                <a:cs typeface="Baskerville Old Face"/>
              </a:rPr>
              <a:t>n</a:t>
            </a:r>
            <a:r>
              <a:rPr sz="2500" spc="-15" dirty="0" smtClean="0">
                <a:latin typeface="Baskerville Old Face"/>
                <a:cs typeface="Baskerville Old Face"/>
              </a:rPr>
              <a:t>e</a:t>
            </a:r>
            <a:r>
              <a:rPr sz="2500" spc="-15" dirty="0" smtClean="0">
                <a:latin typeface="Times New Roman"/>
                <a:cs typeface="Times New Roman"/>
              </a:rPr>
              <a:t> </a:t>
            </a:r>
            <a:r>
              <a:rPr sz="2500" spc="-10" dirty="0" smtClean="0">
                <a:latin typeface="Baskerville Old Face"/>
                <a:cs typeface="Baskerville Old Face"/>
              </a:rPr>
              <a:t>if</a:t>
            </a:r>
            <a:r>
              <a:rPr sz="2500" spc="-5" dirty="0" smtClean="0">
                <a:latin typeface="Times New Roman"/>
                <a:cs typeface="Times New Roman"/>
              </a:rPr>
              <a:t> </a:t>
            </a:r>
            <a:r>
              <a:rPr sz="2500" spc="-5" dirty="0" smtClean="0">
                <a:latin typeface="Baskerville Old Face"/>
                <a:cs typeface="Baskerville Old Face"/>
              </a:rPr>
              <a:t>th</a:t>
            </a:r>
            <a:r>
              <a:rPr sz="2500" spc="-15" dirty="0" smtClean="0">
                <a:latin typeface="Baskerville Old Face"/>
                <a:cs typeface="Baskerville Old Face"/>
              </a:rPr>
              <a:t>ey</a:t>
            </a:r>
            <a:r>
              <a:rPr sz="2500" spc="-5" dirty="0" smtClean="0">
                <a:latin typeface="Times New Roman"/>
                <a:cs typeface="Times New Roman"/>
              </a:rPr>
              <a:t> </a:t>
            </a:r>
            <a:r>
              <a:rPr sz="2500" spc="-15" dirty="0" smtClean="0">
                <a:latin typeface="Baskerville Old Face"/>
                <a:cs typeface="Baskerville Old Face"/>
              </a:rPr>
              <a:t>fa</a:t>
            </a:r>
            <a:r>
              <a:rPr sz="2500" spc="-10" dirty="0" smtClean="0">
                <a:latin typeface="Baskerville Old Face"/>
                <a:cs typeface="Baskerville Old Face"/>
              </a:rPr>
              <a:t>l</a:t>
            </a:r>
            <a:r>
              <a:rPr sz="2500" spc="5" dirty="0" smtClean="0">
                <a:latin typeface="Baskerville Old Face"/>
                <a:cs typeface="Baskerville Old Face"/>
              </a:rPr>
              <a:t>l</a:t>
            </a:r>
            <a:r>
              <a:rPr sz="2500" spc="0" dirty="0" smtClean="0">
                <a:latin typeface="Baskerville Old Face"/>
                <a:cs typeface="Baskerville Old Face"/>
              </a:rPr>
              <a:t>?</a:t>
            </a:r>
            <a:endParaRPr sz="2500" dirty="0">
              <a:latin typeface="Baskerville Old Face"/>
              <a:cs typeface="Baskerville Old Face"/>
            </a:endParaRPr>
          </a:p>
        </p:txBody>
      </p:sp>
      <p:sp>
        <p:nvSpPr>
          <p:cNvPr id="4" name="object 4" title="Examples of tall protection items"/>
          <p:cNvSpPr/>
          <p:nvPr/>
        </p:nvSpPr>
        <p:spPr>
          <a:xfrm>
            <a:off x="5181600" y="6182869"/>
            <a:ext cx="4251959" cy="10561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 title="Examples of tall protection items"/>
          <p:cNvSpPr/>
          <p:nvPr/>
        </p:nvSpPr>
        <p:spPr>
          <a:xfrm>
            <a:off x="685800" y="5791200"/>
            <a:ext cx="2272283" cy="12969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 title="Examples of tall protection items"/>
          <p:cNvSpPr/>
          <p:nvPr/>
        </p:nvSpPr>
        <p:spPr>
          <a:xfrm>
            <a:off x="3124200" y="5715000"/>
            <a:ext cx="1815083" cy="13715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214829" y="720343"/>
            <a:ext cx="7628741" cy="727457"/>
          </a:xfrm>
        </p:spPr>
        <p:txBody>
          <a:bodyPr/>
          <a:lstStyle/>
          <a:p>
            <a:pPr algn="ctr"/>
            <a:r>
              <a:rPr lang="en-US" sz="3200" spc="-10" dirty="0" smtClean="0">
                <a:latin typeface="Baskerville Old Face"/>
                <a:cs typeface="Baskerville Old Face"/>
              </a:rPr>
              <a:t>F</a:t>
            </a:r>
            <a:r>
              <a:rPr lang="en-US" sz="3200" spc="-5" dirty="0" smtClean="0">
                <a:latin typeface="Baskerville Old Face"/>
                <a:cs typeface="Baskerville Old Face"/>
              </a:rPr>
              <a:t>a</a:t>
            </a:r>
            <a:r>
              <a:rPr lang="en-US" sz="3200" spc="0" dirty="0" smtClean="0">
                <a:latin typeface="Baskerville Old Face"/>
                <a:cs typeface="Baskerville Old Face"/>
              </a:rPr>
              <a:t>ll</a:t>
            </a:r>
            <a:r>
              <a:rPr lang="en-US" sz="3200" spc="5" dirty="0" smtClean="0">
                <a:latin typeface="Times New Roman"/>
                <a:cs typeface="Times New Roman"/>
              </a:rPr>
              <a:t> </a:t>
            </a:r>
            <a:r>
              <a:rPr lang="en-US" sz="3200" spc="-10" dirty="0" smtClean="0">
                <a:latin typeface="Baskerville Old Face"/>
                <a:cs typeface="Baskerville Old Face"/>
              </a:rPr>
              <a:t>H</a:t>
            </a:r>
            <a:r>
              <a:rPr lang="en-US" sz="3200" spc="5" dirty="0" smtClean="0">
                <a:latin typeface="Baskerville Old Face"/>
                <a:cs typeface="Baskerville Old Face"/>
              </a:rPr>
              <a:t>a</a:t>
            </a:r>
            <a:r>
              <a:rPr lang="en-US" sz="3200" spc="-5" dirty="0" smtClean="0">
                <a:latin typeface="Baskerville Old Face"/>
                <a:cs typeface="Baskerville Old Face"/>
              </a:rPr>
              <a:t>za</a:t>
            </a:r>
            <a:r>
              <a:rPr lang="en-US" sz="3200" spc="-15" dirty="0" smtClean="0">
                <a:latin typeface="Baskerville Old Face"/>
                <a:cs typeface="Baskerville Old Face"/>
              </a:rPr>
              <a:t>rd</a:t>
            </a:r>
            <a:r>
              <a:rPr lang="en-US" sz="3200" spc="-20" dirty="0" smtClean="0">
                <a:latin typeface="Times New Roman"/>
                <a:cs typeface="Times New Roman"/>
              </a:rPr>
              <a:t> </a:t>
            </a:r>
            <a:r>
              <a:rPr lang="en-US" sz="3200" spc="5" dirty="0" smtClean="0">
                <a:latin typeface="Baskerville Old Face"/>
                <a:cs typeface="Baskerville Old Face"/>
              </a:rPr>
              <a:t>A</a:t>
            </a:r>
            <a:r>
              <a:rPr lang="en-US" sz="3200" spc="-20" dirty="0" smtClean="0">
                <a:latin typeface="Baskerville Old Face"/>
                <a:cs typeface="Baskerville Old Face"/>
              </a:rPr>
              <a:t>n</a:t>
            </a:r>
            <a:r>
              <a:rPr lang="en-US" sz="3200" spc="-5" dirty="0" smtClean="0">
                <a:latin typeface="Baskerville Old Face"/>
                <a:cs typeface="Baskerville Old Face"/>
              </a:rPr>
              <a:t>aly</a:t>
            </a:r>
            <a:r>
              <a:rPr lang="en-US" sz="3200" spc="-15" dirty="0" smtClean="0">
                <a:latin typeface="Baskerville Old Face"/>
                <a:cs typeface="Baskerville Old Face"/>
              </a:rPr>
              <a:t>sis</a:t>
            </a:r>
            <a:r>
              <a:rPr lang="en-US" dirty="0" smtClean="0">
                <a:latin typeface="Baskerville Old Face"/>
                <a:cs typeface="Baskerville Old Face"/>
              </a:rPr>
              <a:t/>
            </a:r>
            <a:br>
              <a:rPr lang="en-US" dirty="0" smtClean="0">
                <a:latin typeface="Baskerville Old Face"/>
                <a:cs typeface="Baskerville Old Face"/>
              </a:rPr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title="Photo of an oil production facility"/>
          <p:cNvSpPr/>
          <p:nvPr/>
        </p:nvSpPr>
        <p:spPr>
          <a:xfrm>
            <a:off x="381000" y="685799"/>
            <a:ext cx="6781800" cy="66293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 title="Examples of tall protection items"/>
          <p:cNvSpPr/>
          <p:nvPr/>
        </p:nvSpPr>
        <p:spPr>
          <a:xfrm>
            <a:off x="7391400" y="2430780"/>
            <a:ext cx="2514600" cy="50368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 title="Picture of tie off point"/>
          <p:cNvSpPr/>
          <p:nvPr/>
        </p:nvSpPr>
        <p:spPr>
          <a:xfrm>
            <a:off x="7467600" y="457200"/>
            <a:ext cx="2362200" cy="18287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Title 4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Picture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42899" rIns="0" bIns="0" rtlCol="0">
            <a:noAutofit/>
          </a:bodyPr>
          <a:lstStyle/>
          <a:p>
            <a:pPr marL="1784350">
              <a:lnSpc>
                <a:spcPct val="100000"/>
              </a:lnSpc>
            </a:pPr>
            <a:r>
              <a:rPr sz="4000" spc="-10" dirty="0" smtClean="0">
                <a:latin typeface="Baskerville Old Face"/>
                <a:cs typeface="Baskerville Old Face"/>
              </a:rPr>
              <a:t>F</a:t>
            </a:r>
            <a:r>
              <a:rPr sz="4000" spc="-5" dirty="0" smtClean="0">
                <a:latin typeface="Baskerville Old Face"/>
                <a:cs typeface="Baskerville Old Face"/>
              </a:rPr>
              <a:t>a</a:t>
            </a:r>
            <a:r>
              <a:rPr sz="4000" spc="0" dirty="0" smtClean="0">
                <a:latin typeface="Baskerville Old Face"/>
                <a:cs typeface="Baskerville Old Face"/>
              </a:rPr>
              <a:t>ll</a:t>
            </a:r>
            <a:r>
              <a:rPr sz="4000" spc="5" dirty="0" smtClean="0">
                <a:latin typeface="Times New Roman"/>
                <a:cs typeface="Times New Roman"/>
              </a:rPr>
              <a:t> </a:t>
            </a:r>
            <a:r>
              <a:rPr sz="4000" spc="-10" dirty="0" smtClean="0">
                <a:latin typeface="Baskerville Old Face"/>
                <a:cs typeface="Baskerville Old Face"/>
              </a:rPr>
              <a:t>H</a:t>
            </a:r>
            <a:r>
              <a:rPr sz="4000" spc="5" dirty="0" smtClean="0">
                <a:latin typeface="Baskerville Old Face"/>
                <a:cs typeface="Baskerville Old Face"/>
              </a:rPr>
              <a:t>a</a:t>
            </a:r>
            <a:r>
              <a:rPr sz="4000" spc="-5" dirty="0" smtClean="0">
                <a:latin typeface="Baskerville Old Face"/>
                <a:cs typeface="Baskerville Old Face"/>
              </a:rPr>
              <a:t>za</a:t>
            </a:r>
            <a:r>
              <a:rPr sz="4000" spc="-15" dirty="0" smtClean="0">
                <a:latin typeface="Baskerville Old Face"/>
                <a:cs typeface="Baskerville Old Face"/>
              </a:rPr>
              <a:t>rd</a:t>
            </a:r>
            <a:r>
              <a:rPr sz="4000" spc="-15" dirty="0" smtClean="0">
                <a:latin typeface="Times New Roman"/>
                <a:cs typeface="Times New Roman"/>
              </a:rPr>
              <a:t> </a:t>
            </a:r>
            <a:r>
              <a:rPr sz="4000" spc="5" dirty="0" smtClean="0">
                <a:latin typeface="Baskerville Old Face"/>
                <a:cs typeface="Baskerville Old Face"/>
              </a:rPr>
              <a:t>So</a:t>
            </a:r>
            <a:r>
              <a:rPr sz="4000" spc="0" dirty="0" smtClean="0">
                <a:latin typeface="Baskerville Old Face"/>
                <a:cs typeface="Baskerville Old Face"/>
              </a:rPr>
              <a:t>lu</a:t>
            </a:r>
            <a:r>
              <a:rPr sz="4000" spc="-10" dirty="0" smtClean="0">
                <a:latin typeface="Baskerville Old Face"/>
                <a:cs typeface="Baskerville Old Face"/>
              </a:rPr>
              <a:t>t</a:t>
            </a:r>
            <a:r>
              <a:rPr sz="4000" spc="10" dirty="0" smtClean="0">
                <a:latin typeface="Baskerville Old Face"/>
                <a:cs typeface="Baskerville Old Face"/>
              </a:rPr>
              <a:t>i</a:t>
            </a:r>
            <a:r>
              <a:rPr sz="4000" spc="5" dirty="0" smtClean="0">
                <a:latin typeface="Baskerville Old Face"/>
                <a:cs typeface="Baskerville Old Face"/>
              </a:rPr>
              <a:t>o</a:t>
            </a:r>
            <a:r>
              <a:rPr sz="4000" spc="-35" dirty="0" smtClean="0">
                <a:latin typeface="Baskerville Old Face"/>
                <a:cs typeface="Baskerville Old Face"/>
              </a:rPr>
              <a:t>n</a:t>
            </a:r>
            <a:r>
              <a:rPr sz="4000" spc="-15" dirty="0" smtClean="0">
                <a:latin typeface="Baskerville Old Face"/>
                <a:cs typeface="Baskerville Old Face"/>
              </a:rPr>
              <a:t>s</a:t>
            </a:r>
            <a:endParaRPr sz="4000">
              <a:latin typeface="Baskerville Old Face"/>
              <a:cs typeface="Baskerville Old Face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45539" y="2091435"/>
            <a:ext cx="7857490" cy="33521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marR="746760" indent="-342900">
              <a:lnSpc>
                <a:spcPts val="3460"/>
              </a:lnSpc>
              <a:buFont typeface="Baskerville Old Face"/>
              <a:buChar char="•"/>
              <a:tabLst>
                <a:tab pos="355600" algn="l"/>
              </a:tabLst>
            </a:pPr>
            <a:r>
              <a:rPr sz="3200" spc="0" dirty="0" smtClean="0">
                <a:latin typeface="Baskerville Old Face"/>
                <a:cs typeface="Baskerville Old Face"/>
              </a:rPr>
              <a:t>O</a:t>
            </a:r>
            <a:r>
              <a:rPr sz="3200" spc="-5" dirty="0" smtClean="0">
                <a:latin typeface="Baskerville Old Face"/>
                <a:cs typeface="Baskerville Old Face"/>
              </a:rPr>
              <a:t>nc</a:t>
            </a:r>
            <a:r>
              <a:rPr sz="3200" spc="0" dirty="0" smtClean="0">
                <a:latin typeface="Baskerville Old Face"/>
                <a:cs typeface="Baskerville Old Face"/>
              </a:rPr>
              <a:t>e</a:t>
            </a:r>
            <a:r>
              <a:rPr sz="3200" spc="-5" dirty="0" smtClean="0">
                <a:latin typeface="Times New Roman"/>
                <a:cs typeface="Times New Roman"/>
              </a:rPr>
              <a:t> </a:t>
            </a:r>
            <a:r>
              <a:rPr sz="3200" spc="0" dirty="0" smtClean="0">
                <a:latin typeface="Baskerville Old Face"/>
                <a:cs typeface="Baskerville Old Face"/>
              </a:rPr>
              <a:t>f</a:t>
            </a:r>
            <a:r>
              <a:rPr sz="3200" spc="-15" dirty="0" smtClean="0">
                <a:latin typeface="Baskerville Old Face"/>
                <a:cs typeface="Baskerville Old Face"/>
              </a:rPr>
              <a:t>a</a:t>
            </a:r>
            <a:r>
              <a:rPr sz="3200" spc="0" dirty="0" smtClean="0">
                <a:latin typeface="Baskerville Old Face"/>
                <a:cs typeface="Baskerville Old Face"/>
              </a:rPr>
              <a:t>ll</a:t>
            </a:r>
            <a:r>
              <a:rPr sz="3200" spc="-10" dirty="0" smtClean="0">
                <a:latin typeface="Times New Roman"/>
                <a:cs typeface="Times New Roman"/>
              </a:rPr>
              <a:t> </a:t>
            </a:r>
            <a:r>
              <a:rPr sz="3200" spc="-5" dirty="0" smtClean="0">
                <a:latin typeface="Baskerville Old Face"/>
                <a:cs typeface="Baskerville Old Face"/>
              </a:rPr>
              <a:t>ha</a:t>
            </a:r>
            <a:r>
              <a:rPr sz="3200" spc="-10" dirty="0" smtClean="0">
                <a:latin typeface="Baskerville Old Face"/>
                <a:cs typeface="Baskerville Old Face"/>
              </a:rPr>
              <a:t>z</a:t>
            </a:r>
            <a:r>
              <a:rPr sz="3200" spc="-15" dirty="0" smtClean="0">
                <a:latin typeface="Baskerville Old Face"/>
                <a:cs typeface="Baskerville Old Face"/>
              </a:rPr>
              <a:t>a</a:t>
            </a:r>
            <a:r>
              <a:rPr sz="3200" spc="0" dirty="0" smtClean="0">
                <a:latin typeface="Baskerville Old Face"/>
                <a:cs typeface="Baskerville Old Face"/>
              </a:rPr>
              <a:t>r</a:t>
            </a:r>
            <a:r>
              <a:rPr sz="3200" spc="-5" dirty="0" smtClean="0">
                <a:latin typeface="Baskerville Old Face"/>
                <a:cs typeface="Baskerville Old Face"/>
              </a:rPr>
              <a:t>d</a:t>
            </a:r>
            <a:r>
              <a:rPr sz="3200" spc="0" dirty="0" smtClean="0">
                <a:latin typeface="Baskerville Old Face"/>
                <a:cs typeface="Baskerville Old Face"/>
              </a:rPr>
              <a:t>s</a:t>
            </a:r>
            <a:r>
              <a:rPr sz="3200" spc="-15" dirty="0" smtClean="0">
                <a:latin typeface="Times New Roman"/>
                <a:cs typeface="Times New Roman"/>
              </a:rPr>
              <a:t> </a:t>
            </a:r>
            <a:r>
              <a:rPr sz="3200" spc="-5" dirty="0" smtClean="0">
                <a:latin typeface="Baskerville Old Face"/>
                <a:cs typeface="Baskerville Old Face"/>
              </a:rPr>
              <a:t>a</a:t>
            </a:r>
            <a:r>
              <a:rPr sz="3200" spc="0" dirty="0" smtClean="0">
                <a:latin typeface="Baskerville Old Face"/>
                <a:cs typeface="Baskerville Old Face"/>
              </a:rPr>
              <a:t>re</a:t>
            </a:r>
            <a:r>
              <a:rPr sz="3200" spc="-15" dirty="0" smtClean="0">
                <a:latin typeface="Times New Roman"/>
                <a:cs typeface="Times New Roman"/>
              </a:rPr>
              <a:t> </a:t>
            </a:r>
            <a:r>
              <a:rPr sz="3200" spc="0" dirty="0" smtClean="0">
                <a:latin typeface="Baskerville Old Face"/>
                <a:cs typeface="Baskerville Old Face"/>
              </a:rPr>
              <a:t>i</a:t>
            </a:r>
            <a:r>
              <a:rPr sz="3200" spc="-5" dirty="0" smtClean="0">
                <a:latin typeface="Baskerville Old Face"/>
                <a:cs typeface="Baskerville Old Face"/>
              </a:rPr>
              <a:t>d</a:t>
            </a:r>
            <a:r>
              <a:rPr sz="3200" spc="-20" dirty="0" smtClean="0">
                <a:latin typeface="Baskerville Old Face"/>
                <a:cs typeface="Baskerville Old Face"/>
              </a:rPr>
              <a:t>e</a:t>
            </a:r>
            <a:r>
              <a:rPr sz="3200" spc="-5" dirty="0" smtClean="0">
                <a:latin typeface="Baskerville Old Face"/>
                <a:cs typeface="Baskerville Old Face"/>
              </a:rPr>
              <a:t>n</a:t>
            </a:r>
            <a:r>
              <a:rPr sz="3200" spc="-10" dirty="0" smtClean="0">
                <a:latin typeface="Baskerville Old Face"/>
                <a:cs typeface="Baskerville Old Face"/>
              </a:rPr>
              <a:t>ti</a:t>
            </a:r>
            <a:r>
              <a:rPr sz="3200" spc="0" dirty="0" smtClean="0">
                <a:latin typeface="Baskerville Old Face"/>
                <a:cs typeface="Baskerville Old Face"/>
              </a:rPr>
              <a:t>fi</a:t>
            </a:r>
            <a:r>
              <a:rPr sz="3200" spc="-10" dirty="0" smtClean="0">
                <a:latin typeface="Baskerville Old Face"/>
                <a:cs typeface="Baskerville Old Face"/>
              </a:rPr>
              <a:t>e</a:t>
            </a:r>
            <a:r>
              <a:rPr sz="3200" spc="0" dirty="0" smtClean="0">
                <a:latin typeface="Baskerville Old Face"/>
                <a:cs typeface="Baskerville Old Face"/>
              </a:rPr>
              <a:t>d</a:t>
            </a:r>
            <a:r>
              <a:rPr sz="3200" spc="0" dirty="0" smtClean="0">
                <a:latin typeface="Times New Roman"/>
                <a:cs typeface="Times New Roman"/>
              </a:rPr>
              <a:t> </a:t>
            </a:r>
            <a:r>
              <a:rPr sz="3200" spc="0" dirty="0" smtClean="0">
                <a:latin typeface="Baskerville Old Face"/>
                <a:cs typeface="Baskerville Old Face"/>
              </a:rPr>
              <a:t>–</a:t>
            </a:r>
            <a:r>
              <a:rPr sz="3200" spc="-15" dirty="0" smtClean="0">
                <a:latin typeface="Times New Roman"/>
                <a:cs typeface="Times New Roman"/>
              </a:rPr>
              <a:t> </a:t>
            </a:r>
            <a:r>
              <a:rPr sz="3200" spc="0" dirty="0" smtClean="0">
                <a:latin typeface="Baskerville Old Face"/>
                <a:cs typeface="Baskerville Old Face"/>
              </a:rPr>
              <a:t>w</a:t>
            </a:r>
            <a:r>
              <a:rPr sz="3200" spc="-5" dirty="0" smtClean="0">
                <a:latin typeface="Baskerville Old Face"/>
                <a:cs typeface="Baskerville Old Face"/>
              </a:rPr>
              <a:t>o</a:t>
            </a:r>
            <a:r>
              <a:rPr sz="3200" spc="0" dirty="0" smtClean="0">
                <a:latin typeface="Baskerville Old Face"/>
                <a:cs typeface="Baskerville Old Face"/>
              </a:rPr>
              <a:t>rk</a:t>
            </a:r>
            <a:r>
              <a:rPr sz="3200" spc="-5" dirty="0" smtClean="0">
                <a:latin typeface="Times New Roman"/>
                <a:cs typeface="Times New Roman"/>
              </a:rPr>
              <a:t> </a:t>
            </a:r>
            <a:r>
              <a:rPr sz="3200" spc="-5" dirty="0" smtClean="0">
                <a:latin typeface="Baskerville Old Face"/>
                <a:cs typeface="Baskerville Old Face"/>
              </a:rPr>
              <a:t>o</a:t>
            </a:r>
            <a:r>
              <a:rPr sz="3200" spc="0" dirty="0" smtClean="0">
                <a:latin typeface="Baskerville Old Face"/>
                <a:cs typeface="Baskerville Old Face"/>
              </a:rPr>
              <a:t>n</a:t>
            </a:r>
            <a:r>
              <a:rPr sz="3200" spc="0" dirty="0" smtClean="0">
                <a:latin typeface="Times New Roman"/>
                <a:cs typeface="Times New Roman"/>
              </a:rPr>
              <a:t> </a:t>
            </a:r>
            <a:r>
              <a:rPr sz="3200" spc="-5" dirty="0" smtClean="0">
                <a:latin typeface="Baskerville Old Face"/>
                <a:cs typeface="Baskerville Old Face"/>
              </a:rPr>
              <a:t>op</a:t>
            </a:r>
            <a:r>
              <a:rPr sz="3200" spc="-10" dirty="0" smtClean="0">
                <a:latin typeface="Baskerville Old Face"/>
                <a:cs typeface="Baskerville Old Face"/>
              </a:rPr>
              <a:t>t</a:t>
            </a:r>
            <a:r>
              <a:rPr sz="3200" spc="0" dirty="0" smtClean="0">
                <a:latin typeface="Baskerville Old Face"/>
                <a:cs typeface="Baskerville Old Face"/>
              </a:rPr>
              <a:t>i</a:t>
            </a:r>
            <a:r>
              <a:rPr sz="3200" spc="-5" dirty="0" smtClean="0">
                <a:latin typeface="Baskerville Old Face"/>
                <a:cs typeface="Baskerville Old Face"/>
              </a:rPr>
              <a:t>on</a:t>
            </a:r>
            <a:r>
              <a:rPr sz="3200" spc="0" dirty="0" smtClean="0">
                <a:latin typeface="Baskerville Old Face"/>
                <a:cs typeface="Baskerville Old Face"/>
              </a:rPr>
              <a:t>s</a:t>
            </a:r>
            <a:r>
              <a:rPr sz="3200" spc="-5" dirty="0" smtClean="0">
                <a:latin typeface="Times New Roman"/>
                <a:cs typeface="Times New Roman"/>
              </a:rPr>
              <a:t> </a:t>
            </a:r>
            <a:r>
              <a:rPr sz="3200" spc="0" dirty="0" smtClean="0">
                <a:latin typeface="Baskerville Old Face"/>
                <a:cs typeface="Baskerville Old Face"/>
              </a:rPr>
              <a:t>f</a:t>
            </a:r>
            <a:r>
              <a:rPr sz="3200" spc="-5" dirty="0" smtClean="0">
                <a:latin typeface="Baskerville Old Face"/>
                <a:cs typeface="Baskerville Old Face"/>
              </a:rPr>
              <a:t>o</a:t>
            </a:r>
            <a:r>
              <a:rPr sz="3200" spc="0" dirty="0" smtClean="0">
                <a:latin typeface="Baskerville Old Face"/>
                <a:cs typeface="Baskerville Old Face"/>
              </a:rPr>
              <a:t>r</a:t>
            </a:r>
            <a:r>
              <a:rPr sz="3200" spc="5" dirty="0" smtClean="0">
                <a:latin typeface="Times New Roman"/>
                <a:cs typeface="Times New Roman"/>
              </a:rPr>
              <a:t> </a:t>
            </a:r>
            <a:r>
              <a:rPr sz="3200" spc="-10" dirty="0" smtClean="0">
                <a:latin typeface="Baskerville Old Face"/>
                <a:cs typeface="Baskerville Old Face"/>
              </a:rPr>
              <a:t>s</a:t>
            </a:r>
            <a:r>
              <a:rPr sz="3200" spc="-5" dirty="0" smtClean="0">
                <a:latin typeface="Baskerville Old Face"/>
                <a:cs typeface="Baskerville Old Face"/>
              </a:rPr>
              <a:t>o</a:t>
            </a:r>
            <a:r>
              <a:rPr sz="3200" spc="0" dirty="0" smtClean="0">
                <a:latin typeface="Baskerville Old Face"/>
                <a:cs typeface="Baskerville Old Face"/>
              </a:rPr>
              <a:t>lu</a:t>
            </a:r>
            <a:r>
              <a:rPr sz="3200" spc="-10" dirty="0" smtClean="0">
                <a:latin typeface="Baskerville Old Face"/>
                <a:cs typeface="Baskerville Old Face"/>
              </a:rPr>
              <a:t>t</a:t>
            </a:r>
            <a:r>
              <a:rPr sz="3200" spc="0" dirty="0" smtClean="0">
                <a:latin typeface="Baskerville Old Face"/>
                <a:cs typeface="Baskerville Old Face"/>
              </a:rPr>
              <a:t>i</a:t>
            </a:r>
            <a:r>
              <a:rPr sz="3200" spc="-5" dirty="0" smtClean="0">
                <a:latin typeface="Baskerville Old Face"/>
                <a:cs typeface="Baskerville Old Face"/>
              </a:rPr>
              <a:t>o</a:t>
            </a:r>
            <a:r>
              <a:rPr sz="3200" spc="0" dirty="0" smtClean="0">
                <a:latin typeface="Baskerville Old Face"/>
                <a:cs typeface="Baskerville Old Face"/>
              </a:rPr>
              <a:t>n</a:t>
            </a:r>
            <a:endParaRPr sz="3200" dirty="0">
              <a:latin typeface="Baskerville Old Face"/>
              <a:cs typeface="Baskerville Old Face"/>
            </a:endParaRPr>
          </a:p>
          <a:p>
            <a:pPr>
              <a:lnSpc>
                <a:spcPts val="900"/>
              </a:lnSpc>
              <a:spcBef>
                <a:spcPts val="43"/>
              </a:spcBef>
              <a:buFont typeface="Baskerville Old Face"/>
              <a:buChar char="•"/>
            </a:pPr>
            <a:endParaRPr sz="900" dirty="0"/>
          </a:p>
          <a:p>
            <a:pPr>
              <a:lnSpc>
                <a:spcPts val="1000"/>
              </a:lnSpc>
              <a:buFont typeface="Baskerville Old Face"/>
              <a:buChar char="•"/>
            </a:pPr>
            <a:endParaRPr sz="1000" dirty="0"/>
          </a:p>
          <a:p>
            <a:pPr>
              <a:lnSpc>
                <a:spcPts val="1000"/>
              </a:lnSpc>
              <a:buFont typeface="Baskerville Old Face"/>
              <a:buChar char="•"/>
            </a:pPr>
            <a:endParaRPr sz="1000" dirty="0"/>
          </a:p>
          <a:p>
            <a:pPr>
              <a:lnSpc>
                <a:spcPts val="1000"/>
              </a:lnSpc>
              <a:buFont typeface="Baskerville Old Face"/>
              <a:buChar char="•"/>
            </a:pPr>
            <a:endParaRPr sz="1000" dirty="0"/>
          </a:p>
          <a:p>
            <a:pPr>
              <a:lnSpc>
                <a:spcPts val="1000"/>
              </a:lnSpc>
              <a:buFont typeface="Baskerville Old Face"/>
              <a:buChar char="•"/>
            </a:pPr>
            <a:endParaRPr sz="1000" dirty="0"/>
          </a:p>
          <a:p>
            <a:pPr marL="355600" marR="12700" indent="-342900">
              <a:lnSpc>
                <a:spcPts val="3470"/>
              </a:lnSpc>
              <a:buFont typeface="Baskerville Old Face"/>
              <a:buChar char="•"/>
              <a:tabLst>
                <a:tab pos="355600" algn="l"/>
              </a:tabLst>
            </a:pPr>
            <a:r>
              <a:rPr sz="3200" spc="-10" dirty="0" smtClean="0">
                <a:latin typeface="Baskerville Old Face"/>
                <a:cs typeface="Baskerville Old Face"/>
              </a:rPr>
              <a:t>A</a:t>
            </a:r>
            <a:r>
              <a:rPr sz="3200" spc="-5" dirty="0" smtClean="0">
                <a:latin typeface="Baskerville Old Face"/>
                <a:cs typeface="Baskerville Old Face"/>
              </a:rPr>
              <a:t>pp</a:t>
            </a:r>
            <a:r>
              <a:rPr sz="3200" spc="0" dirty="0" smtClean="0">
                <a:latin typeface="Baskerville Old Face"/>
                <a:cs typeface="Baskerville Old Face"/>
              </a:rPr>
              <a:t>ly</a:t>
            </a:r>
            <a:r>
              <a:rPr sz="3200" spc="-5" dirty="0" smtClean="0">
                <a:latin typeface="Times New Roman"/>
                <a:cs typeface="Times New Roman"/>
              </a:rPr>
              <a:t> </a:t>
            </a:r>
            <a:r>
              <a:rPr sz="3200" spc="-10" dirty="0" smtClean="0">
                <a:latin typeface="Baskerville Old Face"/>
                <a:cs typeface="Baskerville Old Face"/>
              </a:rPr>
              <a:t>t</a:t>
            </a:r>
            <a:r>
              <a:rPr sz="3200" spc="-15" dirty="0" smtClean="0">
                <a:latin typeface="Baskerville Old Face"/>
                <a:cs typeface="Baskerville Old Face"/>
              </a:rPr>
              <a:t>h</a:t>
            </a:r>
            <a:r>
              <a:rPr sz="3200" spc="0" dirty="0" smtClean="0">
                <a:latin typeface="Baskerville Old Face"/>
                <a:cs typeface="Baskerville Old Face"/>
              </a:rPr>
              <a:t>e</a:t>
            </a:r>
            <a:r>
              <a:rPr sz="3200" spc="-5" dirty="0" smtClean="0">
                <a:latin typeface="Times New Roman"/>
                <a:cs typeface="Times New Roman"/>
              </a:rPr>
              <a:t> </a:t>
            </a:r>
            <a:r>
              <a:rPr sz="3200" spc="-10" dirty="0" smtClean="0">
                <a:latin typeface="Baskerville Old Face"/>
                <a:cs typeface="Baskerville Old Face"/>
              </a:rPr>
              <a:t>Hie</a:t>
            </a:r>
            <a:r>
              <a:rPr sz="3200" spc="0" dirty="0" smtClean="0">
                <a:latin typeface="Baskerville Old Face"/>
                <a:cs typeface="Baskerville Old Face"/>
              </a:rPr>
              <a:t>r</a:t>
            </a:r>
            <a:r>
              <a:rPr sz="3200" spc="-15" dirty="0" smtClean="0">
                <a:latin typeface="Baskerville Old Face"/>
                <a:cs typeface="Baskerville Old Face"/>
              </a:rPr>
              <a:t>a</a:t>
            </a:r>
            <a:r>
              <a:rPr sz="3200" spc="0" dirty="0" smtClean="0">
                <a:latin typeface="Baskerville Old Face"/>
                <a:cs typeface="Baskerville Old Face"/>
              </a:rPr>
              <a:t>r</a:t>
            </a:r>
            <a:r>
              <a:rPr sz="3200" spc="-5" dirty="0" smtClean="0">
                <a:latin typeface="Baskerville Old Face"/>
                <a:cs typeface="Baskerville Old Face"/>
              </a:rPr>
              <a:t>ch</a:t>
            </a:r>
            <a:r>
              <a:rPr sz="3200" spc="0" dirty="0" smtClean="0">
                <a:latin typeface="Baskerville Old Face"/>
                <a:cs typeface="Baskerville Old Face"/>
              </a:rPr>
              <a:t>y</a:t>
            </a:r>
            <a:r>
              <a:rPr sz="3200" spc="5" dirty="0" smtClean="0">
                <a:latin typeface="Times New Roman"/>
                <a:cs typeface="Times New Roman"/>
              </a:rPr>
              <a:t> </a:t>
            </a:r>
            <a:r>
              <a:rPr sz="3200" spc="-5" dirty="0" smtClean="0">
                <a:latin typeface="Baskerville Old Face"/>
                <a:cs typeface="Baskerville Old Face"/>
              </a:rPr>
              <a:t>o</a:t>
            </a:r>
            <a:r>
              <a:rPr sz="3200" spc="0" dirty="0" smtClean="0">
                <a:latin typeface="Baskerville Old Face"/>
                <a:cs typeface="Baskerville Old Face"/>
              </a:rPr>
              <a:t>f</a:t>
            </a:r>
            <a:r>
              <a:rPr sz="3200" spc="-10" dirty="0" smtClean="0">
                <a:latin typeface="Times New Roman"/>
                <a:cs typeface="Times New Roman"/>
              </a:rPr>
              <a:t> </a:t>
            </a:r>
            <a:r>
              <a:rPr sz="3200" spc="-5" dirty="0" smtClean="0">
                <a:latin typeface="Baskerville Old Face"/>
                <a:cs typeface="Baskerville Old Face"/>
              </a:rPr>
              <a:t>Con</a:t>
            </a:r>
            <a:r>
              <a:rPr sz="3200" spc="-10" dirty="0" smtClean="0">
                <a:latin typeface="Baskerville Old Face"/>
                <a:cs typeface="Baskerville Old Face"/>
              </a:rPr>
              <a:t>t</a:t>
            </a:r>
            <a:r>
              <a:rPr sz="3200" spc="0" dirty="0" smtClean="0">
                <a:latin typeface="Baskerville Old Face"/>
                <a:cs typeface="Baskerville Old Face"/>
              </a:rPr>
              <a:t>r</a:t>
            </a:r>
            <a:r>
              <a:rPr sz="3200" spc="-5" dirty="0" smtClean="0">
                <a:latin typeface="Baskerville Old Face"/>
                <a:cs typeface="Baskerville Old Face"/>
              </a:rPr>
              <a:t>o</a:t>
            </a:r>
            <a:r>
              <a:rPr sz="3200" spc="0" dirty="0" smtClean="0">
                <a:latin typeface="Baskerville Old Face"/>
                <a:cs typeface="Baskerville Old Face"/>
              </a:rPr>
              <a:t>l</a:t>
            </a:r>
            <a:r>
              <a:rPr sz="3200" spc="5" dirty="0" smtClean="0">
                <a:latin typeface="Times New Roman"/>
                <a:cs typeface="Times New Roman"/>
              </a:rPr>
              <a:t> </a:t>
            </a:r>
            <a:r>
              <a:rPr sz="3200" spc="0" dirty="0" smtClean="0">
                <a:latin typeface="Baskerville Old Face"/>
                <a:cs typeface="Baskerville Old Face"/>
              </a:rPr>
              <a:t>–</a:t>
            </a:r>
            <a:r>
              <a:rPr sz="3200" spc="-5" dirty="0" smtClean="0">
                <a:latin typeface="Times New Roman"/>
                <a:cs typeface="Times New Roman"/>
              </a:rPr>
              <a:t> </a:t>
            </a:r>
            <a:r>
              <a:rPr sz="3200" spc="-10" dirty="0" smtClean="0">
                <a:latin typeface="Baskerville Old Face"/>
                <a:cs typeface="Baskerville Old Face"/>
              </a:rPr>
              <a:t>f</a:t>
            </a:r>
            <a:r>
              <a:rPr sz="3200" spc="0" dirty="0" smtClean="0">
                <a:latin typeface="Baskerville Old Face"/>
                <a:cs typeface="Baskerville Old Face"/>
              </a:rPr>
              <a:t>i</a:t>
            </a:r>
            <a:r>
              <a:rPr sz="3200" spc="-15" dirty="0" smtClean="0">
                <a:latin typeface="Baskerville Old Face"/>
                <a:cs typeface="Baskerville Old Face"/>
              </a:rPr>
              <a:t>r</a:t>
            </a:r>
            <a:r>
              <a:rPr sz="3200" spc="-10" dirty="0" smtClean="0">
                <a:latin typeface="Baskerville Old Face"/>
                <a:cs typeface="Baskerville Old Face"/>
              </a:rPr>
              <a:t>s</a:t>
            </a:r>
            <a:r>
              <a:rPr sz="3200" spc="0" dirty="0" smtClean="0">
                <a:latin typeface="Baskerville Old Face"/>
                <a:cs typeface="Baskerville Old Face"/>
              </a:rPr>
              <a:t>t</a:t>
            </a:r>
            <a:r>
              <a:rPr sz="3200" spc="-5" dirty="0" smtClean="0">
                <a:latin typeface="Times New Roman"/>
                <a:cs typeface="Times New Roman"/>
              </a:rPr>
              <a:t> </a:t>
            </a:r>
            <a:r>
              <a:rPr sz="3200" spc="-5" dirty="0" smtClean="0">
                <a:latin typeface="Baskerville Old Face"/>
                <a:cs typeface="Baskerville Old Face"/>
              </a:rPr>
              <a:t>p</a:t>
            </a:r>
            <a:r>
              <a:rPr sz="3200" spc="0" dirty="0" smtClean="0">
                <a:latin typeface="Baskerville Old Face"/>
                <a:cs typeface="Baskerville Old Face"/>
              </a:rPr>
              <a:t>r</a:t>
            </a:r>
            <a:r>
              <a:rPr sz="3200" spc="-10" dirty="0" smtClean="0">
                <a:latin typeface="Baskerville Old Face"/>
                <a:cs typeface="Baskerville Old Face"/>
              </a:rPr>
              <a:t>eve</a:t>
            </a:r>
            <a:r>
              <a:rPr sz="3200" spc="-5" dirty="0" smtClean="0">
                <a:latin typeface="Baskerville Old Face"/>
                <a:cs typeface="Baskerville Old Face"/>
              </a:rPr>
              <a:t>n</a:t>
            </a:r>
            <a:r>
              <a:rPr sz="3200" spc="-20" dirty="0" smtClean="0">
                <a:latin typeface="Baskerville Old Face"/>
                <a:cs typeface="Baskerville Old Face"/>
              </a:rPr>
              <a:t>t</a:t>
            </a:r>
            <a:r>
              <a:rPr sz="3200" spc="0" dirty="0" smtClean="0">
                <a:latin typeface="Baskerville Old Face"/>
                <a:cs typeface="Baskerville Old Face"/>
              </a:rPr>
              <a:t>,</a:t>
            </a:r>
            <a:r>
              <a:rPr sz="3200" spc="0" dirty="0" smtClean="0">
                <a:latin typeface="Times New Roman"/>
                <a:cs typeface="Times New Roman"/>
              </a:rPr>
              <a:t> </a:t>
            </a:r>
            <a:r>
              <a:rPr sz="3200" spc="-10" dirty="0" smtClean="0">
                <a:latin typeface="Baskerville Old Face"/>
                <a:cs typeface="Baskerville Old Face"/>
              </a:rPr>
              <a:t>t</a:t>
            </a:r>
            <a:r>
              <a:rPr sz="3200" spc="-5" dirty="0" smtClean="0">
                <a:latin typeface="Baskerville Old Face"/>
                <a:cs typeface="Baskerville Old Face"/>
              </a:rPr>
              <a:t>h</a:t>
            </a:r>
            <a:r>
              <a:rPr sz="3200" spc="-10" dirty="0" smtClean="0">
                <a:latin typeface="Baskerville Old Face"/>
                <a:cs typeface="Baskerville Old Face"/>
              </a:rPr>
              <a:t>e</a:t>
            </a:r>
            <a:r>
              <a:rPr sz="3200" spc="0" dirty="0" smtClean="0">
                <a:latin typeface="Baskerville Old Face"/>
                <a:cs typeface="Baskerville Old Face"/>
              </a:rPr>
              <a:t>n</a:t>
            </a:r>
            <a:r>
              <a:rPr sz="3200" spc="-10" dirty="0" smtClean="0">
                <a:latin typeface="Times New Roman"/>
                <a:cs typeface="Times New Roman"/>
              </a:rPr>
              <a:t> </a:t>
            </a:r>
            <a:r>
              <a:rPr sz="3200" spc="-5" dirty="0" smtClean="0">
                <a:latin typeface="Baskerville Old Face"/>
                <a:cs typeface="Baskerville Old Face"/>
              </a:rPr>
              <a:t>p</a:t>
            </a:r>
            <a:r>
              <a:rPr sz="3200" spc="0" dirty="0" smtClean="0">
                <a:latin typeface="Baskerville Old Face"/>
                <a:cs typeface="Baskerville Old Face"/>
              </a:rPr>
              <a:t>r</a:t>
            </a:r>
            <a:r>
              <a:rPr sz="3200" spc="-5" dirty="0" smtClean="0">
                <a:latin typeface="Baskerville Old Face"/>
                <a:cs typeface="Baskerville Old Face"/>
              </a:rPr>
              <a:t>o</a:t>
            </a:r>
            <a:r>
              <a:rPr sz="3200" spc="-20" dirty="0" smtClean="0">
                <a:latin typeface="Baskerville Old Face"/>
                <a:cs typeface="Baskerville Old Face"/>
              </a:rPr>
              <a:t>t</a:t>
            </a:r>
            <a:r>
              <a:rPr sz="3200" spc="-10" dirty="0" smtClean="0">
                <a:latin typeface="Baskerville Old Face"/>
                <a:cs typeface="Baskerville Old Face"/>
              </a:rPr>
              <a:t>e</a:t>
            </a:r>
            <a:r>
              <a:rPr sz="3200" spc="-5" dirty="0" smtClean="0">
                <a:latin typeface="Baskerville Old Face"/>
                <a:cs typeface="Baskerville Old Face"/>
              </a:rPr>
              <a:t>c</a:t>
            </a:r>
            <a:r>
              <a:rPr sz="3200" spc="0" dirty="0" smtClean="0">
                <a:latin typeface="Baskerville Old Face"/>
                <a:cs typeface="Baskerville Old Face"/>
              </a:rPr>
              <a:t>t</a:t>
            </a:r>
            <a:endParaRPr sz="3200" dirty="0">
              <a:latin typeface="Baskerville Old Face"/>
              <a:cs typeface="Baskerville Old Face"/>
            </a:endParaRPr>
          </a:p>
          <a:p>
            <a:pPr marL="756285" lvl="1" indent="-287020">
              <a:lnSpc>
                <a:spcPct val="100000"/>
              </a:lnSpc>
              <a:spcBef>
                <a:spcPts val="295"/>
              </a:spcBef>
              <a:buFont typeface="Baskerville Old Face"/>
              <a:buChar char="–"/>
              <a:tabLst>
                <a:tab pos="756285" algn="l"/>
              </a:tabLst>
            </a:pPr>
            <a:r>
              <a:rPr sz="2800" spc="-5" dirty="0" smtClean="0">
                <a:latin typeface="Baskerville Old Face"/>
                <a:cs typeface="Baskerville Old Face"/>
              </a:rPr>
              <a:t>Wh</a:t>
            </a:r>
            <a:r>
              <a:rPr sz="2800" spc="-25" dirty="0" smtClean="0">
                <a:latin typeface="Baskerville Old Face"/>
                <a:cs typeface="Baskerville Old Face"/>
              </a:rPr>
              <a:t>a</a:t>
            </a:r>
            <a:r>
              <a:rPr sz="2800" spc="0" dirty="0" smtClean="0">
                <a:latin typeface="Baskerville Old Face"/>
                <a:cs typeface="Baskerville Old Face"/>
              </a:rPr>
              <a:t>t</a:t>
            </a:r>
            <a:r>
              <a:rPr sz="2800" spc="0" dirty="0" smtClean="0">
                <a:latin typeface="Times New Roman"/>
                <a:cs typeface="Times New Roman"/>
              </a:rPr>
              <a:t> </a:t>
            </a:r>
            <a:r>
              <a:rPr sz="2800" spc="-10" dirty="0" smtClean="0">
                <a:latin typeface="Baskerville Old Face"/>
                <a:cs typeface="Baskerville Old Face"/>
              </a:rPr>
              <a:t>a</a:t>
            </a:r>
            <a:r>
              <a:rPr sz="2800" spc="-15" dirty="0" smtClean="0">
                <a:latin typeface="Baskerville Old Face"/>
                <a:cs typeface="Baskerville Old Face"/>
              </a:rPr>
              <a:t>re</a:t>
            </a:r>
            <a:r>
              <a:rPr sz="2800" spc="5" dirty="0" smtClean="0">
                <a:latin typeface="Times New Roman"/>
                <a:cs typeface="Times New Roman"/>
              </a:rPr>
              <a:t> </a:t>
            </a:r>
            <a:r>
              <a:rPr sz="2800" spc="-10" dirty="0" smtClean="0">
                <a:latin typeface="Baskerville Old Face"/>
                <a:cs typeface="Baskerville Old Face"/>
              </a:rPr>
              <a:t>m</a:t>
            </a:r>
            <a:r>
              <a:rPr sz="2800" spc="0" dirty="0" smtClean="0">
                <a:latin typeface="Baskerville Old Face"/>
                <a:cs typeface="Baskerville Old Face"/>
              </a:rPr>
              <a:t>y</a:t>
            </a:r>
            <a:r>
              <a:rPr sz="2800" spc="0" dirty="0" smtClean="0">
                <a:latin typeface="Times New Roman"/>
                <a:cs typeface="Times New Roman"/>
              </a:rPr>
              <a:t> </a:t>
            </a:r>
            <a:r>
              <a:rPr sz="2800" spc="-15" dirty="0" smtClean="0">
                <a:latin typeface="Baskerville Old Face"/>
                <a:cs typeface="Baskerville Old Face"/>
              </a:rPr>
              <a:t>o</a:t>
            </a:r>
            <a:r>
              <a:rPr sz="2800" spc="-5" dirty="0" smtClean="0">
                <a:latin typeface="Baskerville Old Face"/>
                <a:cs typeface="Baskerville Old Face"/>
              </a:rPr>
              <a:t>p</a:t>
            </a:r>
            <a:r>
              <a:rPr sz="2800" spc="-10" dirty="0" smtClean="0">
                <a:latin typeface="Baskerville Old Face"/>
                <a:cs typeface="Baskerville Old Face"/>
              </a:rPr>
              <a:t>ti</a:t>
            </a:r>
            <a:r>
              <a:rPr sz="2800" spc="0" dirty="0" smtClean="0">
                <a:latin typeface="Baskerville Old Face"/>
                <a:cs typeface="Baskerville Old Face"/>
              </a:rPr>
              <a:t>o</a:t>
            </a:r>
            <a:r>
              <a:rPr sz="2800" spc="-10" dirty="0" smtClean="0">
                <a:latin typeface="Baskerville Old Face"/>
                <a:cs typeface="Baskerville Old Face"/>
              </a:rPr>
              <a:t>ns</a:t>
            </a:r>
            <a:r>
              <a:rPr sz="2800" spc="-10" dirty="0" smtClean="0">
                <a:latin typeface="Times New Roman"/>
                <a:cs typeface="Times New Roman"/>
              </a:rPr>
              <a:t> </a:t>
            </a:r>
            <a:r>
              <a:rPr sz="2800" spc="-15" dirty="0" smtClean="0">
                <a:latin typeface="Baskerville Old Face"/>
                <a:cs typeface="Baskerville Old Face"/>
              </a:rPr>
              <a:t>for</a:t>
            </a:r>
            <a:r>
              <a:rPr sz="2800" spc="5" dirty="0" smtClean="0">
                <a:latin typeface="Times New Roman"/>
                <a:cs typeface="Times New Roman"/>
              </a:rPr>
              <a:t> </a:t>
            </a:r>
            <a:r>
              <a:rPr lang="en-US" sz="2800" b="1" spc="-5" dirty="0">
                <a:solidFill>
                  <a:schemeClr val="accent1"/>
                </a:solidFill>
                <a:latin typeface="Baskerville Old Face"/>
                <a:cs typeface="Times New Roman"/>
              </a:rPr>
              <a:t>F</a:t>
            </a:r>
            <a:r>
              <a:rPr sz="2800" b="1" spc="-10" dirty="0" smtClean="0">
                <a:solidFill>
                  <a:schemeClr val="accent1"/>
                </a:solidFill>
                <a:latin typeface="Baskerville Old Face"/>
                <a:cs typeface="Baskerville Old Face"/>
              </a:rPr>
              <a:t>al</a:t>
            </a:r>
            <a:r>
              <a:rPr sz="2800" b="1" spc="0" dirty="0" smtClean="0">
                <a:solidFill>
                  <a:schemeClr val="accent1"/>
                </a:solidFill>
                <a:latin typeface="Baskerville Old Face"/>
                <a:cs typeface="Baskerville Old Face"/>
              </a:rPr>
              <a:t>l</a:t>
            </a:r>
            <a:r>
              <a:rPr sz="2800" b="1" spc="-15" dirty="0" smtClean="0">
                <a:solidFill>
                  <a:schemeClr val="accent1"/>
                </a:solidFill>
                <a:latin typeface="Times New Roman"/>
                <a:cs typeface="Times New Roman"/>
              </a:rPr>
              <a:t> </a:t>
            </a:r>
            <a:r>
              <a:rPr lang="en-US" sz="2800" b="1" spc="-5" dirty="0" smtClean="0">
                <a:solidFill>
                  <a:schemeClr val="accent1"/>
                </a:solidFill>
                <a:latin typeface="Baskerville Old Face"/>
                <a:cs typeface="Times New Roman"/>
              </a:rPr>
              <a:t>Restrain</a:t>
            </a:r>
            <a:r>
              <a:rPr sz="2800" spc="0" dirty="0" smtClean="0">
                <a:latin typeface="Baskerville Old Face"/>
                <a:cs typeface="Baskerville Old Face"/>
              </a:rPr>
              <a:t>?</a:t>
            </a:r>
            <a:endParaRPr sz="2800" dirty="0">
              <a:latin typeface="Baskerville Old Face"/>
              <a:cs typeface="Baskerville Old Face"/>
            </a:endParaRPr>
          </a:p>
          <a:p>
            <a:pPr marL="756285" lvl="1" indent="-287020">
              <a:lnSpc>
                <a:spcPct val="100000"/>
              </a:lnSpc>
              <a:spcBef>
                <a:spcPts val="335"/>
              </a:spcBef>
              <a:buFont typeface="Baskerville Old Face"/>
              <a:buChar char="–"/>
              <a:tabLst>
                <a:tab pos="756285" algn="l"/>
              </a:tabLst>
            </a:pPr>
            <a:r>
              <a:rPr sz="2800" spc="-5" dirty="0" smtClean="0">
                <a:latin typeface="Baskerville Old Face"/>
                <a:cs typeface="Baskerville Old Face"/>
              </a:rPr>
              <a:t>Wh</a:t>
            </a:r>
            <a:r>
              <a:rPr sz="2800" spc="-25" dirty="0" smtClean="0">
                <a:latin typeface="Baskerville Old Face"/>
                <a:cs typeface="Baskerville Old Face"/>
              </a:rPr>
              <a:t>a</a:t>
            </a:r>
            <a:r>
              <a:rPr sz="2800" spc="0" dirty="0" smtClean="0">
                <a:latin typeface="Baskerville Old Face"/>
                <a:cs typeface="Baskerville Old Face"/>
              </a:rPr>
              <a:t>t</a:t>
            </a:r>
            <a:r>
              <a:rPr sz="2800" spc="0" dirty="0" smtClean="0">
                <a:latin typeface="Times New Roman"/>
                <a:cs typeface="Times New Roman"/>
              </a:rPr>
              <a:t> </a:t>
            </a:r>
            <a:r>
              <a:rPr sz="2800" spc="-10" dirty="0" smtClean="0">
                <a:latin typeface="Baskerville Old Face"/>
                <a:cs typeface="Baskerville Old Face"/>
              </a:rPr>
              <a:t>a</a:t>
            </a:r>
            <a:r>
              <a:rPr sz="2800" spc="-15" dirty="0" smtClean="0">
                <a:latin typeface="Baskerville Old Face"/>
                <a:cs typeface="Baskerville Old Face"/>
              </a:rPr>
              <a:t>re</a:t>
            </a:r>
            <a:r>
              <a:rPr sz="2800" spc="5" dirty="0" smtClean="0">
                <a:latin typeface="Times New Roman"/>
                <a:cs typeface="Times New Roman"/>
              </a:rPr>
              <a:t> </a:t>
            </a:r>
            <a:r>
              <a:rPr sz="2800" spc="-10" dirty="0" smtClean="0">
                <a:latin typeface="Baskerville Old Face"/>
                <a:cs typeface="Baskerville Old Face"/>
              </a:rPr>
              <a:t>m</a:t>
            </a:r>
            <a:r>
              <a:rPr sz="2800" spc="0" dirty="0" smtClean="0">
                <a:latin typeface="Baskerville Old Face"/>
                <a:cs typeface="Baskerville Old Face"/>
              </a:rPr>
              <a:t>y</a:t>
            </a:r>
            <a:r>
              <a:rPr sz="2800" spc="0" dirty="0" smtClean="0">
                <a:latin typeface="Times New Roman"/>
                <a:cs typeface="Times New Roman"/>
              </a:rPr>
              <a:t> </a:t>
            </a:r>
            <a:r>
              <a:rPr sz="2800" spc="-15" dirty="0" smtClean="0">
                <a:latin typeface="Baskerville Old Face"/>
                <a:cs typeface="Baskerville Old Face"/>
              </a:rPr>
              <a:t>o</a:t>
            </a:r>
            <a:r>
              <a:rPr sz="2800" spc="-5" dirty="0" smtClean="0">
                <a:latin typeface="Baskerville Old Face"/>
                <a:cs typeface="Baskerville Old Face"/>
              </a:rPr>
              <a:t>p</a:t>
            </a:r>
            <a:r>
              <a:rPr sz="2800" spc="-10" dirty="0" smtClean="0">
                <a:latin typeface="Baskerville Old Face"/>
                <a:cs typeface="Baskerville Old Face"/>
              </a:rPr>
              <a:t>ti</a:t>
            </a:r>
            <a:r>
              <a:rPr sz="2800" spc="0" dirty="0" smtClean="0">
                <a:latin typeface="Baskerville Old Face"/>
                <a:cs typeface="Baskerville Old Face"/>
              </a:rPr>
              <a:t>o</a:t>
            </a:r>
            <a:r>
              <a:rPr sz="2800" spc="-10" dirty="0" smtClean="0">
                <a:latin typeface="Baskerville Old Face"/>
                <a:cs typeface="Baskerville Old Face"/>
              </a:rPr>
              <a:t>ns</a:t>
            </a:r>
            <a:r>
              <a:rPr sz="2800" spc="-10" dirty="0" smtClean="0">
                <a:latin typeface="Times New Roman"/>
                <a:cs typeface="Times New Roman"/>
              </a:rPr>
              <a:t> </a:t>
            </a:r>
            <a:r>
              <a:rPr sz="2800" spc="-15" dirty="0" smtClean="0">
                <a:latin typeface="Baskerville Old Face"/>
                <a:cs typeface="Baskerville Old Face"/>
              </a:rPr>
              <a:t>for</a:t>
            </a:r>
            <a:r>
              <a:rPr sz="2800" spc="5" dirty="0" smtClean="0">
                <a:latin typeface="Times New Roman"/>
                <a:cs typeface="Times New Roman"/>
              </a:rPr>
              <a:t> </a:t>
            </a:r>
            <a:r>
              <a:rPr lang="en-US" sz="2800" b="1" spc="-5" dirty="0">
                <a:solidFill>
                  <a:srgbClr val="FF0000"/>
                </a:solidFill>
                <a:latin typeface="Baskerville Old Face"/>
                <a:cs typeface="Times New Roman"/>
              </a:rPr>
              <a:t>F</a:t>
            </a:r>
            <a:r>
              <a:rPr sz="2800" b="1" spc="-10" dirty="0" smtClean="0">
                <a:solidFill>
                  <a:srgbClr val="FF0000"/>
                </a:solidFill>
                <a:latin typeface="Baskerville Old Face"/>
                <a:cs typeface="Baskerville Old Face"/>
              </a:rPr>
              <a:t>al</a:t>
            </a:r>
            <a:r>
              <a:rPr sz="2800" b="1" spc="0" dirty="0" smtClean="0">
                <a:solidFill>
                  <a:srgbClr val="FF0000"/>
                </a:solidFill>
                <a:latin typeface="Baskerville Old Face"/>
                <a:cs typeface="Baskerville Old Face"/>
              </a:rPr>
              <a:t>l</a:t>
            </a:r>
            <a:r>
              <a:rPr sz="2800" b="1" spc="-15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800" b="1" spc="-5" dirty="0" smtClean="0">
                <a:solidFill>
                  <a:srgbClr val="FF0000"/>
                </a:solidFill>
                <a:latin typeface="Baskerville Old Face"/>
                <a:cs typeface="Times New Roman"/>
              </a:rPr>
              <a:t>Arrest</a:t>
            </a:r>
            <a:r>
              <a:rPr sz="2800" spc="0" dirty="0" smtClean="0">
                <a:latin typeface="Baskerville Old Face"/>
                <a:cs typeface="Baskerville Old Face"/>
              </a:rPr>
              <a:t>?</a:t>
            </a:r>
            <a:endParaRPr sz="2800" dirty="0">
              <a:latin typeface="Baskerville Old Face"/>
              <a:cs typeface="Baskerville Old Face"/>
            </a:endParaRPr>
          </a:p>
        </p:txBody>
      </p:sp>
      <p:sp>
        <p:nvSpPr>
          <p:cNvPr id="4" name="object 4" title="Drawing of a multi-span fall arrest anchors"/>
          <p:cNvSpPr/>
          <p:nvPr/>
        </p:nvSpPr>
        <p:spPr>
          <a:xfrm>
            <a:off x="838200" y="5980177"/>
            <a:ext cx="8610599" cy="11826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28601" y="1317243"/>
            <a:ext cx="9296400" cy="226415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>
              <a:lnSpc>
                <a:spcPct val="100000"/>
              </a:lnSpc>
              <a:buFont typeface="Baskerville Old Face"/>
              <a:buChar char="•"/>
              <a:tabLst>
                <a:tab pos="355600" algn="l"/>
              </a:tabLst>
            </a:pPr>
            <a:r>
              <a:rPr sz="2400" dirty="0" smtClean="0">
                <a:latin typeface="Baskerville Old Face"/>
                <a:cs typeface="Baskerville Old Face"/>
              </a:rPr>
              <a:t>P</a:t>
            </a:r>
            <a:r>
              <a:rPr sz="2400" spc="-10" dirty="0" smtClean="0">
                <a:latin typeface="Baskerville Old Face"/>
                <a:cs typeface="Baskerville Old Face"/>
              </a:rPr>
              <a:t>la</a:t>
            </a:r>
            <a:r>
              <a:rPr sz="2400" spc="-5" dirty="0" smtClean="0">
                <a:latin typeface="Baskerville Old Face"/>
                <a:cs typeface="Baskerville Old Face"/>
              </a:rPr>
              <a:t>tf</a:t>
            </a:r>
            <a:r>
              <a:rPr sz="2400" spc="0" dirty="0" smtClean="0">
                <a:latin typeface="Baskerville Old Face"/>
                <a:cs typeface="Baskerville Old Face"/>
              </a:rPr>
              <a:t>or</a:t>
            </a:r>
            <a:r>
              <a:rPr sz="2400" spc="-5" dirty="0" smtClean="0">
                <a:latin typeface="Baskerville Old Face"/>
                <a:cs typeface="Baskerville Old Face"/>
              </a:rPr>
              <a:t>m</a:t>
            </a:r>
            <a:r>
              <a:rPr sz="2400" spc="0" dirty="0" smtClean="0">
                <a:latin typeface="Baskerville Old Face"/>
                <a:cs typeface="Baskerville Old Face"/>
              </a:rPr>
              <a:t>s</a:t>
            </a:r>
            <a:r>
              <a:rPr sz="2400" spc="0" dirty="0" smtClean="0">
                <a:latin typeface="Times New Roman"/>
                <a:cs typeface="Times New Roman"/>
              </a:rPr>
              <a:t> </a:t>
            </a:r>
            <a:r>
              <a:rPr sz="2400" spc="-10" dirty="0" smtClean="0">
                <a:latin typeface="Baskerville Old Face"/>
                <a:cs typeface="Baskerville Old Face"/>
              </a:rPr>
              <a:t>a</a:t>
            </a:r>
            <a:r>
              <a:rPr sz="2400" spc="5" dirty="0" smtClean="0">
                <a:latin typeface="Baskerville Old Face"/>
                <a:cs typeface="Baskerville Old Face"/>
              </a:rPr>
              <a:t>n</a:t>
            </a:r>
            <a:r>
              <a:rPr sz="2400" spc="0" dirty="0" smtClean="0">
                <a:latin typeface="Baskerville Old Face"/>
                <a:cs typeface="Baskerville Old Face"/>
              </a:rPr>
              <a:t>d</a:t>
            </a:r>
            <a:r>
              <a:rPr sz="2400" spc="0" dirty="0" smtClean="0">
                <a:latin typeface="Times New Roman"/>
                <a:cs typeface="Times New Roman"/>
              </a:rPr>
              <a:t> </a:t>
            </a:r>
            <a:r>
              <a:rPr sz="2400" spc="-10" dirty="0" smtClean="0">
                <a:latin typeface="Baskerville Old Face"/>
                <a:cs typeface="Baskerville Old Face"/>
              </a:rPr>
              <a:t>R</a:t>
            </a:r>
            <a:r>
              <a:rPr sz="2400" spc="5" dirty="0" smtClean="0">
                <a:latin typeface="Baskerville Old Face"/>
                <a:cs typeface="Baskerville Old Face"/>
              </a:rPr>
              <a:t>ail</a:t>
            </a:r>
            <a:r>
              <a:rPr sz="2400" spc="-10" dirty="0" smtClean="0">
                <a:latin typeface="Baskerville Old Face"/>
                <a:cs typeface="Baskerville Old Face"/>
              </a:rPr>
              <a:t>i</a:t>
            </a:r>
            <a:r>
              <a:rPr sz="2400" spc="-5" dirty="0" smtClean="0">
                <a:latin typeface="Baskerville Old Face"/>
                <a:cs typeface="Baskerville Old Face"/>
              </a:rPr>
              <a:t>ng</a:t>
            </a:r>
            <a:r>
              <a:rPr sz="2400" spc="0" dirty="0" smtClean="0">
                <a:latin typeface="Baskerville Old Face"/>
                <a:cs typeface="Baskerville Old Face"/>
              </a:rPr>
              <a:t>s</a:t>
            </a:r>
            <a:endParaRPr sz="2400" dirty="0">
              <a:latin typeface="Baskerville Old Face"/>
              <a:cs typeface="Baskerville Old Face"/>
            </a:endParaRPr>
          </a:p>
          <a:p>
            <a:pPr marL="355600" indent="-343535">
              <a:lnSpc>
                <a:spcPts val="2870"/>
              </a:lnSpc>
              <a:buFont typeface="Baskerville Old Face"/>
              <a:buChar char="•"/>
              <a:tabLst>
                <a:tab pos="355600" algn="l"/>
              </a:tabLst>
            </a:pPr>
            <a:r>
              <a:rPr sz="2400" spc="-5" dirty="0" smtClean="0">
                <a:latin typeface="Baskerville Old Face"/>
                <a:cs typeface="Baskerville Old Face"/>
              </a:rPr>
              <a:t>L</a:t>
            </a:r>
            <a:r>
              <a:rPr sz="2400" spc="-10" dirty="0" smtClean="0">
                <a:latin typeface="Baskerville Old Face"/>
                <a:cs typeface="Baskerville Old Face"/>
              </a:rPr>
              <a:t>i</a:t>
            </a:r>
            <a:r>
              <a:rPr sz="2400" spc="-5" dirty="0" smtClean="0">
                <a:latin typeface="Baskerville Old Face"/>
                <a:cs typeface="Baskerville Old Face"/>
              </a:rPr>
              <a:t>ft</a:t>
            </a:r>
            <a:r>
              <a:rPr sz="2400" spc="0" dirty="0" smtClean="0">
                <a:latin typeface="Baskerville Old Face"/>
                <a:cs typeface="Baskerville Old Face"/>
              </a:rPr>
              <a:t>s</a:t>
            </a:r>
            <a:endParaRPr sz="2400" dirty="0">
              <a:latin typeface="Baskerville Old Face"/>
              <a:cs typeface="Baskerville Old Face"/>
            </a:endParaRPr>
          </a:p>
          <a:p>
            <a:pPr marL="355600" indent="-343535">
              <a:lnSpc>
                <a:spcPct val="100000"/>
              </a:lnSpc>
              <a:buFont typeface="Baskerville Old Face"/>
              <a:buChar char="•"/>
              <a:tabLst>
                <a:tab pos="355600" algn="l"/>
              </a:tabLst>
            </a:pPr>
            <a:r>
              <a:rPr sz="2400" spc="-10" dirty="0" smtClean="0">
                <a:latin typeface="Baskerville Old Face"/>
                <a:cs typeface="Baskerville Old Face"/>
              </a:rPr>
              <a:t>S</a:t>
            </a:r>
            <a:r>
              <a:rPr sz="2400" spc="-5" dirty="0" smtClean="0">
                <a:latin typeface="Baskerville Old Face"/>
                <a:cs typeface="Baskerville Old Face"/>
              </a:rPr>
              <a:t>c</a:t>
            </a:r>
            <a:r>
              <a:rPr sz="2400" spc="-10" dirty="0" smtClean="0">
                <a:latin typeface="Baskerville Old Face"/>
                <a:cs typeface="Baskerville Old Face"/>
              </a:rPr>
              <a:t>a</a:t>
            </a:r>
            <a:r>
              <a:rPr sz="2400" spc="-5" dirty="0" smtClean="0">
                <a:latin typeface="Baskerville Old Face"/>
                <a:cs typeface="Baskerville Old Face"/>
              </a:rPr>
              <a:t>ff</a:t>
            </a:r>
            <a:r>
              <a:rPr sz="2400" spc="0" dirty="0" smtClean="0">
                <a:latin typeface="Baskerville Old Face"/>
                <a:cs typeface="Baskerville Old Face"/>
              </a:rPr>
              <a:t>o</a:t>
            </a:r>
            <a:r>
              <a:rPr sz="2400" spc="5" dirty="0" smtClean="0">
                <a:latin typeface="Baskerville Old Face"/>
                <a:cs typeface="Baskerville Old Face"/>
              </a:rPr>
              <a:t>l</a:t>
            </a:r>
            <a:r>
              <a:rPr sz="2400" spc="10" dirty="0" smtClean="0">
                <a:latin typeface="Baskerville Old Face"/>
                <a:cs typeface="Baskerville Old Face"/>
              </a:rPr>
              <a:t>d</a:t>
            </a:r>
            <a:r>
              <a:rPr sz="2400" spc="-10" dirty="0" smtClean="0">
                <a:latin typeface="Baskerville Old Face"/>
                <a:cs typeface="Baskerville Old Face"/>
              </a:rPr>
              <a:t>i</a:t>
            </a:r>
            <a:r>
              <a:rPr sz="2400" spc="-5" dirty="0" smtClean="0">
                <a:latin typeface="Baskerville Old Face"/>
                <a:cs typeface="Baskerville Old Face"/>
              </a:rPr>
              <a:t>n</a:t>
            </a:r>
            <a:r>
              <a:rPr sz="2400" spc="0" dirty="0" smtClean="0">
                <a:latin typeface="Baskerville Old Face"/>
                <a:cs typeface="Baskerville Old Face"/>
              </a:rPr>
              <a:t>g</a:t>
            </a:r>
            <a:endParaRPr sz="2400" dirty="0">
              <a:latin typeface="Baskerville Old Face"/>
              <a:cs typeface="Baskerville Old Face"/>
            </a:endParaRPr>
          </a:p>
          <a:p>
            <a:pPr marL="355600" indent="-343535">
              <a:lnSpc>
                <a:spcPct val="100000"/>
              </a:lnSpc>
              <a:buFont typeface="Baskerville Old Face"/>
              <a:buChar char="•"/>
              <a:tabLst>
                <a:tab pos="355600" algn="l"/>
              </a:tabLst>
            </a:pPr>
            <a:r>
              <a:rPr sz="2400" spc="-5" dirty="0" smtClean="0">
                <a:latin typeface="Baskerville Old Face"/>
                <a:cs typeface="Baskerville Old Face"/>
              </a:rPr>
              <a:t>L</a:t>
            </a:r>
            <a:r>
              <a:rPr sz="2400" spc="-10" dirty="0" smtClean="0">
                <a:latin typeface="Baskerville Old Face"/>
                <a:cs typeface="Baskerville Old Face"/>
              </a:rPr>
              <a:t>a</a:t>
            </a:r>
            <a:r>
              <a:rPr sz="2400" spc="0" dirty="0" smtClean="0">
                <a:latin typeface="Baskerville Old Face"/>
                <a:cs typeface="Baskerville Old Face"/>
              </a:rPr>
              <a:t>dd</a:t>
            </a:r>
            <a:r>
              <a:rPr sz="2400" spc="-5" dirty="0" smtClean="0">
                <a:latin typeface="Baskerville Old Face"/>
                <a:cs typeface="Baskerville Old Face"/>
              </a:rPr>
              <a:t>e</a:t>
            </a:r>
            <a:r>
              <a:rPr sz="2400" spc="0" dirty="0" smtClean="0">
                <a:latin typeface="Baskerville Old Face"/>
                <a:cs typeface="Baskerville Old Face"/>
              </a:rPr>
              <a:t>rs</a:t>
            </a:r>
            <a:endParaRPr sz="2400" dirty="0">
              <a:latin typeface="Baskerville Old Face"/>
              <a:cs typeface="Baskerville Old Face"/>
            </a:endParaRPr>
          </a:p>
          <a:p>
            <a:pPr marL="355600" indent="-343535">
              <a:lnSpc>
                <a:spcPts val="2870"/>
              </a:lnSpc>
              <a:buFont typeface="Baskerville Old Face"/>
              <a:buChar char="•"/>
              <a:tabLst>
                <a:tab pos="355600" algn="l"/>
              </a:tabLst>
            </a:pPr>
            <a:r>
              <a:rPr sz="2400" spc="-5" dirty="0" smtClean="0">
                <a:latin typeface="Baskerville Old Face"/>
                <a:cs typeface="Baskerville Old Face"/>
              </a:rPr>
              <a:t>F</a:t>
            </a:r>
            <a:r>
              <a:rPr sz="2400" spc="5" dirty="0" smtClean="0">
                <a:latin typeface="Baskerville Old Face"/>
                <a:cs typeface="Baskerville Old Face"/>
              </a:rPr>
              <a:t>al</a:t>
            </a:r>
            <a:r>
              <a:rPr sz="2400" spc="0" dirty="0" smtClean="0">
                <a:latin typeface="Baskerville Old Face"/>
                <a:cs typeface="Baskerville Old Face"/>
              </a:rPr>
              <a:t>l</a:t>
            </a:r>
            <a:r>
              <a:rPr sz="2400" spc="-10" dirty="0" smtClean="0">
                <a:latin typeface="Times New Roman"/>
                <a:cs typeface="Times New Roman"/>
              </a:rPr>
              <a:t> </a:t>
            </a:r>
            <a:r>
              <a:rPr sz="2400" spc="-10" dirty="0" smtClean="0">
                <a:latin typeface="Baskerville Old Face"/>
                <a:cs typeface="Baskerville Old Face"/>
              </a:rPr>
              <a:t>R</a:t>
            </a:r>
            <a:r>
              <a:rPr sz="2400" spc="-5" dirty="0" smtClean="0">
                <a:latin typeface="Baskerville Old Face"/>
                <a:cs typeface="Baskerville Old Face"/>
              </a:rPr>
              <a:t>e</a:t>
            </a:r>
            <a:r>
              <a:rPr sz="2400" spc="0" dirty="0" smtClean="0">
                <a:latin typeface="Baskerville Old Face"/>
                <a:cs typeface="Baskerville Old Face"/>
              </a:rPr>
              <a:t>s</a:t>
            </a:r>
            <a:r>
              <a:rPr sz="2400" spc="-5" dirty="0" smtClean="0">
                <a:latin typeface="Baskerville Old Face"/>
                <a:cs typeface="Baskerville Old Face"/>
              </a:rPr>
              <a:t>t</a:t>
            </a:r>
            <a:r>
              <a:rPr sz="2400" spc="15" dirty="0" smtClean="0">
                <a:latin typeface="Baskerville Old Face"/>
                <a:cs typeface="Baskerville Old Face"/>
              </a:rPr>
              <a:t>r</a:t>
            </a:r>
            <a:r>
              <a:rPr sz="2400" spc="5" dirty="0" smtClean="0">
                <a:latin typeface="Baskerville Old Face"/>
                <a:cs typeface="Baskerville Old Face"/>
              </a:rPr>
              <a:t>a</a:t>
            </a:r>
            <a:r>
              <a:rPr sz="2400" spc="-10" dirty="0" smtClean="0">
                <a:latin typeface="Baskerville Old Face"/>
                <a:cs typeface="Baskerville Old Face"/>
              </a:rPr>
              <a:t>i</a:t>
            </a:r>
            <a:r>
              <a:rPr sz="2400" spc="5" dirty="0" smtClean="0">
                <a:latin typeface="Baskerville Old Face"/>
                <a:cs typeface="Baskerville Old Face"/>
              </a:rPr>
              <a:t>n</a:t>
            </a:r>
            <a:r>
              <a:rPr sz="2400" spc="0" dirty="0" smtClean="0">
                <a:latin typeface="Baskerville Old Face"/>
                <a:cs typeface="Baskerville Old Face"/>
              </a:rPr>
              <a:t>t</a:t>
            </a:r>
            <a:r>
              <a:rPr sz="2400" spc="-5" dirty="0" smtClean="0">
                <a:latin typeface="Times New Roman"/>
                <a:cs typeface="Times New Roman"/>
              </a:rPr>
              <a:t> </a:t>
            </a:r>
            <a:r>
              <a:rPr sz="2400" spc="-10" dirty="0" smtClean="0">
                <a:latin typeface="Baskerville Old Face"/>
                <a:cs typeface="Baskerville Old Face"/>
              </a:rPr>
              <a:t>S</a:t>
            </a:r>
            <a:r>
              <a:rPr sz="2400" spc="0" dirty="0" smtClean="0">
                <a:latin typeface="Baskerville Old Face"/>
                <a:cs typeface="Baskerville Old Face"/>
              </a:rPr>
              <a:t>ys</a:t>
            </a:r>
            <a:r>
              <a:rPr sz="2400" spc="-5" dirty="0" smtClean="0">
                <a:latin typeface="Baskerville Old Face"/>
                <a:cs typeface="Baskerville Old Face"/>
              </a:rPr>
              <a:t>tem</a:t>
            </a:r>
            <a:r>
              <a:rPr sz="2400" spc="0" dirty="0" smtClean="0">
                <a:latin typeface="Baskerville Old Face"/>
                <a:cs typeface="Baskerville Old Face"/>
              </a:rPr>
              <a:t>s</a:t>
            </a:r>
            <a:endParaRPr sz="2400" dirty="0">
              <a:latin typeface="Baskerville Old Face"/>
              <a:cs typeface="Baskerville Old Face"/>
            </a:endParaRPr>
          </a:p>
          <a:p>
            <a:pPr marL="355600" indent="-343535">
              <a:lnSpc>
                <a:spcPct val="100000"/>
              </a:lnSpc>
              <a:buFont typeface="Baskerville Old Face"/>
              <a:buChar char="•"/>
              <a:tabLst>
                <a:tab pos="355600" algn="l"/>
              </a:tabLst>
            </a:pPr>
            <a:r>
              <a:rPr sz="2400" spc="-10" dirty="0" smtClean="0">
                <a:latin typeface="Baskerville Old Face"/>
                <a:cs typeface="Baskerville Old Face"/>
              </a:rPr>
              <a:t>M</a:t>
            </a:r>
            <a:r>
              <a:rPr sz="2400" spc="0" dirty="0" smtClean="0">
                <a:latin typeface="Baskerville Old Face"/>
                <a:cs typeface="Baskerville Old Face"/>
              </a:rPr>
              <a:t>o</a:t>
            </a:r>
            <a:r>
              <a:rPr sz="2400" spc="-10" dirty="0" smtClean="0">
                <a:latin typeface="Baskerville Old Face"/>
                <a:cs typeface="Baskerville Old Face"/>
              </a:rPr>
              <a:t>bi</a:t>
            </a:r>
            <a:r>
              <a:rPr sz="2400" spc="5" dirty="0" smtClean="0">
                <a:latin typeface="Baskerville Old Face"/>
                <a:cs typeface="Baskerville Old Face"/>
              </a:rPr>
              <a:t>l</a:t>
            </a:r>
            <a:r>
              <a:rPr sz="2400" spc="0" dirty="0" smtClean="0">
                <a:latin typeface="Baskerville Old Face"/>
                <a:cs typeface="Baskerville Old Face"/>
              </a:rPr>
              <a:t>e</a:t>
            </a:r>
            <a:r>
              <a:rPr sz="2400" spc="-5" dirty="0" smtClean="0">
                <a:latin typeface="Times New Roman"/>
                <a:cs typeface="Times New Roman"/>
              </a:rPr>
              <a:t> </a:t>
            </a:r>
            <a:r>
              <a:rPr sz="2400" spc="-10" dirty="0" smtClean="0">
                <a:latin typeface="Baskerville Old Face"/>
                <a:cs typeface="Baskerville Old Face"/>
              </a:rPr>
              <a:t>S</a:t>
            </a:r>
            <a:r>
              <a:rPr sz="2400" spc="-5" dirty="0" smtClean="0">
                <a:latin typeface="Baskerville Old Face"/>
                <a:cs typeface="Baskerville Old Face"/>
              </a:rPr>
              <a:t>t</a:t>
            </a:r>
            <a:r>
              <a:rPr sz="2400" spc="5" dirty="0" smtClean="0">
                <a:latin typeface="Baskerville Old Face"/>
                <a:cs typeface="Baskerville Old Face"/>
              </a:rPr>
              <a:t>a</a:t>
            </a:r>
            <a:r>
              <a:rPr sz="2400" spc="-10" dirty="0" smtClean="0">
                <a:latin typeface="Baskerville Old Face"/>
                <a:cs typeface="Baskerville Old Face"/>
              </a:rPr>
              <a:t>i</a:t>
            </a:r>
            <a:r>
              <a:rPr sz="2400" spc="15" dirty="0" smtClean="0">
                <a:latin typeface="Baskerville Old Face"/>
                <a:cs typeface="Baskerville Old Face"/>
              </a:rPr>
              <a:t>r</a:t>
            </a:r>
            <a:r>
              <a:rPr sz="2400" spc="0" dirty="0" smtClean="0">
                <a:latin typeface="Baskerville Old Face"/>
                <a:cs typeface="Baskerville Old Face"/>
              </a:rPr>
              <a:t>s</a:t>
            </a:r>
            <a:endParaRPr sz="2400" dirty="0">
              <a:latin typeface="Baskerville Old Face"/>
              <a:cs typeface="Baskerville Old Face"/>
            </a:endParaRPr>
          </a:p>
          <a:p>
            <a:pPr>
              <a:lnSpc>
                <a:spcPts val="1000"/>
              </a:lnSpc>
              <a:buFont typeface="Baskerville Old Face"/>
              <a:buChar char="•"/>
            </a:pPr>
            <a:endParaRPr sz="1000" dirty="0"/>
          </a:p>
        </p:txBody>
      </p:sp>
      <p:pic>
        <p:nvPicPr>
          <p:cNvPr id="1026" name="Picture 2" title="Man lift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72401" y="457200"/>
            <a:ext cx="2285999" cy="2830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title="raised platform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4407732"/>
            <a:ext cx="3552889" cy="2755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title="Scoffold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25521" y="1752600"/>
            <a:ext cx="3008879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title="anchors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86200" y="4495800"/>
            <a:ext cx="3352800" cy="3048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 title="Mobile Stairs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9000" y="4263812"/>
            <a:ext cx="2819400" cy="350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 title="scissor lift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69614" y="1219201"/>
            <a:ext cx="1939568" cy="3188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62430" y="228600"/>
            <a:ext cx="7628741" cy="838200"/>
          </a:xfrm>
        </p:spPr>
        <p:txBody>
          <a:bodyPr/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en-US" sz="4000" b="0" i="0" u="none" strike="noStrike" kern="1200" cap="none" spc="-1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F</a:t>
            </a:r>
            <a:r>
              <a:rPr kumimoji="0" lang="en-US" sz="4000" b="0" i="0" u="none" strike="noStrike" kern="120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a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ll</a:t>
            </a:r>
            <a:r>
              <a:rPr kumimoji="0" lang="en-US" sz="4000" b="0" i="0" u="none" strike="noStrike" kern="1200" cap="none" spc="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P</a:t>
            </a:r>
            <a:r>
              <a:rPr kumimoji="0" lang="en-US" sz="4000" b="0" i="0" u="none" strike="noStrike" kern="1200" cap="none" spc="-1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r</a:t>
            </a:r>
            <a:r>
              <a:rPr kumimoji="0" lang="en-US" sz="4000" b="0" i="0" u="none" strike="noStrike" kern="120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e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v</a:t>
            </a:r>
            <a:r>
              <a:rPr kumimoji="0" lang="en-US" sz="4000" b="0" i="0" u="none" strike="noStrike" kern="120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e</a:t>
            </a:r>
            <a:r>
              <a:rPr kumimoji="0" lang="en-US" sz="4000" b="0" i="0" u="none" strike="noStrike" kern="1200" cap="none" spc="-2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n</a:t>
            </a:r>
            <a:r>
              <a:rPr kumimoji="0" lang="en-US" sz="4000" b="0" i="0" u="none" strike="noStrike" kern="1200" cap="none" spc="-1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t</a:t>
            </a:r>
            <a:r>
              <a:rPr kumimoji="0" lang="en-US" sz="4000" b="0" i="0" u="none" strike="noStrike" kern="1200" cap="none" spc="1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i</a:t>
            </a:r>
            <a:r>
              <a:rPr kumimoji="0" lang="en-US" sz="4000" b="0" i="0" u="none" strike="noStrike" kern="1200" cap="none" spc="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o</a:t>
            </a:r>
            <a:r>
              <a:rPr kumimoji="0" lang="en-US" sz="4000" b="0" i="0" u="none" strike="noStrike" kern="1200" cap="none" spc="-2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n</a:t>
            </a:r>
            <a:r>
              <a:rPr kumimoji="0" lang="en-US" sz="4000" b="0" i="0" u="none" strike="noStrike" kern="1200" cap="none" spc="-2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4000" b="0" i="0" u="none" strike="noStrike" kern="1200" cap="none" spc="-2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Op</a:t>
            </a:r>
            <a:r>
              <a:rPr kumimoji="0" lang="en-US" sz="4000" b="0" i="0" u="none" strike="noStrike" kern="1200" cap="none" spc="-1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t</a:t>
            </a:r>
            <a:r>
              <a:rPr kumimoji="0" lang="en-US" sz="4000" b="0" i="0" u="none" strike="noStrike" kern="1200" cap="none" spc="1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i</a:t>
            </a:r>
            <a:r>
              <a:rPr kumimoji="0" lang="en-US" sz="4000" b="0" i="0" u="none" strike="noStrike" kern="1200" cap="none" spc="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o</a:t>
            </a:r>
            <a:r>
              <a:rPr kumimoji="0" lang="en-US" sz="4000" b="0" i="0" u="none" strike="noStrike" kern="1200" cap="none" spc="-3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n</a:t>
            </a:r>
            <a:r>
              <a:rPr kumimoji="0" lang="en-US" sz="4000" b="0" i="0" u="none" strike="noStrike" kern="1200" cap="none" spc="-1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s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/>
            </a:r>
            <a:b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2401" y="533400"/>
            <a:ext cx="7543799" cy="1244472"/>
          </a:xfrm>
          <a:prstGeom prst="rect">
            <a:avLst/>
          </a:prstGeom>
        </p:spPr>
        <p:txBody>
          <a:bodyPr vert="horz" wrap="square" lIns="0" tIns="202183" rIns="0" bIns="0" rtlCol="0">
            <a:noAutofit/>
          </a:bodyPr>
          <a:lstStyle/>
          <a:p>
            <a:pPr marL="3341370" algn="l">
              <a:lnSpc>
                <a:spcPct val="100000"/>
              </a:lnSpc>
            </a:pPr>
            <a:r>
              <a:rPr sz="4400" spc="-5" dirty="0" smtClean="0">
                <a:latin typeface="Baskerville Old Face"/>
                <a:cs typeface="Baskerville Old Face"/>
              </a:rPr>
              <a:t>R</a:t>
            </a:r>
            <a:r>
              <a:rPr lang="en-US" sz="4400" spc="-15" dirty="0" smtClean="0">
                <a:latin typeface="Baskerville Old Face"/>
                <a:cs typeface="Baskerville Old Face"/>
              </a:rPr>
              <a:t>esults of a Fall</a:t>
            </a:r>
            <a:endParaRPr sz="4400" dirty="0">
              <a:latin typeface="Baskerville Old Face"/>
              <a:cs typeface="Baskerville Old Face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2400" y="2209799"/>
            <a:ext cx="9677400" cy="342900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>
              <a:lnSpc>
                <a:spcPct val="100000"/>
              </a:lnSpc>
              <a:buFont typeface="Baskerville Old Face"/>
              <a:buChar char="•"/>
              <a:tabLst>
                <a:tab pos="355600" algn="l"/>
              </a:tabLst>
            </a:pPr>
            <a:r>
              <a:rPr sz="2700" spc="-10" dirty="0" smtClean="0">
                <a:latin typeface="Baskerville Old Face"/>
                <a:cs typeface="Baskerville Old Face"/>
              </a:rPr>
              <a:t>T</a:t>
            </a:r>
            <a:r>
              <a:rPr sz="2700" spc="-5" dirty="0" smtClean="0">
                <a:latin typeface="Baskerville Old Face"/>
                <a:cs typeface="Baskerville Old Face"/>
              </a:rPr>
              <a:t>h</a:t>
            </a:r>
            <a:r>
              <a:rPr sz="2700" spc="0" dirty="0" smtClean="0">
                <a:latin typeface="Baskerville Old Face"/>
                <a:cs typeface="Baskerville Old Face"/>
              </a:rPr>
              <a:t>e</a:t>
            </a:r>
            <a:r>
              <a:rPr sz="2700" spc="-10" dirty="0" smtClean="0">
                <a:latin typeface="Times New Roman"/>
                <a:cs typeface="Times New Roman"/>
              </a:rPr>
              <a:t> </a:t>
            </a:r>
            <a:r>
              <a:rPr sz="2700" spc="-5" dirty="0" smtClean="0">
                <a:latin typeface="Baskerville Old Face"/>
                <a:cs typeface="Baskerville Old Face"/>
              </a:rPr>
              <a:t>av</a:t>
            </a:r>
            <a:r>
              <a:rPr sz="2700" spc="-10" dirty="0" smtClean="0">
                <a:latin typeface="Baskerville Old Face"/>
                <a:cs typeface="Baskerville Old Face"/>
              </a:rPr>
              <a:t>e</a:t>
            </a:r>
            <a:r>
              <a:rPr sz="2700" spc="-5" dirty="0" smtClean="0">
                <a:latin typeface="Baskerville Old Face"/>
                <a:cs typeface="Baskerville Old Face"/>
              </a:rPr>
              <a:t>ra</a:t>
            </a:r>
            <a:r>
              <a:rPr sz="2700" spc="-10" dirty="0" smtClean="0">
                <a:latin typeface="Baskerville Old Face"/>
                <a:cs typeface="Baskerville Old Face"/>
              </a:rPr>
              <a:t>g</a:t>
            </a:r>
            <a:r>
              <a:rPr sz="2700" spc="0" dirty="0" smtClean="0">
                <a:latin typeface="Baskerville Old Face"/>
                <a:cs typeface="Baskerville Old Face"/>
              </a:rPr>
              <a:t>e</a:t>
            </a:r>
            <a:r>
              <a:rPr sz="2700" spc="-10" dirty="0" smtClean="0">
                <a:latin typeface="Times New Roman"/>
                <a:cs typeface="Times New Roman"/>
              </a:rPr>
              <a:t> </a:t>
            </a:r>
            <a:r>
              <a:rPr sz="2700" spc="-5" dirty="0" smtClean="0">
                <a:latin typeface="Baskerville Old Face"/>
                <a:cs typeface="Baskerville Old Face"/>
              </a:rPr>
              <a:t>fa</a:t>
            </a:r>
            <a:r>
              <a:rPr sz="2700" spc="-10" dirty="0" smtClean="0">
                <a:latin typeface="Baskerville Old Face"/>
                <a:cs typeface="Baskerville Old Face"/>
              </a:rPr>
              <a:t>t</a:t>
            </a:r>
            <a:r>
              <a:rPr sz="2700" spc="-5" dirty="0" smtClean="0">
                <a:latin typeface="Baskerville Old Face"/>
                <a:cs typeface="Baskerville Old Face"/>
              </a:rPr>
              <a:t>a</a:t>
            </a:r>
            <a:r>
              <a:rPr sz="2700" spc="0" dirty="0" smtClean="0">
                <a:latin typeface="Baskerville Old Face"/>
                <a:cs typeface="Baskerville Old Face"/>
              </a:rPr>
              <a:t>l</a:t>
            </a:r>
            <a:r>
              <a:rPr sz="2700" spc="-15" dirty="0" smtClean="0">
                <a:latin typeface="Times New Roman"/>
                <a:cs typeface="Times New Roman"/>
              </a:rPr>
              <a:t> </a:t>
            </a:r>
            <a:r>
              <a:rPr sz="2700" spc="-5" dirty="0" smtClean="0">
                <a:latin typeface="Baskerville Old Face"/>
                <a:cs typeface="Baskerville Old Face"/>
              </a:rPr>
              <a:t>fa</a:t>
            </a:r>
            <a:r>
              <a:rPr sz="2700" spc="-10" dirty="0" smtClean="0">
                <a:latin typeface="Baskerville Old Face"/>
                <a:cs typeface="Baskerville Old Face"/>
              </a:rPr>
              <a:t>l</a:t>
            </a:r>
            <a:r>
              <a:rPr sz="2700" spc="0" dirty="0" smtClean="0">
                <a:latin typeface="Baskerville Old Face"/>
                <a:cs typeface="Baskerville Old Face"/>
              </a:rPr>
              <a:t>l</a:t>
            </a:r>
            <a:r>
              <a:rPr sz="2700" spc="-15" dirty="0" smtClean="0">
                <a:latin typeface="Times New Roman"/>
                <a:cs typeface="Times New Roman"/>
              </a:rPr>
              <a:t> </a:t>
            </a:r>
            <a:r>
              <a:rPr sz="2700" spc="-10" dirty="0" smtClean="0">
                <a:latin typeface="Baskerville Old Face"/>
                <a:cs typeface="Baskerville Old Face"/>
              </a:rPr>
              <a:t>i</a:t>
            </a:r>
            <a:r>
              <a:rPr sz="2700" spc="0" dirty="0" smtClean="0">
                <a:latin typeface="Baskerville Old Face"/>
                <a:cs typeface="Baskerville Old Face"/>
              </a:rPr>
              <a:t>s</a:t>
            </a:r>
            <a:r>
              <a:rPr sz="2700" spc="0" dirty="0" smtClean="0">
                <a:latin typeface="Times New Roman"/>
                <a:cs typeface="Times New Roman"/>
              </a:rPr>
              <a:t> </a:t>
            </a:r>
            <a:r>
              <a:rPr sz="2700" spc="-10" dirty="0" smtClean="0">
                <a:latin typeface="Baskerville Old Face"/>
                <a:cs typeface="Baskerville Old Face"/>
              </a:rPr>
              <a:t>o</a:t>
            </a:r>
            <a:r>
              <a:rPr sz="2700" spc="-5" dirty="0" smtClean="0">
                <a:latin typeface="Baskerville Old Face"/>
                <a:cs typeface="Baskerville Old Face"/>
              </a:rPr>
              <a:t>n</a:t>
            </a:r>
            <a:r>
              <a:rPr sz="2700" spc="-10" dirty="0" smtClean="0">
                <a:latin typeface="Baskerville Old Face"/>
                <a:cs typeface="Baskerville Old Face"/>
              </a:rPr>
              <a:t>l</a:t>
            </a:r>
            <a:r>
              <a:rPr sz="2700" spc="0" dirty="0" smtClean="0">
                <a:latin typeface="Baskerville Old Face"/>
                <a:cs typeface="Baskerville Old Face"/>
              </a:rPr>
              <a:t>y</a:t>
            </a:r>
            <a:r>
              <a:rPr sz="2700" spc="-5" dirty="0" smtClean="0">
                <a:latin typeface="Times New Roman"/>
                <a:cs typeface="Times New Roman"/>
              </a:rPr>
              <a:t> </a:t>
            </a:r>
            <a:r>
              <a:rPr sz="2700" spc="0" dirty="0" smtClean="0">
                <a:latin typeface="Baskerville Old Face"/>
                <a:cs typeface="Baskerville Old Face"/>
              </a:rPr>
              <a:t>6</a:t>
            </a:r>
            <a:r>
              <a:rPr sz="2700" spc="-5" dirty="0" smtClean="0">
                <a:latin typeface="Times New Roman"/>
                <a:cs typeface="Times New Roman"/>
              </a:rPr>
              <a:t> </a:t>
            </a:r>
            <a:r>
              <a:rPr sz="2700" spc="-5" dirty="0" smtClean="0">
                <a:latin typeface="Baskerville Old Face"/>
                <a:cs typeface="Baskerville Old Face"/>
              </a:rPr>
              <a:t>f</a:t>
            </a:r>
            <a:r>
              <a:rPr sz="2700" spc="-10" dirty="0" smtClean="0">
                <a:latin typeface="Baskerville Old Face"/>
                <a:cs typeface="Baskerville Old Face"/>
              </a:rPr>
              <a:t>e</a:t>
            </a:r>
            <a:r>
              <a:rPr sz="2700" spc="-20" dirty="0" smtClean="0">
                <a:latin typeface="Baskerville Old Face"/>
                <a:cs typeface="Baskerville Old Face"/>
              </a:rPr>
              <a:t>e</a:t>
            </a:r>
            <a:r>
              <a:rPr sz="2700" spc="-10" dirty="0" smtClean="0">
                <a:latin typeface="Baskerville Old Face"/>
                <a:cs typeface="Baskerville Old Face"/>
              </a:rPr>
              <a:t>t</a:t>
            </a:r>
            <a:endParaRPr sz="2700" dirty="0">
              <a:latin typeface="Baskerville Old Face"/>
              <a:cs typeface="Baskerville Old Face"/>
            </a:endParaRPr>
          </a:p>
          <a:p>
            <a:pPr>
              <a:lnSpc>
                <a:spcPts val="600"/>
              </a:lnSpc>
              <a:spcBef>
                <a:spcPts val="23"/>
              </a:spcBef>
              <a:buFont typeface="Baskerville Old Face"/>
              <a:buChar char="•"/>
            </a:pPr>
            <a:endParaRPr sz="600" dirty="0"/>
          </a:p>
          <a:p>
            <a:pPr marL="355600" marR="34925" indent="-342900">
              <a:lnSpc>
                <a:spcPct val="100400"/>
              </a:lnSpc>
              <a:buFont typeface="Baskerville Old Face"/>
              <a:buChar char="•"/>
              <a:tabLst>
                <a:tab pos="355600" algn="l"/>
              </a:tabLst>
            </a:pPr>
            <a:r>
              <a:rPr sz="2700" spc="0" dirty="0" smtClean="0">
                <a:latin typeface="Baskerville Old Face"/>
                <a:cs typeface="Baskerville Old Face"/>
              </a:rPr>
              <a:t>A</a:t>
            </a:r>
            <a:r>
              <a:rPr sz="2700" spc="-10" dirty="0" smtClean="0">
                <a:latin typeface="Times New Roman"/>
                <a:cs typeface="Times New Roman"/>
              </a:rPr>
              <a:t> </a:t>
            </a:r>
            <a:r>
              <a:rPr sz="2700" spc="0" dirty="0" smtClean="0">
                <a:latin typeface="Baskerville Old Face"/>
                <a:cs typeface="Baskerville Old Face"/>
              </a:rPr>
              <a:t>6’</a:t>
            </a:r>
            <a:r>
              <a:rPr sz="2700" spc="-5" dirty="0" smtClean="0">
                <a:latin typeface="Times New Roman"/>
                <a:cs typeface="Times New Roman"/>
              </a:rPr>
              <a:t> </a:t>
            </a:r>
            <a:r>
              <a:rPr sz="2700" spc="-5" dirty="0" smtClean="0">
                <a:latin typeface="Baskerville Old Face"/>
                <a:cs typeface="Baskerville Old Face"/>
              </a:rPr>
              <a:t>f</a:t>
            </a:r>
            <a:r>
              <a:rPr sz="2700" spc="-10" dirty="0" smtClean="0">
                <a:latin typeface="Baskerville Old Face"/>
                <a:cs typeface="Baskerville Old Face"/>
              </a:rPr>
              <a:t>oo</a:t>
            </a:r>
            <a:r>
              <a:rPr sz="2700" spc="0" dirty="0" smtClean="0">
                <a:latin typeface="Baskerville Old Face"/>
                <a:cs typeface="Baskerville Old Face"/>
              </a:rPr>
              <a:t>t</a:t>
            </a:r>
            <a:r>
              <a:rPr sz="2700" spc="-10" dirty="0" smtClean="0">
                <a:latin typeface="Times New Roman"/>
                <a:cs typeface="Times New Roman"/>
              </a:rPr>
              <a:t> </a:t>
            </a:r>
            <a:r>
              <a:rPr sz="2700" spc="-5" dirty="0" smtClean="0">
                <a:latin typeface="Baskerville Old Face"/>
                <a:cs typeface="Baskerville Old Face"/>
              </a:rPr>
              <a:t>fa</a:t>
            </a:r>
            <a:r>
              <a:rPr sz="2700" spc="-10" dirty="0" smtClean="0">
                <a:latin typeface="Baskerville Old Face"/>
                <a:cs typeface="Baskerville Old Face"/>
              </a:rPr>
              <a:t>l</a:t>
            </a:r>
            <a:r>
              <a:rPr sz="2700" spc="0" dirty="0" smtClean="0">
                <a:latin typeface="Baskerville Old Face"/>
                <a:cs typeface="Baskerville Old Face"/>
              </a:rPr>
              <a:t>l</a:t>
            </a:r>
            <a:r>
              <a:rPr sz="2700" spc="-15" dirty="0" smtClean="0">
                <a:latin typeface="Times New Roman"/>
                <a:cs typeface="Times New Roman"/>
              </a:rPr>
              <a:t> </a:t>
            </a:r>
            <a:r>
              <a:rPr sz="2700" spc="0" dirty="0" smtClean="0">
                <a:latin typeface="Baskerville Old Face"/>
                <a:cs typeface="Baskerville Old Face"/>
              </a:rPr>
              <a:t>g</a:t>
            </a:r>
            <a:r>
              <a:rPr sz="2700" spc="-10" dirty="0" smtClean="0">
                <a:latin typeface="Baskerville Old Face"/>
                <a:cs typeface="Baskerville Old Face"/>
              </a:rPr>
              <a:t>e</a:t>
            </a:r>
            <a:r>
              <a:rPr sz="2700" spc="-5" dirty="0" smtClean="0">
                <a:latin typeface="Baskerville Old Face"/>
                <a:cs typeface="Baskerville Old Face"/>
              </a:rPr>
              <a:t>n</a:t>
            </a:r>
            <a:r>
              <a:rPr sz="2700" spc="-10" dirty="0" smtClean="0">
                <a:latin typeface="Baskerville Old Face"/>
                <a:cs typeface="Baskerville Old Face"/>
              </a:rPr>
              <a:t>e</a:t>
            </a:r>
            <a:r>
              <a:rPr sz="2700" spc="-5" dirty="0" smtClean="0">
                <a:latin typeface="Baskerville Old Face"/>
                <a:cs typeface="Baskerville Old Face"/>
              </a:rPr>
              <a:t>ra</a:t>
            </a:r>
            <a:r>
              <a:rPr sz="2700" spc="-10" dirty="0" smtClean="0">
                <a:latin typeface="Baskerville Old Face"/>
                <a:cs typeface="Baskerville Old Face"/>
              </a:rPr>
              <a:t>te</a:t>
            </a:r>
            <a:r>
              <a:rPr sz="2700" spc="0" dirty="0" smtClean="0">
                <a:latin typeface="Baskerville Old Face"/>
                <a:cs typeface="Baskerville Old Face"/>
              </a:rPr>
              <a:t>s</a:t>
            </a:r>
            <a:r>
              <a:rPr sz="2700" spc="0" dirty="0" smtClean="0">
                <a:latin typeface="Times New Roman"/>
                <a:cs typeface="Times New Roman"/>
              </a:rPr>
              <a:t> </a:t>
            </a:r>
            <a:r>
              <a:rPr sz="2700" spc="-10" dirty="0" smtClean="0">
                <a:latin typeface="Baskerville Old Face"/>
                <a:cs typeface="Baskerville Old Face"/>
              </a:rPr>
              <a:t>o</a:t>
            </a:r>
            <a:r>
              <a:rPr sz="2700" spc="-5" dirty="0" smtClean="0">
                <a:latin typeface="Baskerville Old Face"/>
                <a:cs typeface="Baskerville Old Face"/>
              </a:rPr>
              <a:t>v</a:t>
            </a:r>
            <a:r>
              <a:rPr sz="2700" spc="-10" dirty="0" smtClean="0">
                <a:latin typeface="Baskerville Old Face"/>
                <a:cs typeface="Baskerville Old Face"/>
              </a:rPr>
              <a:t>e</a:t>
            </a:r>
            <a:r>
              <a:rPr sz="2700" spc="0" dirty="0" smtClean="0">
                <a:latin typeface="Baskerville Old Face"/>
                <a:cs typeface="Baskerville Old Face"/>
              </a:rPr>
              <a:t>r</a:t>
            </a:r>
            <a:r>
              <a:rPr sz="2700" spc="-10" dirty="0" smtClean="0">
                <a:latin typeface="Times New Roman"/>
                <a:cs typeface="Times New Roman"/>
              </a:rPr>
              <a:t> </a:t>
            </a:r>
            <a:r>
              <a:rPr sz="2700" spc="0" dirty="0" smtClean="0">
                <a:latin typeface="Baskerville Old Face"/>
                <a:cs typeface="Baskerville Old Face"/>
              </a:rPr>
              <a:t>3,</a:t>
            </a:r>
            <a:r>
              <a:rPr lang="en-US" sz="2700" spc="-10" dirty="0" smtClean="0">
                <a:latin typeface="Baskerville Old Face"/>
                <a:cs typeface="Baskerville Old Face"/>
              </a:rPr>
              <a:t>2</a:t>
            </a:r>
            <a:r>
              <a:rPr sz="2700" spc="0" dirty="0" smtClean="0">
                <a:latin typeface="Baskerville Old Face"/>
                <a:cs typeface="Baskerville Old Face"/>
              </a:rPr>
              <a:t>00</a:t>
            </a:r>
            <a:r>
              <a:rPr sz="2700" spc="-15" dirty="0" smtClean="0">
                <a:latin typeface="Times New Roman"/>
                <a:cs typeface="Times New Roman"/>
              </a:rPr>
              <a:t> </a:t>
            </a:r>
            <a:r>
              <a:rPr sz="2700" spc="-10" dirty="0" smtClean="0">
                <a:latin typeface="Baskerville Old Face"/>
                <a:cs typeface="Baskerville Old Face"/>
              </a:rPr>
              <a:t>l</a:t>
            </a:r>
            <a:r>
              <a:rPr sz="2700" spc="0" dirty="0" smtClean="0">
                <a:latin typeface="Baskerville Old Face"/>
                <a:cs typeface="Baskerville Old Face"/>
              </a:rPr>
              <a:t>b</a:t>
            </a:r>
            <a:r>
              <a:rPr sz="2700" spc="0" dirty="0" smtClean="0">
                <a:latin typeface="Times New Roman"/>
                <a:cs typeface="Times New Roman"/>
              </a:rPr>
              <a:t> </a:t>
            </a:r>
            <a:r>
              <a:rPr sz="2700" spc="-10" dirty="0" smtClean="0">
                <a:latin typeface="Baskerville Old Face"/>
                <a:cs typeface="Baskerville Old Face"/>
              </a:rPr>
              <a:t>o</a:t>
            </a:r>
            <a:r>
              <a:rPr sz="2700" spc="0" dirty="0" smtClean="0">
                <a:latin typeface="Baskerville Old Face"/>
                <a:cs typeface="Baskerville Old Face"/>
              </a:rPr>
              <a:t>f</a:t>
            </a:r>
            <a:r>
              <a:rPr sz="2700" spc="-5" dirty="0" smtClean="0">
                <a:latin typeface="Times New Roman"/>
                <a:cs typeface="Times New Roman"/>
              </a:rPr>
              <a:t> </a:t>
            </a:r>
            <a:r>
              <a:rPr sz="2700" spc="-5" dirty="0" smtClean="0">
                <a:latin typeface="Baskerville Old Face"/>
                <a:cs typeface="Baskerville Old Face"/>
              </a:rPr>
              <a:t>f</a:t>
            </a:r>
            <a:r>
              <a:rPr sz="2700" spc="-10" dirty="0" smtClean="0">
                <a:latin typeface="Baskerville Old Face"/>
                <a:cs typeface="Baskerville Old Face"/>
              </a:rPr>
              <a:t>o</a:t>
            </a:r>
            <a:r>
              <a:rPr sz="2700" spc="-5" dirty="0" smtClean="0">
                <a:latin typeface="Baskerville Old Face"/>
                <a:cs typeface="Baskerville Old Face"/>
              </a:rPr>
              <a:t>r</a:t>
            </a:r>
            <a:r>
              <a:rPr sz="2700" spc="0" dirty="0" smtClean="0">
                <a:latin typeface="Baskerville Old Face"/>
                <a:cs typeface="Baskerville Old Face"/>
              </a:rPr>
              <a:t>ce</a:t>
            </a:r>
            <a:r>
              <a:rPr lang="en-US" sz="2700" dirty="0">
                <a:latin typeface="Times New Roman"/>
                <a:cs typeface="Times New Roman"/>
              </a:rPr>
              <a:t> </a:t>
            </a:r>
            <a:r>
              <a:rPr lang="en-US" sz="2700" dirty="0" smtClean="0">
                <a:latin typeface="Baskerville Old Face"/>
                <a:cs typeface="Baskerville Old Face"/>
              </a:rPr>
              <a:t>– that is the approximate </a:t>
            </a:r>
            <a:r>
              <a:rPr sz="2700" spc="-5" dirty="0" smtClean="0">
                <a:latin typeface="Baskerville Old Face"/>
                <a:cs typeface="Baskerville Old Face"/>
              </a:rPr>
              <a:t>w</a:t>
            </a:r>
            <a:r>
              <a:rPr sz="2700" spc="-10" dirty="0" smtClean="0">
                <a:latin typeface="Baskerville Old Face"/>
                <a:cs typeface="Baskerville Old Face"/>
              </a:rPr>
              <a:t>e</a:t>
            </a:r>
            <a:r>
              <a:rPr sz="2700" spc="0" dirty="0" smtClean="0">
                <a:latin typeface="Baskerville Old Face"/>
                <a:cs typeface="Baskerville Old Face"/>
              </a:rPr>
              <a:t>ig</a:t>
            </a:r>
            <a:r>
              <a:rPr sz="2700" spc="-5" dirty="0" smtClean="0">
                <a:latin typeface="Baskerville Old Face"/>
                <a:cs typeface="Baskerville Old Face"/>
              </a:rPr>
              <a:t>h</a:t>
            </a:r>
            <a:r>
              <a:rPr sz="2700" spc="0" dirty="0" smtClean="0">
                <a:latin typeface="Baskerville Old Face"/>
                <a:cs typeface="Baskerville Old Face"/>
              </a:rPr>
              <a:t>t</a:t>
            </a:r>
            <a:r>
              <a:rPr sz="2700" spc="-10" dirty="0" smtClean="0">
                <a:latin typeface="Times New Roman"/>
                <a:cs typeface="Times New Roman"/>
              </a:rPr>
              <a:t> </a:t>
            </a:r>
            <a:r>
              <a:rPr sz="2700" spc="-10" dirty="0" smtClean="0">
                <a:latin typeface="Baskerville Old Face"/>
                <a:cs typeface="Baskerville Old Face"/>
              </a:rPr>
              <a:t>o</a:t>
            </a:r>
            <a:r>
              <a:rPr sz="2700" spc="0" dirty="0" smtClean="0">
                <a:latin typeface="Baskerville Old Face"/>
                <a:cs typeface="Baskerville Old Face"/>
              </a:rPr>
              <a:t>f</a:t>
            </a:r>
            <a:r>
              <a:rPr sz="2700" spc="-5" dirty="0" smtClean="0">
                <a:latin typeface="Times New Roman"/>
                <a:cs typeface="Times New Roman"/>
              </a:rPr>
              <a:t> </a:t>
            </a:r>
            <a:r>
              <a:rPr sz="2700" spc="0" dirty="0" smtClean="0">
                <a:latin typeface="Baskerville Old Face"/>
                <a:cs typeface="Baskerville Old Face"/>
              </a:rPr>
              <a:t>a</a:t>
            </a:r>
            <a:r>
              <a:rPr lang="en-US" sz="2700" spc="0" dirty="0" smtClean="0">
                <a:latin typeface="Baskerville Old Face"/>
                <a:cs typeface="Baskerville Old Face"/>
              </a:rPr>
              <a:t>n average</a:t>
            </a:r>
            <a:r>
              <a:rPr sz="2700" spc="-5" dirty="0" smtClean="0">
                <a:latin typeface="Times New Roman"/>
                <a:cs typeface="Times New Roman"/>
              </a:rPr>
              <a:t> </a:t>
            </a:r>
            <a:r>
              <a:rPr sz="2700" spc="-5" dirty="0" smtClean="0">
                <a:latin typeface="Baskerville Old Face"/>
                <a:cs typeface="Baskerville Old Face"/>
              </a:rPr>
              <a:t>m</a:t>
            </a:r>
            <a:r>
              <a:rPr sz="2700" spc="0" dirty="0" smtClean="0">
                <a:latin typeface="Baskerville Old Face"/>
                <a:cs typeface="Baskerville Old Face"/>
              </a:rPr>
              <a:t>i</a:t>
            </a:r>
            <a:r>
              <a:rPr sz="2700" spc="-5" dirty="0" smtClean="0">
                <a:latin typeface="Baskerville Old Face"/>
                <a:cs typeface="Baskerville Old Face"/>
              </a:rPr>
              <a:t>d</a:t>
            </a:r>
            <a:r>
              <a:rPr sz="2700" spc="5" dirty="0" smtClean="0">
                <a:latin typeface="Baskerville Old Face"/>
                <a:cs typeface="Baskerville Old Face"/>
              </a:rPr>
              <a:t>s</a:t>
            </a:r>
            <a:r>
              <a:rPr sz="2700" spc="-10" dirty="0" smtClean="0">
                <a:latin typeface="Baskerville Old Face"/>
                <a:cs typeface="Baskerville Old Face"/>
              </a:rPr>
              <a:t>iz</a:t>
            </a:r>
            <a:r>
              <a:rPr sz="2700" spc="0" dirty="0" smtClean="0">
                <a:latin typeface="Baskerville Old Face"/>
                <a:cs typeface="Baskerville Old Face"/>
              </a:rPr>
              <a:t>e</a:t>
            </a:r>
            <a:r>
              <a:rPr sz="2700" spc="-10" dirty="0" smtClean="0">
                <a:latin typeface="Times New Roman"/>
                <a:cs typeface="Times New Roman"/>
              </a:rPr>
              <a:t> </a:t>
            </a:r>
            <a:r>
              <a:rPr sz="2700" spc="0" dirty="0" smtClean="0">
                <a:latin typeface="Baskerville Old Face"/>
                <a:cs typeface="Baskerville Old Face"/>
              </a:rPr>
              <a:t>c</a:t>
            </a:r>
            <a:r>
              <a:rPr sz="2700" spc="-5" dirty="0" smtClean="0">
                <a:latin typeface="Baskerville Old Face"/>
                <a:cs typeface="Baskerville Old Face"/>
              </a:rPr>
              <a:t>ar</a:t>
            </a:r>
            <a:endParaRPr sz="2700" dirty="0">
              <a:latin typeface="Baskerville Old Face"/>
              <a:cs typeface="Baskerville Old Face"/>
            </a:endParaRPr>
          </a:p>
          <a:p>
            <a:pPr>
              <a:lnSpc>
                <a:spcPts val="600"/>
              </a:lnSpc>
              <a:spcBef>
                <a:spcPts val="35"/>
              </a:spcBef>
              <a:buFont typeface="Baskerville Old Face"/>
              <a:buChar char="•"/>
            </a:pPr>
            <a:endParaRPr sz="600" dirty="0"/>
          </a:p>
          <a:p>
            <a:pPr marL="355600" marR="280035" indent="-342900">
              <a:lnSpc>
                <a:spcPct val="100000"/>
              </a:lnSpc>
              <a:buFont typeface="Baskerville Old Face"/>
              <a:buChar char="•"/>
              <a:tabLst>
                <a:tab pos="355600" algn="l"/>
              </a:tabLst>
            </a:pPr>
            <a:r>
              <a:rPr sz="2700" spc="0" dirty="0" smtClean="0">
                <a:latin typeface="Baskerville Old Face"/>
                <a:cs typeface="Baskerville Old Face"/>
              </a:rPr>
              <a:t>A</a:t>
            </a:r>
            <a:r>
              <a:rPr sz="2700" spc="-10" dirty="0" smtClean="0">
                <a:latin typeface="Times New Roman"/>
                <a:cs typeface="Times New Roman"/>
              </a:rPr>
              <a:t> </a:t>
            </a:r>
            <a:r>
              <a:rPr sz="2700" spc="-5" dirty="0" smtClean="0">
                <a:latin typeface="Baskerville Old Face"/>
                <a:cs typeface="Baskerville Old Face"/>
              </a:rPr>
              <a:t>fa</a:t>
            </a:r>
            <a:r>
              <a:rPr sz="2700" spc="-10" dirty="0" smtClean="0">
                <a:latin typeface="Baskerville Old Face"/>
                <a:cs typeface="Baskerville Old Face"/>
              </a:rPr>
              <a:t>l</a:t>
            </a:r>
            <a:r>
              <a:rPr sz="2700" spc="0" dirty="0" smtClean="0">
                <a:latin typeface="Baskerville Old Face"/>
                <a:cs typeface="Baskerville Old Face"/>
              </a:rPr>
              <a:t>l</a:t>
            </a:r>
            <a:r>
              <a:rPr sz="2700" spc="-15" dirty="0" smtClean="0">
                <a:latin typeface="Times New Roman"/>
                <a:cs typeface="Times New Roman"/>
              </a:rPr>
              <a:t> </a:t>
            </a:r>
            <a:r>
              <a:rPr sz="2700" spc="-5" dirty="0" smtClean="0">
                <a:latin typeface="Baskerville Old Face"/>
                <a:cs typeface="Baskerville Old Face"/>
              </a:rPr>
              <a:t>fr</a:t>
            </a:r>
            <a:r>
              <a:rPr sz="2700" spc="-10" dirty="0" smtClean="0">
                <a:latin typeface="Baskerville Old Face"/>
                <a:cs typeface="Baskerville Old Face"/>
              </a:rPr>
              <a:t>o</a:t>
            </a:r>
            <a:r>
              <a:rPr sz="2700" spc="0" dirty="0" smtClean="0">
                <a:latin typeface="Baskerville Old Face"/>
                <a:cs typeface="Baskerville Old Face"/>
              </a:rPr>
              <a:t>m</a:t>
            </a:r>
            <a:r>
              <a:rPr sz="2700" spc="5" dirty="0" smtClean="0">
                <a:latin typeface="Times New Roman"/>
                <a:cs typeface="Times New Roman"/>
              </a:rPr>
              <a:t> </a:t>
            </a:r>
            <a:r>
              <a:rPr sz="2700" spc="0" dirty="0" smtClean="0">
                <a:latin typeface="Baskerville Old Face"/>
                <a:cs typeface="Baskerville Old Face"/>
              </a:rPr>
              <a:t>10</a:t>
            </a:r>
            <a:r>
              <a:rPr sz="2700" spc="-5" dirty="0" smtClean="0">
                <a:latin typeface="Times New Roman"/>
                <a:cs typeface="Times New Roman"/>
              </a:rPr>
              <a:t> </a:t>
            </a:r>
            <a:r>
              <a:rPr sz="2700" spc="-5" dirty="0" smtClean="0">
                <a:latin typeface="Baskerville Old Face"/>
                <a:cs typeface="Baskerville Old Face"/>
              </a:rPr>
              <a:t>f</a:t>
            </a:r>
            <a:r>
              <a:rPr sz="2700" spc="-10" dirty="0" smtClean="0">
                <a:latin typeface="Baskerville Old Face"/>
                <a:cs typeface="Baskerville Old Face"/>
              </a:rPr>
              <a:t>ee</a:t>
            </a:r>
            <a:r>
              <a:rPr sz="2700" spc="0" dirty="0" smtClean="0">
                <a:latin typeface="Baskerville Old Face"/>
                <a:cs typeface="Baskerville Old Face"/>
              </a:rPr>
              <a:t>t</a:t>
            </a:r>
            <a:r>
              <a:rPr sz="2700" spc="-10" dirty="0" smtClean="0">
                <a:latin typeface="Times New Roman"/>
                <a:cs typeface="Times New Roman"/>
              </a:rPr>
              <a:t> </a:t>
            </a:r>
            <a:r>
              <a:rPr sz="2700" spc="-5" dirty="0" smtClean="0">
                <a:latin typeface="Baskerville Old Face"/>
                <a:cs typeface="Baskerville Old Face"/>
              </a:rPr>
              <a:t>h</a:t>
            </a:r>
            <a:r>
              <a:rPr sz="2700" spc="-15" dirty="0" smtClean="0">
                <a:latin typeface="Baskerville Old Face"/>
                <a:cs typeface="Baskerville Old Face"/>
              </a:rPr>
              <a:t>a</a:t>
            </a:r>
            <a:r>
              <a:rPr sz="2700" spc="0" dirty="0" smtClean="0">
                <a:latin typeface="Baskerville Old Face"/>
                <a:cs typeface="Baskerville Old Face"/>
              </a:rPr>
              <a:t>s</a:t>
            </a:r>
            <a:r>
              <a:rPr sz="2700" spc="-10" dirty="0" smtClean="0">
                <a:latin typeface="Times New Roman"/>
                <a:cs typeface="Times New Roman"/>
              </a:rPr>
              <a:t> </a:t>
            </a:r>
            <a:r>
              <a:rPr sz="2700" spc="-5" dirty="0" smtClean="0">
                <a:latin typeface="Baskerville Old Face"/>
                <a:cs typeface="Baskerville Old Face"/>
              </a:rPr>
              <a:t>a</a:t>
            </a:r>
            <a:r>
              <a:rPr sz="2700" spc="0" dirty="0" smtClean="0">
                <a:latin typeface="Baskerville Old Face"/>
                <a:cs typeface="Baskerville Old Face"/>
              </a:rPr>
              <a:t>n</a:t>
            </a:r>
            <a:r>
              <a:rPr sz="2700" spc="-10" dirty="0" smtClean="0">
                <a:latin typeface="Times New Roman"/>
                <a:cs typeface="Times New Roman"/>
              </a:rPr>
              <a:t> </a:t>
            </a:r>
            <a:r>
              <a:rPr sz="2700" spc="0" dirty="0" smtClean="0">
                <a:latin typeface="Baskerville Old Face"/>
                <a:cs typeface="Baskerville Old Face"/>
              </a:rPr>
              <a:t>4</a:t>
            </a:r>
            <a:r>
              <a:rPr sz="2700" spc="-5" dirty="0" smtClean="0">
                <a:latin typeface="Times New Roman"/>
                <a:cs typeface="Times New Roman"/>
              </a:rPr>
              <a:t> </a:t>
            </a:r>
            <a:r>
              <a:rPr sz="2700" spc="-10" dirty="0" smtClean="0">
                <a:latin typeface="Baskerville Old Face"/>
                <a:cs typeface="Baskerville Old Face"/>
              </a:rPr>
              <a:t>o</a:t>
            </a:r>
            <a:r>
              <a:rPr sz="2700" spc="-5" dirty="0" smtClean="0">
                <a:latin typeface="Baskerville Old Face"/>
                <a:cs typeface="Baskerville Old Face"/>
              </a:rPr>
              <a:t>u</a:t>
            </a:r>
            <a:r>
              <a:rPr sz="2700" spc="0" dirty="0" smtClean="0">
                <a:latin typeface="Baskerville Old Face"/>
                <a:cs typeface="Baskerville Old Face"/>
              </a:rPr>
              <a:t>t</a:t>
            </a:r>
            <a:r>
              <a:rPr sz="2700" spc="0" dirty="0" smtClean="0">
                <a:latin typeface="Times New Roman"/>
                <a:cs typeface="Times New Roman"/>
              </a:rPr>
              <a:t> </a:t>
            </a:r>
            <a:r>
              <a:rPr sz="2700" spc="-10" dirty="0" smtClean="0">
                <a:latin typeface="Baskerville Old Face"/>
                <a:cs typeface="Baskerville Old Face"/>
              </a:rPr>
              <a:t>o</a:t>
            </a:r>
            <a:r>
              <a:rPr sz="2700" spc="0" dirty="0" smtClean="0">
                <a:latin typeface="Baskerville Old Face"/>
                <a:cs typeface="Baskerville Old Face"/>
              </a:rPr>
              <a:t>f</a:t>
            </a:r>
            <a:r>
              <a:rPr sz="2700" spc="5" dirty="0" smtClean="0">
                <a:latin typeface="Times New Roman"/>
                <a:cs typeface="Times New Roman"/>
              </a:rPr>
              <a:t> </a:t>
            </a:r>
            <a:r>
              <a:rPr sz="2700" spc="0" dirty="0" smtClean="0">
                <a:latin typeface="Baskerville Old Face"/>
                <a:cs typeface="Baskerville Old Face"/>
              </a:rPr>
              <a:t>5</a:t>
            </a:r>
            <a:r>
              <a:rPr sz="2700" spc="-5" dirty="0" smtClean="0">
                <a:latin typeface="Times New Roman"/>
                <a:cs typeface="Times New Roman"/>
              </a:rPr>
              <a:t> </a:t>
            </a:r>
            <a:r>
              <a:rPr sz="2700" spc="-5" dirty="0" smtClean="0">
                <a:latin typeface="Baskerville Old Face"/>
                <a:cs typeface="Baskerville Old Face"/>
              </a:rPr>
              <a:t>pr</a:t>
            </a:r>
            <a:r>
              <a:rPr sz="2700" spc="-10" dirty="0" smtClean="0">
                <a:latin typeface="Baskerville Old Face"/>
                <a:cs typeface="Baskerville Old Face"/>
              </a:rPr>
              <a:t>ob</a:t>
            </a:r>
            <a:r>
              <a:rPr sz="2700" spc="-5" dirty="0" smtClean="0">
                <a:latin typeface="Baskerville Old Face"/>
                <a:cs typeface="Baskerville Old Face"/>
              </a:rPr>
              <a:t>a</a:t>
            </a:r>
            <a:r>
              <a:rPr sz="2700" spc="5" dirty="0" smtClean="0">
                <a:latin typeface="Baskerville Old Face"/>
                <a:cs typeface="Baskerville Old Face"/>
              </a:rPr>
              <a:t>b</a:t>
            </a:r>
            <a:r>
              <a:rPr sz="2700" spc="-10" dirty="0" smtClean="0">
                <a:latin typeface="Baskerville Old Face"/>
                <a:cs typeface="Baskerville Old Face"/>
              </a:rPr>
              <a:t>i</a:t>
            </a:r>
            <a:r>
              <a:rPr sz="2700" spc="0" dirty="0" smtClean="0">
                <a:latin typeface="Baskerville Old Face"/>
                <a:cs typeface="Baskerville Old Face"/>
              </a:rPr>
              <a:t>l</a:t>
            </a:r>
            <a:r>
              <a:rPr sz="2700" spc="-10" dirty="0" smtClean="0">
                <a:latin typeface="Baskerville Old Face"/>
                <a:cs typeface="Baskerville Old Face"/>
              </a:rPr>
              <a:t>it</a:t>
            </a:r>
            <a:r>
              <a:rPr sz="2700" spc="0" dirty="0" smtClean="0">
                <a:latin typeface="Baskerville Old Face"/>
                <a:cs typeface="Baskerville Old Face"/>
              </a:rPr>
              <a:t>y</a:t>
            </a:r>
            <a:r>
              <a:rPr sz="2700" spc="0" dirty="0" smtClean="0">
                <a:latin typeface="Times New Roman"/>
                <a:cs typeface="Times New Roman"/>
              </a:rPr>
              <a:t> </a:t>
            </a:r>
            <a:r>
              <a:rPr sz="2700" spc="-10" dirty="0" smtClean="0">
                <a:latin typeface="Baskerville Old Face"/>
                <a:cs typeface="Baskerville Old Face"/>
              </a:rPr>
              <a:t>o</a:t>
            </a:r>
            <a:r>
              <a:rPr sz="2700" spc="0" dirty="0" smtClean="0">
                <a:latin typeface="Baskerville Old Face"/>
                <a:cs typeface="Baskerville Old Face"/>
              </a:rPr>
              <a:t>f</a:t>
            </a:r>
            <a:r>
              <a:rPr sz="2700" spc="-5" dirty="0" smtClean="0">
                <a:latin typeface="Times New Roman"/>
                <a:cs typeface="Times New Roman"/>
              </a:rPr>
              <a:t> </a:t>
            </a:r>
            <a:r>
              <a:rPr sz="2700" spc="0" dirty="0" smtClean="0">
                <a:latin typeface="Baskerville Old Face"/>
                <a:cs typeface="Baskerville Old Face"/>
              </a:rPr>
              <a:t>c</a:t>
            </a:r>
            <a:r>
              <a:rPr sz="2700" spc="-5" dirty="0" smtClean="0">
                <a:latin typeface="Baskerville Old Face"/>
                <a:cs typeface="Baskerville Old Face"/>
              </a:rPr>
              <a:t>au</a:t>
            </a:r>
            <a:r>
              <a:rPr sz="2700" spc="5" dirty="0" smtClean="0">
                <a:latin typeface="Baskerville Old Face"/>
                <a:cs typeface="Baskerville Old Face"/>
              </a:rPr>
              <a:t>s</a:t>
            </a:r>
            <a:r>
              <a:rPr sz="2700" spc="-10" dirty="0" smtClean="0">
                <a:latin typeface="Baskerville Old Face"/>
                <a:cs typeface="Baskerville Old Face"/>
              </a:rPr>
              <a:t>i</a:t>
            </a:r>
            <a:r>
              <a:rPr sz="2700" spc="-5" dirty="0" smtClean="0">
                <a:latin typeface="Baskerville Old Face"/>
                <a:cs typeface="Baskerville Old Face"/>
              </a:rPr>
              <a:t>n</a:t>
            </a:r>
            <a:r>
              <a:rPr sz="2700" spc="0" dirty="0" smtClean="0">
                <a:latin typeface="Baskerville Old Face"/>
                <a:cs typeface="Baskerville Old Face"/>
              </a:rPr>
              <a:t>g</a:t>
            </a:r>
            <a:r>
              <a:rPr sz="2700" spc="0" dirty="0" smtClean="0">
                <a:latin typeface="Times New Roman"/>
                <a:cs typeface="Times New Roman"/>
              </a:rPr>
              <a:t> </a:t>
            </a:r>
            <a:r>
              <a:rPr sz="2700" spc="-5" dirty="0" smtClean="0">
                <a:latin typeface="Baskerville Old Face"/>
                <a:cs typeface="Baskerville Old Face"/>
              </a:rPr>
              <a:t>d</a:t>
            </a:r>
            <a:r>
              <a:rPr sz="2700" spc="-10" dirty="0" smtClean="0">
                <a:latin typeface="Baskerville Old Face"/>
                <a:cs typeface="Baskerville Old Face"/>
              </a:rPr>
              <a:t>e</a:t>
            </a:r>
            <a:r>
              <a:rPr sz="2700" spc="-5" dirty="0" smtClean="0">
                <a:latin typeface="Baskerville Old Face"/>
                <a:cs typeface="Baskerville Old Face"/>
              </a:rPr>
              <a:t>a</a:t>
            </a:r>
            <a:r>
              <a:rPr sz="2700" spc="-10" dirty="0" smtClean="0">
                <a:latin typeface="Baskerville Old Face"/>
                <a:cs typeface="Baskerville Old Face"/>
              </a:rPr>
              <a:t>t</a:t>
            </a:r>
            <a:r>
              <a:rPr sz="2700" spc="0" dirty="0" smtClean="0">
                <a:latin typeface="Baskerville Old Face"/>
                <a:cs typeface="Baskerville Old Face"/>
              </a:rPr>
              <a:t>h</a:t>
            </a:r>
            <a:r>
              <a:rPr sz="2700" spc="-5" dirty="0" smtClean="0">
                <a:latin typeface="Times New Roman"/>
                <a:cs typeface="Times New Roman"/>
              </a:rPr>
              <a:t> </a:t>
            </a:r>
            <a:r>
              <a:rPr sz="2700" spc="-10" dirty="0" smtClean="0">
                <a:latin typeface="Baskerville Old Face"/>
                <a:cs typeface="Baskerville Old Face"/>
              </a:rPr>
              <a:t>o</a:t>
            </a:r>
            <a:r>
              <a:rPr sz="2700" spc="0" dirty="0" smtClean="0">
                <a:latin typeface="Baskerville Old Face"/>
                <a:cs typeface="Baskerville Old Face"/>
              </a:rPr>
              <a:t>r</a:t>
            </a:r>
            <a:r>
              <a:rPr sz="2700" spc="-10" dirty="0" smtClean="0">
                <a:latin typeface="Times New Roman"/>
                <a:cs typeface="Times New Roman"/>
              </a:rPr>
              <a:t> </a:t>
            </a:r>
            <a:r>
              <a:rPr sz="2700" spc="-5" dirty="0" smtClean="0">
                <a:latin typeface="Baskerville Old Face"/>
                <a:cs typeface="Baskerville Old Face"/>
              </a:rPr>
              <a:t>p</a:t>
            </a:r>
            <a:r>
              <a:rPr sz="2700" spc="5" dirty="0" smtClean="0">
                <a:latin typeface="Baskerville Old Face"/>
                <a:cs typeface="Baskerville Old Face"/>
              </a:rPr>
              <a:t>e</a:t>
            </a:r>
            <a:r>
              <a:rPr sz="2700" spc="-5" dirty="0" smtClean="0">
                <a:latin typeface="Baskerville Old Face"/>
                <a:cs typeface="Baskerville Old Face"/>
              </a:rPr>
              <a:t>rman</a:t>
            </a:r>
            <a:r>
              <a:rPr sz="2700" spc="-10" dirty="0" smtClean="0">
                <a:latin typeface="Baskerville Old Face"/>
                <a:cs typeface="Baskerville Old Face"/>
              </a:rPr>
              <a:t>e</a:t>
            </a:r>
            <a:r>
              <a:rPr sz="2700" spc="-5" dirty="0" smtClean="0">
                <a:latin typeface="Baskerville Old Face"/>
                <a:cs typeface="Baskerville Old Face"/>
              </a:rPr>
              <a:t>n</a:t>
            </a:r>
            <a:r>
              <a:rPr sz="2700" spc="0" dirty="0" smtClean="0">
                <a:latin typeface="Baskerville Old Face"/>
                <a:cs typeface="Baskerville Old Face"/>
              </a:rPr>
              <a:t>t</a:t>
            </a:r>
            <a:r>
              <a:rPr sz="2700" spc="-10" dirty="0" smtClean="0">
                <a:latin typeface="Times New Roman"/>
                <a:cs typeface="Times New Roman"/>
              </a:rPr>
              <a:t> </a:t>
            </a:r>
            <a:r>
              <a:rPr sz="2700" spc="-10" dirty="0" smtClean="0">
                <a:latin typeface="Baskerville Old Face"/>
                <a:cs typeface="Baskerville Old Face"/>
              </a:rPr>
              <a:t>i</a:t>
            </a:r>
            <a:r>
              <a:rPr sz="2700" spc="-5" dirty="0" smtClean="0">
                <a:latin typeface="Baskerville Old Face"/>
                <a:cs typeface="Baskerville Old Face"/>
              </a:rPr>
              <a:t>n</a:t>
            </a:r>
            <a:r>
              <a:rPr sz="2700" spc="0" dirty="0" smtClean="0">
                <a:latin typeface="Baskerville Old Face"/>
                <a:cs typeface="Baskerville Old Face"/>
              </a:rPr>
              <a:t>j</a:t>
            </a:r>
            <a:r>
              <a:rPr sz="2700" spc="-5" dirty="0" smtClean="0">
                <a:latin typeface="Baskerville Old Face"/>
                <a:cs typeface="Baskerville Old Face"/>
              </a:rPr>
              <a:t>ury</a:t>
            </a:r>
            <a:endParaRPr sz="2700" dirty="0">
              <a:latin typeface="Baskerville Old Face"/>
              <a:cs typeface="Baskerville Old Face"/>
            </a:endParaRPr>
          </a:p>
          <a:p>
            <a:pPr>
              <a:lnSpc>
                <a:spcPts val="600"/>
              </a:lnSpc>
              <a:spcBef>
                <a:spcPts val="23"/>
              </a:spcBef>
              <a:buFont typeface="Baskerville Old Face"/>
              <a:buChar char="•"/>
            </a:pPr>
            <a:endParaRPr sz="600" dirty="0"/>
          </a:p>
          <a:p>
            <a:pPr marL="355600" marR="12700" indent="-342900">
              <a:lnSpc>
                <a:spcPct val="100400"/>
              </a:lnSpc>
              <a:buFont typeface="Baskerville Old Face"/>
              <a:buChar char="•"/>
              <a:tabLst>
                <a:tab pos="355600" algn="l"/>
              </a:tabLst>
            </a:pPr>
            <a:r>
              <a:rPr sz="2700" spc="0" dirty="0" smtClean="0">
                <a:latin typeface="Baskerville Old Face"/>
                <a:cs typeface="Baskerville Old Face"/>
              </a:rPr>
              <a:t>A</a:t>
            </a:r>
            <a:r>
              <a:rPr sz="2700" spc="-10" dirty="0" smtClean="0">
                <a:latin typeface="Times New Roman"/>
                <a:cs typeface="Times New Roman"/>
              </a:rPr>
              <a:t> </a:t>
            </a:r>
            <a:r>
              <a:rPr sz="2700" spc="-5" dirty="0" smtClean="0">
                <a:latin typeface="Baskerville Old Face"/>
                <a:cs typeface="Baskerville Old Face"/>
              </a:rPr>
              <a:t>fa</a:t>
            </a:r>
            <a:r>
              <a:rPr sz="2700" spc="-10" dirty="0" smtClean="0">
                <a:latin typeface="Baskerville Old Face"/>
                <a:cs typeface="Baskerville Old Face"/>
              </a:rPr>
              <a:t>l</a:t>
            </a:r>
            <a:r>
              <a:rPr sz="2700" spc="0" dirty="0" smtClean="0">
                <a:latin typeface="Baskerville Old Face"/>
                <a:cs typeface="Baskerville Old Face"/>
              </a:rPr>
              <a:t>l</a:t>
            </a:r>
            <a:r>
              <a:rPr sz="2700" spc="-15" dirty="0" smtClean="0">
                <a:latin typeface="Times New Roman"/>
                <a:cs typeface="Times New Roman"/>
              </a:rPr>
              <a:t> </a:t>
            </a:r>
            <a:r>
              <a:rPr sz="2700" spc="-5" dirty="0" smtClean="0">
                <a:latin typeface="Baskerville Old Face"/>
                <a:cs typeface="Baskerville Old Face"/>
              </a:rPr>
              <a:t>fr</a:t>
            </a:r>
            <a:r>
              <a:rPr sz="2700" spc="-10" dirty="0" smtClean="0">
                <a:latin typeface="Baskerville Old Face"/>
                <a:cs typeface="Baskerville Old Face"/>
              </a:rPr>
              <a:t>o</a:t>
            </a:r>
            <a:r>
              <a:rPr sz="2700" spc="0" dirty="0" smtClean="0">
                <a:latin typeface="Baskerville Old Face"/>
                <a:cs typeface="Baskerville Old Face"/>
              </a:rPr>
              <a:t>m</a:t>
            </a:r>
            <a:r>
              <a:rPr sz="2700" spc="5" dirty="0" smtClean="0">
                <a:latin typeface="Times New Roman"/>
                <a:cs typeface="Times New Roman"/>
              </a:rPr>
              <a:t> </a:t>
            </a:r>
            <a:r>
              <a:rPr sz="2700" spc="0" dirty="0" smtClean="0">
                <a:latin typeface="Baskerville Old Face"/>
                <a:cs typeface="Baskerville Old Face"/>
              </a:rPr>
              <a:t>11</a:t>
            </a:r>
            <a:r>
              <a:rPr sz="2700" spc="-5" dirty="0" smtClean="0">
                <a:latin typeface="Times New Roman"/>
                <a:cs typeface="Times New Roman"/>
              </a:rPr>
              <a:t> </a:t>
            </a:r>
            <a:r>
              <a:rPr sz="2700" spc="-5" dirty="0" smtClean="0">
                <a:latin typeface="Baskerville Old Face"/>
                <a:cs typeface="Baskerville Old Face"/>
              </a:rPr>
              <a:t>f</a:t>
            </a:r>
            <a:r>
              <a:rPr sz="2700" spc="-10" dirty="0" smtClean="0">
                <a:latin typeface="Baskerville Old Face"/>
                <a:cs typeface="Baskerville Old Face"/>
              </a:rPr>
              <a:t>ee</a:t>
            </a:r>
            <a:r>
              <a:rPr sz="2700" spc="0" dirty="0" smtClean="0">
                <a:latin typeface="Baskerville Old Face"/>
                <a:cs typeface="Baskerville Old Face"/>
              </a:rPr>
              <a:t>t</a:t>
            </a:r>
            <a:r>
              <a:rPr sz="2700" spc="-10" dirty="0" smtClean="0">
                <a:latin typeface="Times New Roman"/>
                <a:cs typeface="Times New Roman"/>
              </a:rPr>
              <a:t> </a:t>
            </a:r>
            <a:r>
              <a:rPr sz="2700" spc="-5" dirty="0" smtClean="0">
                <a:latin typeface="Baskerville Old Face"/>
                <a:cs typeface="Baskerville Old Face"/>
              </a:rPr>
              <a:t>h</a:t>
            </a:r>
            <a:r>
              <a:rPr sz="2700" spc="-15" dirty="0" smtClean="0">
                <a:latin typeface="Baskerville Old Face"/>
                <a:cs typeface="Baskerville Old Face"/>
              </a:rPr>
              <a:t>a</a:t>
            </a:r>
            <a:r>
              <a:rPr sz="2700" spc="0" dirty="0" smtClean="0">
                <a:latin typeface="Baskerville Old Face"/>
                <a:cs typeface="Baskerville Old Face"/>
              </a:rPr>
              <a:t>s</a:t>
            </a:r>
            <a:r>
              <a:rPr sz="2700" spc="-10" dirty="0" smtClean="0">
                <a:latin typeface="Times New Roman"/>
                <a:cs typeface="Times New Roman"/>
              </a:rPr>
              <a:t> </a:t>
            </a:r>
            <a:r>
              <a:rPr sz="2700" spc="-5" dirty="0" smtClean="0">
                <a:latin typeface="Baskerville Old Face"/>
                <a:cs typeface="Baskerville Old Face"/>
              </a:rPr>
              <a:t>a</a:t>
            </a:r>
            <a:r>
              <a:rPr sz="2700" spc="0" dirty="0" smtClean="0">
                <a:latin typeface="Baskerville Old Face"/>
                <a:cs typeface="Baskerville Old Face"/>
              </a:rPr>
              <a:t>n</a:t>
            </a:r>
            <a:r>
              <a:rPr sz="2700" spc="-10" dirty="0" smtClean="0">
                <a:latin typeface="Times New Roman"/>
                <a:cs typeface="Times New Roman"/>
              </a:rPr>
              <a:t> </a:t>
            </a:r>
            <a:r>
              <a:rPr sz="2700" spc="0" dirty="0" smtClean="0">
                <a:latin typeface="Baskerville Old Face"/>
                <a:cs typeface="Baskerville Old Face"/>
              </a:rPr>
              <a:t>8</a:t>
            </a:r>
            <a:r>
              <a:rPr sz="2700" spc="-5" dirty="0" smtClean="0">
                <a:latin typeface="Baskerville Old Face"/>
                <a:cs typeface="Baskerville Old Face"/>
              </a:rPr>
              <a:t>.</a:t>
            </a:r>
            <a:r>
              <a:rPr sz="2700" spc="0" dirty="0" smtClean="0">
                <a:latin typeface="Baskerville Old Face"/>
                <a:cs typeface="Baskerville Old Face"/>
              </a:rPr>
              <a:t>5</a:t>
            </a:r>
            <a:r>
              <a:rPr sz="2700" spc="-5" dirty="0" smtClean="0">
                <a:latin typeface="Times New Roman"/>
                <a:cs typeface="Times New Roman"/>
              </a:rPr>
              <a:t> </a:t>
            </a:r>
            <a:r>
              <a:rPr sz="2700" spc="-10" dirty="0" smtClean="0">
                <a:latin typeface="Baskerville Old Face"/>
                <a:cs typeface="Baskerville Old Face"/>
              </a:rPr>
              <a:t>o</a:t>
            </a:r>
            <a:r>
              <a:rPr sz="2700" spc="-5" dirty="0" smtClean="0">
                <a:latin typeface="Baskerville Old Face"/>
                <a:cs typeface="Baskerville Old Face"/>
              </a:rPr>
              <a:t>u</a:t>
            </a:r>
            <a:r>
              <a:rPr sz="2700" spc="0" dirty="0" smtClean="0">
                <a:latin typeface="Baskerville Old Face"/>
                <a:cs typeface="Baskerville Old Face"/>
              </a:rPr>
              <a:t>t</a:t>
            </a:r>
            <a:r>
              <a:rPr sz="2700" spc="0" dirty="0" smtClean="0">
                <a:latin typeface="Times New Roman"/>
                <a:cs typeface="Times New Roman"/>
              </a:rPr>
              <a:t> </a:t>
            </a:r>
            <a:r>
              <a:rPr sz="2700" spc="-10" dirty="0" smtClean="0">
                <a:latin typeface="Baskerville Old Face"/>
                <a:cs typeface="Baskerville Old Face"/>
              </a:rPr>
              <a:t>o</a:t>
            </a:r>
            <a:r>
              <a:rPr sz="2700" spc="0" dirty="0" smtClean="0">
                <a:latin typeface="Baskerville Old Face"/>
                <a:cs typeface="Baskerville Old Face"/>
              </a:rPr>
              <a:t>f</a:t>
            </a:r>
            <a:r>
              <a:rPr sz="2700" spc="-5" dirty="0" smtClean="0">
                <a:latin typeface="Times New Roman"/>
                <a:cs typeface="Times New Roman"/>
              </a:rPr>
              <a:t> </a:t>
            </a:r>
            <a:r>
              <a:rPr sz="2700" spc="0" dirty="0" smtClean="0">
                <a:latin typeface="Baskerville Old Face"/>
                <a:cs typeface="Baskerville Old Face"/>
              </a:rPr>
              <a:t>10</a:t>
            </a:r>
            <a:r>
              <a:rPr sz="2700" spc="-5" dirty="0" smtClean="0">
                <a:latin typeface="Times New Roman"/>
                <a:cs typeface="Times New Roman"/>
              </a:rPr>
              <a:t> </a:t>
            </a:r>
            <a:r>
              <a:rPr sz="2700" spc="0" dirty="0" smtClean="0">
                <a:latin typeface="Baskerville Old Face"/>
                <a:cs typeface="Baskerville Old Face"/>
              </a:rPr>
              <a:t>c</a:t>
            </a:r>
            <a:r>
              <a:rPr sz="2700" spc="-5" dirty="0" smtClean="0">
                <a:latin typeface="Baskerville Old Face"/>
                <a:cs typeface="Baskerville Old Face"/>
              </a:rPr>
              <a:t>h</a:t>
            </a:r>
            <a:r>
              <a:rPr sz="2700" spc="-15" dirty="0" smtClean="0">
                <a:latin typeface="Baskerville Old Face"/>
                <a:cs typeface="Baskerville Old Face"/>
              </a:rPr>
              <a:t>an</a:t>
            </a:r>
            <a:r>
              <a:rPr sz="2700" spc="0" dirty="0" smtClean="0">
                <a:latin typeface="Baskerville Old Face"/>
                <a:cs typeface="Baskerville Old Face"/>
              </a:rPr>
              <a:t>ce</a:t>
            </a:r>
            <a:r>
              <a:rPr sz="2700" spc="-10" dirty="0" smtClean="0">
                <a:latin typeface="Times New Roman"/>
                <a:cs typeface="Times New Roman"/>
              </a:rPr>
              <a:t> </a:t>
            </a:r>
            <a:r>
              <a:rPr sz="2700" spc="-10" dirty="0" smtClean="0">
                <a:latin typeface="Baskerville Old Face"/>
                <a:cs typeface="Baskerville Old Face"/>
              </a:rPr>
              <a:t>o</a:t>
            </a:r>
            <a:r>
              <a:rPr sz="2700" spc="0" dirty="0" smtClean="0">
                <a:latin typeface="Baskerville Old Face"/>
                <a:cs typeface="Baskerville Old Face"/>
              </a:rPr>
              <a:t>f</a:t>
            </a:r>
            <a:r>
              <a:rPr sz="2700" spc="0" dirty="0" smtClean="0">
                <a:latin typeface="Times New Roman"/>
                <a:cs typeface="Times New Roman"/>
              </a:rPr>
              <a:t> </a:t>
            </a:r>
            <a:r>
              <a:rPr sz="2700" spc="0" dirty="0" smtClean="0">
                <a:latin typeface="Baskerville Old Face"/>
                <a:cs typeface="Baskerville Old Face"/>
              </a:rPr>
              <a:t>c</a:t>
            </a:r>
            <a:r>
              <a:rPr sz="2700" spc="-5" dirty="0" smtClean="0">
                <a:latin typeface="Baskerville Old Face"/>
                <a:cs typeface="Baskerville Old Face"/>
              </a:rPr>
              <a:t>au</a:t>
            </a:r>
            <a:r>
              <a:rPr sz="2700" spc="5" dirty="0" smtClean="0">
                <a:latin typeface="Baskerville Old Face"/>
                <a:cs typeface="Baskerville Old Face"/>
              </a:rPr>
              <a:t>s</a:t>
            </a:r>
            <a:r>
              <a:rPr sz="2700" spc="-10" dirty="0" smtClean="0">
                <a:latin typeface="Baskerville Old Face"/>
                <a:cs typeface="Baskerville Old Face"/>
              </a:rPr>
              <a:t>i</a:t>
            </a:r>
            <a:r>
              <a:rPr sz="2700" spc="-5" dirty="0" smtClean="0">
                <a:latin typeface="Baskerville Old Face"/>
                <a:cs typeface="Baskerville Old Face"/>
              </a:rPr>
              <a:t>n</a:t>
            </a:r>
            <a:r>
              <a:rPr sz="2700" spc="0" dirty="0" smtClean="0">
                <a:latin typeface="Baskerville Old Face"/>
                <a:cs typeface="Baskerville Old Face"/>
              </a:rPr>
              <a:t>g</a:t>
            </a:r>
            <a:r>
              <a:rPr sz="2700" spc="0" dirty="0" smtClean="0">
                <a:latin typeface="Times New Roman"/>
                <a:cs typeface="Times New Roman"/>
              </a:rPr>
              <a:t> </a:t>
            </a:r>
            <a:r>
              <a:rPr sz="2700" spc="-5" dirty="0" smtClean="0">
                <a:latin typeface="Baskerville Old Face"/>
                <a:cs typeface="Baskerville Old Face"/>
              </a:rPr>
              <a:t>d</a:t>
            </a:r>
            <a:r>
              <a:rPr sz="2700" spc="-10" dirty="0" smtClean="0">
                <a:latin typeface="Baskerville Old Face"/>
                <a:cs typeface="Baskerville Old Face"/>
              </a:rPr>
              <a:t>e</a:t>
            </a:r>
            <a:r>
              <a:rPr sz="2700" spc="-15" dirty="0" smtClean="0">
                <a:latin typeface="Baskerville Old Face"/>
                <a:cs typeface="Baskerville Old Face"/>
              </a:rPr>
              <a:t>a</a:t>
            </a:r>
            <a:r>
              <a:rPr sz="2700" spc="-10" dirty="0" smtClean="0">
                <a:latin typeface="Baskerville Old Face"/>
                <a:cs typeface="Baskerville Old Face"/>
              </a:rPr>
              <a:t>t</a:t>
            </a:r>
            <a:r>
              <a:rPr sz="2700" spc="-5" dirty="0" smtClean="0">
                <a:latin typeface="Baskerville Old Face"/>
                <a:cs typeface="Baskerville Old Face"/>
              </a:rPr>
              <a:t>h</a:t>
            </a:r>
            <a:endParaRPr sz="2700" dirty="0">
              <a:latin typeface="Baskerville Old Face"/>
              <a:cs typeface="Baskerville Old Face"/>
            </a:endParaRPr>
          </a:p>
        </p:txBody>
      </p:sp>
      <p:sp>
        <p:nvSpPr>
          <p:cNvPr id="4" name="object 4" title="Clipart of Arrest System for Fall Protection"/>
          <p:cNvSpPr/>
          <p:nvPr/>
        </p:nvSpPr>
        <p:spPr>
          <a:xfrm>
            <a:off x="7315200" y="5638801"/>
            <a:ext cx="2057400" cy="19811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 title="Example of improper ladder use"/>
          <p:cNvSpPr/>
          <p:nvPr/>
        </p:nvSpPr>
        <p:spPr>
          <a:xfrm>
            <a:off x="990600" y="1371600"/>
            <a:ext cx="8001000" cy="426720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934714" y="6207249"/>
            <a:ext cx="3423920" cy="3771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400" dirty="0" smtClean="0">
                <a:latin typeface="Times New Roman"/>
                <a:cs typeface="Times New Roman"/>
              </a:rPr>
              <a:t>Is t</a:t>
            </a:r>
            <a:r>
              <a:rPr sz="2400" spc="-15" dirty="0" smtClean="0">
                <a:latin typeface="Times New Roman"/>
                <a:cs typeface="Times New Roman"/>
              </a:rPr>
              <a:t>h</a:t>
            </a:r>
            <a:r>
              <a:rPr sz="2400" spc="0" dirty="0" smtClean="0">
                <a:latin typeface="Times New Roman"/>
                <a:cs typeface="Times New Roman"/>
              </a:rPr>
              <a:t>is c</a:t>
            </a:r>
            <a:r>
              <a:rPr sz="2400" spc="-5" dirty="0" smtClean="0">
                <a:latin typeface="Times New Roman"/>
                <a:cs typeface="Times New Roman"/>
              </a:rPr>
              <a:t>o</a:t>
            </a:r>
            <a:r>
              <a:rPr sz="2400" spc="-10" dirty="0" smtClean="0">
                <a:latin typeface="Times New Roman"/>
                <a:cs typeface="Times New Roman"/>
              </a:rPr>
              <a:t>r</a:t>
            </a:r>
            <a:r>
              <a:rPr sz="2400" spc="0" dirty="0" smtClean="0">
                <a:latin typeface="Times New Roman"/>
                <a:cs typeface="Times New Roman"/>
              </a:rPr>
              <a:t>r</a:t>
            </a:r>
            <a:r>
              <a:rPr sz="2400" spc="-15" dirty="0" smtClean="0">
                <a:latin typeface="Times New Roman"/>
                <a:cs typeface="Times New Roman"/>
              </a:rPr>
              <a:t>e</a:t>
            </a:r>
            <a:r>
              <a:rPr sz="2400" spc="0" dirty="0" smtClean="0">
                <a:latin typeface="Times New Roman"/>
                <a:cs typeface="Times New Roman"/>
              </a:rPr>
              <a:t>ct</a:t>
            </a:r>
            <a:r>
              <a:rPr sz="2400" spc="-10" dirty="0" smtClean="0">
                <a:latin typeface="Times New Roman"/>
                <a:cs typeface="Times New Roman"/>
              </a:rPr>
              <a:t> l</a:t>
            </a:r>
            <a:r>
              <a:rPr sz="2400" spc="0" dirty="0" smtClean="0">
                <a:latin typeface="Times New Roman"/>
                <a:cs typeface="Times New Roman"/>
              </a:rPr>
              <a:t>a</a:t>
            </a:r>
            <a:r>
              <a:rPr sz="2400" spc="-5" dirty="0" smtClean="0">
                <a:latin typeface="Times New Roman"/>
                <a:cs typeface="Times New Roman"/>
              </a:rPr>
              <a:t>dd</a:t>
            </a:r>
            <a:r>
              <a:rPr sz="2400" spc="0" dirty="0" smtClean="0">
                <a:latin typeface="Times New Roman"/>
                <a:cs typeface="Times New Roman"/>
              </a:rPr>
              <a:t>er </a:t>
            </a:r>
            <a:r>
              <a:rPr sz="2400" spc="-5" dirty="0" smtClean="0">
                <a:latin typeface="Times New Roman"/>
                <a:cs typeface="Times New Roman"/>
              </a:rPr>
              <a:t>u</a:t>
            </a:r>
            <a:r>
              <a:rPr sz="2400" spc="-15" dirty="0" smtClean="0">
                <a:latin typeface="Times New Roman"/>
                <a:cs typeface="Times New Roman"/>
              </a:rPr>
              <a:t>sa</a:t>
            </a:r>
            <a:r>
              <a:rPr sz="2400" spc="-5" dirty="0" smtClean="0">
                <a:latin typeface="Times New Roman"/>
                <a:cs typeface="Times New Roman"/>
              </a:rPr>
              <a:t>g</a:t>
            </a:r>
            <a:r>
              <a:rPr sz="2400" spc="-15" dirty="0" smtClean="0">
                <a:latin typeface="Times New Roman"/>
                <a:cs typeface="Times New Roman"/>
              </a:rPr>
              <a:t>e</a:t>
            </a:r>
            <a:r>
              <a:rPr sz="2400" spc="0" dirty="0" smtClean="0">
                <a:latin typeface="Times New Roman"/>
                <a:cs typeface="Times New Roman"/>
              </a:rPr>
              <a:t>?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 title="collage of workplaces"/>
          <p:cNvSpPr/>
          <p:nvPr/>
        </p:nvSpPr>
        <p:spPr>
          <a:xfrm>
            <a:off x="7391400" y="5715000"/>
            <a:ext cx="2026920" cy="1447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176729" y="304800"/>
            <a:ext cx="7628741" cy="914400"/>
          </a:xfrm>
        </p:spPr>
        <p:txBody>
          <a:bodyPr/>
          <a:lstStyle/>
          <a:p>
            <a:pPr marL="1270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en-US" sz="3600" b="0" i="0" u="none" strike="noStrike" kern="1200" cap="none" spc="-1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F</a:t>
            </a:r>
            <a:r>
              <a:rPr kumimoji="0" lang="en-US" sz="3600" b="0" i="0" u="none" strike="noStrike" kern="120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a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ll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P</a:t>
            </a:r>
            <a:r>
              <a:rPr kumimoji="0" lang="en-US" sz="3600" b="0" i="0" u="none" strike="noStrike" kern="120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r</a:t>
            </a:r>
            <a:r>
              <a:rPr kumimoji="0" lang="en-US" sz="3600" b="0" i="0" u="none" strike="noStrike" kern="1200" cap="none" spc="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e</a:t>
            </a:r>
            <a:r>
              <a:rPr kumimoji="0" lang="en-US" sz="3600" b="0" i="0" u="none" strike="noStrike" kern="120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vent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i</a:t>
            </a:r>
            <a:r>
              <a:rPr kumimoji="0" lang="en-US" sz="3600" b="0" i="0" u="none" strike="noStrike" kern="1200" cap="none" spc="-1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o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n</a:t>
            </a:r>
            <a:r>
              <a:rPr kumimoji="0" lang="en-US" sz="3600" b="0" i="0" u="none" strike="noStrike" kern="1200" cap="none" spc="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3600" b="0" i="0" u="none" strike="noStrike" kern="1200" cap="none" spc="-1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Op</a:t>
            </a:r>
            <a:r>
              <a:rPr kumimoji="0" lang="en-US" sz="3600" b="0" i="0" u="none" strike="noStrike" kern="120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t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i</a:t>
            </a:r>
            <a:r>
              <a:rPr kumimoji="0" lang="en-US" sz="3600" b="0" i="0" u="none" strike="noStrike" kern="1200" cap="none" spc="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o</a:t>
            </a:r>
            <a:r>
              <a:rPr kumimoji="0" lang="en-US" sz="3600" b="0" i="0" u="none" strike="noStrike" kern="120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n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s</a:t>
            </a:r>
            <a:r>
              <a:rPr kumimoji="0" lang="en-US" sz="3600" b="0" i="0" u="none" strike="noStrike" kern="1200" cap="none" spc="1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–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3600" b="0" i="0" u="none" strike="noStrike" kern="120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La</a:t>
            </a:r>
            <a:r>
              <a:rPr kumimoji="0" lang="en-US" sz="3600" b="0" i="0" u="none" strike="noStrike" kern="1200" cap="none" spc="-1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d</a:t>
            </a:r>
            <a:r>
              <a:rPr kumimoji="0" lang="en-US" sz="3600" b="0" i="0" u="none" strike="noStrike" kern="1200" cap="none" spc="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d</a:t>
            </a:r>
            <a:r>
              <a:rPr kumimoji="0" lang="en-US" sz="3600" b="0" i="0" u="none" strike="noStrike" kern="120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er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s</a:t>
            </a:r>
            <a:b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3139" y="1847594"/>
            <a:ext cx="6364605" cy="27616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3535">
              <a:lnSpc>
                <a:spcPct val="100000"/>
              </a:lnSpc>
              <a:buFont typeface="Baskerville Old Face"/>
              <a:buChar char="•"/>
              <a:tabLst>
                <a:tab pos="355600" algn="l"/>
              </a:tabLst>
            </a:pPr>
            <a:r>
              <a:rPr sz="3200" spc="-10" dirty="0" smtClean="0">
                <a:latin typeface="Baskerville Old Face"/>
                <a:cs typeface="Baskerville Old Face"/>
              </a:rPr>
              <a:t>F</a:t>
            </a:r>
            <a:r>
              <a:rPr sz="3200" spc="-5" dirty="0" smtClean="0">
                <a:latin typeface="Baskerville Old Face"/>
                <a:cs typeface="Baskerville Old Face"/>
              </a:rPr>
              <a:t>a</a:t>
            </a:r>
            <a:r>
              <a:rPr sz="3200" spc="-10" dirty="0" smtClean="0">
                <a:latin typeface="Baskerville Old Face"/>
                <a:cs typeface="Baskerville Old Face"/>
              </a:rPr>
              <a:t>l</a:t>
            </a:r>
            <a:r>
              <a:rPr sz="3200" spc="0" dirty="0" smtClean="0">
                <a:latin typeface="Baskerville Old Face"/>
                <a:cs typeface="Baskerville Old Face"/>
              </a:rPr>
              <a:t>l</a:t>
            </a:r>
            <a:r>
              <a:rPr sz="3200" spc="5" dirty="0" smtClean="0">
                <a:latin typeface="Times New Roman"/>
                <a:cs typeface="Times New Roman"/>
              </a:rPr>
              <a:t> </a:t>
            </a:r>
            <a:r>
              <a:rPr sz="3200" spc="-5" dirty="0" smtClean="0">
                <a:latin typeface="Baskerville Old Face"/>
                <a:cs typeface="Baskerville Old Face"/>
              </a:rPr>
              <a:t>R</a:t>
            </a:r>
            <a:r>
              <a:rPr sz="3200" spc="-10" dirty="0" smtClean="0">
                <a:latin typeface="Baskerville Old Face"/>
                <a:cs typeface="Baskerville Old Face"/>
              </a:rPr>
              <a:t>est</a:t>
            </a:r>
            <a:r>
              <a:rPr sz="3200" spc="-15" dirty="0" smtClean="0">
                <a:latin typeface="Baskerville Old Face"/>
                <a:cs typeface="Baskerville Old Face"/>
              </a:rPr>
              <a:t>r</a:t>
            </a:r>
            <a:r>
              <a:rPr sz="3200" spc="-5" dirty="0" smtClean="0">
                <a:latin typeface="Baskerville Old Face"/>
                <a:cs typeface="Baskerville Old Face"/>
              </a:rPr>
              <a:t>a</a:t>
            </a:r>
            <a:r>
              <a:rPr sz="3200" spc="0" dirty="0" smtClean="0">
                <a:latin typeface="Baskerville Old Face"/>
                <a:cs typeface="Baskerville Old Face"/>
              </a:rPr>
              <a:t>i</a:t>
            </a:r>
            <a:r>
              <a:rPr sz="3200" spc="-15" dirty="0" smtClean="0">
                <a:latin typeface="Baskerville Old Face"/>
                <a:cs typeface="Baskerville Old Face"/>
              </a:rPr>
              <a:t>n</a:t>
            </a:r>
            <a:r>
              <a:rPr sz="3200" spc="0" dirty="0" smtClean="0">
                <a:latin typeface="Baskerville Old Face"/>
                <a:cs typeface="Baskerville Old Face"/>
              </a:rPr>
              <a:t>t</a:t>
            </a:r>
            <a:r>
              <a:rPr sz="3200" spc="-5" dirty="0" smtClean="0">
                <a:latin typeface="Times New Roman"/>
                <a:cs typeface="Times New Roman"/>
              </a:rPr>
              <a:t> </a:t>
            </a:r>
            <a:r>
              <a:rPr sz="3200" spc="-20" dirty="0" smtClean="0">
                <a:latin typeface="Baskerville Old Face"/>
                <a:cs typeface="Baskerville Old Face"/>
              </a:rPr>
              <a:t>S</a:t>
            </a:r>
            <a:r>
              <a:rPr sz="3200" spc="0" dirty="0" smtClean="0">
                <a:latin typeface="Baskerville Old Face"/>
                <a:cs typeface="Baskerville Old Face"/>
              </a:rPr>
              <a:t>y</a:t>
            </a:r>
            <a:r>
              <a:rPr sz="3200" spc="-10" dirty="0" smtClean="0">
                <a:latin typeface="Baskerville Old Face"/>
                <a:cs typeface="Baskerville Old Face"/>
              </a:rPr>
              <a:t>st</a:t>
            </a:r>
            <a:r>
              <a:rPr sz="3200" spc="-20" dirty="0" smtClean="0">
                <a:latin typeface="Baskerville Old Face"/>
                <a:cs typeface="Baskerville Old Face"/>
              </a:rPr>
              <a:t>e</a:t>
            </a:r>
            <a:r>
              <a:rPr sz="3200" spc="0" dirty="0" smtClean="0">
                <a:latin typeface="Baskerville Old Face"/>
                <a:cs typeface="Baskerville Old Face"/>
              </a:rPr>
              <a:t>m</a:t>
            </a:r>
            <a:endParaRPr sz="3200" dirty="0">
              <a:latin typeface="Baskerville Old Face"/>
              <a:cs typeface="Baskerville Old Face"/>
            </a:endParaRPr>
          </a:p>
          <a:p>
            <a:pPr>
              <a:lnSpc>
                <a:spcPts val="700"/>
              </a:lnSpc>
              <a:spcBef>
                <a:spcPts val="32"/>
              </a:spcBef>
              <a:buFont typeface="Baskerville Old Face"/>
              <a:buChar char="•"/>
            </a:pPr>
            <a:endParaRPr sz="700" dirty="0"/>
          </a:p>
          <a:p>
            <a:pPr marL="756285" marR="12700" lvl="1" indent="-287020">
              <a:lnSpc>
                <a:spcPct val="100299"/>
              </a:lnSpc>
              <a:buFont typeface="Baskerville Old Face"/>
              <a:buChar char="–"/>
              <a:tabLst>
                <a:tab pos="756285" algn="l"/>
              </a:tabLst>
            </a:pPr>
            <a:r>
              <a:rPr sz="3200" spc="-5" dirty="0" smtClean="0">
                <a:latin typeface="Baskerville Old Face"/>
                <a:cs typeface="Baskerville Old Face"/>
              </a:rPr>
              <a:t>U</a:t>
            </a:r>
            <a:r>
              <a:rPr sz="3200" spc="-10" dirty="0" smtClean="0">
                <a:latin typeface="Baskerville Old Face"/>
                <a:cs typeface="Baskerville Old Face"/>
              </a:rPr>
              <a:t>se</a:t>
            </a:r>
            <a:r>
              <a:rPr sz="3200" spc="0" dirty="0" smtClean="0">
                <a:latin typeface="Baskerville Old Face"/>
                <a:cs typeface="Baskerville Old Face"/>
              </a:rPr>
              <a:t>d</a:t>
            </a:r>
            <a:r>
              <a:rPr sz="3200" spc="0" dirty="0" smtClean="0">
                <a:latin typeface="Times New Roman"/>
                <a:cs typeface="Times New Roman"/>
              </a:rPr>
              <a:t> </a:t>
            </a:r>
            <a:r>
              <a:rPr sz="3200" spc="0" dirty="0" smtClean="0">
                <a:latin typeface="Baskerville Old Face"/>
                <a:cs typeface="Baskerville Old Face"/>
              </a:rPr>
              <a:t>wi</a:t>
            </a:r>
            <a:r>
              <a:rPr sz="3200" spc="-20" dirty="0" smtClean="0">
                <a:latin typeface="Baskerville Old Face"/>
                <a:cs typeface="Baskerville Old Face"/>
              </a:rPr>
              <a:t>t</a:t>
            </a:r>
            <a:r>
              <a:rPr sz="3200" spc="0" dirty="0" smtClean="0">
                <a:latin typeface="Baskerville Old Face"/>
                <a:cs typeface="Baskerville Old Face"/>
              </a:rPr>
              <a:t>h</a:t>
            </a:r>
            <a:r>
              <a:rPr sz="3200" spc="0" dirty="0" smtClean="0">
                <a:latin typeface="Times New Roman"/>
                <a:cs typeface="Times New Roman"/>
              </a:rPr>
              <a:t> </a:t>
            </a:r>
            <a:r>
              <a:rPr sz="3200" spc="0" dirty="0" smtClean="0">
                <a:latin typeface="Baskerville Old Face"/>
                <a:cs typeface="Baskerville Old Face"/>
              </a:rPr>
              <a:t>a</a:t>
            </a:r>
            <a:r>
              <a:rPr sz="3200" spc="-10" dirty="0" smtClean="0">
                <a:latin typeface="Times New Roman"/>
                <a:cs typeface="Times New Roman"/>
              </a:rPr>
              <a:t> </a:t>
            </a:r>
            <a:r>
              <a:rPr sz="3200" spc="0" dirty="0" smtClean="0">
                <a:latin typeface="Baskerville Old Face"/>
                <a:cs typeface="Baskerville Old Face"/>
              </a:rPr>
              <a:t>f</a:t>
            </a:r>
            <a:r>
              <a:rPr sz="3200" spc="-10" dirty="0" smtClean="0">
                <a:latin typeface="Baskerville Old Face"/>
                <a:cs typeface="Baskerville Old Face"/>
              </a:rPr>
              <a:t>u</a:t>
            </a:r>
            <a:r>
              <a:rPr sz="3200" spc="0" dirty="0" smtClean="0">
                <a:latin typeface="Baskerville Old Face"/>
                <a:cs typeface="Baskerville Old Face"/>
              </a:rPr>
              <a:t>lly</a:t>
            </a:r>
            <a:r>
              <a:rPr sz="3200" spc="-20" dirty="0" smtClean="0">
                <a:latin typeface="Times New Roman"/>
                <a:cs typeface="Times New Roman"/>
              </a:rPr>
              <a:t> </a:t>
            </a:r>
            <a:r>
              <a:rPr sz="3200" spc="-5" dirty="0" smtClean="0">
                <a:latin typeface="Baskerville Old Face"/>
                <a:cs typeface="Baskerville Old Face"/>
              </a:rPr>
              <a:t>bod</a:t>
            </a:r>
            <a:r>
              <a:rPr sz="3200" spc="0" dirty="0" smtClean="0">
                <a:latin typeface="Baskerville Old Face"/>
                <a:cs typeface="Baskerville Old Face"/>
              </a:rPr>
              <a:t>y</a:t>
            </a:r>
            <a:r>
              <a:rPr sz="3200" spc="-5" dirty="0" smtClean="0">
                <a:latin typeface="Times New Roman"/>
                <a:cs typeface="Times New Roman"/>
              </a:rPr>
              <a:t> </a:t>
            </a:r>
            <a:r>
              <a:rPr sz="3200" spc="-5" dirty="0" smtClean="0">
                <a:latin typeface="Baskerville Old Face"/>
                <a:cs typeface="Baskerville Old Face"/>
              </a:rPr>
              <a:t>ha</a:t>
            </a:r>
            <a:r>
              <a:rPr sz="3200" spc="-15" dirty="0" smtClean="0">
                <a:latin typeface="Baskerville Old Face"/>
                <a:cs typeface="Baskerville Old Face"/>
              </a:rPr>
              <a:t>r</a:t>
            </a:r>
            <a:r>
              <a:rPr sz="3200" spc="-5" dirty="0" smtClean="0">
                <a:latin typeface="Baskerville Old Face"/>
                <a:cs typeface="Baskerville Old Face"/>
              </a:rPr>
              <a:t>n</a:t>
            </a:r>
            <a:r>
              <a:rPr sz="3200" spc="-10" dirty="0" smtClean="0">
                <a:latin typeface="Baskerville Old Face"/>
                <a:cs typeface="Baskerville Old Face"/>
              </a:rPr>
              <a:t>es</a:t>
            </a:r>
            <a:r>
              <a:rPr sz="3200" spc="0" dirty="0" smtClean="0">
                <a:latin typeface="Baskerville Old Face"/>
                <a:cs typeface="Baskerville Old Face"/>
              </a:rPr>
              <a:t>s</a:t>
            </a:r>
            <a:r>
              <a:rPr sz="3200" spc="-5" dirty="0" smtClean="0">
                <a:latin typeface="Times New Roman"/>
                <a:cs typeface="Times New Roman"/>
              </a:rPr>
              <a:t> </a:t>
            </a:r>
            <a:r>
              <a:rPr sz="3200" spc="-5" dirty="0" smtClean="0">
                <a:latin typeface="Baskerville Old Face"/>
                <a:cs typeface="Baskerville Old Face"/>
              </a:rPr>
              <a:t>an</a:t>
            </a:r>
            <a:r>
              <a:rPr sz="3200" spc="0" dirty="0" smtClean="0">
                <a:latin typeface="Baskerville Old Face"/>
                <a:cs typeface="Baskerville Old Face"/>
              </a:rPr>
              <a:t>d</a:t>
            </a:r>
            <a:r>
              <a:rPr sz="3200" spc="0" dirty="0" smtClean="0">
                <a:latin typeface="Times New Roman"/>
                <a:cs typeface="Times New Roman"/>
              </a:rPr>
              <a:t> </a:t>
            </a:r>
            <a:r>
              <a:rPr sz="3200" spc="-5" dirty="0" smtClean="0">
                <a:latin typeface="Baskerville Old Face"/>
                <a:cs typeface="Baskerville Old Face"/>
              </a:rPr>
              <a:t>ancho</a:t>
            </a:r>
            <a:r>
              <a:rPr sz="3200" spc="0" dirty="0" smtClean="0">
                <a:latin typeface="Baskerville Old Face"/>
                <a:cs typeface="Baskerville Old Face"/>
              </a:rPr>
              <a:t>r</a:t>
            </a:r>
            <a:r>
              <a:rPr sz="3200" spc="-15" dirty="0" smtClean="0">
                <a:latin typeface="Baskerville Old Face"/>
                <a:cs typeface="Baskerville Old Face"/>
              </a:rPr>
              <a:t>ag</a:t>
            </a:r>
            <a:r>
              <a:rPr sz="3200" spc="0" dirty="0" smtClean="0">
                <a:latin typeface="Baskerville Old Face"/>
                <a:cs typeface="Baskerville Old Face"/>
              </a:rPr>
              <a:t>e</a:t>
            </a:r>
            <a:endParaRPr sz="3200" dirty="0">
              <a:latin typeface="Baskerville Old Face"/>
              <a:cs typeface="Baskerville Old Face"/>
            </a:endParaRPr>
          </a:p>
          <a:p>
            <a:pPr lvl="1">
              <a:lnSpc>
                <a:spcPts val="750"/>
              </a:lnSpc>
              <a:spcBef>
                <a:spcPts val="5"/>
              </a:spcBef>
              <a:buFont typeface="Baskerville Old Face"/>
              <a:buChar char="–"/>
            </a:pPr>
            <a:endParaRPr sz="750" dirty="0"/>
          </a:p>
          <a:p>
            <a:pPr marL="756285" lvl="1" indent="-287020">
              <a:lnSpc>
                <a:spcPct val="100000"/>
              </a:lnSpc>
              <a:buFont typeface="Baskerville Old Face"/>
              <a:buChar char="–"/>
              <a:tabLst>
                <a:tab pos="756285" algn="l"/>
              </a:tabLst>
            </a:pPr>
            <a:r>
              <a:rPr sz="3200" spc="-5" dirty="0" smtClean="0">
                <a:latin typeface="Baskerville Old Face"/>
                <a:cs typeface="Baskerville Old Face"/>
              </a:rPr>
              <a:t>Con</a:t>
            </a:r>
            <a:r>
              <a:rPr sz="3200" spc="-10" dirty="0" smtClean="0">
                <a:latin typeface="Baskerville Old Face"/>
                <a:cs typeface="Baskerville Old Face"/>
              </a:rPr>
              <a:t>s</a:t>
            </a:r>
            <a:r>
              <a:rPr sz="3200" spc="0" dirty="0" smtClean="0">
                <a:latin typeface="Baskerville Old Face"/>
                <a:cs typeface="Baskerville Old Face"/>
              </a:rPr>
              <a:t>i</a:t>
            </a:r>
            <a:r>
              <a:rPr sz="3200" spc="-5" dirty="0" smtClean="0">
                <a:latin typeface="Baskerville Old Face"/>
                <a:cs typeface="Baskerville Old Face"/>
              </a:rPr>
              <a:t>d</a:t>
            </a:r>
            <a:r>
              <a:rPr sz="3200" spc="-10" dirty="0" smtClean="0">
                <a:latin typeface="Baskerville Old Face"/>
                <a:cs typeface="Baskerville Old Face"/>
              </a:rPr>
              <a:t>e</a:t>
            </a:r>
            <a:r>
              <a:rPr sz="3200" spc="-15" dirty="0" smtClean="0">
                <a:latin typeface="Baskerville Old Face"/>
                <a:cs typeface="Baskerville Old Face"/>
              </a:rPr>
              <a:t>r</a:t>
            </a:r>
            <a:r>
              <a:rPr sz="3200" spc="-10" dirty="0" smtClean="0">
                <a:latin typeface="Baskerville Old Face"/>
                <a:cs typeface="Baskerville Old Face"/>
              </a:rPr>
              <a:t>e</a:t>
            </a:r>
            <a:r>
              <a:rPr sz="3200" spc="0" dirty="0" smtClean="0">
                <a:latin typeface="Baskerville Old Face"/>
                <a:cs typeface="Baskerville Old Face"/>
              </a:rPr>
              <a:t>d</a:t>
            </a:r>
            <a:r>
              <a:rPr sz="3200" spc="0" dirty="0" smtClean="0">
                <a:latin typeface="Times New Roman"/>
                <a:cs typeface="Times New Roman"/>
              </a:rPr>
              <a:t> </a:t>
            </a:r>
            <a:r>
              <a:rPr sz="3200" spc="0" dirty="0" smtClean="0">
                <a:latin typeface="Baskerville Old Face"/>
                <a:cs typeface="Baskerville Old Face"/>
              </a:rPr>
              <a:t>a</a:t>
            </a:r>
            <a:r>
              <a:rPr sz="3200" spc="-25" dirty="0" smtClean="0">
                <a:latin typeface="Times New Roman"/>
                <a:cs typeface="Times New Roman"/>
              </a:rPr>
              <a:t> </a:t>
            </a:r>
            <a:r>
              <a:rPr sz="3200" u="heavy" spc="-5" dirty="0" smtClean="0">
                <a:latin typeface="Baskerville Old Face"/>
                <a:cs typeface="Baskerville Old Face"/>
              </a:rPr>
              <a:t>Co</a:t>
            </a:r>
            <a:r>
              <a:rPr sz="3200" u="heavy" spc="0" dirty="0" smtClean="0">
                <a:latin typeface="Baskerville Old Face"/>
                <a:cs typeface="Baskerville Old Face"/>
              </a:rPr>
              <a:t>l</a:t>
            </a:r>
            <a:r>
              <a:rPr sz="3200" u="heavy" spc="-10" dirty="0" smtClean="0">
                <a:latin typeface="Baskerville Old Face"/>
                <a:cs typeface="Baskerville Old Face"/>
              </a:rPr>
              <a:t>le</a:t>
            </a:r>
            <a:r>
              <a:rPr sz="3200" u="heavy" spc="-5" dirty="0" smtClean="0">
                <a:latin typeface="Baskerville Old Face"/>
                <a:cs typeface="Baskerville Old Face"/>
              </a:rPr>
              <a:t>c</a:t>
            </a:r>
            <a:r>
              <a:rPr sz="3200" u="heavy" spc="-10" dirty="0" smtClean="0">
                <a:latin typeface="Baskerville Old Face"/>
                <a:cs typeface="Baskerville Old Face"/>
              </a:rPr>
              <a:t>t</a:t>
            </a:r>
            <a:r>
              <a:rPr sz="3200" u="heavy" spc="0" dirty="0" smtClean="0">
                <a:latin typeface="Baskerville Old Face"/>
                <a:cs typeface="Baskerville Old Face"/>
              </a:rPr>
              <a:t>ive</a:t>
            </a:r>
            <a:r>
              <a:rPr lang="en-US" sz="3200" u="heavy" spc="0" dirty="0" smtClean="0">
                <a:latin typeface="Baskerville Old Face"/>
                <a:cs typeface="Baskerville Old Face"/>
              </a:rPr>
              <a:t> </a:t>
            </a:r>
            <a:r>
              <a:rPr sz="3200" u="heavy" spc="-2080" dirty="0" smtClean="0">
                <a:latin typeface="Baskerville Old Face"/>
                <a:cs typeface="Baskerville Old Face"/>
              </a:rPr>
              <a:t> </a:t>
            </a:r>
            <a:r>
              <a:rPr sz="3200" u="heavy" spc="-20" dirty="0" smtClean="0">
                <a:latin typeface="Baskerville Old Face"/>
                <a:cs typeface="Baskerville Old Face"/>
              </a:rPr>
              <a:t>S</a:t>
            </a:r>
            <a:r>
              <a:rPr sz="3200" u="heavy" spc="0" dirty="0" smtClean="0">
                <a:latin typeface="Baskerville Old Face"/>
                <a:cs typeface="Baskerville Old Face"/>
              </a:rPr>
              <a:t>y</a:t>
            </a:r>
            <a:r>
              <a:rPr sz="3200" u="heavy" spc="-10" dirty="0" smtClean="0">
                <a:latin typeface="Baskerville Old Face"/>
                <a:cs typeface="Baskerville Old Face"/>
              </a:rPr>
              <a:t>ste</a:t>
            </a:r>
            <a:r>
              <a:rPr sz="3200" u="heavy" spc="0" dirty="0" smtClean="0">
                <a:latin typeface="Baskerville Old Face"/>
                <a:cs typeface="Baskerville Old Face"/>
              </a:rPr>
              <a:t>m</a:t>
            </a:r>
            <a:endParaRPr sz="3200" dirty="0">
              <a:latin typeface="Baskerville Old Face"/>
              <a:cs typeface="Baskerville Old Face"/>
            </a:endParaRPr>
          </a:p>
          <a:p>
            <a:pPr lvl="1">
              <a:lnSpc>
                <a:spcPts val="750"/>
              </a:lnSpc>
              <a:spcBef>
                <a:spcPts val="17"/>
              </a:spcBef>
              <a:buFont typeface="Baskerville Old Face"/>
              <a:buChar char="–"/>
            </a:pPr>
            <a:endParaRPr sz="750" dirty="0"/>
          </a:p>
          <a:p>
            <a:pPr marL="355600" indent="-342900">
              <a:lnSpc>
                <a:spcPct val="100000"/>
              </a:lnSpc>
              <a:buFont typeface="Baskerville Old Face"/>
              <a:buChar char="•"/>
              <a:tabLst>
                <a:tab pos="355600" algn="l"/>
              </a:tabLst>
            </a:pPr>
            <a:r>
              <a:rPr sz="3200" spc="-10" dirty="0" smtClean="0">
                <a:latin typeface="Baskerville Old Face"/>
                <a:cs typeface="Baskerville Old Face"/>
              </a:rPr>
              <a:t>A</a:t>
            </a:r>
            <a:r>
              <a:rPr sz="3200" spc="-5" dirty="0" smtClean="0">
                <a:latin typeface="Baskerville Old Face"/>
                <a:cs typeface="Baskerville Old Face"/>
              </a:rPr>
              <a:t>d</a:t>
            </a:r>
            <a:r>
              <a:rPr sz="3200" spc="0" dirty="0" smtClean="0">
                <a:latin typeface="Baskerville Old Face"/>
                <a:cs typeface="Baskerville Old Face"/>
              </a:rPr>
              <a:t>v</a:t>
            </a:r>
            <a:r>
              <a:rPr sz="3200" spc="-15" dirty="0" smtClean="0">
                <a:latin typeface="Baskerville Old Face"/>
                <a:cs typeface="Baskerville Old Face"/>
              </a:rPr>
              <a:t>a</a:t>
            </a:r>
            <a:r>
              <a:rPr sz="3200" spc="-5" dirty="0" smtClean="0">
                <a:latin typeface="Baskerville Old Face"/>
                <a:cs typeface="Baskerville Old Face"/>
              </a:rPr>
              <a:t>n</a:t>
            </a:r>
            <a:r>
              <a:rPr sz="3200" spc="-10" dirty="0" smtClean="0">
                <a:latin typeface="Baskerville Old Face"/>
                <a:cs typeface="Baskerville Old Face"/>
              </a:rPr>
              <a:t>t</a:t>
            </a:r>
            <a:r>
              <a:rPr sz="3200" spc="-15" dirty="0" smtClean="0">
                <a:latin typeface="Baskerville Old Face"/>
                <a:cs typeface="Baskerville Old Face"/>
              </a:rPr>
              <a:t>ag</a:t>
            </a:r>
            <a:r>
              <a:rPr sz="3200" spc="-10" dirty="0" smtClean="0">
                <a:latin typeface="Baskerville Old Face"/>
                <a:cs typeface="Baskerville Old Face"/>
              </a:rPr>
              <a:t>e</a:t>
            </a:r>
            <a:r>
              <a:rPr sz="3200" spc="0" dirty="0" smtClean="0">
                <a:latin typeface="Baskerville Old Face"/>
                <a:cs typeface="Baskerville Old Face"/>
              </a:rPr>
              <a:t>s</a:t>
            </a:r>
            <a:r>
              <a:rPr sz="3200" spc="-5" dirty="0" smtClean="0">
                <a:latin typeface="Times New Roman"/>
                <a:cs typeface="Times New Roman"/>
              </a:rPr>
              <a:t> </a:t>
            </a:r>
            <a:r>
              <a:rPr sz="3200" spc="-5" dirty="0" smtClean="0">
                <a:latin typeface="Baskerville Old Face"/>
                <a:cs typeface="Baskerville Old Face"/>
              </a:rPr>
              <a:t>an</a:t>
            </a:r>
            <a:r>
              <a:rPr sz="3200" spc="0" dirty="0" smtClean="0">
                <a:latin typeface="Baskerville Old Face"/>
                <a:cs typeface="Baskerville Old Face"/>
              </a:rPr>
              <a:t>d</a:t>
            </a:r>
            <a:r>
              <a:rPr sz="3200" spc="0" dirty="0" smtClean="0">
                <a:latin typeface="Times New Roman"/>
                <a:cs typeface="Times New Roman"/>
              </a:rPr>
              <a:t> </a:t>
            </a:r>
            <a:r>
              <a:rPr sz="3200" spc="-20" dirty="0" smtClean="0">
                <a:latin typeface="Baskerville Old Face"/>
                <a:cs typeface="Baskerville Old Face"/>
              </a:rPr>
              <a:t>D</a:t>
            </a:r>
            <a:r>
              <a:rPr sz="3200" spc="-10" dirty="0" smtClean="0">
                <a:latin typeface="Baskerville Old Face"/>
                <a:cs typeface="Baskerville Old Face"/>
              </a:rPr>
              <a:t>is</a:t>
            </a:r>
            <a:r>
              <a:rPr sz="3200" spc="-5" dirty="0" smtClean="0">
                <a:latin typeface="Baskerville Old Face"/>
                <a:cs typeface="Baskerville Old Face"/>
              </a:rPr>
              <a:t>ad</a:t>
            </a:r>
            <a:r>
              <a:rPr sz="3200" spc="0" dirty="0" smtClean="0">
                <a:latin typeface="Baskerville Old Face"/>
                <a:cs typeface="Baskerville Old Face"/>
              </a:rPr>
              <a:t>v</a:t>
            </a:r>
            <a:r>
              <a:rPr sz="3200" spc="-15" dirty="0" smtClean="0">
                <a:latin typeface="Baskerville Old Face"/>
                <a:cs typeface="Baskerville Old Face"/>
              </a:rPr>
              <a:t>a</a:t>
            </a:r>
            <a:r>
              <a:rPr sz="3200" spc="-5" dirty="0" smtClean="0">
                <a:latin typeface="Baskerville Old Face"/>
                <a:cs typeface="Baskerville Old Face"/>
              </a:rPr>
              <a:t>n</a:t>
            </a:r>
            <a:r>
              <a:rPr sz="3200" spc="-10" dirty="0" smtClean="0">
                <a:latin typeface="Baskerville Old Face"/>
                <a:cs typeface="Baskerville Old Face"/>
              </a:rPr>
              <a:t>t</a:t>
            </a:r>
            <a:r>
              <a:rPr sz="3200" spc="-15" dirty="0" smtClean="0">
                <a:latin typeface="Baskerville Old Face"/>
                <a:cs typeface="Baskerville Old Face"/>
              </a:rPr>
              <a:t>ag</a:t>
            </a:r>
            <a:r>
              <a:rPr sz="3200" spc="-10" dirty="0" smtClean="0">
                <a:latin typeface="Baskerville Old Face"/>
                <a:cs typeface="Baskerville Old Face"/>
              </a:rPr>
              <a:t>es</a:t>
            </a:r>
            <a:r>
              <a:rPr sz="3200" spc="0" dirty="0" smtClean="0">
                <a:latin typeface="Baskerville Old Face"/>
                <a:cs typeface="Baskerville Old Face"/>
              </a:rPr>
              <a:t>?</a:t>
            </a:r>
            <a:endParaRPr sz="3200" dirty="0">
              <a:latin typeface="Baskerville Old Face"/>
              <a:cs typeface="Baskerville Old Face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8575">
              <a:lnSpc>
                <a:spcPct val="100000"/>
              </a:lnSpc>
            </a:pPr>
            <a:r>
              <a:rPr sz="3800" spc="-5" dirty="0" smtClean="0">
                <a:latin typeface="Baskerville Old Face"/>
                <a:cs typeface="Baskerville Old Face"/>
              </a:rPr>
              <a:t>F</a:t>
            </a:r>
            <a:r>
              <a:rPr sz="3800" spc="-10" dirty="0" smtClean="0">
                <a:latin typeface="Baskerville Old Face"/>
                <a:cs typeface="Baskerville Old Face"/>
              </a:rPr>
              <a:t>a</a:t>
            </a:r>
            <a:r>
              <a:rPr sz="3800" spc="0" dirty="0" smtClean="0">
                <a:latin typeface="Baskerville Old Face"/>
                <a:cs typeface="Baskerville Old Face"/>
              </a:rPr>
              <a:t>ll</a:t>
            </a:r>
            <a:r>
              <a:rPr sz="3800" spc="-5" dirty="0" smtClean="0">
                <a:latin typeface="Times New Roman"/>
                <a:cs typeface="Times New Roman"/>
              </a:rPr>
              <a:t> </a:t>
            </a:r>
            <a:r>
              <a:rPr sz="3800" spc="-10" dirty="0" smtClean="0">
                <a:latin typeface="Baskerville Old Face"/>
                <a:cs typeface="Baskerville Old Face"/>
              </a:rPr>
              <a:t>P</a:t>
            </a:r>
            <a:r>
              <a:rPr sz="3800" spc="-5" dirty="0" smtClean="0">
                <a:latin typeface="Baskerville Old Face"/>
                <a:cs typeface="Baskerville Old Face"/>
              </a:rPr>
              <a:t>r</a:t>
            </a:r>
            <a:r>
              <a:rPr sz="3800" spc="5" dirty="0" smtClean="0">
                <a:latin typeface="Baskerville Old Face"/>
                <a:cs typeface="Baskerville Old Face"/>
              </a:rPr>
              <a:t>e</a:t>
            </a:r>
            <a:r>
              <a:rPr sz="3800" spc="-5" dirty="0" smtClean="0">
                <a:latin typeface="Baskerville Old Face"/>
                <a:cs typeface="Baskerville Old Face"/>
              </a:rPr>
              <a:t>ven</a:t>
            </a:r>
            <a:r>
              <a:rPr sz="3800" spc="-10" dirty="0" smtClean="0">
                <a:latin typeface="Baskerville Old Face"/>
                <a:cs typeface="Baskerville Old Face"/>
              </a:rPr>
              <a:t>t</a:t>
            </a:r>
            <a:r>
              <a:rPr sz="3800" spc="0" dirty="0" smtClean="0">
                <a:latin typeface="Baskerville Old Face"/>
                <a:cs typeface="Baskerville Old Face"/>
              </a:rPr>
              <a:t>i</a:t>
            </a:r>
            <a:r>
              <a:rPr sz="3800" spc="-5" dirty="0" smtClean="0">
                <a:latin typeface="Baskerville Old Face"/>
                <a:cs typeface="Baskerville Old Face"/>
              </a:rPr>
              <a:t>o</a:t>
            </a:r>
            <a:r>
              <a:rPr sz="3800" spc="0" dirty="0" smtClean="0">
                <a:latin typeface="Baskerville Old Face"/>
                <a:cs typeface="Baskerville Old Face"/>
              </a:rPr>
              <a:t>n</a:t>
            </a:r>
            <a:r>
              <a:rPr sz="3800" spc="-20" dirty="0" smtClean="0">
                <a:latin typeface="Times New Roman"/>
                <a:cs typeface="Times New Roman"/>
              </a:rPr>
              <a:t> </a:t>
            </a:r>
            <a:r>
              <a:rPr sz="3800" spc="-10" dirty="0" smtClean="0">
                <a:latin typeface="Baskerville Old Face"/>
                <a:cs typeface="Baskerville Old Face"/>
              </a:rPr>
              <a:t>O</a:t>
            </a:r>
            <a:r>
              <a:rPr sz="3800" spc="-5" dirty="0" smtClean="0">
                <a:latin typeface="Baskerville Old Face"/>
                <a:cs typeface="Baskerville Old Face"/>
              </a:rPr>
              <a:t>p</a:t>
            </a:r>
            <a:r>
              <a:rPr sz="3800" spc="-10" dirty="0" smtClean="0">
                <a:latin typeface="Baskerville Old Face"/>
                <a:cs typeface="Baskerville Old Face"/>
              </a:rPr>
              <a:t>t</a:t>
            </a:r>
            <a:r>
              <a:rPr sz="3800" spc="0" dirty="0" smtClean="0">
                <a:latin typeface="Baskerville Old Face"/>
                <a:cs typeface="Baskerville Old Face"/>
              </a:rPr>
              <a:t>i</a:t>
            </a:r>
            <a:r>
              <a:rPr sz="3800" spc="-5" dirty="0" smtClean="0">
                <a:latin typeface="Baskerville Old Face"/>
                <a:cs typeface="Baskerville Old Face"/>
              </a:rPr>
              <a:t>on</a:t>
            </a:r>
            <a:r>
              <a:rPr sz="3800" spc="0" dirty="0" smtClean="0">
                <a:latin typeface="Baskerville Old Face"/>
                <a:cs typeface="Baskerville Old Face"/>
              </a:rPr>
              <a:t>s</a:t>
            </a:r>
            <a:r>
              <a:rPr sz="3800" spc="-25" dirty="0" smtClean="0">
                <a:latin typeface="Times New Roman"/>
                <a:cs typeface="Times New Roman"/>
              </a:rPr>
              <a:t> </a:t>
            </a:r>
            <a:r>
              <a:rPr sz="3700" spc="0" dirty="0" smtClean="0">
                <a:latin typeface="Baskerville Old Face"/>
                <a:cs typeface="Baskerville Old Face"/>
              </a:rPr>
              <a:t>–</a:t>
            </a:r>
            <a:r>
              <a:rPr sz="3700" spc="-10" dirty="0" smtClean="0">
                <a:latin typeface="Times New Roman"/>
                <a:cs typeface="Times New Roman"/>
              </a:rPr>
              <a:t> </a:t>
            </a:r>
            <a:r>
              <a:rPr sz="3800" spc="10" dirty="0" smtClean="0">
                <a:latin typeface="Baskerville Old Face"/>
                <a:cs typeface="Baskerville Old Face"/>
              </a:rPr>
              <a:t>F</a:t>
            </a:r>
            <a:r>
              <a:rPr sz="3800" spc="-10" dirty="0" smtClean="0">
                <a:latin typeface="Baskerville Old Face"/>
                <a:cs typeface="Baskerville Old Face"/>
              </a:rPr>
              <a:t>a</a:t>
            </a:r>
            <a:r>
              <a:rPr sz="3800" spc="0" dirty="0" smtClean="0">
                <a:latin typeface="Baskerville Old Face"/>
                <a:cs typeface="Baskerville Old Face"/>
              </a:rPr>
              <a:t>ll</a:t>
            </a:r>
            <a:r>
              <a:rPr sz="3800" spc="10" dirty="0" smtClean="0">
                <a:latin typeface="Times New Roman"/>
                <a:cs typeface="Times New Roman"/>
              </a:rPr>
              <a:t> </a:t>
            </a:r>
            <a:r>
              <a:rPr sz="3800" spc="-10" dirty="0" smtClean="0">
                <a:latin typeface="Baskerville Old Face"/>
                <a:cs typeface="Baskerville Old Face"/>
              </a:rPr>
              <a:t>R</a:t>
            </a:r>
            <a:r>
              <a:rPr sz="3800" spc="-5" dirty="0" smtClean="0">
                <a:latin typeface="Baskerville Old Face"/>
                <a:cs typeface="Baskerville Old Face"/>
              </a:rPr>
              <a:t>es</a:t>
            </a:r>
            <a:r>
              <a:rPr sz="3800" spc="-10" dirty="0" smtClean="0">
                <a:latin typeface="Baskerville Old Face"/>
                <a:cs typeface="Baskerville Old Face"/>
              </a:rPr>
              <a:t>t</a:t>
            </a:r>
            <a:r>
              <a:rPr sz="3800" spc="-5" dirty="0" smtClean="0">
                <a:latin typeface="Baskerville Old Face"/>
                <a:cs typeface="Baskerville Old Face"/>
              </a:rPr>
              <a:t>r</a:t>
            </a:r>
            <a:r>
              <a:rPr sz="3800" spc="-10" dirty="0" smtClean="0">
                <a:latin typeface="Baskerville Old Face"/>
                <a:cs typeface="Baskerville Old Face"/>
              </a:rPr>
              <a:t>a</a:t>
            </a:r>
            <a:r>
              <a:rPr sz="3800" spc="10" dirty="0" smtClean="0">
                <a:latin typeface="Baskerville Old Face"/>
                <a:cs typeface="Baskerville Old Face"/>
              </a:rPr>
              <a:t>i</a:t>
            </a:r>
            <a:r>
              <a:rPr sz="3800" spc="-5" dirty="0" smtClean="0">
                <a:latin typeface="Baskerville Old Face"/>
                <a:cs typeface="Baskerville Old Face"/>
              </a:rPr>
              <a:t>n</a:t>
            </a:r>
            <a:r>
              <a:rPr sz="3800" spc="0" dirty="0" smtClean="0">
                <a:latin typeface="Baskerville Old Face"/>
                <a:cs typeface="Baskerville Old Face"/>
              </a:rPr>
              <a:t>t</a:t>
            </a:r>
            <a:endParaRPr sz="3800">
              <a:latin typeface="Baskerville Old Face"/>
              <a:cs typeface="Baskerville Old Face"/>
            </a:endParaRPr>
          </a:p>
        </p:txBody>
      </p:sp>
      <p:sp>
        <p:nvSpPr>
          <p:cNvPr id="4" name="object 4" title="Sketch of Men working near a roof edge"/>
          <p:cNvSpPr/>
          <p:nvPr/>
        </p:nvSpPr>
        <p:spPr>
          <a:xfrm>
            <a:off x="990600" y="4724400"/>
            <a:ext cx="4565903" cy="23317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 title="example of a collective system anchor"/>
          <p:cNvSpPr/>
          <p:nvPr/>
        </p:nvSpPr>
        <p:spPr>
          <a:xfrm>
            <a:off x="6172200" y="5105400"/>
            <a:ext cx="3262883" cy="20573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297939" y="1478279"/>
            <a:ext cx="5679440" cy="32702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6870" indent="-344805">
              <a:lnSpc>
                <a:spcPct val="100000"/>
              </a:lnSpc>
              <a:buFont typeface="Baskerville Old Face"/>
              <a:buChar char="•"/>
              <a:tabLst>
                <a:tab pos="355600" algn="l"/>
              </a:tabLst>
            </a:pPr>
            <a:r>
              <a:rPr sz="1800" dirty="0" smtClean="0">
                <a:latin typeface="Baskerville Old Face"/>
                <a:cs typeface="Baskerville Old Face"/>
              </a:rPr>
              <a:t>Fu</a:t>
            </a:r>
            <a:r>
              <a:rPr sz="1800" spc="-5" dirty="0" smtClean="0">
                <a:latin typeface="Baskerville Old Face"/>
                <a:cs typeface="Baskerville Old Face"/>
              </a:rPr>
              <a:t>l</a:t>
            </a:r>
            <a:r>
              <a:rPr sz="1800" spc="0" dirty="0" smtClean="0">
                <a:latin typeface="Baskerville Old Face"/>
                <a:cs typeface="Baskerville Old Face"/>
              </a:rPr>
              <a:t>l</a:t>
            </a:r>
            <a:r>
              <a:rPr sz="1800" spc="0" dirty="0" smtClean="0">
                <a:latin typeface="Times New Roman"/>
                <a:cs typeface="Times New Roman"/>
              </a:rPr>
              <a:t> </a:t>
            </a:r>
            <a:r>
              <a:rPr sz="1800" spc="-5" dirty="0" smtClean="0">
                <a:latin typeface="Baskerville Old Face"/>
                <a:cs typeface="Baskerville Old Face"/>
              </a:rPr>
              <a:t>B</a:t>
            </a:r>
            <a:r>
              <a:rPr sz="1800" spc="0" dirty="0" smtClean="0">
                <a:latin typeface="Baskerville Old Face"/>
                <a:cs typeface="Baskerville Old Face"/>
              </a:rPr>
              <a:t>ody</a:t>
            </a:r>
            <a:r>
              <a:rPr sz="1800" spc="-5" dirty="0" smtClean="0">
                <a:latin typeface="Times New Roman"/>
                <a:cs typeface="Times New Roman"/>
              </a:rPr>
              <a:t> </a:t>
            </a:r>
            <a:r>
              <a:rPr sz="1800" spc="-20" dirty="0" smtClean="0">
                <a:latin typeface="Baskerville Old Face"/>
                <a:cs typeface="Baskerville Old Face"/>
              </a:rPr>
              <a:t>H</a:t>
            </a:r>
            <a:r>
              <a:rPr sz="1800" spc="-5" dirty="0" smtClean="0">
                <a:latin typeface="Baskerville Old Face"/>
                <a:cs typeface="Baskerville Old Face"/>
              </a:rPr>
              <a:t>arn</a:t>
            </a:r>
            <a:r>
              <a:rPr sz="1800" spc="-10" dirty="0" smtClean="0">
                <a:latin typeface="Baskerville Old Face"/>
                <a:cs typeface="Baskerville Old Face"/>
              </a:rPr>
              <a:t>e</a:t>
            </a:r>
            <a:r>
              <a:rPr sz="1800" spc="-5" dirty="0" smtClean="0">
                <a:latin typeface="Baskerville Old Face"/>
                <a:cs typeface="Baskerville Old Face"/>
              </a:rPr>
              <a:t>s</a:t>
            </a:r>
            <a:r>
              <a:rPr sz="1800" spc="0" dirty="0" smtClean="0">
                <a:latin typeface="Baskerville Old Face"/>
                <a:cs typeface="Baskerville Old Face"/>
              </a:rPr>
              <a:t>s</a:t>
            </a:r>
            <a:endParaRPr sz="1800">
              <a:latin typeface="Baskerville Old Face"/>
              <a:cs typeface="Baskerville Old Face"/>
            </a:endParaRPr>
          </a:p>
          <a:p>
            <a:pPr marL="355600" indent="-343535">
              <a:lnSpc>
                <a:spcPct val="100000"/>
              </a:lnSpc>
              <a:spcBef>
                <a:spcPts val="445"/>
              </a:spcBef>
              <a:buFont typeface="Baskerville Old Face"/>
              <a:buChar char="•"/>
              <a:tabLst>
                <a:tab pos="355600" algn="l"/>
              </a:tabLst>
            </a:pPr>
            <a:r>
              <a:rPr sz="1800" spc="-10" dirty="0" smtClean="0">
                <a:latin typeface="Baskerville Old Face"/>
                <a:cs typeface="Baskerville Old Face"/>
              </a:rPr>
              <a:t>E</a:t>
            </a:r>
            <a:r>
              <a:rPr sz="1800" spc="-5" dirty="0" smtClean="0">
                <a:latin typeface="Baskerville Old Face"/>
                <a:cs typeface="Baskerville Old Face"/>
              </a:rPr>
              <a:t>n</a:t>
            </a:r>
            <a:r>
              <a:rPr sz="1800" spc="0" dirty="0" smtClean="0">
                <a:latin typeface="Baskerville Old Face"/>
                <a:cs typeface="Baskerville Old Face"/>
              </a:rPr>
              <a:t>e</a:t>
            </a:r>
            <a:r>
              <a:rPr sz="1800" spc="-5" dirty="0" smtClean="0">
                <a:latin typeface="Baskerville Old Face"/>
                <a:cs typeface="Baskerville Old Face"/>
              </a:rPr>
              <a:t>r</a:t>
            </a:r>
            <a:r>
              <a:rPr sz="1800" spc="0" dirty="0" smtClean="0">
                <a:latin typeface="Baskerville Old Face"/>
                <a:cs typeface="Baskerville Old Face"/>
              </a:rPr>
              <a:t>gy</a:t>
            </a:r>
            <a:r>
              <a:rPr sz="1800" spc="5" dirty="0" smtClean="0">
                <a:latin typeface="Times New Roman"/>
                <a:cs typeface="Times New Roman"/>
              </a:rPr>
              <a:t> </a:t>
            </a:r>
            <a:r>
              <a:rPr sz="1800" spc="-5" dirty="0" smtClean="0">
                <a:latin typeface="Baskerville Old Face"/>
                <a:cs typeface="Baskerville Old Face"/>
              </a:rPr>
              <a:t>A</a:t>
            </a:r>
            <a:r>
              <a:rPr sz="1800" spc="0" dirty="0" smtClean="0">
                <a:latin typeface="Baskerville Old Face"/>
                <a:cs typeface="Baskerville Old Face"/>
              </a:rPr>
              <a:t>b</a:t>
            </a:r>
            <a:r>
              <a:rPr sz="1800" spc="-5" dirty="0" smtClean="0">
                <a:latin typeface="Baskerville Old Face"/>
                <a:cs typeface="Baskerville Old Face"/>
              </a:rPr>
              <a:t>s</a:t>
            </a:r>
            <a:r>
              <a:rPr sz="1800" spc="0" dirty="0" smtClean="0">
                <a:latin typeface="Baskerville Old Face"/>
                <a:cs typeface="Baskerville Old Face"/>
              </a:rPr>
              <a:t>o</a:t>
            </a:r>
            <a:r>
              <a:rPr sz="1800" spc="-5" dirty="0" smtClean="0">
                <a:latin typeface="Baskerville Old Face"/>
                <a:cs typeface="Baskerville Old Face"/>
              </a:rPr>
              <a:t>r</a:t>
            </a:r>
            <a:r>
              <a:rPr sz="1800" spc="0" dirty="0" smtClean="0">
                <a:latin typeface="Baskerville Old Face"/>
                <a:cs typeface="Baskerville Old Face"/>
              </a:rPr>
              <a:t>b</a:t>
            </a:r>
            <a:r>
              <a:rPr sz="1800" spc="-5" dirty="0" smtClean="0">
                <a:latin typeface="Baskerville Old Face"/>
                <a:cs typeface="Baskerville Old Face"/>
              </a:rPr>
              <a:t>in</a:t>
            </a:r>
            <a:r>
              <a:rPr sz="1800" spc="0" dirty="0" smtClean="0">
                <a:latin typeface="Baskerville Old Face"/>
                <a:cs typeface="Baskerville Old Face"/>
              </a:rPr>
              <a:t>g</a:t>
            </a:r>
            <a:r>
              <a:rPr sz="1800" spc="5" dirty="0" smtClean="0">
                <a:latin typeface="Times New Roman"/>
                <a:cs typeface="Times New Roman"/>
              </a:rPr>
              <a:t> </a:t>
            </a:r>
            <a:r>
              <a:rPr sz="1800" spc="-10" dirty="0" smtClean="0">
                <a:latin typeface="Baskerville Old Face"/>
                <a:cs typeface="Baskerville Old Face"/>
              </a:rPr>
              <a:t>L</a:t>
            </a:r>
            <a:r>
              <a:rPr sz="1800" spc="-5" dirty="0" smtClean="0">
                <a:latin typeface="Baskerville Old Face"/>
                <a:cs typeface="Baskerville Old Face"/>
              </a:rPr>
              <a:t>an</a:t>
            </a:r>
            <a:r>
              <a:rPr sz="1800" spc="-10" dirty="0" smtClean="0">
                <a:latin typeface="Baskerville Old Face"/>
                <a:cs typeface="Baskerville Old Face"/>
              </a:rPr>
              <a:t>y</a:t>
            </a:r>
            <a:r>
              <a:rPr sz="1800" spc="-5" dirty="0" smtClean="0">
                <a:latin typeface="Baskerville Old Face"/>
                <a:cs typeface="Baskerville Old Face"/>
              </a:rPr>
              <a:t>ar</a:t>
            </a:r>
            <a:r>
              <a:rPr sz="1800" spc="0" dirty="0" smtClean="0">
                <a:latin typeface="Baskerville Old Face"/>
                <a:cs typeface="Baskerville Old Face"/>
              </a:rPr>
              <a:t>d</a:t>
            </a:r>
            <a:endParaRPr sz="1800">
              <a:latin typeface="Baskerville Old Face"/>
              <a:cs typeface="Baskerville Old Face"/>
            </a:endParaRPr>
          </a:p>
          <a:p>
            <a:pPr marL="355600" indent="-343535">
              <a:lnSpc>
                <a:spcPct val="100000"/>
              </a:lnSpc>
              <a:spcBef>
                <a:spcPts val="440"/>
              </a:spcBef>
              <a:buFont typeface="Baskerville Old Face"/>
              <a:buChar char="•"/>
              <a:tabLst>
                <a:tab pos="355600" algn="l"/>
              </a:tabLst>
            </a:pPr>
            <a:r>
              <a:rPr sz="1800" dirty="0" smtClean="0">
                <a:latin typeface="Baskerville Old Face"/>
                <a:cs typeface="Baskerville Old Face"/>
              </a:rPr>
              <a:t>Se</a:t>
            </a:r>
            <a:r>
              <a:rPr sz="1800" spc="-5" dirty="0" smtClean="0">
                <a:latin typeface="Baskerville Old Face"/>
                <a:cs typeface="Baskerville Old Face"/>
              </a:rPr>
              <a:t>l</a:t>
            </a:r>
            <a:r>
              <a:rPr sz="1800" spc="-15" dirty="0" smtClean="0">
                <a:latin typeface="Baskerville Old Face"/>
                <a:cs typeface="Baskerville Old Face"/>
              </a:rPr>
              <a:t>f</a:t>
            </a:r>
            <a:r>
              <a:rPr sz="1800" spc="0" dirty="0" smtClean="0">
                <a:latin typeface="Baskerville Old Face"/>
                <a:cs typeface="Baskerville Old Face"/>
              </a:rPr>
              <a:t>-</a:t>
            </a:r>
            <a:r>
              <a:rPr sz="1800" spc="-5" dirty="0" smtClean="0">
                <a:latin typeface="Baskerville Old Face"/>
                <a:cs typeface="Baskerville Old Face"/>
              </a:rPr>
              <a:t>R</a:t>
            </a:r>
            <a:r>
              <a:rPr sz="1800" spc="0" dirty="0" smtClean="0">
                <a:latin typeface="Baskerville Old Face"/>
                <a:cs typeface="Baskerville Old Face"/>
              </a:rPr>
              <a:t>et</a:t>
            </a:r>
            <a:r>
              <a:rPr sz="1800" spc="-15" dirty="0" smtClean="0">
                <a:latin typeface="Baskerville Old Face"/>
                <a:cs typeface="Baskerville Old Face"/>
              </a:rPr>
              <a:t>r</a:t>
            </a:r>
            <a:r>
              <a:rPr sz="1800" spc="-5" dirty="0" smtClean="0">
                <a:latin typeface="Baskerville Old Face"/>
                <a:cs typeface="Baskerville Old Face"/>
              </a:rPr>
              <a:t>a</a:t>
            </a:r>
            <a:r>
              <a:rPr sz="1800" spc="-10" dirty="0" smtClean="0">
                <a:latin typeface="Baskerville Old Face"/>
                <a:cs typeface="Baskerville Old Face"/>
              </a:rPr>
              <a:t>c</a:t>
            </a:r>
            <a:r>
              <a:rPr sz="1800" spc="0" dirty="0" smtClean="0">
                <a:latin typeface="Baskerville Old Face"/>
                <a:cs typeface="Baskerville Old Face"/>
              </a:rPr>
              <a:t>t</a:t>
            </a:r>
            <a:r>
              <a:rPr sz="1800" spc="-5" dirty="0" smtClean="0">
                <a:latin typeface="Baskerville Old Face"/>
                <a:cs typeface="Baskerville Old Face"/>
              </a:rPr>
              <a:t>in</a:t>
            </a:r>
            <a:r>
              <a:rPr sz="1800" spc="0" dirty="0" smtClean="0">
                <a:latin typeface="Baskerville Old Face"/>
                <a:cs typeface="Baskerville Old Face"/>
              </a:rPr>
              <a:t>g</a:t>
            </a:r>
            <a:r>
              <a:rPr sz="1800" spc="5" dirty="0" smtClean="0">
                <a:latin typeface="Times New Roman"/>
                <a:cs typeface="Times New Roman"/>
              </a:rPr>
              <a:t> </a:t>
            </a:r>
            <a:r>
              <a:rPr sz="1800" spc="-20" dirty="0" smtClean="0">
                <a:latin typeface="Baskerville Old Face"/>
                <a:cs typeface="Baskerville Old Face"/>
              </a:rPr>
              <a:t>L</a:t>
            </a:r>
            <a:r>
              <a:rPr sz="1800" spc="-5" dirty="0" smtClean="0">
                <a:latin typeface="Baskerville Old Face"/>
                <a:cs typeface="Baskerville Old Face"/>
              </a:rPr>
              <a:t>an</a:t>
            </a:r>
            <a:r>
              <a:rPr sz="1800" spc="0" dirty="0" smtClean="0">
                <a:latin typeface="Baskerville Old Face"/>
                <a:cs typeface="Baskerville Old Face"/>
              </a:rPr>
              <a:t>y</a:t>
            </a:r>
            <a:r>
              <a:rPr sz="1800" spc="-5" dirty="0" smtClean="0">
                <a:latin typeface="Baskerville Old Face"/>
                <a:cs typeface="Baskerville Old Face"/>
              </a:rPr>
              <a:t>a</a:t>
            </a:r>
            <a:r>
              <a:rPr sz="1800" spc="-15" dirty="0" smtClean="0">
                <a:latin typeface="Baskerville Old Face"/>
                <a:cs typeface="Baskerville Old Face"/>
              </a:rPr>
              <a:t>r</a:t>
            </a:r>
            <a:r>
              <a:rPr sz="1800" spc="0" dirty="0" smtClean="0">
                <a:latin typeface="Baskerville Old Face"/>
                <a:cs typeface="Baskerville Old Face"/>
              </a:rPr>
              <a:t>d</a:t>
            </a:r>
            <a:endParaRPr sz="1800">
              <a:latin typeface="Baskerville Old Face"/>
              <a:cs typeface="Baskerville Old Face"/>
            </a:endParaRPr>
          </a:p>
          <a:p>
            <a:pPr marL="355600" indent="-343535">
              <a:lnSpc>
                <a:spcPct val="100000"/>
              </a:lnSpc>
              <a:spcBef>
                <a:spcPts val="430"/>
              </a:spcBef>
              <a:buFont typeface="Baskerville Old Face"/>
              <a:buChar char="•"/>
              <a:tabLst>
                <a:tab pos="355600" algn="l"/>
              </a:tabLst>
            </a:pPr>
            <a:r>
              <a:rPr sz="1800" spc="-10" dirty="0" smtClean="0">
                <a:latin typeface="Baskerville Old Face"/>
                <a:cs typeface="Baskerville Old Face"/>
              </a:rPr>
              <a:t>C</a:t>
            </a:r>
            <a:r>
              <a:rPr sz="1800" spc="0" dirty="0" smtClean="0">
                <a:latin typeface="Baskerville Old Face"/>
                <a:cs typeface="Baskerville Old Face"/>
              </a:rPr>
              <a:t>o</a:t>
            </a:r>
            <a:r>
              <a:rPr sz="1800" spc="-5" dirty="0" smtClean="0">
                <a:latin typeface="Baskerville Old Face"/>
                <a:cs typeface="Baskerville Old Face"/>
              </a:rPr>
              <a:t>nn</a:t>
            </a:r>
            <a:r>
              <a:rPr sz="1800" spc="0" dirty="0" smtClean="0">
                <a:latin typeface="Baskerville Old Face"/>
                <a:cs typeface="Baskerville Old Face"/>
              </a:rPr>
              <a:t>e</a:t>
            </a:r>
            <a:r>
              <a:rPr sz="1800" spc="-10" dirty="0" smtClean="0">
                <a:latin typeface="Baskerville Old Face"/>
                <a:cs typeface="Baskerville Old Face"/>
              </a:rPr>
              <a:t>c</a:t>
            </a:r>
            <a:r>
              <a:rPr sz="1800" spc="0" dirty="0" smtClean="0">
                <a:latin typeface="Baskerville Old Face"/>
                <a:cs typeface="Baskerville Old Face"/>
              </a:rPr>
              <a:t>to</a:t>
            </a:r>
            <a:r>
              <a:rPr sz="1800" spc="-5" dirty="0" smtClean="0">
                <a:latin typeface="Baskerville Old Face"/>
                <a:cs typeface="Baskerville Old Face"/>
              </a:rPr>
              <a:t>r</a:t>
            </a:r>
            <a:r>
              <a:rPr sz="1800" spc="0" dirty="0" smtClean="0">
                <a:latin typeface="Baskerville Old Face"/>
                <a:cs typeface="Baskerville Old Face"/>
              </a:rPr>
              <a:t>s</a:t>
            </a:r>
            <a:endParaRPr sz="1800">
              <a:latin typeface="Baskerville Old Face"/>
              <a:cs typeface="Baskerville Old Face"/>
            </a:endParaRPr>
          </a:p>
          <a:p>
            <a:pPr marL="355600" indent="-343535">
              <a:lnSpc>
                <a:spcPct val="100000"/>
              </a:lnSpc>
              <a:spcBef>
                <a:spcPts val="445"/>
              </a:spcBef>
              <a:buFont typeface="Baskerville Old Face"/>
              <a:buChar char="•"/>
              <a:tabLst>
                <a:tab pos="355600" algn="l"/>
              </a:tabLst>
            </a:pPr>
            <a:r>
              <a:rPr sz="1800" spc="-10" dirty="0" smtClean="0">
                <a:latin typeface="Baskerville Old Face"/>
                <a:cs typeface="Baskerville Old Face"/>
              </a:rPr>
              <a:t>L</a:t>
            </a:r>
            <a:r>
              <a:rPr sz="1800" spc="-5" dirty="0" smtClean="0">
                <a:latin typeface="Baskerville Old Face"/>
                <a:cs typeface="Baskerville Old Face"/>
              </a:rPr>
              <a:t>a</a:t>
            </a:r>
            <a:r>
              <a:rPr sz="1800" spc="-10" dirty="0" smtClean="0">
                <a:latin typeface="Baskerville Old Face"/>
                <a:cs typeface="Baskerville Old Face"/>
              </a:rPr>
              <a:t>d</a:t>
            </a:r>
            <a:r>
              <a:rPr sz="1800" spc="0" dirty="0" smtClean="0">
                <a:latin typeface="Baskerville Old Face"/>
                <a:cs typeface="Baskerville Old Face"/>
              </a:rPr>
              <a:t>der</a:t>
            </a:r>
            <a:r>
              <a:rPr sz="1800" spc="0" dirty="0" smtClean="0">
                <a:latin typeface="Times New Roman"/>
                <a:cs typeface="Times New Roman"/>
              </a:rPr>
              <a:t> </a:t>
            </a:r>
            <a:r>
              <a:rPr sz="1800" spc="-10" dirty="0" smtClean="0">
                <a:latin typeface="Baskerville Old Face"/>
                <a:cs typeface="Baskerville Old Face"/>
              </a:rPr>
              <a:t>C</a:t>
            </a:r>
            <a:r>
              <a:rPr sz="1800" spc="-5" dirty="0" smtClean="0">
                <a:latin typeface="Baskerville Old Face"/>
                <a:cs typeface="Baskerville Old Face"/>
              </a:rPr>
              <a:t>lim</a:t>
            </a:r>
            <a:r>
              <a:rPr sz="1800" spc="0" dirty="0" smtClean="0">
                <a:latin typeface="Baskerville Old Face"/>
                <a:cs typeface="Baskerville Old Face"/>
              </a:rPr>
              <a:t>b</a:t>
            </a:r>
            <a:r>
              <a:rPr sz="1800" spc="-5" dirty="0" smtClean="0">
                <a:latin typeface="Baskerville Old Face"/>
                <a:cs typeface="Baskerville Old Face"/>
              </a:rPr>
              <a:t>in</a:t>
            </a:r>
            <a:r>
              <a:rPr sz="1800" spc="0" dirty="0" smtClean="0">
                <a:latin typeface="Baskerville Old Face"/>
                <a:cs typeface="Baskerville Old Face"/>
              </a:rPr>
              <a:t>g</a:t>
            </a:r>
            <a:r>
              <a:rPr sz="1800" spc="5" dirty="0" smtClean="0">
                <a:latin typeface="Times New Roman"/>
                <a:cs typeface="Times New Roman"/>
              </a:rPr>
              <a:t> </a:t>
            </a:r>
            <a:r>
              <a:rPr sz="1800" spc="-5" dirty="0" smtClean="0">
                <a:latin typeface="Baskerville Old Face"/>
                <a:cs typeface="Baskerville Old Face"/>
              </a:rPr>
              <a:t>D</a:t>
            </a:r>
            <a:r>
              <a:rPr sz="1800" spc="0" dirty="0" smtClean="0">
                <a:latin typeface="Baskerville Old Face"/>
                <a:cs typeface="Baskerville Old Face"/>
              </a:rPr>
              <a:t>e</a:t>
            </a:r>
            <a:r>
              <a:rPr sz="1800" spc="-5" dirty="0" smtClean="0">
                <a:latin typeface="Baskerville Old Face"/>
                <a:cs typeface="Baskerville Old Face"/>
              </a:rPr>
              <a:t>vi</a:t>
            </a:r>
            <a:r>
              <a:rPr sz="1800" spc="-10" dirty="0" smtClean="0">
                <a:latin typeface="Baskerville Old Face"/>
                <a:cs typeface="Baskerville Old Face"/>
              </a:rPr>
              <a:t>c</a:t>
            </a:r>
            <a:r>
              <a:rPr sz="1800" spc="0" dirty="0" smtClean="0">
                <a:latin typeface="Baskerville Old Face"/>
                <a:cs typeface="Baskerville Old Face"/>
              </a:rPr>
              <a:t>es</a:t>
            </a:r>
            <a:endParaRPr sz="1800">
              <a:latin typeface="Baskerville Old Face"/>
              <a:cs typeface="Baskerville Old Face"/>
            </a:endParaRPr>
          </a:p>
          <a:p>
            <a:pPr marL="355600" indent="-342900">
              <a:lnSpc>
                <a:spcPct val="100000"/>
              </a:lnSpc>
              <a:spcBef>
                <a:spcPts val="440"/>
              </a:spcBef>
              <a:buFont typeface="Baskerville Old Face"/>
              <a:buChar char="•"/>
              <a:tabLst>
                <a:tab pos="354965" algn="l"/>
              </a:tabLst>
            </a:pPr>
            <a:r>
              <a:rPr sz="1800" dirty="0" smtClean="0">
                <a:latin typeface="Baskerville Old Face"/>
                <a:cs typeface="Baskerville Old Face"/>
              </a:rPr>
              <a:t>Ve</a:t>
            </a:r>
            <a:r>
              <a:rPr sz="1800" spc="-5" dirty="0" smtClean="0">
                <a:latin typeface="Baskerville Old Face"/>
                <a:cs typeface="Baskerville Old Face"/>
              </a:rPr>
              <a:t>r</a:t>
            </a:r>
            <a:r>
              <a:rPr sz="1800" spc="0" dirty="0" smtClean="0">
                <a:latin typeface="Baskerville Old Face"/>
                <a:cs typeface="Baskerville Old Face"/>
              </a:rPr>
              <a:t>t</a:t>
            </a:r>
            <a:r>
              <a:rPr sz="1800" spc="-5" dirty="0" smtClean="0">
                <a:latin typeface="Baskerville Old Face"/>
                <a:cs typeface="Baskerville Old Face"/>
              </a:rPr>
              <a:t>i</a:t>
            </a:r>
            <a:r>
              <a:rPr sz="1800" spc="-10" dirty="0" smtClean="0">
                <a:latin typeface="Baskerville Old Face"/>
                <a:cs typeface="Baskerville Old Face"/>
              </a:rPr>
              <a:t>c</a:t>
            </a:r>
            <a:r>
              <a:rPr sz="1800" spc="-5" dirty="0" smtClean="0">
                <a:latin typeface="Baskerville Old Face"/>
                <a:cs typeface="Baskerville Old Face"/>
              </a:rPr>
              <a:t>a</a:t>
            </a:r>
            <a:r>
              <a:rPr sz="1800" spc="0" dirty="0" smtClean="0">
                <a:latin typeface="Baskerville Old Face"/>
                <a:cs typeface="Baskerville Old Face"/>
              </a:rPr>
              <a:t>l</a:t>
            </a:r>
            <a:r>
              <a:rPr sz="1800" spc="0" dirty="0" smtClean="0">
                <a:latin typeface="Times New Roman"/>
                <a:cs typeface="Times New Roman"/>
              </a:rPr>
              <a:t> </a:t>
            </a:r>
            <a:r>
              <a:rPr sz="1800" spc="-10" dirty="0" smtClean="0">
                <a:latin typeface="Baskerville Old Face"/>
                <a:cs typeface="Baskerville Old Face"/>
              </a:rPr>
              <a:t>L</a:t>
            </a:r>
            <a:r>
              <a:rPr sz="1800" spc="-5" dirty="0" smtClean="0">
                <a:latin typeface="Baskerville Old Face"/>
                <a:cs typeface="Baskerville Old Face"/>
              </a:rPr>
              <a:t>if</a:t>
            </a:r>
            <a:r>
              <a:rPr sz="1800" spc="0" dirty="0" smtClean="0">
                <a:latin typeface="Baskerville Old Face"/>
                <a:cs typeface="Baskerville Old Face"/>
              </a:rPr>
              <a:t>e</a:t>
            </a:r>
            <a:r>
              <a:rPr sz="1800" spc="-5" dirty="0" smtClean="0">
                <a:latin typeface="Baskerville Old Face"/>
                <a:cs typeface="Baskerville Old Face"/>
              </a:rPr>
              <a:t>lin</a:t>
            </a:r>
            <a:r>
              <a:rPr sz="1800" spc="0" dirty="0" smtClean="0">
                <a:latin typeface="Baskerville Old Face"/>
                <a:cs typeface="Baskerville Old Face"/>
              </a:rPr>
              <a:t>e</a:t>
            </a:r>
            <a:endParaRPr sz="1800">
              <a:latin typeface="Baskerville Old Face"/>
              <a:cs typeface="Baskerville Old Face"/>
            </a:endParaRPr>
          </a:p>
          <a:p>
            <a:pPr marL="355600" indent="-343535">
              <a:lnSpc>
                <a:spcPct val="100000"/>
              </a:lnSpc>
              <a:spcBef>
                <a:spcPts val="430"/>
              </a:spcBef>
              <a:buFont typeface="Baskerville Old Face"/>
              <a:buChar char="•"/>
              <a:tabLst>
                <a:tab pos="355600" algn="l"/>
              </a:tabLst>
            </a:pPr>
            <a:r>
              <a:rPr sz="1800" spc="-5" dirty="0" smtClean="0">
                <a:latin typeface="Baskerville Old Face"/>
                <a:cs typeface="Baskerville Old Face"/>
              </a:rPr>
              <a:t>H</a:t>
            </a:r>
            <a:r>
              <a:rPr sz="1800" spc="0" dirty="0" smtClean="0">
                <a:latin typeface="Baskerville Old Face"/>
                <a:cs typeface="Baskerville Old Face"/>
              </a:rPr>
              <a:t>o</a:t>
            </a:r>
            <a:r>
              <a:rPr sz="1800" spc="-5" dirty="0" smtClean="0">
                <a:latin typeface="Baskerville Old Face"/>
                <a:cs typeface="Baskerville Old Face"/>
              </a:rPr>
              <a:t>riz</a:t>
            </a:r>
            <a:r>
              <a:rPr sz="1800" spc="0" dirty="0" smtClean="0">
                <a:latin typeface="Baskerville Old Face"/>
                <a:cs typeface="Baskerville Old Face"/>
              </a:rPr>
              <a:t>o</a:t>
            </a:r>
            <a:r>
              <a:rPr sz="1800" spc="-5" dirty="0" smtClean="0">
                <a:latin typeface="Baskerville Old Face"/>
                <a:cs typeface="Baskerville Old Face"/>
              </a:rPr>
              <a:t>n</a:t>
            </a:r>
            <a:r>
              <a:rPr sz="1800" spc="0" dirty="0" smtClean="0">
                <a:latin typeface="Baskerville Old Face"/>
                <a:cs typeface="Baskerville Old Face"/>
              </a:rPr>
              <a:t>t</a:t>
            </a:r>
            <a:r>
              <a:rPr sz="1800" spc="-5" dirty="0" smtClean="0">
                <a:latin typeface="Baskerville Old Face"/>
                <a:cs typeface="Baskerville Old Face"/>
              </a:rPr>
              <a:t>a</a:t>
            </a:r>
            <a:r>
              <a:rPr sz="1800" spc="0" dirty="0" smtClean="0">
                <a:latin typeface="Baskerville Old Face"/>
                <a:cs typeface="Baskerville Old Face"/>
              </a:rPr>
              <a:t>l</a:t>
            </a:r>
            <a:r>
              <a:rPr sz="1800" spc="0" dirty="0" smtClean="0">
                <a:latin typeface="Times New Roman"/>
                <a:cs typeface="Times New Roman"/>
              </a:rPr>
              <a:t> </a:t>
            </a:r>
            <a:r>
              <a:rPr sz="1800" spc="-10" dirty="0" smtClean="0">
                <a:latin typeface="Baskerville Old Face"/>
                <a:cs typeface="Baskerville Old Face"/>
              </a:rPr>
              <a:t>L</a:t>
            </a:r>
            <a:r>
              <a:rPr sz="1800" spc="-5" dirty="0" smtClean="0">
                <a:latin typeface="Baskerville Old Face"/>
                <a:cs typeface="Baskerville Old Face"/>
              </a:rPr>
              <a:t>if</a:t>
            </a:r>
            <a:r>
              <a:rPr sz="1800" spc="0" dirty="0" smtClean="0">
                <a:latin typeface="Baskerville Old Face"/>
                <a:cs typeface="Baskerville Old Face"/>
              </a:rPr>
              <a:t>e</a:t>
            </a:r>
            <a:r>
              <a:rPr sz="1800" spc="5" dirty="0" smtClean="0">
                <a:latin typeface="Baskerville Old Face"/>
                <a:cs typeface="Baskerville Old Face"/>
              </a:rPr>
              <a:t>li</a:t>
            </a:r>
            <a:r>
              <a:rPr sz="1800" spc="-5" dirty="0" smtClean="0">
                <a:latin typeface="Baskerville Old Face"/>
                <a:cs typeface="Baskerville Old Face"/>
              </a:rPr>
              <a:t>n</a:t>
            </a:r>
            <a:r>
              <a:rPr sz="1800" spc="0" dirty="0" smtClean="0">
                <a:latin typeface="Baskerville Old Face"/>
                <a:cs typeface="Baskerville Old Face"/>
              </a:rPr>
              <a:t>e</a:t>
            </a:r>
            <a:endParaRPr sz="1800">
              <a:latin typeface="Baskerville Old Face"/>
              <a:cs typeface="Baskerville Old Face"/>
            </a:endParaRPr>
          </a:p>
          <a:p>
            <a:pPr marL="356870" marR="12700" indent="-344805">
              <a:lnSpc>
                <a:spcPct val="120600"/>
              </a:lnSpc>
              <a:buFont typeface="Baskerville Old Face"/>
              <a:buChar char="•"/>
              <a:tabLst>
                <a:tab pos="355600" algn="l"/>
              </a:tabLst>
            </a:pPr>
            <a:r>
              <a:rPr sz="1800" spc="-5" dirty="0" smtClean="0">
                <a:latin typeface="Baskerville Old Face"/>
                <a:cs typeface="Baskerville Old Face"/>
              </a:rPr>
              <a:t>T</a:t>
            </a:r>
            <a:r>
              <a:rPr sz="1800" spc="0" dirty="0" smtClean="0">
                <a:latin typeface="Baskerville Old Face"/>
                <a:cs typeface="Baskerville Old Face"/>
              </a:rPr>
              <a:t>he</a:t>
            </a:r>
            <a:r>
              <a:rPr sz="1800" spc="-5" dirty="0" smtClean="0">
                <a:latin typeface="Baskerville Old Face"/>
                <a:cs typeface="Baskerville Old Face"/>
              </a:rPr>
              <a:t>s</a:t>
            </a:r>
            <a:r>
              <a:rPr sz="1800" spc="0" dirty="0" smtClean="0">
                <a:latin typeface="Baskerville Old Face"/>
                <a:cs typeface="Baskerville Old Face"/>
              </a:rPr>
              <a:t>e</a:t>
            </a:r>
            <a:r>
              <a:rPr sz="1800" spc="-15" dirty="0" smtClean="0">
                <a:latin typeface="Times New Roman"/>
                <a:cs typeface="Times New Roman"/>
              </a:rPr>
              <a:t> </a:t>
            </a:r>
            <a:r>
              <a:rPr sz="1800" spc="0" dirty="0" smtClean="0">
                <a:latin typeface="Baskerville Old Face"/>
                <a:cs typeface="Baskerville Old Face"/>
              </a:rPr>
              <a:t>h</a:t>
            </a:r>
            <a:r>
              <a:rPr sz="1800" spc="-5" dirty="0" smtClean="0">
                <a:latin typeface="Baskerville Old Face"/>
                <a:cs typeface="Baskerville Old Face"/>
              </a:rPr>
              <a:t>av</a:t>
            </a:r>
            <a:r>
              <a:rPr sz="1800" spc="0" dirty="0" smtClean="0">
                <a:latin typeface="Baskerville Old Face"/>
                <a:cs typeface="Baskerville Old Face"/>
              </a:rPr>
              <a:t>e</a:t>
            </a:r>
            <a:r>
              <a:rPr sz="1800" spc="5" dirty="0" smtClean="0">
                <a:latin typeface="Times New Roman"/>
                <a:cs typeface="Times New Roman"/>
              </a:rPr>
              <a:t> </a:t>
            </a:r>
            <a:r>
              <a:rPr sz="1800" spc="-15" dirty="0" smtClean="0">
                <a:latin typeface="Baskerville Old Face"/>
                <a:cs typeface="Baskerville Old Face"/>
              </a:rPr>
              <a:t>s</a:t>
            </a:r>
            <a:r>
              <a:rPr sz="1800" spc="0" dirty="0" smtClean="0">
                <a:latin typeface="Baskerville Old Face"/>
                <a:cs typeface="Baskerville Old Face"/>
              </a:rPr>
              <a:t>pe</a:t>
            </a:r>
            <a:r>
              <a:rPr sz="1800" spc="-10" dirty="0" smtClean="0">
                <a:latin typeface="Baskerville Old Face"/>
                <a:cs typeface="Baskerville Old Face"/>
              </a:rPr>
              <a:t>c</a:t>
            </a:r>
            <a:r>
              <a:rPr sz="1800" spc="-5" dirty="0" smtClean="0">
                <a:latin typeface="Baskerville Old Face"/>
                <a:cs typeface="Baskerville Old Face"/>
              </a:rPr>
              <a:t>ifi</a:t>
            </a:r>
            <a:r>
              <a:rPr sz="1800" spc="0" dirty="0" smtClean="0">
                <a:latin typeface="Baskerville Old Face"/>
                <a:cs typeface="Baskerville Old Face"/>
              </a:rPr>
              <a:t>c</a:t>
            </a:r>
            <a:r>
              <a:rPr sz="1800" spc="-5" dirty="0" smtClean="0">
                <a:latin typeface="Times New Roman"/>
                <a:cs typeface="Times New Roman"/>
              </a:rPr>
              <a:t> </a:t>
            </a:r>
            <a:r>
              <a:rPr sz="1800" spc="0" dirty="0" smtClean="0">
                <a:latin typeface="Baskerville Old Face"/>
                <a:cs typeface="Baskerville Old Face"/>
              </a:rPr>
              <a:t>de</a:t>
            </a:r>
            <a:r>
              <a:rPr sz="1800" spc="-5" dirty="0" smtClean="0">
                <a:latin typeface="Baskerville Old Face"/>
                <a:cs typeface="Baskerville Old Face"/>
              </a:rPr>
              <a:t>si</a:t>
            </a:r>
            <a:r>
              <a:rPr sz="1800" spc="0" dirty="0" smtClean="0">
                <a:latin typeface="Baskerville Old Face"/>
                <a:cs typeface="Baskerville Old Face"/>
              </a:rPr>
              <a:t>gn</a:t>
            </a:r>
            <a:r>
              <a:rPr sz="1800" spc="-10" dirty="0" smtClean="0">
                <a:latin typeface="Times New Roman"/>
                <a:cs typeface="Times New Roman"/>
              </a:rPr>
              <a:t> </a:t>
            </a:r>
            <a:r>
              <a:rPr sz="1800" spc="-5" dirty="0" smtClean="0">
                <a:latin typeface="Baskerville Old Face"/>
                <a:cs typeface="Baskerville Old Face"/>
              </a:rPr>
              <a:t>a</a:t>
            </a:r>
            <a:r>
              <a:rPr sz="1800" spc="-15" dirty="0" smtClean="0">
                <a:latin typeface="Baskerville Old Face"/>
                <a:cs typeface="Baskerville Old Face"/>
              </a:rPr>
              <a:t>n</a:t>
            </a:r>
            <a:r>
              <a:rPr sz="1800" spc="0" dirty="0" smtClean="0">
                <a:latin typeface="Baskerville Old Face"/>
                <a:cs typeface="Baskerville Old Face"/>
              </a:rPr>
              <a:t>d</a:t>
            </a:r>
            <a:r>
              <a:rPr sz="1800" spc="-5" dirty="0" smtClean="0">
                <a:latin typeface="Times New Roman"/>
                <a:cs typeface="Times New Roman"/>
              </a:rPr>
              <a:t> </a:t>
            </a:r>
            <a:r>
              <a:rPr sz="1800" spc="0" dirty="0" smtClean="0">
                <a:latin typeface="Baskerville Old Face"/>
                <a:cs typeface="Baskerville Old Face"/>
              </a:rPr>
              <a:t>p</a:t>
            </a:r>
            <a:r>
              <a:rPr sz="1800" spc="-10" dirty="0" smtClean="0">
                <a:latin typeface="Baskerville Old Face"/>
                <a:cs typeface="Baskerville Old Face"/>
              </a:rPr>
              <a:t>e</a:t>
            </a:r>
            <a:r>
              <a:rPr sz="1800" spc="-5" dirty="0" smtClean="0">
                <a:latin typeface="Baskerville Old Face"/>
                <a:cs typeface="Baskerville Old Face"/>
              </a:rPr>
              <a:t>rf</a:t>
            </a:r>
            <a:r>
              <a:rPr sz="1800" spc="0" dirty="0" smtClean="0">
                <a:latin typeface="Baskerville Old Face"/>
                <a:cs typeface="Baskerville Old Face"/>
              </a:rPr>
              <a:t>o</a:t>
            </a:r>
            <a:r>
              <a:rPr sz="1800" spc="-5" dirty="0" smtClean="0">
                <a:latin typeface="Baskerville Old Face"/>
                <a:cs typeface="Baskerville Old Face"/>
              </a:rPr>
              <a:t>rman</a:t>
            </a:r>
            <a:r>
              <a:rPr sz="1800" spc="-10" dirty="0" smtClean="0">
                <a:latin typeface="Baskerville Old Face"/>
                <a:cs typeface="Baskerville Old Face"/>
              </a:rPr>
              <a:t>c</a:t>
            </a:r>
            <a:r>
              <a:rPr sz="1800" spc="0" dirty="0" smtClean="0">
                <a:latin typeface="Baskerville Old Face"/>
                <a:cs typeface="Baskerville Old Face"/>
              </a:rPr>
              <a:t>e</a:t>
            </a:r>
            <a:r>
              <a:rPr sz="1800" spc="5" dirty="0" smtClean="0">
                <a:latin typeface="Times New Roman"/>
                <a:cs typeface="Times New Roman"/>
              </a:rPr>
              <a:t> </a:t>
            </a:r>
            <a:r>
              <a:rPr sz="1800" spc="-5" dirty="0" smtClean="0">
                <a:latin typeface="Baskerville Old Face"/>
                <a:cs typeface="Baskerville Old Face"/>
              </a:rPr>
              <a:t>r</a:t>
            </a:r>
            <a:r>
              <a:rPr sz="1800" spc="0" dirty="0" smtClean="0">
                <a:latin typeface="Baskerville Old Face"/>
                <a:cs typeface="Baskerville Old Face"/>
              </a:rPr>
              <a:t>equ</a:t>
            </a:r>
            <a:r>
              <a:rPr sz="1800" spc="-5" dirty="0" smtClean="0">
                <a:latin typeface="Baskerville Old Face"/>
                <a:cs typeface="Baskerville Old Face"/>
              </a:rPr>
              <a:t>ir</a:t>
            </a:r>
            <a:r>
              <a:rPr sz="1800" spc="-15" dirty="0" smtClean="0">
                <a:latin typeface="Baskerville Old Face"/>
                <a:cs typeface="Baskerville Old Face"/>
              </a:rPr>
              <a:t>e</a:t>
            </a:r>
            <a:r>
              <a:rPr sz="1800" spc="-5" dirty="0" smtClean="0">
                <a:latin typeface="Baskerville Old Face"/>
                <a:cs typeface="Baskerville Old Face"/>
              </a:rPr>
              <a:t>m</a:t>
            </a:r>
            <a:r>
              <a:rPr sz="1800" spc="0" dirty="0" smtClean="0">
                <a:latin typeface="Baskerville Old Face"/>
                <a:cs typeface="Baskerville Old Face"/>
              </a:rPr>
              <a:t>e</a:t>
            </a:r>
            <a:r>
              <a:rPr sz="1800" spc="-5" dirty="0" smtClean="0">
                <a:latin typeface="Baskerville Old Face"/>
                <a:cs typeface="Baskerville Old Face"/>
              </a:rPr>
              <a:t>n</a:t>
            </a:r>
            <a:r>
              <a:rPr sz="1800" spc="0" dirty="0" smtClean="0">
                <a:latin typeface="Baskerville Old Face"/>
                <a:cs typeface="Baskerville Old Face"/>
              </a:rPr>
              <a:t>t</a:t>
            </a:r>
            <a:r>
              <a:rPr sz="1800" spc="-15" dirty="0" smtClean="0">
                <a:latin typeface="Baskerville Old Face"/>
                <a:cs typeface="Baskerville Old Face"/>
              </a:rPr>
              <a:t>s</a:t>
            </a:r>
            <a:r>
              <a:rPr sz="1800" spc="0" dirty="0" smtClean="0">
                <a:latin typeface="Baskerville Old Face"/>
                <a:cs typeface="Baskerville Old Face"/>
              </a:rPr>
              <a:t>,</a:t>
            </a:r>
            <a:r>
              <a:rPr sz="1800" spc="0" dirty="0" smtClean="0">
                <a:latin typeface="Times New Roman"/>
                <a:cs typeface="Times New Roman"/>
              </a:rPr>
              <a:t> </a:t>
            </a:r>
            <a:r>
              <a:rPr sz="1800" spc="-5" dirty="0" smtClean="0">
                <a:latin typeface="Baskerville Old Face"/>
                <a:cs typeface="Baskerville Old Face"/>
              </a:rPr>
              <a:t>s</a:t>
            </a:r>
            <a:r>
              <a:rPr sz="1800" spc="0" dirty="0" smtClean="0">
                <a:latin typeface="Baskerville Old Face"/>
                <a:cs typeface="Baskerville Old Face"/>
              </a:rPr>
              <a:t>o</a:t>
            </a:r>
            <a:r>
              <a:rPr sz="1800" spc="-5" dirty="0" smtClean="0">
                <a:latin typeface="Baskerville Old Face"/>
                <a:cs typeface="Baskerville Old Face"/>
              </a:rPr>
              <a:t>m</a:t>
            </a:r>
            <a:r>
              <a:rPr sz="1800" spc="0" dirty="0" smtClean="0">
                <a:latin typeface="Baskerville Old Face"/>
                <a:cs typeface="Baskerville Old Face"/>
              </a:rPr>
              <a:t>e</a:t>
            </a:r>
            <a:r>
              <a:rPr sz="1800" spc="-5" dirty="0" smtClean="0">
                <a:latin typeface="Times New Roman"/>
                <a:cs typeface="Times New Roman"/>
              </a:rPr>
              <a:t> </a:t>
            </a:r>
            <a:r>
              <a:rPr sz="1800" spc="-5" dirty="0" smtClean="0">
                <a:latin typeface="Baskerville Old Face"/>
                <a:cs typeface="Baskerville Old Face"/>
              </a:rPr>
              <a:t>ar</a:t>
            </a:r>
            <a:r>
              <a:rPr sz="1800" spc="0" dirty="0" smtClean="0">
                <a:latin typeface="Baskerville Old Face"/>
                <a:cs typeface="Baskerville Old Face"/>
              </a:rPr>
              <a:t>e</a:t>
            </a:r>
            <a:r>
              <a:rPr sz="1800" spc="-5" dirty="0" smtClean="0">
                <a:latin typeface="Times New Roman"/>
                <a:cs typeface="Times New Roman"/>
              </a:rPr>
              <a:t> </a:t>
            </a:r>
            <a:r>
              <a:rPr sz="1800" spc="0" dirty="0" smtClean="0">
                <a:latin typeface="Baskerville Old Face"/>
                <a:cs typeface="Baskerville Old Face"/>
              </a:rPr>
              <a:t>e</a:t>
            </a:r>
            <a:r>
              <a:rPr sz="1800" spc="-15" dirty="0" smtClean="0">
                <a:latin typeface="Baskerville Old Face"/>
                <a:cs typeface="Baskerville Old Face"/>
              </a:rPr>
              <a:t>st</a:t>
            </a:r>
            <a:r>
              <a:rPr sz="1800" spc="-5" dirty="0" smtClean="0">
                <a:latin typeface="Baskerville Old Face"/>
                <a:cs typeface="Baskerville Old Face"/>
              </a:rPr>
              <a:t>a</a:t>
            </a:r>
            <a:r>
              <a:rPr sz="1800" spc="0" dirty="0" smtClean="0">
                <a:latin typeface="Baskerville Old Face"/>
                <a:cs typeface="Baskerville Old Face"/>
              </a:rPr>
              <a:t>b</a:t>
            </a:r>
            <a:r>
              <a:rPr sz="1800" spc="-5" dirty="0" smtClean="0">
                <a:latin typeface="Baskerville Old Face"/>
                <a:cs typeface="Baskerville Old Face"/>
              </a:rPr>
              <a:t>lis</a:t>
            </a:r>
            <a:r>
              <a:rPr sz="1800" spc="0" dirty="0" smtClean="0">
                <a:latin typeface="Baskerville Old Face"/>
                <a:cs typeface="Baskerville Old Face"/>
              </a:rPr>
              <a:t>he</a:t>
            </a:r>
            <a:r>
              <a:rPr sz="1800" spc="-10" dirty="0" smtClean="0">
                <a:latin typeface="Baskerville Old Face"/>
                <a:cs typeface="Baskerville Old Face"/>
              </a:rPr>
              <a:t>d</a:t>
            </a:r>
            <a:r>
              <a:rPr sz="1800" spc="0" dirty="0" smtClean="0">
                <a:latin typeface="Baskerville Old Face"/>
                <a:cs typeface="Baskerville Old Face"/>
              </a:rPr>
              <a:t>,</a:t>
            </a:r>
            <a:r>
              <a:rPr sz="1800" spc="-5" dirty="0" smtClean="0">
                <a:latin typeface="Times New Roman"/>
                <a:cs typeface="Times New Roman"/>
              </a:rPr>
              <a:t> </a:t>
            </a:r>
            <a:r>
              <a:rPr sz="1800" spc="-5" dirty="0" smtClean="0">
                <a:latin typeface="Baskerville Old Face"/>
                <a:cs typeface="Baskerville Old Face"/>
              </a:rPr>
              <a:t>a</a:t>
            </a:r>
            <a:r>
              <a:rPr sz="1800" spc="-15" dirty="0" smtClean="0">
                <a:latin typeface="Baskerville Old Face"/>
                <a:cs typeface="Baskerville Old Face"/>
              </a:rPr>
              <a:t>n</a:t>
            </a:r>
            <a:r>
              <a:rPr sz="1800" spc="0" dirty="0" smtClean="0">
                <a:latin typeface="Baskerville Old Face"/>
                <a:cs typeface="Baskerville Old Face"/>
              </a:rPr>
              <a:t>d</a:t>
            </a:r>
            <a:r>
              <a:rPr sz="1800" spc="5" dirty="0" smtClean="0">
                <a:latin typeface="Times New Roman"/>
                <a:cs typeface="Times New Roman"/>
              </a:rPr>
              <a:t> </a:t>
            </a:r>
            <a:r>
              <a:rPr sz="1800" spc="-5" dirty="0" smtClean="0">
                <a:latin typeface="Baskerville Old Face"/>
                <a:cs typeface="Baskerville Old Face"/>
              </a:rPr>
              <a:t>s</a:t>
            </a:r>
            <a:r>
              <a:rPr sz="1800" spc="-10" dirty="0" smtClean="0">
                <a:latin typeface="Baskerville Old Face"/>
                <a:cs typeface="Baskerville Old Face"/>
              </a:rPr>
              <a:t>o</a:t>
            </a:r>
            <a:r>
              <a:rPr sz="1800" spc="-5" dirty="0" smtClean="0">
                <a:latin typeface="Baskerville Old Face"/>
                <a:cs typeface="Baskerville Old Face"/>
              </a:rPr>
              <a:t>m</a:t>
            </a:r>
            <a:r>
              <a:rPr sz="1800" spc="0" dirty="0" smtClean="0">
                <a:latin typeface="Baskerville Old Face"/>
                <a:cs typeface="Baskerville Old Face"/>
              </a:rPr>
              <a:t>e</a:t>
            </a:r>
            <a:r>
              <a:rPr sz="1800" spc="5" dirty="0" smtClean="0">
                <a:latin typeface="Times New Roman"/>
                <a:cs typeface="Times New Roman"/>
              </a:rPr>
              <a:t> </a:t>
            </a:r>
            <a:r>
              <a:rPr sz="1800" spc="-5" dirty="0" smtClean="0">
                <a:latin typeface="Baskerville Old Face"/>
                <a:cs typeface="Baskerville Old Face"/>
              </a:rPr>
              <a:t>m</a:t>
            </a:r>
            <a:r>
              <a:rPr sz="1800" spc="0" dirty="0" smtClean="0">
                <a:latin typeface="Baskerville Old Face"/>
                <a:cs typeface="Baskerville Old Face"/>
              </a:rPr>
              <a:t>u</a:t>
            </a:r>
            <a:r>
              <a:rPr sz="1800" spc="-5" dirty="0" smtClean="0">
                <a:latin typeface="Baskerville Old Face"/>
                <a:cs typeface="Baskerville Old Face"/>
              </a:rPr>
              <a:t>s</a:t>
            </a:r>
            <a:r>
              <a:rPr sz="1800" spc="0" dirty="0" smtClean="0">
                <a:latin typeface="Baskerville Old Face"/>
                <a:cs typeface="Baskerville Old Face"/>
              </a:rPr>
              <a:t>t</a:t>
            </a:r>
            <a:r>
              <a:rPr sz="1800" spc="-10" dirty="0" smtClean="0">
                <a:latin typeface="Times New Roman"/>
                <a:cs typeface="Times New Roman"/>
              </a:rPr>
              <a:t> </a:t>
            </a:r>
            <a:r>
              <a:rPr sz="1800" spc="0" dirty="0" smtClean="0">
                <a:latin typeface="Baskerville Old Face"/>
                <a:cs typeface="Baskerville Old Face"/>
              </a:rPr>
              <a:t>be</a:t>
            </a:r>
            <a:r>
              <a:rPr sz="1800" spc="-5" dirty="0" smtClean="0">
                <a:latin typeface="Times New Roman"/>
                <a:cs typeface="Times New Roman"/>
              </a:rPr>
              <a:t> </a:t>
            </a:r>
            <a:r>
              <a:rPr sz="1800" spc="0" dirty="0" smtClean="0">
                <a:latin typeface="Baskerville Old Face"/>
                <a:cs typeface="Baskerville Old Face"/>
              </a:rPr>
              <a:t>e</a:t>
            </a:r>
            <a:r>
              <a:rPr sz="1800" spc="-5" dirty="0" smtClean="0">
                <a:latin typeface="Baskerville Old Face"/>
                <a:cs typeface="Baskerville Old Face"/>
              </a:rPr>
              <a:t>n</a:t>
            </a:r>
            <a:r>
              <a:rPr sz="1800" spc="0" dirty="0" smtClean="0">
                <a:latin typeface="Baskerville Old Face"/>
                <a:cs typeface="Baskerville Old Face"/>
              </a:rPr>
              <a:t>g</a:t>
            </a:r>
            <a:r>
              <a:rPr sz="1800" spc="-20" dirty="0" smtClean="0">
                <a:latin typeface="Baskerville Old Face"/>
                <a:cs typeface="Baskerville Old Face"/>
              </a:rPr>
              <a:t>i</a:t>
            </a:r>
            <a:r>
              <a:rPr sz="1800" spc="-5" dirty="0" smtClean="0">
                <a:latin typeface="Baskerville Old Face"/>
                <a:cs typeface="Baskerville Old Face"/>
              </a:rPr>
              <a:t>n</a:t>
            </a:r>
            <a:r>
              <a:rPr sz="1800" spc="0" dirty="0" smtClean="0">
                <a:latin typeface="Baskerville Old Face"/>
                <a:cs typeface="Baskerville Old Face"/>
              </a:rPr>
              <a:t>ee</a:t>
            </a:r>
            <a:r>
              <a:rPr sz="1800" spc="-5" dirty="0" smtClean="0">
                <a:latin typeface="Baskerville Old Face"/>
                <a:cs typeface="Baskerville Old Face"/>
              </a:rPr>
              <a:t>r</a:t>
            </a:r>
            <a:r>
              <a:rPr sz="1800" spc="-10" dirty="0" smtClean="0">
                <a:latin typeface="Baskerville Old Face"/>
                <a:cs typeface="Baskerville Old Face"/>
              </a:rPr>
              <a:t>e</a:t>
            </a:r>
            <a:r>
              <a:rPr sz="1800" spc="0" dirty="0" smtClean="0">
                <a:latin typeface="Baskerville Old Face"/>
                <a:cs typeface="Baskerville Old Face"/>
              </a:rPr>
              <a:t>d.</a:t>
            </a:r>
            <a:endParaRPr sz="1800">
              <a:latin typeface="Baskerville Old Face"/>
              <a:cs typeface="Baskerville Old Face"/>
            </a:endParaRPr>
          </a:p>
          <a:p>
            <a:pPr marL="355600" indent="-342900">
              <a:lnSpc>
                <a:spcPct val="100000"/>
              </a:lnSpc>
              <a:spcBef>
                <a:spcPts val="430"/>
              </a:spcBef>
              <a:buFont typeface="Baskerville Old Face"/>
              <a:buChar char="•"/>
              <a:tabLst>
                <a:tab pos="354965" algn="l"/>
              </a:tabLst>
            </a:pPr>
            <a:r>
              <a:rPr sz="1800" spc="-5" dirty="0" smtClean="0">
                <a:latin typeface="Baskerville Old Face"/>
                <a:cs typeface="Baskerville Old Face"/>
              </a:rPr>
              <a:t>Al</a:t>
            </a:r>
            <a:r>
              <a:rPr sz="1800" spc="0" dirty="0" smtClean="0">
                <a:latin typeface="Baskerville Old Face"/>
                <a:cs typeface="Baskerville Old Face"/>
              </a:rPr>
              <a:t>l</a:t>
            </a:r>
            <a:r>
              <a:rPr sz="1800" spc="0" dirty="0" smtClean="0">
                <a:latin typeface="Times New Roman"/>
                <a:cs typeface="Times New Roman"/>
              </a:rPr>
              <a:t> </a:t>
            </a:r>
            <a:r>
              <a:rPr sz="1800" spc="0" dirty="0" smtClean="0">
                <a:latin typeface="Baskerville Old Face"/>
                <a:cs typeface="Baskerville Old Face"/>
              </a:rPr>
              <a:t>the</a:t>
            </a:r>
            <a:r>
              <a:rPr sz="1800" spc="-5" dirty="0" smtClean="0">
                <a:latin typeface="Baskerville Old Face"/>
                <a:cs typeface="Baskerville Old Face"/>
              </a:rPr>
              <a:t>s</a:t>
            </a:r>
            <a:r>
              <a:rPr sz="1800" spc="0" dirty="0" smtClean="0">
                <a:latin typeface="Baskerville Old Face"/>
                <a:cs typeface="Baskerville Old Face"/>
              </a:rPr>
              <a:t>e</a:t>
            </a:r>
            <a:r>
              <a:rPr sz="1800" spc="-5" dirty="0" smtClean="0">
                <a:latin typeface="Times New Roman"/>
                <a:cs typeface="Times New Roman"/>
              </a:rPr>
              <a:t> </a:t>
            </a:r>
            <a:r>
              <a:rPr sz="1800" spc="-5" dirty="0" smtClean="0">
                <a:latin typeface="Baskerville Old Face"/>
                <a:cs typeface="Baskerville Old Face"/>
              </a:rPr>
              <a:t>r</a:t>
            </a:r>
            <a:r>
              <a:rPr sz="1800" spc="0" dirty="0" smtClean="0">
                <a:latin typeface="Baskerville Old Face"/>
                <a:cs typeface="Baskerville Old Face"/>
              </a:rPr>
              <a:t>equ</a:t>
            </a:r>
            <a:r>
              <a:rPr sz="1800" spc="-5" dirty="0" smtClean="0">
                <a:latin typeface="Baskerville Old Face"/>
                <a:cs typeface="Baskerville Old Face"/>
              </a:rPr>
              <a:t>ir</a:t>
            </a:r>
            <a:r>
              <a:rPr sz="1800" spc="0" dirty="0" smtClean="0">
                <a:latin typeface="Baskerville Old Face"/>
                <a:cs typeface="Baskerville Old Face"/>
              </a:rPr>
              <a:t>e</a:t>
            </a:r>
            <a:r>
              <a:rPr sz="1800" spc="-5" dirty="0" smtClean="0">
                <a:latin typeface="Times New Roman"/>
                <a:cs typeface="Times New Roman"/>
              </a:rPr>
              <a:t> </a:t>
            </a:r>
            <a:r>
              <a:rPr sz="1800" u="sng" spc="-15" dirty="0" smtClean="0">
                <a:latin typeface="Baskerville Old Face"/>
                <a:cs typeface="Baskerville Old Face"/>
              </a:rPr>
              <a:t>a</a:t>
            </a:r>
            <a:r>
              <a:rPr sz="1800" u="sng" spc="-10" dirty="0" smtClean="0">
                <a:latin typeface="Baskerville Old Face"/>
                <a:cs typeface="Baskerville Old Face"/>
              </a:rPr>
              <a:t>d</a:t>
            </a:r>
            <a:r>
              <a:rPr sz="1800" u="sng" spc="0" dirty="0" smtClean="0">
                <a:latin typeface="Baskerville Old Face"/>
                <a:cs typeface="Baskerville Old Face"/>
              </a:rPr>
              <a:t>d</a:t>
            </a:r>
            <a:r>
              <a:rPr sz="1800" u="sng" spc="-5" dirty="0" smtClean="0">
                <a:latin typeface="Baskerville Old Face"/>
                <a:cs typeface="Baskerville Old Face"/>
              </a:rPr>
              <a:t>i</a:t>
            </a:r>
            <a:r>
              <a:rPr sz="1800" u="sng" spc="0" dirty="0" smtClean="0">
                <a:latin typeface="Baskerville Old Face"/>
                <a:cs typeface="Baskerville Old Face"/>
              </a:rPr>
              <a:t>t</a:t>
            </a:r>
            <a:r>
              <a:rPr sz="1800" u="sng" spc="-5" dirty="0" smtClean="0">
                <a:latin typeface="Baskerville Old Face"/>
                <a:cs typeface="Baskerville Old Face"/>
              </a:rPr>
              <a:t>i</a:t>
            </a:r>
            <a:r>
              <a:rPr sz="1800" u="sng" spc="0" dirty="0" smtClean="0">
                <a:latin typeface="Baskerville Old Face"/>
                <a:cs typeface="Baskerville Old Face"/>
              </a:rPr>
              <a:t>o</a:t>
            </a:r>
            <a:r>
              <a:rPr sz="1800" u="sng" spc="-5" dirty="0" smtClean="0">
                <a:latin typeface="Baskerville Old Face"/>
                <a:cs typeface="Baskerville Old Face"/>
              </a:rPr>
              <a:t>na</a:t>
            </a:r>
            <a:r>
              <a:rPr sz="1800" u="sng" spc="0" dirty="0" smtClean="0">
                <a:latin typeface="Baskerville Old Face"/>
                <a:cs typeface="Baskerville Old Face"/>
              </a:rPr>
              <a:t>l</a:t>
            </a:r>
            <a:r>
              <a:rPr sz="1800" spc="-5" dirty="0" smtClean="0">
                <a:latin typeface="Times New Roman"/>
                <a:cs typeface="Times New Roman"/>
              </a:rPr>
              <a:t> </a:t>
            </a:r>
            <a:r>
              <a:rPr sz="1800" spc="0" dirty="0" smtClean="0">
                <a:latin typeface="Baskerville Old Face"/>
                <a:cs typeface="Baskerville Old Face"/>
              </a:rPr>
              <a:t>t</a:t>
            </a:r>
            <a:r>
              <a:rPr sz="1800" spc="-5" dirty="0" smtClean="0">
                <a:latin typeface="Baskerville Old Face"/>
                <a:cs typeface="Baskerville Old Face"/>
              </a:rPr>
              <a:t>rainin</a:t>
            </a:r>
            <a:r>
              <a:rPr sz="1800" spc="0" dirty="0" smtClean="0">
                <a:latin typeface="Baskerville Old Face"/>
                <a:cs typeface="Baskerville Old Face"/>
              </a:rPr>
              <a:t>g</a:t>
            </a:r>
            <a:r>
              <a:rPr sz="1800" spc="5" dirty="0" smtClean="0">
                <a:latin typeface="Times New Roman"/>
                <a:cs typeface="Times New Roman"/>
              </a:rPr>
              <a:t> </a:t>
            </a:r>
            <a:r>
              <a:rPr sz="1800" spc="-5" dirty="0" smtClean="0">
                <a:latin typeface="Baskerville Old Face"/>
                <a:cs typeface="Baskerville Old Face"/>
              </a:rPr>
              <a:t>a</a:t>
            </a:r>
            <a:r>
              <a:rPr sz="1800" spc="-15" dirty="0" smtClean="0">
                <a:latin typeface="Baskerville Old Face"/>
                <a:cs typeface="Baskerville Old Face"/>
              </a:rPr>
              <a:t>n</a:t>
            </a:r>
            <a:r>
              <a:rPr sz="1800" spc="0" dirty="0" smtClean="0">
                <a:latin typeface="Baskerville Old Face"/>
                <a:cs typeface="Baskerville Old Face"/>
              </a:rPr>
              <a:t>d</a:t>
            </a:r>
            <a:r>
              <a:rPr sz="1800" spc="-5" dirty="0" smtClean="0">
                <a:latin typeface="Times New Roman"/>
                <a:cs typeface="Times New Roman"/>
              </a:rPr>
              <a:t> </a:t>
            </a:r>
            <a:r>
              <a:rPr sz="1800" spc="0" dirty="0" smtClean="0">
                <a:latin typeface="Baskerville Old Face"/>
                <a:cs typeface="Baskerville Old Face"/>
              </a:rPr>
              <a:t>b</a:t>
            </a:r>
            <a:r>
              <a:rPr sz="1800" spc="-5" dirty="0" smtClean="0">
                <a:latin typeface="Baskerville Old Face"/>
                <a:cs typeface="Baskerville Old Face"/>
              </a:rPr>
              <a:t>a</a:t>
            </a:r>
            <a:r>
              <a:rPr sz="1800" spc="-10" dirty="0" smtClean="0">
                <a:latin typeface="Baskerville Old Face"/>
                <a:cs typeface="Baskerville Old Face"/>
              </a:rPr>
              <a:t>c</a:t>
            </a:r>
            <a:r>
              <a:rPr sz="1800" spc="0" dirty="0" smtClean="0">
                <a:latin typeface="Baskerville Old Face"/>
                <a:cs typeface="Baskerville Old Face"/>
              </a:rPr>
              <a:t>kg</a:t>
            </a:r>
            <a:r>
              <a:rPr sz="1800" spc="-5" dirty="0" smtClean="0">
                <a:latin typeface="Baskerville Old Face"/>
                <a:cs typeface="Baskerville Old Face"/>
              </a:rPr>
              <a:t>r</a:t>
            </a:r>
            <a:r>
              <a:rPr sz="1800" spc="0" dirty="0" smtClean="0">
                <a:latin typeface="Baskerville Old Face"/>
                <a:cs typeface="Baskerville Old Face"/>
              </a:rPr>
              <a:t>o</a:t>
            </a:r>
            <a:r>
              <a:rPr sz="1800" spc="-15" dirty="0" smtClean="0">
                <a:latin typeface="Baskerville Old Face"/>
                <a:cs typeface="Baskerville Old Face"/>
              </a:rPr>
              <a:t>u</a:t>
            </a:r>
            <a:r>
              <a:rPr sz="1800" spc="-5" dirty="0" smtClean="0">
                <a:latin typeface="Baskerville Old Face"/>
                <a:cs typeface="Baskerville Old Face"/>
              </a:rPr>
              <a:t>n</a:t>
            </a:r>
            <a:r>
              <a:rPr sz="1800" spc="0" dirty="0" smtClean="0">
                <a:latin typeface="Baskerville Old Face"/>
                <a:cs typeface="Baskerville Old Face"/>
              </a:rPr>
              <a:t>d.</a:t>
            </a:r>
            <a:endParaRPr sz="1800">
              <a:latin typeface="Baskerville Old Face"/>
              <a:cs typeface="Baskerville Old Face"/>
            </a:endParaRPr>
          </a:p>
        </p:txBody>
      </p:sp>
      <p:sp>
        <p:nvSpPr>
          <p:cNvPr id="4" name="object 4" title="Full body Harness"/>
          <p:cNvSpPr/>
          <p:nvPr/>
        </p:nvSpPr>
        <p:spPr>
          <a:xfrm>
            <a:off x="6477000" y="4114800"/>
            <a:ext cx="1904999" cy="3200399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 title="Energy Absorbing Lanyard"/>
          <p:cNvSpPr/>
          <p:nvPr/>
        </p:nvSpPr>
        <p:spPr>
          <a:xfrm>
            <a:off x="4495800" y="2819400"/>
            <a:ext cx="3047999" cy="838199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 title="Self-Retracting Lanyard"/>
          <p:cNvSpPr/>
          <p:nvPr/>
        </p:nvSpPr>
        <p:spPr>
          <a:xfrm>
            <a:off x="8229600" y="3429000"/>
            <a:ext cx="1219199" cy="3733799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 title="Connectors"/>
          <p:cNvSpPr/>
          <p:nvPr/>
        </p:nvSpPr>
        <p:spPr>
          <a:xfrm>
            <a:off x="6248400" y="1371600"/>
            <a:ext cx="2272283" cy="12191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 title="Ladder climbing devices"/>
          <p:cNvSpPr/>
          <p:nvPr/>
        </p:nvSpPr>
        <p:spPr>
          <a:xfrm>
            <a:off x="1066800" y="4800600"/>
            <a:ext cx="2438400" cy="2284476"/>
          </a:xfrm>
          <a:prstGeom prst="rect">
            <a:avLst/>
          </a:pr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 title="Horizontal Lifeline"/>
          <p:cNvSpPr/>
          <p:nvPr/>
        </p:nvSpPr>
        <p:spPr>
          <a:xfrm>
            <a:off x="3276600" y="4724400"/>
            <a:ext cx="2100071" cy="1142999"/>
          </a:xfrm>
          <a:prstGeom prst="rect">
            <a:avLst/>
          </a:pr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 title="connector"/>
          <p:cNvSpPr/>
          <p:nvPr/>
        </p:nvSpPr>
        <p:spPr>
          <a:xfrm>
            <a:off x="3505200" y="6248400"/>
            <a:ext cx="2590799" cy="763523"/>
          </a:xfrm>
          <a:prstGeom prst="rect">
            <a:avLst/>
          </a:pr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 title="carabiner"/>
          <p:cNvSpPr/>
          <p:nvPr/>
        </p:nvSpPr>
        <p:spPr>
          <a:xfrm>
            <a:off x="5562600" y="4800600"/>
            <a:ext cx="952499" cy="139903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 title="Vertical Lifeline"/>
          <p:cNvSpPr/>
          <p:nvPr/>
        </p:nvSpPr>
        <p:spPr>
          <a:xfrm>
            <a:off x="609600" y="1219200"/>
            <a:ext cx="457199" cy="571499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09600" y="609600"/>
            <a:ext cx="8763000" cy="609600"/>
          </a:xfrm>
        </p:spPr>
        <p:txBody>
          <a:bodyPr/>
          <a:lstStyle/>
          <a:p>
            <a:pPr marL="1270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en-US" sz="2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F</a:t>
            </a:r>
            <a:r>
              <a:rPr kumimoji="0" lang="en-US" sz="2900" b="0" i="0" u="none" strike="noStrike" kern="1200" cap="none" spc="-1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al</a:t>
            </a:r>
            <a:r>
              <a:rPr kumimoji="0" lang="en-US" sz="2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l</a:t>
            </a:r>
            <a:r>
              <a:rPr kumimoji="0" lang="en-US" sz="2900" b="0" i="0" u="none" strike="noStrike" kern="120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2900" b="0" i="0" u="none" strike="noStrike" kern="120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Pro</a:t>
            </a:r>
            <a:r>
              <a:rPr kumimoji="0" lang="en-US" sz="2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t</a:t>
            </a:r>
            <a:r>
              <a:rPr kumimoji="0" lang="en-US" sz="2900" b="0" i="0" u="none" strike="noStrike" kern="1200" cap="none" spc="-1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e</a:t>
            </a:r>
            <a:r>
              <a:rPr kumimoji="0" lang="en-US" sz="2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cti</a:t>
            </a:r>
            <a:r>
              <a:rPr kumimoji="0" lang="en-US" sz="2900" b="0" i="0" u="none" strike="noStrike" kern="120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o</a:t>
            </a:r>
            <a:r>
              <a:rPr kumimoji="0" lang="en-US" sz="2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n</a:t>
            </a:r>
            <a:r>
              <a:rPr kumimoji="0" lang="en-US" sz="2900" b="0" i="0" u="none" strike="noStrike" kern="1200" cap="none" spc="-1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2900" b="0" i="0" u="none" strike="noStrike" kern="1200" cap="none" spc="-1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O</a:t>
            </a:r>
            <a:r>
              <a:rPr kumimoji="0" lang="en-US" sz="2900" b="0" i="0" u="none" strike="noStrike" kern="120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p</a:t>
            </a:r>
            <a:r>
              <a:rPr kumimoji="0" lang="en-US" sz="2900" b="0" i="0" u="none" strike="noStrike" kern="1200" cap="none" spc="-1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t</a:t>
            </a:r>
            <a:r>
              <a:rPr kumimoji="0" lang="en-US" sz="2900" b="0" i="0" u="none" strike="noStrike" kern="1200" cap="none" spc="-1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i</a:t>
            </a:r>
            <a:r>
              <a:rPr kumimoji="0" lang="en-US" sz="2900" b="0" i="0" u="none" strike="noStrike" kern="120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on</a:t>
            </a:r>
            <a:r>
              <a:rPr kumimoji="0" lang="en-US" sz="2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s</a:t>
            </a:r>
            <a:r>
              <a:rPr kumimoji="0" lang="en-US" sz="2900" b="0" i="0" u="none" strike="noStrike" kern="1200" cap="none" spc="1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2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–</a:t>
            </a:r>
            <a:r>
              <a:rPr kumimoji="0" lang="en-US" sz="2900" b="0" i="0" u="none" strike="noStrike" kern="1200" cap="none" spc="-1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2900" b="0" i="0" u="none" strike="noStrike" kern="120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Per</a:t>
            </a:r>
            <a:r>
              <a:rPr kumimoji="0" lang="en-US" sz="2900" b="0" i="0" u="none" strike="noStrike" kern="1200" cap="none" spc="-1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s</a:t>
            </a:r>
            <a:r>
              <a:rPr kumimoji="0" lang="en-US" sz="2900" b="0" i="0" u="none" strike="noStrike" kern="120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ona</a:t>
            </a:r>
            <a:r>
              <a:rPr kumimoji="0" lang="en-US" sz="2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l</a:t>
            </a:r>
            <a:r>
              <a:rPr kumimoji="0" lang="en-US" sz="2900" b="0" i="0" u="none" strike="noStrike" kern="120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2900" b="0" i="0" u="none" strike="noStrike" kern="120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Pro</a:t>
            </a:r>
            <a:r>
              <a:rPr kumimoji="0" lang="en-US" sz="2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t</a:t>
            </a:r>
            <a:r>
              <a:rPr kumimoji="0" lang="en-US" sz="2900" b="0" i="0" u="none" strike="noStrike" kern="120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e</a:t>
            </a:r>
            <a:r>
              <a:rPr kumimoji="0" lang="en-US" sz="2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cti</a:t>
            </a:r>
            <a:r>
              <a:rPr kumimoji="0" lang="en-US" sz="2900" b="0" i="0" u="none" strike="noStrike" kern="120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v</a:t>
            </a:r>
            <a:r>
              <a:rPr kumimoji="0" lang="en-US" sz="2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e</a:t>
            </a:r>
            <a:r>
              <a:rPr kumimoji="0" lang="en-US" sz="2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2900" b="0" i="0" u="none" strike="noStrike" kern="120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E</a:t>
            </a:r>
            <a:r>
              <a:rPr kumimoji="0" lang="en-US" sz="2900" b="0" i="0" u="none" strike="noStrike" kern="1200" cap="none" spc="-1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q</a:t>
            </a:r>
            <a:r>
              <a:rPr kumimoji="0" lang="en-US" sz="2900" b="0" i="0" u="none" strike="noStrike" kern="1200" cap="none" spc="-1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u</a:t>
            </a:r>
            <a:r>
              <a:rPr kumimoji="0" lang="en-US" sz="2900" b="0" i="0" u="none" strike="noStrike" kern="1200" cap="none" spc="-1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i</a:t>
            </a:r>
            <a:r>
              <a:rPr kumimoji="0" lang="en-US" sz="2900" b="0" i="0" u="none" strike="noStrike" kern="120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p</a:t>
            </a:r>
            <a:r>
              <a:rPr kumimoji="0" lang="en-US" sz="2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m</a:t>
            </a:r>
            <a:r>
              <a:rPr kumimoji="0" lang="en-US" sz="2900" b="0" i="0" u="none" strike="noStrike" kern="1200" cap="none" spc="-2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e</a:t>
            </a:r>
            <a:r>
              <a:rPr kumimoji="0" lang="en-US" sz="2900" b="0" i="0" u="none" strike="noStrike" kern="120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n</a:t>
            </a:r>
            <a:r>
              <a:rPr kumimoji="0" lang="en-US" sz="2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t</a:t>
            </a:r>
            <a:br>
              <a:rPr kumimoji="0" lang="en-US" sz="2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069339" y="1524507"/>
            <a:ext cx="2635250" cy="54406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3535">
              <a:lnSpc>
                <a:spcPct val="100000"/>
              </a:lnSpc>
              <a:buFont typeface="Baskerville Old Face"/>
              <a:buChar char="•"/>
              <a:tabLst>
                <a:tab pos="355600" algn="l"/>
              </a:tabLst>
            </a:pPr>
            <a:r>
              <a:rPr sz="2300" dirty="0" smtClean="0">
                <a:latin typeface="Baskerville Old Face"/>
                <a:cs typeface="Baskerville Old Face"/>
              </a:rPr>
              <a:t>F</a:t>
            </a:r>
            <a:r>
              <a:rPr sz="2300" spc="-5" dirty="0" smtClean="0">
                <a:latin typeface="Baskerville Old Face"/>
                <a:cs typeface="Baskerville Old Face"/>
              </a:rPr>
              <a:t>u</a:t>
            </a:r>
            <a:r>
              <a:rPr sz="2300" spc="0" dirty="0" smtClean="0">
                <a:latin typeface="Baskerville Old Face"/>
                <a:cs typeface="Baskerville Old Face"/>
              </a:rPr>
              <a:t>ll</a:t>
            </a:r>
            <a:r>
              <a:rPr sz="2300" spc="5" dirty="0" smtClean="0">
                <a:latin typeface="Times New Roman"/>
                <a:cs typeface="Times New Roman"/>
              </a:rPr>
              <a:t> </a:t>
            </a:r>
            <a:r>
              <a:rPr sz="2300" spc="-5" dirty="0" smtClean="0">
                <a:latin typeface="Baskerville Old Face"/>
                <a:cs typeface="Baskerville Old Face"/>
              </a:rPr>
              <a:t>B</a:t>
            </a:r>
            <a:r>
              <a:rPr sz="2300" spc="-20" dirty="0" smtClean="0">
                <a:latin typeface="Baskerville Old Face"/>
                <a:cs typeface="Baskerville Old Face"/>
              </a:rPr>
              <a:t>o</a:t>
            </a:r>
            <a:r>
              <a:rPr sz="2300" spc="0" dirty="0" smtClean="0">
                <a:latin typeface="Baskerville Old Face"/>
                <a:cs typeface="Baskerville Old Face"/>
              </a:rPr>
              <a:t>dy</a:t>
            </a:r>
            <a:r>
              <a:rPr sz="2300" spc="-5" dirty="0" smtClean="0">
                <a:latin typeface="Times New Roman"/>
                <a:cs typeface="Times New Roman"/>
              </a:rPr>
              <a:t> </a:t>
            </a:r>
            <a:r>
              <a:rPr sz="2300" spc="-20" dirty="0" smtClean="0">
                <a:latin typeface="Baskerville Old Face"/>
                <a:cs typeface="Baskerville Old Face"/>
              </a:rPr>
              <a:t>H</a:t>
            </a:r>
            <a:r>
              <a:rPr sz="2300" spc="-5" dirty="0" smtClean="0">
                <a:latin typeface="Baskerville Old Face"/>
                <a:cs typeface="Baskerville Old Face"/>
              </a:rPr>
              <a:t>a</a:t>
            </a:r>
            <a:r>
              <a:rPr sz="2300" spc="0" dirty="0" smtClean="0">
                <a:latin typeface="Baskerville Old Face"/>
                <a:cs typeface="Baskerville Old Face"/>
              </a:rPr>
              <a:t>r</a:t>
            </a:r>
            <a:r>
              <a:rPr sz="2300" spc="-5" dirty="0" smtClean="0">
                <a:latin typeface="Baskerville Old Face"/>
                <a:cs typeface="Baskerville Old Face"/>
              </a:rPr>
              <a:t>n</a:t>
            </a:r>
            <a:r>
              <a:rPr sz="2300" spc="0" dirty="0" smtClean="0">
                <a:latin typeface="Baskerville Old Face"/>
                <a:cs typeface="Baskerville Old Face"/>
              </a:rPr>
              <a:t>ess</a:t>
            </a:r>
            <a:endParaRPr sz="2300">
              <a:latin typeface="Baskerville Old Face"/>
              <a:cs typeface="Baskerville Old Face"/>
            </a:endParaRPr>
          </a:p>
          <a:p>
            <a:pPr marL="756285" lvl="1" indent="-287020">
              <a:lnSpc>
                <a:spcPct val="100000"/>
              </a:lnSpc>
              <a:spcBef>
                <a:spcPts val="275"/>
              </a:spcBef>
              <a:buFont typeface="Baskerville Old Face"/>
              <a:buChar char="–"/>
              <a:tabLst>
                <a:tab pos="756285" algn="l"/>
              </a:tabLst>
            </a:pPr>
            <a:r>
              <a:rPr sz="2300" spc="-5" dirty="0" smtClean="0">
                <a:latin typeface="Baskerville Old Face"/>
                <a:cs typeface="Baskerville Old Face"/>
              </a:rPr>
              <a:t>L</a:t>
            </a:r>
            <a:r>
              <a:rPr sz="2300" spc="0" dirty="0" smtClean="0">
                <a:latin typeface="Baskerville Old Face"/>
                <a:cs typeface="Baskerville Old Face"/>
              </a:rPr>
              <a:t>eg</a:t>
            </a:r>
            <a:r>
              <a:rPr sz="2300" spc="-5" dirty="0" smtClean="0">
                <a:latin typeface="Times New Roman"/>
                <a:cs typeface="Times New Roman"/>
              </a:rPr>
              <a:t> </a:t>
            </a:r>
            <a:r>
              <a:rPr sz="2300" spc="-5" dirty="0" smtClean="0">
                <a:latin typeface="Baskerville Old Face"/>
                <a:cs typeface="Baskerville Old Face"/>
              </a:rPr>
              <a:t>c</a:t>
            </a:r>
            <a:r>
              <a:rPr sz="2300" spc="0" dirty="0" smtClean="0">
                <a:latin typeface="Baskerville Old Face"/>
                <a:cs typeface="Baskerville Old Face"/>
              </a:rPr>
              <a:t>l</a:t>
            </a:r>
            <a:r>
              <a:rPr sz="2300" spc="-10" dirty="0" smtClean="0">
                <a:latin typeface="Baskerville Old Face"/>
                <a:cs typeface="Baskerville Old Face"/>
              </a:rPr>
              <a:t>o</a:t>
            </a:r>
            <a:r>
              <a:rPr sz="2300" spc="0" dirty="0" smtClean="0">
                <a:latin typeface="Baskerville Old Face"/>
                <a:cs typeface="Baskerville Old Face"/>
              </a:rPr>
              <a:t>s</a:t>
            </a:r>
            <a:r>
              <a:rPr sz="2300" spc="-5" dirty="0" smtClean="0">
                <a:latin typeface="Baskerville Old Face"/>
                <a:cs typeface="Baskerville Old Face"/>
              </a:rPr>
              <a:t>u</a:t>
            </a:r>
            <a:r>
              <a:rPr sz="2300" spc="-10" dirty="0" smtClean="0">
                <a:latin typeface="Baskerville Old Face"/>
                <a:cs typeface="Baskerville Old Face"/>
              </a:rPr>
              <a:t>r</a:t>
            </a:r>
            <a:r>
              <a:rPr sz="2300" spc="0" dirty="0" smtClean="0">
                <a:latin typeface="Baskerville Old Face"/>
                <a:cs typeface="Baskerville Old Face"/>
              </a:rPr>
              <a:t>es</a:t>
            </a:r>
            <a:endParaRPr sz="2300">
              <a:latin typeface="Baskerville Old Face"/>
              <a:cs typeface="Baskerville Old Face"/>
            </a:endParaRPr>
          </a:p>
          <a:p>
            <a:pPr lvl="1">
              <a:lnSpc>
                <a:spcPts val="500"/>
              </a:lnSpc>
              <a:spcBef>
                <a:spcPts val="16"/>
              </a:spcBef>
              <a:buFont typeface="Baskerville Old Face"/>
              <a:buChar char="–"/>
            </a:pPr>
            <a:endParaRPr sz="500"/>
          </a:p>
          <a:p>
            <a:pPr marL="756285" marR="41910" lvl="1" indent="-287020">
              <a:lnSpc>
                <a:spcPct val="90400"/>
              </a:lnSpc>
              <a:buFont typeface="Baskerville Old Face"/>
              <a:buChar char="–"/>
              <a:tabLst>
                <a:tab pos="756285" algn="l"/>
              </a:tabLst>
            </a:pPr>
            <a:r>
              <a:rPr sz="2300" spc="-5" dirty="0" smtClean="0">
                <a:latin typeface="Baskerville Old Face"/>
                <a:cs typeface="Baskerville Old Face"/>
              </a:rPr>
              <a:t>N</a:t>
            </a:r>
            <a:r>
              <a:rPr sz="2300" spc="0" dirty="0" smtClean="0">
                <a:latin typeface="Baskerville Old Face"/>
                <a:cs typeface="Baskerville Old Face"/>
              </a:rPr>
              <a:t>o</a:t>
            </a:r>
            <a:r>
              <a:rPr sz="2300" spc="-5" dirty="0" smtClean="0">
                <a:latin typeface="Times New Roman"/>
                <a:cs typeface="Times New Roman"/>
              </a:rPr>
              <a:t> </a:t>
            </a:r>
            <a:r>
              <a:rPr sz="2300" spc="-10" dirty="0" smtClean="0">
                <a:latin typeface="Baskerville Old Face"/>
                <a:cs typeface="Baskerville Old Face"/>
              </a:rPr>
              <a:t>m</a:t>
            </a:r>
            <a:r>
              <a:rPr sz="2300" spc="0" dirty="0" smtClean="0">
                <a:latin typeface="Baskerville Old Face"/>
                <a:cs typeface="Baskerville Old Face"/>
              </a:rPr>
              <a:t>et</a:t>
            </a:r>
            <a:r>
              <a:rPr sz="2300" spc="-5" dirty="0" smtClean="0">
                <a:latin typeface="Baskerville Old Face"/>
                <a:cs typeface="Baskerville Old Face"/>
              </a:rPr>
              <a:t>a</a:t>
            </a:r>
            <a:r>
              <a:rPr sz="2300" spc="0" dirty="0" smtClean="0">
                <a:latin typeface="Baskerville Old Face"/>
                <a:cs typeface="Baskerville Old Face"/>
              </a:rPr>
              <a:t>l</a:t>
            </a:r>
            <a:r>
              <a:rPr sz="2300" spc="5" dirty="0" smtClean="0">
                <a:latin typeface="Times New Roman"/>
                <a:cs typeface="Times New Roman"/>
              </a:rPr>
              <a:t> </a:t>
            </a:r>
            <a:r>
              <a:rPr sz="2300" spc="-5" dirty="0" smtClean="0">
                <a:latin typeface="Baskerville Old Face"/>
                <a:cs typeface="Baskerville Old Face"/>
              </a:rPr>
              <a:t>a</a:t>
            </a:r>
            <a:r>
              <a:rPr sz="2300" spc="-10" dirty="0" smtClean="0">
                <a:latin typeface="Baskerville Old Face"/>
                <a:cs typeface="Baskerville Old Face"/>
              </a:rPr>
              <a:t>bo</a:t>
            </a:r>
            <a:r>
              <a:rPr sz="2300" spc="5" dirty="0" smtClean="0">
                <a:latin typeface="Baskerville Old Face"/>
                <a:cs typeface="Baskerville Old Face"/>
              </a:rPr>
              <a:t>v</a:t>
            </a:r>
            <a:r>
              <a:rPr sz="2300" spc="0" dirty="0" smtClean="0">
                <a:latin typeface="Baskerville Old Face"/>
                <a:cs typeface="Baskerville Old Face"/>
              </a:rPr>
              <a:t>e</a:t>
            </a:r>
            <a:r>
              <a:rPr sz="2300" spc="0" dirty="0" smtClean="0">
                <a:latin typeface="Times New Roman"/>
                <a:cs typeface="Times New Roman"/>
              </a:rPr>
              <a:t> </a:t>
            </a:r>
            <a:r>
              <a:rPr sz="2300" spc="0" dirty="0" smtClean="0">
                <a:latin typeface="Baskerville Old Face"/>
                <a:cs typeface="Baskerville Old Face"/>
              </a:rPr>
              <a:t>t</a:t>
            </a:r>
            <a:r>
              <a:rPr sz="2300" spc="-10" dirty="0" smtClean="0">
                <a:latin typeface="Baskerville Old Face"/>
                <a:cs typeface="Baskerville Old Face"/>
              </a:rPr>
              <a:t>h</a:t>
            </a:r>
            <a:r>
              <a:rPr sz="2300" spc="0" dirty="0" smtClean="0">
                <a:latin typeface="Baskerville Old Face"/>
                <a:cs typeface="Baskerville Old Face"/>
              </a:rPr>
              <a:t>e</a:t>
            </a:r>
            <a:r>
              <a:rPr sz="2300" spc="0" dirty="0" smtClean="0">
                <a:latin typeface="Times New Roman"/>
                <a:cs typeface="Times New Roman"/>
              </a:rPr>
              <a:t> </a:t>
            </a:r>
            <a:r>
              <a:rPr sz="2300" spc="0" dirty="0" smtClean="0">
                <a:latin typeface="Baskerville Old Face"/>
                <a:cs typeface="Baskerville Old Face"/>
              </a:rPr>
              <a:t>w</a:t>
            </a:r>
            <a:r>
              <a:rPr sz="2300" spc="-5" dirty="0" smtClean="0">
                <a:latin typeface="Baskerville Old Face"/>
                <a:cs typeface="Baskerville Old Face"/>
              </a:rPr>
              <a:t>a</a:t>
            </a:r>
            <a:r>
              <a:rPr sz="2300" spc="0" dirty="0" smtClean="0">
                <a:latin typeface="Baskerville Old Face"/>
                <a:cs typeface="Baskerville Old Face"/>
              </a:rPr>
              <a:t>ist</a:t>
            </a:r>
            <a:r>
              <a:rPr sz="2300" spc="-10" dirty="0" smtClean="0">
                <a:latin typeface="Times New Roman"/>
                <a:cs typeface="Times New Roman"/>
              </a:rPr>
              <a:t> </a:t>
            </a:r>
            <a:r>
              <a:rPr sz="2300" spc="0" dirty="0" smtClean="0">
                <a:latin typeface="Baskerville Old Face"/>
                <a:cs typeface="Baskerville Old Face"/>
              </a:rPr>
              <a:t>f</a:t>
            </a:r>
            <a:r>
              <a:rPr sz="2300" spc="-10" dirty="0" smtClean="0">
                <a:latin typeface="Baskerville Old Face"/>
                <a:cs typeface="Baskerville Old Face"/>
              </a:rPr>
              <a:t>o</a:t>
            </a:r>
            <a:r>
              <a:rPr sz="2300" spc="0" dirty="0" smtClean="0">
                <a:latin typeface="Baskerville Old Face"/>
                <a:cs typeface="Baskerville Old Face"/>
              </a:rPr>
              <a:t>r</a:t>
            </a:r>
            <a:r>
              <a:rPr sz="2300" spc="0" dirty="0" smtClean="0">
                <a:latin typeface="Times New Roman"/>
                <a:cs typeface="Times New Roman"/>
              </a:rPr>
              <a:t> </a:t>
            </a:r>
            <a:r>
              <a:rPr sz="2300" spc="0" dirty="0" smtClean="0">
                <a:latin typeface="Baskerville Old Face"/>
                <a:cs typeface="Baskerville Old Face"/>
              </a:rPr>
              <a:t>ele</a:t>
            </a:r>
            <a:r>
              <a:rPr sz="2300" spc="-5" dirty="0" smtClean="0">
                <a:latin typeface="Baskerville Old Face"/>
                <a:cs typeface="Baskerville Old Face"/>
              </a:rPr>
              <a:t>c</a:t>
            </a:r>
            <a:r>
              <a:rPr sz="2300" spc="0" dirty="0" smtClean="0">
                <a:latin typeface="Baskerville Old Face"/>
                <a:cs typeface="Baskerville Old Face"/>
              </a:rPr>
              <a:t>tri</a:t>
            </a:r>
            <a:r>
              <a:rPr sz="2300" spc="-5" dirty="0" smtClean="0">
                <a:latin typeface="Baskerville Old Face"/>
                <a:cs typeface="Baskerville Old Face"/>
              </a:rPr>
              <a:t>ca</a:t>
            </a:r>
            <a:r>
              <a:rPr sz="2300" spc="0" dirty="0" smtClean="0">
                <a:latin typeface="Baskerville Old Face"/>
                <a:cs typeface="Baskerville Old Face"/>
              </a:rPr>
              <a:t>l</a:t>
            </a:r>
            <a:r>
              <a:rPr sz="2300" spc="0" dirty="0" smtClean="0">
                <a:latin typeface="Times New Roman"/>
                <a:cs typeface="Times New Roman"/>
              </a:rPr>
              <a:t> </a:t>
            </a:r>
            <a:r>
              <a:rPr sz="2300" spc="-15" dirty="0" smtClean="0">
                <a:latin typeface="Baskerville Old Face"/>
                <a:cs typeface="Baskerville Old Face"/>
              </a:rPr>
              <a:t>w</a:t>
            </a:r>
            <a:r>
              <a:rPr sz="2300" spc="-10" dirty="0" smtClean="0">
                <a:latin typeface="Baskerville Old Face"/>
                <a:cs typeface="Baskerville Old Face"/>
              </a:rPr>
              <a:t>or</a:t>
            </a:r>
            <a:r>
              <a:rPr sz="2300" spc="0" dirty="0" smtClean="0">
                <a:latin typeface="Baskerville Old Face"/>
                <a:cs typeface="Baskerville Old Face"/>
              </a:rPr>
              <a:t>k</a:t>
            </a:r>
            <a:endParaRPr sz="2300">
              <a:latin typeface="Baskerville Old Face"/>
              <a:cs typeface="Baskerville Old Face"/>
            </a:endParaRPr>
          </a:p>
          <a:p>
            <a:pPr>
              <a:lnSpc>
                <a:spcPts val="650"/>
              </a:lnSpc>
              <a:spcBef>
                <a:spcPts val="33"/>
              </a:spcBef>
            </a:pPr>
            <a:endParaRPr sz="650"/>
          </a:p>
          <a:p>
            <a:pPr marL="355600" marR="71120" indent="-342900">
              <a:lnSpc>
                <a:spcPts val="3040"/>
              </a:lnSpc>
              <a:buFont typeface="Baskerville Old Face"/>
              <a:buChar char="•"/>
              <a:tabLst>
                <a:tab pos="355600" algn="l"/>
              </a:tabLst>
            </a:pPr>
            <a:r>
              <a:rPr sz="2800" spc="-5" dirty="0" smtClean="0">
                <a:latin typeface="Baskerville Old Face"/>
                <a:cs typeface="Baskerville Old Face"/>
              </a:rPr>
              <a:t>B</a:t>
            </a:r>
            <a:r>
              <a:rPr sz="2800" spc="-25" dirty="0" smtClean="0">
                <a:latin typeface="Baskerville Old Face"/>
                <a:cs typeface="Baskerville Old Face"/>
              </a:rPr>
              <a:t>a</a:t>
            </a:r>
            <a:r>
              <a:rPr sz="2800" spc="10" dirty="0" smtClean="0">
                <a:latin typeface="Baskerville Old Face"/>
                <a:cs typeface="Baskerville Old Face"/>
              </a:rPr>
              <a:t>c</a:t>
            </a:r>
            <a:r>
              <a:rPr sz="2800" spc="-15" dirty="0" smtClean="0">
                <a:latin typeface="Baskerville Old Face"/>
                <a:cs typeface="Baskerville Old Face"/>
              </a:rPr>
              <a:t>k</a:t>
            </a:r>
            <a:r>
              <a:rPr sz="2800" spc="-10" dirty="0" smtClean="0">
                <a:latin typeface="Times New Roman"/>
                <a:cs typeface="Times New Roman"/>
              </a:rPr>
              <a:t> </a:t>
            </a:r>
            <a:r>
              <a:rPr sz="2800" spc="5" dirty="0" smtClean="0">
                <a:latin typeface="Baskerville Old Face"/>
                <a:cs typeface="Baskerville Old Face"/>
              </a:rPr>
              <a:t>D</a:t>
            </a:r>
            <a:r>
              <a:rPr sz="2800" spc="-10" dirty="0" smtClean="0">
                <a:latin typeface="Baskerville Old Face"/>
                <a:cs typeface="Baskerville Old Face"/>
              </a:rPr>
              <a:t>-</a:t>
            </a:r>
            <a:r>
              <a:rPr sz="2800" spc="-15" dirty="0" smtClean="0">
                <a:latin typeface="Baskerville Old Face"/>
                <a:cs typeface="Baskerville Old Face"/>
              </a:rPr>
              <a:t>r</a:t>
            </a:r>
            <a:r>
              <a:rPr sz="2800" spc="5" dirty="0" smtClean="0">
                <a:latin typeface="Baskerville Old Face"/>
                <a:cs typeface="Baskerville Old Face"/>
              </a:rPr>
              <a:t>i</a:t>
            </a:r>
            <a:r>
              <a:rPr sz="2800" spc="-20" dirty="0" smtClean="0">
                <a:latin typeface="Baskerville Old Face"/>
                <a:cs typeface="Baskerville Old Face"/>
              </a:rPr>
              <a:t>n</a:t>
            </a:r>
            <a:r>
              <a:rPr sz="2800" spc="-15" dirty="0" smtClean="0">
                <a:latin typeface="Baskerville Old Face"/>
                <a:cs typeface="Baskerville Old Face"/>
              </a:rPr>
              <a:t>g</a:t>
            </a:r>
            <a:r>
              <a:rPr sz="2800" spc="5" dirty="0" smtClean="0">
                <a:latin typeface="Times New Roman"/>
                <a:cs typeface="Times New Roman"/>
              </a:rPr>
              <a:t> </a:t>
            </a:r>
            <a:r>
              <a:rPr sz="2800" spc="-15" dirty="0" smtClean="0">
                <a:latin typeface="Baskerville Old Face"/>
                <a:cs typeface="Baskerville Old Face"/>
              </a:rPr>
              <a:t>for</a:t>
            </a:r>
            <a:r>
              <a:rPr sz="2800" spc="-10" dirty="0" smtClean="0">
                <a:latin typeface="Times New Roman"/>
                <a:cs typeface="Times New Roman"/>
              </a:rPr>
              <a:t> </a:t>
            </a:r>
            <a:r>
              <a:rPr sz="2800" spc="-5" dirty="0" smtClean="0">
                <a:latin typeface="Baskerville Old Face"/>
                <a:cs typeface="Baskerville Old Face"/>
              </a:rPr>
              <a:t>f</a:t>
            </a:r>
            <a:r>
              <a:rPr sz="2800" spc="-25" dirty="0" smtClean="0">
                <a:latin typeface="Baskerville Old Face"/>
                <a:cs typeface="Baskerville Old Face"/>
              </a:rPr>
              <a:t>a</a:t>
            </a:r>
            <a:r>
              <a:rPr sz="2800" spc="-10" dirty="0" smtClean="0">
                <a:latin typeface="Baskerville Old Face"/>
                <a:cs typeface="Baskerville Old Face"/>
              </a:rPr>
              <a:t>l</a:t>
            </a:r>
            <a:r>
              <a:rPr sz="2800" spc="0" dirty="0" smtClean="0">
                <a:latin typeface="Baskerville Old Face"/>
                <a:cs typeface="Baskerville Old Face"/>
              </a:rPr>
              <a:t>l</a:t>
            </a:r>
            <a:r>
              <a:rPr sz="2800" spc="0" dirty="0" smtClean="0">
                <a:latin typeface="Times New Roman"/>
                <a:cs typeface="Times New Roman"/>
              </a:rPr>
              <a:t> </a:t>
            </a:r>
            <a:r>
              <a:rPr sz="2800" spc="-10" dirty="0" smtClean="0">
                <a:latin typeface="Baskerville Old Face"/>
                <a:cs typeface="Baskerville Old Face"/>
              </a:rPr>
              <a:t>a</a:t>
            </a:r>
            <a:r>
              <a:rPr sz="2800" spc="-15" dirty="0" smtClean="0">
                <a:latin typeface="Baskerville Old Face"/>
                <a:cs typeface="Baskerville Old Face"/>
              </a:rPr>
              <a:t>rr</a:t>
            </a:r>
            <a:r>
              <a:rPr sz="2800" spc="-20" dirty="0" smtClean="0">
                <a:latin typeface="Baskerville Old Face"/>
                <a:cs typeface="Baskerville Old Face"/>
              </a:rPr>
              <a:t>e</a:t>
            </a:r>
            <a:r>
              <a:rPr sz="2800" spc="-5" dirty="0" smtClean="0">
                <a:latin typeface="Baskerville Old Face"/>
                <a:cs typeface="Baskerville Old Face"/>
              </a:rPr>
              <a:t>s</a:t>
            </a:r>
            <a:r>
              <a:rPr sz="2800" spc="0" dirty="0" smtClean="0">
                <a:latin typeface="Baskerville Old Face"/>
                <a:cs typeface="Baskerville Old Face"/>
              </a:rPr>
              <a:t>t</a:t>
            </a:r>
            <a:endParaRPr sz="2800">
              <a:latin typeface="Baskerville Old Face"/>
              <a:cs typeface="Baskerville Old Face"/>
            </a:endParaRPr>
          </a:p>
          <a:p>
            <a:pPr>
              <a:lnSpc>
                <a:spcPts val="500"/>
              </a:lnSpc>
              <a:spcBef>
                <a:spcPts val="15"/>
              </a:spcBef>
              <a:buFont typeface="Baskerville Old Face"/>
              <a:buChar char="•"/>
            </a:pPr>
            <a:endParaRPr sz="500"/>
          </a:p>
          <a:p>
            <a:pPr marL="756285" marR="12700" lvl="1" indent="-287020">
              <a:lnSpc>
                <a:spcPts val="2510"/>
              </a:lnSpc>
              <a:buFont typeface="Baskerville Old Face"/>
              <a:buChar char="–"/>
              <a:tabLst>
                <a:tab pos="756285" algn="l"/>
              </a:tabLst>
            </a:pPr>
            <a:r>
              <a:rPr sz="2300" dirty="0" smtClean="0">
                <a:latin typeface="Baskerville Old Face"/>
                <a:cs typeface="Baskerville Old Face"/>
              </a:rPr>
              <a:t>Fr</a:t>
            </a:r>
            <a:r>
              <a:rPr sz="2300" spc="-10" dirty="0" smtClean="0">
                <a:latin typeface="Baskerville Old Face"/>
                <a:cs typeface="Baskerville Old Face"/>
              </a:rPr>
              <a:t>o</a:t>
            </a:r>
            <a:r>
              <a:rPr sz="2300" spc="-5" dirty="0" smtClean="0">
                <a:latin typeface="Baskerville Old Face"/>
                <a:cs typeface="Baskerville Old Face"/>
              </a:rPr>
              <a:t>n</a:t>
            </a:r>
            <a:r>
              <a:rPr sz="2300" spc="0" dirty="0" smtClean="0">
                <a:latin typeface="Baskerville Old Face"/>
                <a:cs typeface="Baskerville Old Face"/>
              </a:rPr>
              <a:t>t</a:t>
            </a:r>
            <a:r>
              <a:rPr sz="2300" spc="0" dirty="0" smtClean="0">
                <a:latin typeface="Times New Roman"/>
                <a:cs typeface="Times New Roman"/>
              </a:rPr>
              <a:t> </a:t>
            </a:r>
            <a:r>
              <a:rPr sz="2300" spc="-10" dirty="0" smtClean="0">
                <a:latin typeface="Baskerville Old Face"/>
                <a:cs typeface="Baskerville Old Face"/>
              </a:rPr>
              <a:t>D</a:t>
            </a:r>
            <a:r>
              <a:rPr sz="2300" spc="-20" dirty="0" smtClean="0">
                <a:latin typeface="Baskerville Old Face"/>
                <a:cs typeface="Baskerville Old Face"/>
              </a:rPr>
              <a:t>-</a:t>
            </a:r>
            <a:r>
              <a:rPr sz="2300" spc="0" dirty="0" smtClean="0">
                <a:latin typeface="Baskerville Old Face"/>
                <a:cs typeface="Baskerville Old Face"/>
              </a:rPr>
              <a:t>ri</a:t>
            </a:r>
            <a:r>
              <a:rPr sz="2300" spc="-5" dirty="0" smtClean="0">
                <a:latin typeface="Baskerville Old Face"/>
                <a:cs typeface="Baskerville Old Face"/>
              </a:rPr>
              <a:t>n</a:t>
            </a:r>
            <a:r>
              <a:rPr sz="2300" spc="0" dirty="0" smtClean="0">
                <a:latin typeface="Baskerville Old Face"/>
                <a:cs typeface="Baskerville Old Face"/>
              </a:rPr>
              <a:t>g</a:t>
            </a:r>
            <a:r>
              <a:rPr sz="2300" spc="-15" dirty="0" smtClean="0">
                <a:latin typeface="Times New Roman"/>
                <a:cs typeface="Times New Roman"/>
              </a:rPr>
              <a:t> </a:t>
            </a:r>
            <a:r>
              <a:rPr sz="2300" spc="0" dirty="0" smtClean="0">
                <a:latin typeface="Baskerville Old Face"/>
                <a:cs typeface="Baskerville Old Face"/>
              </a:rPr>
              <a:t>f</a:t>
            </a:r>
            <a:r>
              <a:rPr sz="2300" spc="-10" dirty="0" smtClean="0">
                <a:latin typeface="Baskerville Old Face"/>
                <a:cs typeface="Baskerville Old Face"/>
              </a:rPr>
              <a:t>o</a:t>
            </a:r>
            <a:r>
              <a:rPr sz="2300" spc="0" dirty="0" smtClean="0">
                <a:latin typeface="Baskerville Old Face"/>
                <a:cs typeface="Baskerville Old Face"/>
              </a:rPr>
              <a:t>r</a:t>
            </a:r>
            <a:r>
              <a:rPr sz="2300" spc="0" dirty="0" smtClean="0">
                <a:latin typeface="Times New Roman"/>
                <a:cs typeface="Times New Roman"/>
              </a:rPr>
              <a:t> </a:t>
            </a:r>
            <a:r>
              <a:rPr sz="2300" spc="0" dirty="0" smtClean="0">
                <a:latin typeface="Baskerville Old Face"/>
                <a:cs typeface="Baskerville Old Face"/>
              </a:rPr>
              <a:t>resc</a:t>
            </a:r>
            <a:r>
              <a:rPr sz="2300" spc="-20" dirty="0" smtClean="0">
                <a:latin typeface="Baskerville Old Face"/>
                <a:cs typeface="Baskerville Old Face"/>
              </a:rPr>
              <a:t>u</a:t>
            </a:r>
            <a:r>
              <a:rPr sz="2300" spc="0" dirty="0" smtClean="0">
                <a:latin typeface="Baskerville Old Face"/>
                <a:cs typeface="Baskerville Old Face"/>
              </a:rPr>
              <a:t>e</a:t>
            </a:r>
            <a:endParaRPr sz="2300">
              <a:latin typeface="Baskerville Old Face"/>
              <a:cs typeface="Baskerville Old Face"/>
            </a:endParaRPr>
          </a:p>
          <a:p>
            <a:pPr marL="756285" marR="492759" lvl="1" indent="-287020">
              <a:lnSpc>
                <a:spcPts val="2520"/>
              </a:lnSpc>
              <a:spcBef>
                <a:spcPts val="490"/>
              </a:spcBef>
              <a:buFont typeface="Baskerville Old Face"/>
              <a:buChar char="–"/>
              <a:tabLst>
                <a:tab pos="756285" algn="l"/>
              </a:tabLst>
            </a:pPr>
            <a:r>
              <a:rPr sz="2300" spc="-10" dirty="0" smtClean="0">
                <a:latin typeface="Baskerville Old Face"/>
                <a:cs typeface="Baskerville Old Face"/>
              </a:rPr>
              <a:t>S</a:t>
            </a:r>
            <a:r>
              <a:rPr sz="2300" spc="0" dirty="0" smtClean="0">
                <a:latin typeface="Baskerville Old Face"/>
                <a:cs typeface="Baskerville Old Face"/>
              </a:rPr>
              <a:t>i</a:t>
            </a:r>
            <a:r>
              <a:rPr sz="2300" spc="-10" dirty="0" smtClean="0">
                <a:latin typeface="Baskerville Old Face"/>
                <a:cs typeface="Baskerville Old Face"/>
              </a:rPr>
              <a:t>d</a:t>
            </a:r>
            <a:r>
              <a:rPr sz="2300" spc="0" dirty="0" smtClean="0">
                <a:latin typeface="Baskerville Old Face"/>
                <a:cs typeface="Baskerville Old Face"/>
              </a:rPr>
              <a:t>e</a:t>
            </a:r>
            <a:r>
              <a:rPr sz="2300" spc="5" dirty="0" smtClean="0">
                <a:latin typeface="Times New Roman"/>
                <a:cs typeface="Times New Roman"/>
              </a:rPr>
              <a:t> </a:t>
            </a:r>
            <a:r>
              <a:rPr sz="2300" spc="-10" dirty="0" smtClean="0">
                <a:latin typeface="Baskerville Old Face"/>
                <a:cs typeface="Baskerville Old Face"/>
              </a:rPr>
              <a:t>D</a:t>
            </a:r>
            <a:r>
              <a:rPr sz="2300" spc="0" dirty="0" smtClean="0">
                <a:latin typeface="Baskerville Old Face"/>
                <a:cs typeface="Baskerville Old Face"/>
              </a:rPr>
              <a:t>’s</a:t>
            </a:r>
            <a:r>
              <a:rPr sz="2300" spc="-10" dirty="0" smtClean="0">
                <a:latin typeface="Times New Roman"/>
                <a:cs typeface="Times New Roman"/>
              </a:rPr>
              <a:t> </a:t>
            </a:r>
            <a:r>
              <a:rPr sz="2300" spc="0" dirty="0" smtClean="0">
                <a:latin typeface="Baskerville Old Face"/>
                <a:cs typeface="Baskerville Old Face"/>
              </a:rPr>
              <a:t>f</a:t>
            </a:r>
            <a:r>
              <a:rPr sz="2300" spc="-20" dirty="0" smtClean="0">
                <a:latin typeface="Baskerville Old Face"/>
                <a:cs typeface="Baskerville Old Face"/>
              </a:rPr>
              <a:t>o</a:t>
            </a:r>
            <a:r>
              <a:rPr sz="2300" spc="0" dirty="0" smtClean="0">
                <a:latin typeface="Baskerville Old Face"/>
                <a:cs typeface="Baskerville Old Face"/>
              </a:rPr>
              <a:t>r</a:t>
            </a:r>
            <a:r>
              <a:rPr sz="2300" spc="0" dirty="0" smtClean="0">
                <a:latin typeface="Times New Roman"/>
                <a:cs typeface="Times New Roman"/>
              </a:rPr>
              <a:t> </a:t>
            </a:r>
            <a:r>
              <a:rPr sz="2300" spc="0" dirty="0" smtClean="0">
                <a:latin typeface="Baskerville Old Face"/>
                <a:cs typeface="Baskerville Old Face"/>
              </a:rPr>
              <a:t>p</a:t>
            </a:r>
            <a:r>
              <a:rPr sz="2300" spc="-10" dirty="0" smtClean="0">
                <a:latin typeface="Baskerville Old Face"/>
                <a:cs typeface="Baskerville Old Face"/>
              </a:rPr>
              <a:t>o</a:t>
            </a:r>
            <a:r>
              <a:rPr sz="2300" spc="0" dirty="0" smtClean="0">
                <a:latin typeface="Baskerville Old Face"/>
                <a:cs typeface="Baskerville Old Face"/>
              </a:rPr>
              <a:t>s</a:t>
            </a:r>
            <a:r>
              <a:rPr sz="2300" spc="5" dirty="0" smtClean="0">
                <a:latin typeface="Baskerville Old Face"/>
                <a:cs typeface="Baskerville Old Face"/>
              </a:rPr>
              <a:t>i</a:t>
            </a:r>
            <a:r>
              <a:rPr sz="2300" spc="-15" dirty="0" smtClean="0">
                <a:latin typeface="Baskerville Old Face"/>
                <a:cs typeface="Baskerville Old Face"/>
              </a:rPr>
              <a:t>t</a:t>
            </a:r>
            <a:r>
              <a:rPr sz="2300" spc="0" dirty="0" smtClean="0">
                <a:latin typeface="Baskerville Old Face"/>
                <a:cs typeface="Baskerville Old Face"/>
              </a:rPr>
              <a:t>i</a:t>
            </a:r>
            <a:r>
              <a:rPr sz="2300" spc="-10" dirty="0" smtClean="0">
                <a:latin typeface="Baskerville Old Face"/>
                <a:cs typeface="Baskerville Old Face"/>
              </a:rPr>
              <a:t>o</a:t>
            </a:r>
            <a:r>
              <a:rPr sz="2300" spc="-5" dirty="0" smtClean="0">
                <a:latin typeface="Baskerville Old Face"/>
                <a:cs typeface="Baskerville Old Face"/>
              </a:rPr>
              <a:t>n</a:t>
            </a:r>
            <a:r>
              <a:rPr sz="2300" spc="0" dirty="0" smtClean="0">
                <a:latin typeface="Baskerville Old Face"/>
                <a:cs typeface="Baskerville Old Face"/>
              </a:rPr>
              <a:t>i</a:t>
            </a:r>
            <a:r>
              <a:rPr sz="2300" spc="-5" dirty="0" smtClean="0">
                <a:latin typeface="Baskerville Old Face"/>
                <a:cs typeface="Baskerville Old Face"/>
              </a:rPr>
              <a:t>n</a:t>
            </a:r>
            <a:r>
              <a:rPr sz="2300" spc="0" dirty="0" smtClean="0">
                <a:latin typeface="Baskerville Old Face"/>
                <a:cs typeface="Baskerville Old Face"/>
              </a:rPr>
              <a:t>g</a:t>
            </a:r>
            <a:endParaRPr sz="2300">
              <a:latin typeface="Baskerville Old Face"/>
              <a:cs typeface="Baskerville Old Face"/>
            </a:endParaRPr>
          </a:p>
          <a:p>
            <a:pPr marL="755650" marR="262255" lvl="1" indent="-286385">
              <a:lnSpc>
                <a:spcPts val="2510"/>
              </a:lnSpc>
              <a:spcBef>
                <a:spcPts val="500"/>
              </a:spcBef>
              <a:buFont typeface="Baskerville Old Face"/>
              <a:buChar char="–"/>
              <a:tabLst>
                <a:tab pos="756285" algn="l"/>
              </a:tabLst>
            </a:pPr>
            <a:r>
              <a:rPr sz="2300" spc="-5" dirty="0" smtClean="0">
                <a:latin typeface="Baskerville Old Face"/>
                <a:cs typeface="Baskerville Old Face"/>
              </a:rPr>
              <a:t>K</a:t>
            </a:r>
            <a:r>
              <a:rPr sz="2300" spc="-10" dirty="0" smtClean="0">
                <a:latin typeface="Baskerville Old Face"/>
                <a:cs typeface="Baskerville Old Face"/>
              </a:rPr>
              <a:t>e</a:t>
            </a:r>
            <a:r>
              <a:rPr sz="2300" spc="5" dirty="0" smtClean="0">
                <a:latin typeface="Baskerville Old Face"/>
                <a:cs typeface="Baskerville Old Face"/>
              </a:rPr>
              <a:t>v</a:t>
            </a:r>
            <a:r>
              <a:rPr sz="2300" spc="0" dirty="0" smtClean="0">
                <a:latin typeface="Baskerville Old Face"/>
                <a:cs typeface="Baskerville Old Face"/>
              </a:rPr>
              <a:t>l</a:t>
            </a:r>
            <a:r>
              <a:rPr sz="2300" spc="-5" dirty="0" smtClean="0">
                <a:latin typeface="Baskerville Old Face"/>
                <a:cs typeface="Baskerville Old Face"/>
              </a:rPr>
              <a:t>a</a:t>
            </a:r>
            <a:r>
              <a:rPr sz="2300" spc="0" dirty="0" smtClean="0">
                <a:latin typeface="Baskerville Old Face"/>
                <a:cs typeface="Baskerville Old Face"/>
              </a:rPr>
              <a:t>r</a:t>
            </a:r>
            <a:r>
              <a:rPr sz="2300" spc="-10" dirty="0" smtClean="0">
                <a:latin typeface="Times New Roman"/>
                <a:cs typeface="Times New Roman"/>
              </a:rPr>
              <a:t> </a:t>
            </a:r>
            <a:r>
              <a:rPr sz="2300" spc="0" dirty="0" smtClean="0">
                <a:latin typeface="Baskerville Old Face"/>
                <a:cs typeface="Baskerville Old Face"/>
              </a:rPr>
              <a:t>f</a:t>
            </a:r>
            <a:r>
              <a:rPr sz="2300" spc="-10" dirty="0" smtClean="0">
                <a:latin typeface="Baskerville Old Face"/>
                <a:cs typeface="Baskerville Old Face"/>
              </a:rPr>
              <a:t>o</a:t>
            </a:r>
            <a:r>
              <a:rPr sz="2300" spc="0" dirty="0" smtClean="0">
                <a:latin typeface="Baskerville Old Face"/>
                <a:cs typeface="Baskerville Old Face"/>
              </a:rPr>
              <a:t>r</a:t>
            </a:r>
            <a:r>
              <a:rPr sz="2300" spc="-25" dirty="0" smtClean="0">
                <a:latin typeface="Times New Roman"/>
                <a:cs typeface="Times New Roman"/>
              </a:rPr>
              <a:t> </a:t>
            </a:r>
            <a:r>
              <a:rPr sz="2300" spc="0" dirty="0" smtClean="0">
                <a:latin typeface="Baskerville Old Face"/>
                <a:cs typeface="Baskerville Old Face"/>
              </a:rPr>
              <a:t>h</a:t>
            </a:r>
            <a:r>
              <a:rPr sz="2300" spc="-20" dirty="0" smtClean="0">
                <a:latin typeface="Baskerville Old Face"/>
                <a:cs typeface="Baskerville Old Face"/>
              </a:rPr>
              <a:t>o</a:t>
            </a:r>
            <a:r>
              <a:rPr sz="2300" spc="0" dirty="0" smtClean="0">
                <a:latin typeface="Baskerville Old Face"/>
                <a:cs typeface="Baskerville Old Face"/>
              </a:rPr>
              <a:t>t</a:t>
            </a:r>
            <a:r>
              <a:rPr sz="2300" spc="0" dirty="0" smtClean="0">
                <a:latin typeface="Times New Roman"/>
                <a:cs typeface="Times New Roman"/>
              </a:rPr>
              <a:t> </a:t>
            </a:r>
            <a:r>
              <a:rPr sz="2300" spc="0" dirty="0" smtClean="0">
                <a:latin typeface="Baskerville Old Face"/>
                <a:cs typeface="Baskerville Old Face"/>
              </a:rPr>
              <a:t>w</a:t>
            </a:r>
            <a:r>
              <a:rPr sz="2300" spc="-10" dirty="0" smtClean="0">
                <a:latin typeface="Baskerville Old Face"/>
                <a:cs typeface="Baskerville Old Face"/>
              </a:rPr>
              <a:t>o</a:t>
            </a:r>
            <a:r>
              <a:rPr sz="2300" spc="0" dirty="0" smtClean="0">
                <a:latin typeface="Baskerville Old Face"/>
                <a:cs typeface="Baskerville Old Face"/>
              </a:rPr>
              <a:t>r</a:t>
            </a:r>
            <a:r>
              <a:rPr sz="2300" spc="-5" dirty="0" smtClean="0">
                <a:latin typeface="Baskerville Old Face"/>
                <a:cs typeface="Baskerville Old Face"/>
              </a:rPr>
              <a:t>k</a:t>
            </a:r>
            <a:r>
              <a:rPr sz="2300" spc="-10" dirty="0" smtClean="0">
                <a:latin typeface="Baskerville Old Face"/>
                <a:cs typeface="Baskerville Old Face"/>
              </a:rPr>
              <a:t>/</a:t>
            </a:r>
            <a:r>
              <a:rPr sz="2300" spc="0" dirty="0" smtClean="0">
                <a:latin typeface="Baskerville Old Face"/>
                <a:cs typeface="Baskerville Old Face"/>
              </a:rPr>
              <a:t>w</a:t>
            </a:r>
            <a:r>
              <a:rPr sz="2300" spc="-10" dirty="0" smtClean="0">
                <a:latin typeface="Baskerville Old Face"/>
                <a:cs typeface="Baskerville Old Face"/>
              </a:rPr>
              <a:t>el</a:t>
            </a:r>
            <a:r>
              <a:rPr sz="2300" spc="0" dirty="0" smtClean="0">
                <a:latin typeface="Baskerville Old Face"/>
                <a:cs typeface="Baskerville Old Face"/>
              </a:rPr>
              <a:t>di</a:t>
            </a:r>
            <a:r>
              <a:rPr sz="2300" spc="-5" dirty="0" smtClean="0">
                <a:latin typeface="Baskerville Old Face"/>
                <a:cs typeface="Baskerville Old Face"/>
              </a:rPr>
              <a:t>n</a:t>
            </a:r>
            <a:r>
              <a:rPr sz="2300" spc="0" dirty="0" smtClean="0">
                <a:latin typeface="Baskerville Old Face"/>
                <a:cs typeface="Baskerville Old Face"/>
              </a:rPr>
              <a:t>g</a:t>
            </a:r>
            <a:endParaRPr sz="2300">
              <a:latin typeface="Baskerville Old Face"/>
              <a:cs typeface="Baskerville Old Face"/>
            </a:endParaRPr>
          </a:p>
          <a:p>
            <a:pPr>
              <a:lnSpc>
                <a:spcPts val="500"/>
              </a:lnSpc>
              <a:spcBef>
                <a:spcPts val="1"/>
              </a:spcBef>
            </a:pPr>
            <a:endParaRPr sz="500"/>
          </a:p>
          <a:p>
            <a:pPr marL="355600" marR="197485" indent="-342900">
              <a:lnSpc>
                <a:spcPts val="2510"/>
              </a:lnSpc>
              <a:buFont typeface="Baskerville Old Face"/>
              <a:buChar char="•"/>
              <a:tabLst>
                <a:tab pos="354965" algn="l"/>
              </a:tabLst>
            </a:pPr>
            <a:r>
              <a:rPr sz="2300" spc="-15" dirty="0" smtClean="0">
                <a:latin typeface="Baskerville Old Face"/>
                <a:cs typeface="Baskerville Old Face"/>
              </a:rPr>
              <a:t>W</a:t>
            </a:r>
            <a:r>
              <a:rPr sz="2300" spc="0" dirty="0" smtClean="0">
                <a:latin typeface="Baskerville Old Face"/>
                <a:cs typeface="Baskerville Old Face"/>
              </a:rPr>
              <a:t>h</a:t>
            </a:r>
            <a:r>
              <a:rPr sz="2300" spc="-5" dirty="0" smtClean="0">
                <a:latin typeface="Baskerville Old Face"/>
                <a:cs typeface="Baskerville Old Face"/>
              </a:rPr>
              <a:t>a</a:t>
            </a:r>
            <a:r>
              <a:rPr sz="2300" spc="0" dirty="0" smtClean="0">
                <a:latin typeface="Baskerville Old Face"/>
                <a:cs typeface="Baskerville Old Face"/>
              </a:rPr>
              <a:t>t</a:t>
            </a:r>
            <a:r>
              <a:rPr sz="2300" spc="0" dirty="0" smtClean="0">
                <a:latin typeface="Times New Roman"/>
                <a:cs typeface="Times New Roman"/>
              </a:rPr>
              <a:t> </a:t>
            </a:r>
            <a:r>
              <a:rPr sz="2300" spc="-5" dirty="0" smtClean="0">
                <a:latin typeface="Baskerville Old Face"/>
                <a:cs typeface="Baskerville Old Face"/>
              </a:rPr>
              <a:t>a</a:t>
            </a:r>
            <a:r>
              <a:rPr sz="2300" spc="-10" dirty="0" smtClean="0">
                <a:latin typeface="Baskerville Old Face"/>
                <a:cs typeface="Baskerville Old Face"/>
              </a:rPr>
              <a:t>bo</a:t>
            </a:r>
            <a:r>
              <a:rPr sz="2300" spc="-5" dirty="0" smtClean="0">
                <a:latin typeface="Baskerville Old Face"/>
                <a:cs typeface="Baskerville Old Face"/>
              </a:rPr>
              <a:t>u</a:t>
            </a:r>
            <a:r>
              <a:rPr sz="2300" spc="0" dirty="0" smtClean="0">
                <a:latin typeface="Baskerville Old Face"/>
                <a:cs typeface="Baskerville Old Face"/>
              </a:rPr>
              <a:t>t</a:t>
            </a:r>
            <a:r>
              <a:rPr sz="2300" spc="-15" dirty="0" smtClean="0">
                <a:latin typeface="Times New Roman"/>
                <a:cs typeface="Times New Roman"/>
              </a:rPr>
              <a:t> </a:t>
            </a:r>
            <a:r>
              <a:rPr sz="2300" spc="-5" dirty="0" smtClean="0">
                <a:latin typeface="Baskerville Old Face"/>
                <a:cs typeface="Baskerville Old Face"/>
              </a:rPr>
              <a:t>B</a:t>
            </a:r>
            <a:r>
              <a:rPr sz="2300" spc="-10" dirty="0" smtClean="0">
                <a:latin typeface="Baskerville Old Face"/>
                <a:cs typeface="Baskerville Old Face"/>
              </a:rPr>
              <a:t>o</a:t>
            </a:r>
            <a:r>
              <a:rPr sz="2300" spc="0" dirty="0" smtClean="0">
                <a:latin typeface="Baskerville Old Face"/>
                <a:cs typeface="Baskerville Old Face"/>
              </a:rPr>
              <a:t>dy</a:t>
            </a:r>
            <a:r>
              <a:rPr sz="2300" spc="0" dirty="0" smtClean="0">
                <a:latin typeface="Times New Roman"/>
                <a:cs typeface="Times New Roman"/>
              </a:rPr>
              <a:t> </a:t>
            </a:r>
            <a:r>
              <a:rPr sz="2300" spc="-5" dirty="0" smtClean="0">
                <a:latin typeface="Baskerville Old Face"/>
                <a:cs typeface="Baskerville Old Face"/>
              </a:rPr>
              <a:t>B</a:t>
            </a:r>
            <a:r>
              <a:rPr sz="2300" spc="0" dirty="0" smtClean="0">
                <a:latin typeface="Baskerville Old Face"/>
                <a:cs typeface="Baskerville Old Face"/>
              </a:rPr>
              <a:t>elts?</a:t>
            </a:r>
            <a:endParaRPr sz="2300">
              <a:latin typeface="Baskerville Old Face"/>
              <a:cs typeface="Baskerville Old Face"/>
            </a:endParaRPr>
          </a:p>
        </p:txBody>
      </p:sp>
      <p:sp>
        <p:nvSpPr>
          <p:cNvPr id="5" name="object 5" title="Front photo of a man in a full body harness"/>
          <p:cNvSpPr/>
          <p:nvPr/>
        </p:nvSpPr>
        <p:spPr>
          <a:xfrm>
            <a:off x="4419600" y="1066800"/>
            <a:ext cx="2438399" cy="6095999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 title="Rear photo of a man in a full body harness"/>
          <p:cNvSpPr/>
          <p:nvPr/>
        </p:nvSpPr>
        <p:spPr>
          <a:xfrm>
            <a:off x="7162800" y="1066800"/>
            <a:ext cx="2270759" cy="6095999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214829" y="228601"/>
            <a:ext cx="8538771" cy="685799"/>
          </a:xfrm>
        </p:spPr>
        <p:txBody>
          <a:bodyPr/>
          <a:lstStyle/>
          <a:p>
            <a:pPr marL="1270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Per</a:t>
            </a:r>
            <a:r>
              <a:rPr kumimoji="0" lang="en-US" sz="3000" b="0" i="0" u="none" strike="noStrike" kern="120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s</a:t>
            </a:r>
            <a:r>
              <a:rPr kumimoji="0" lang="en-US" sz="3000" b="0" i="0" u="none" strike="noStrike" kern="1200" cap="none" spc="-1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o</a:t>
            </a:r>
            <a:r>
              <a:rPr kumimoji="0" lang="en-US" sz="3000" b="0" i="0" u="none" strike="noStrike" kern="120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n</a:t>
            </a:r>
            <a:r>
              <a:rPr kumimoji="0" lang="en-US" sz="3000" b="0" i="0" u="none" strike="noStrike" kern="1200" cap="none" spc="-1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a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l</a:t>
            </a:r>
            <a:r>
              <a:rPr kumimoji="0" lang="en-US" sz="3000" b="0" i="0" u="none" strike="noStrike" kern="120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Pr</a:t>
            </a:r>
            <a:r>
              <a:rPr kumimoji="0" lang="en-US" sz="3000" b="0" i="0" u="none" strike="noStrike" kern="1200" cap="none" spc="-1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o</a:t>
            </a:r>
            <a:r>
              <a:rPr kumimoji="0" lang="en-US" sz="3000" b="0" i="0" u="none" strike="noStrike" kern="1200" cap="none" spc="-1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t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e</a:t>
            </a:r>
            <a:r>
              <a:rPr kumimoji="0" lang="en-US" sz="3000" b="0" i="0" u="none" strike="noStrike" kern="120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ct</a:t>
            </a:r>
            <a:r>
              <a:rPr kumimoji="0" lang="en-US" sz="3000" b="0" i="0" u="none" strike="noStrike" kern="1200" cap="none" spc="-1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iv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e</a:t>
            </a:r>
            <a:r>
              <a:rPr kumimoji="0" lang="en-US" sz="3000" b="0" i="0" u="none" strike="noStrike" kern="120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3000" b="0" i="0" u="none" strike="noStrike" kern="120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E</a:t>
            </a:r>
            <a:r>
              <a:rPr kumimoji="0" lang="en-US" sz="3000" b="0" i="0" u="none" strike="noStrike" kern="1200" cap="none" spc="-1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q</a:t>
            </a:r>
            <a:r>
              <a:rPr kumimoji="0" lang="en-US" sz="3000" b="0" i="0" u="none" strike="noStrike" kern="120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u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i</a:t>
            </a:r>
            <a:r>
              <a:rPr kumimoji="0" lang="en-US" sz="3000" b="0" i="0" u="none" strike="noStrike" kern="120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pm</a:t>
            </a:r>
            <a:r>
              <a:rPr kumimoji="0" lang="en-US" sz="3000" b="0" i="0" u="none" strike="noStrike" kern="1200" cap="none" spc="-1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e</a:t>
            </a:r>
            <a:r>
              <a:rPr kumimoji="0" lang="en-US" sz="3000" b="0" i="0" u="none" strike="noStrike" kern="120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n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t</a:t>
            </a:r>
            <a:r>
              <a:rPr kumimoji="0" lang="en-US" sz="3000" b="0" i="0" u="none" strike="noStrike" kern="1200" cap="none" spc="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–</a:t>
            </a:r>
            <a:r>
              <a:rPr kumimoji="0" lang="en-US" sz="3000" b="0" i="0" u="none" strike="noStrike" kern="1200" cap="none" spc="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3000" b="0" i="0" u="none" strike="noStrike" kern="1200" cap="none" spc="-1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F</a:t>
            </a:r>
            <a:r>
              <a:rPr kumimoji="0" lang="en-US" sz="3000" b="0" i="0" u="none" strike="noStrike" kern="120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u</a:t>
            </a:r>
            <a:r>
              <a:rPr kumimoji="0" lang="en-US" sz="3000" b="0" i="0" u="none" strike="noStrike" kern="1200" cap="none" spc="-1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l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l</a:t>
            </a:r>
            <a:r>
              <a:rPr kumimoji="0" lang="en-US" sz="3000" b="0" i="0" u="none" strike="noStrike" kern="120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3000" b="0" i="0" u="none" strike="noStrike" kern="1200" cap="none" spc="-1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Bo</a:t>
            </a:r>
            <a:r>
              <a:rPr kumimoji="0" lang="en-US" sz="3000" b="0" i="0" u="none" strike="noStrike" kern="120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d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y</a:t>
            </a:r>
            <a:r>
              <a:rPr kumimoji="0" lang="en-US" sz="3000" b="0" i="0" u="none" strike="noStrike" kern="120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3000" b="0" i="0" u="none" strike="noStrike" kern="1200" cap="none" spc="-1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H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a</a:t>
            </a:r>
            <a:r>
              <a:rPr kumimoji="0" lang="en-US" sz="3000" b="0" i="0" u="none" strike="noStrike" kern="1200" cap="none" spc="-1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r</a:t>
            </a:r>
            <a:r>
              <a:rPr kumimoji="0" lang="en-US" sz="3000" b="0" i="0" u="none" strike="noStrike" kern="120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n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e</a:t>
            </a:r>
            <a:r>
              <a:rPr kumimoji="0" lang="en-US" sz="3000" b="0" i="0" u="none" strike="noStrike" kern="120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s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s</a:t>
            </a:r>
            <a:b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145539" y="1769362"/>
            <a:ext cx="4625975" cy="20370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600" spc="295" dirty="0" smtClean="0">
                <a:latin typeface="Baskerville Old Face"/>
                <a:cs typeface="Baskerville Old Face"/>
              </a:rPr>
              <a:t>•</a:t>
            </a:r>
            <a:r>
              <a:rPr sz="3600" spc="-5" dirty="0" smtClean="0">
                <a:latin typeface="Baskerville Old Face"/>
                <a:cs typeface="Baskerville Old Face"/>
              </a:rPr>
              <a:t>C</a:t>
            </a:r>
            <a:r>
              <a:rPr sz="3600" spc="-10" dirty="0" smtClean="0">
                <a:latin typeface="Baskerville Old Face"/>
                <a:cs typeface="Baskerville Old Face"/>
              </a:rPr>
              <a:t>o</a:t>
            </a:r>
            <a:r>
              <a:rPr sz="3600" spc="-5" dirty="0" smtClean="0">
                <a:latin typeface="Baskerville Old Face"/>
                <a:cs typeface="Baskerville Old Face"/>
              </a:rPr>
              <a:t>nnec</a:t>
            </a:r>
            <a:r>
              <a:rPr sz="3600" spc="10" dirty="0" smtClean="0">
                <a:latin typeface="Baskerville Old Face"/>
                <a:cs typeface="Baskerville Old Face"/>
              </a:rPr>
              <a:t>t</a:t>
            </a:r>
            <a:r>
              <a:rPr sz="3600" spc="-10" dirty="0" smtClean="0">
                <a:latin typeface="Baskerville Old Face"/>
                <a:cs typeface="Baskerville Old Face"/>
              </a:rPr>
              <a:t>o</a:t>
            </a:r>
            <a:r>
              <a:rPr sz="3600" spc="-5" dirty="0" smtClean="0">
                <a:latin typeface="Baskerville Old Face"/>
                <a:cs typeface="Baskerville Old Face"/>
              </a:rPr>
              <a:t>r</a:t>
            </a:r>
            <a:r>
              <a:rPr sz="3600" spc="0" dirty="0" smtClean="0">
                <a:latin typeface="Baskerville Old Face"/>
                <a:cs typeface="Baskerville Old Face"/>
              </a:rPr>
              <a:t>s</a:t>
            </a:r>
            <a:r>
              <a:rPr sz="3600" spc="-5" dirty="0" smtClean="0">
                <a:latin typeface="Times New Roman"/>
                <a:cs typeface="Times New Roman"/>
              </a:rPr>
              <a:t> </a:t>
            </a:r>
            <a:r>
              <a:rPr sz="3600" spc="0" dirty="0" smtClean="0">
                <a:latin typeface="Baskerville Old Face"/>
                <a:cs typeface="Baskerville Old Face"/>
              </a:rPr>
              <a:t>-</a:t>
            </a:r>
            <a:endParaRPr sz="3600">
              <a:latin typeface="Baskerville Old Face"/>
              <a:cs typeface="Baskerville Old Face"/>
            </a:endParaRPr>
          </a:p>
          <a:p>
            <a:pPr>
              <a:lnSpc>
                <a:spcPts val="700"/>
              </a:lnSpc>
              <a:spcBef>
                <a:spcPts val="15"/>
              </a:spcBef>
            </a:pPr>
            <a:endParaRPr sz="700"/>
          </a:p>
          <a:p>
            <a:pPr marL="755650" indent="-286385">
              <a:lnSpc>
                <a:spcPct val="100000"/>
              </a:lnSpc>
              <a:buFont typeface="Baskerville Old Face"/>
              <a:buChar char="–"/>
              <a:tabLst>
                <a:tab pos="756285" algn="l"/>
              </a:tabLst>
            </a:pPr>
            <a:r>
              <a:rPr sz="2800" spc="-5" dirty="0" smtClean="0">
                <a:latin typeface="Baskerville Old Face"/>
                <a:cs typeface="Baskerville Old Face"/>
              </a:rPr>
              <a:t>D</a:t>
            </a:r>
            <a:r>
              <a:rPr sz="2800" spc="-15" dirty="0" smtClean="0">
                <a:latin typeface="Baskerville Old Face"/>
                <a:cs typeface="Baskerville Old Face"/>
              </a:rPr>
              <a:t>o</a:t>
            </a:r>
            <a:r>
              <a:rPr sz="2800" spc="-10" dirty="0" smtClean="0">
                <a:latin typeface="Baskerville Old Face"/>
                <a:cs typeface="Baskerville Old Face"/>
              </a:rPr>
              <a:t>ubl</a:t>
            </a:r>
            <a:r>
              <a:rPr sz="2800" spc="-15" dirty="0" smtClean="0">
                <a:latin typeface="Baskerville Old Face"/>
                <a:cs typeface="Baskerville Old Face"/>
              </a:rPr>
              <a:t>e</a:t>
            </a:r>
            <a:r>
              <a:rPr sz="2800" spc="5" dirty="0" smtClean="0">
                <a:latin typeface="Times New Roman"/>
                <a:cs typeface="Times New Roman"/>
              </a:rPr>
              <a:t> </a:t>
            </a:r>
            <a:r>
              <a:rPr sz="2800" spc="-10" dirty="0" smtClean="0">
                <a:latin typeface="Baskerville Old Face"/>
                <a:cs typeface="Baskerville Old Face"/>
              </a:rPr>
              <a:t>l</a:t>
            </a:r>
            <a:r>
              <a:rPr sz="2800" spc="-15" dirty="0" smtClean="0">
                <a:latin typeface="Baskerville Old Face"/>
                <a:cs typeface="Baskerville Old Face"/>
              </a:rPr>
              <a:t>o</a:t>
            </a:r>
            <a:r>
              <a:rPr sz="2800" spc="-5" dirty="0" smtClean="0">
                <a:latin typeface="Baskerville Old Face"/>
                <a:cs typeface="Baskerville Old Face"/>
              </a:rPr>
              <a:t>c</a:t>
            </a:r>
            <a:r>
              <a:rPr sz="2800" spc="-25" dirty="0" smtClean="0">
                <a:latin typeface="Baskerville Old Face"/>
                <a:cs typeface="Baskerville Old Face"/>
              </a:rPr>
              <a:t>k</a:t>
            </a:r>
            <a:r>
              <a:rPr sz="2800" spc="5" dirty="0" smtClean="0">
                <a:latin typeface="Baskerville Old Face"/>
                <a:cs typeface="Baskerville Old Face"/>
              </a:rPr>
              <a:t>i</a:t>
            </a:r>
            <a:r>
              <a:rPr sz="2800" spc="-20" dirty="0" smtClean="0">
                <a:latin typeface="Baskerville Old Face"/>
                <a:cs typeface="Baskerville Old Face"/>
              </a:rPr>
              <a:t>n</a:t>
            </a:r>
            <a:r>
              <a:rPr sz="2800" spc="-15" dirty="0" smtClean="0">
                <a:latin typeface="Baskerville Old Face"/>
                <a:cs typeface="Baskerville Old Face"/>
              </a:rPr>
              <a:t>g</a:t>
            </a:r>
            <a:r>
              <a:rPr sz="2800" spc="-5" dirty="0" smtClean="0">
                <a:latin typeface="Times New Roman"/>
                <a:cs typeface="Times New Roman"/>
              </a:rPr>
              <a:t> </a:t>
            </a:r>
            <a:r>
              <a:rPr sz="2800" spc="-5" dirty="0" smtClean="0">
                <a:latin typeface="Baskerville Old Face"/>
                <a:cs typeface="Baskerville Old Face"/>
              </a:rPr>
              <a:t>s</a:t>
            </a:r>
            <a:r>
              <a:rPr sz="2800" spc="-10" dirty="0" smtClean="0">
                <a:latin typeface="Baskerville Old Face"/>
                <a:cs typeface="Baskerville Old Face"/>
              </a:rPr>
              <a:t>n</a:t>
            </a:r>
            <a:r>
              <a:rPr sz="2800" spc="-25" dirty="0" smtClean="0">
                <a:latin typeface="Baskerville Old Face"/>
                <a:cs typeface="Baskerville Old Face"/>
              </a:rPr>
              <a:t>a</a:t>
            </a:r>
            <a:r>
              <a:rPr sz="2800" spc="0" dirty="0" smtClean="0">
                <a:latin typeface="Baskerville Old Face"/>
                <a:cs typeface="Baskerville Old Face"/>
              </a:rPr>
              <a:t>p</a:t>
            </a:r>
            <a:r>
              <a:rPr sz="2800" spc="0" dirty="0" smtClean="0">
                <a:latin typeface="Times New Roman"/>
                <a:cs typeface="Times New Roman"/>
              </a:rPr>
              <a:t> </a:t>
            </a:r>
            <a:r>
              <a:rPr sz="2800" spc="-5" dirty="0" smtClean="0">
                <a:latin typeface="Baskerville Old Face"/>
                <a:cs typeface="Baskerville Old Face"/>
              </a:rPr>
              <a:t>h</a:t>
            </a:r>
            <a:r>
              <a:rPr sz="2800" spc="-15" dirty="0" smtClean="0">
                <a:latin typeface="Baskerville Old Face"/>
                <a:cs typeface="Baskerville Old Face"/>
              </a:rPr>
              <a:t>oo</a:t>
            </a:r>
            <a:r>
              <a:rPr sz="2800" spc="-25" dirty="0" smtClean="0">
                <a:latin typeface="Baskerville Old Face"/>
                <a:cs typeface="Baskerville Old Face"/>
              </a:rPr>
              <a:t>k</a:t>
            </a:r>
            <a:r>
              <a:rPr sz="2800" spc="-10" dirty="0" smtClean="0">
                <a:latin typeface="Baskerville Old Face"/>
                <a:cs typeface="Baskerville Old Face"/>
              </a:rPr>
              <a:t>s</a:t>
            </a:r>
            <a:endParaRPr sz="2800">
              <a:latin typeface="Baskerville Old Face"/>
              <a:cs typeface="Baskerville Old Face"/>
            </a:endParaRPr>
          </a:p>
          <a:p>
            <a:pPr>
              <a:lnSpc>
                <a:spcPts val="650"/>
              </a:lnSpc>
              <a:spcBef>
                <a:spcPts val="8"/>
              </a:spcBef>
              <a:buFont typeface="Baskerville Old Face"/>
              <a:buChar char="–"/>
            </a:pPr>
            <a:endParaRPr sz="650"/>
          </a:p>
          <a:p>
            <a:pPr marL="755650" marR="282575" indent="-286385">
              <a:lnSpc>
                <a:spcPct val="100400"/>
              </a:lnSpc>
              <a:buFont typeface="Baskerville Old Face"/>
              <a:buChar char="–"/>
              <a:tabLst>
                <a:tab pos="756285" algn="l"/>
              </a:tabLst>
            </a:pPr>
            <a:r>
              <a:rPr sz="2800" spc="-5" dirty="0" smtClean="0">
                <a:latin typeface="Baskerville Old Face"/>
                <a:cs typeface="Baskerville Old Face"/>
              </a:rPr>
              <a:t>L</a:t>
            </a:r>
            <a:r>
              <a:rPr sz="2800" spc="-15" dirty="0" smtClean="0">
                <a:latin typeface="Baskerville Old Face"/>
                <a:cs typeface="Baskerville Old Face"/>
              </a:rPr>
              <a:t>o</a:t>
            </a:r>
            <a:r>
              <a:rPr sz="2800" spc="-5" dirty="0" smtClean="0">
                <a:latin typeface="Baskerville Old Face"/>
                <a:cs typeface="Baskerville Old Face"/>
              </a:rPr>
              <a:t>c</a:t>
            </a:r>
            <a:r>
              <a:rPr sz="2800" spc="-25" dirty="0" smtClean="0">
                <a:latin typeface="Baskerville Old Face"/>
                <a:cs typeface="Baskerville Old Face"/>
              </a:rPr>
              <a:t>k</a:t>
            </a:r>
            <a:r>
              <a:rPr sz="2800" spc="5" dirty="0" smtClean="0">
                <a:latin typeface="Baskerville Old Face"/>
                <a:cs typeface="Baskerville Old Face"/>
              </a:rPr>
              <a:t>i</a:t>
            </a:r>
            <a:r>
              <a:rPr sz="2800" spc="-20" dirty="0" smtClean="0">
                <a:latin typeface="Baskerville Old Face"/>
                <a:cs typeface="Baskerville Old Face"/>
              </a:rPr>
              <a:t>n</a:t>
            </a:r>
            <a:r>
              <a:rPr sz="2800" spc="-15" dirty="0" smtClean="0">
                <a:latin typeface="Baskerville Old Face"/>
                <a:cs typeface="Baskerville Old Face"/>
              </a:rPr>
              <a:t>g</a:t>
            </a:r>
            <a:r>
              <a:rPr sz="2800" spc="5" dirty="0" smtClean="0">
                <a:latin typeface="Times New Roman"/>
                <a:cs typeface="Times New Roman"/>
              </a:rPr>
              <a:t> </a:t>
            </a:r>
            <a:r>
              <a:rPr sz="2800" spc="5" dirty="0" smtClean="0">
                <a:latin typeface="Baskerville Old Face"/>
                <a:cs typeface="Baskerville Old Face"/>
              </a:rPr>
              <a:t>C</a:t>
            </a:r>
            <a:r>
              <a:rPr sz="2800" spc="-25" dirty="0" smtClean="0">
                <a:latin typeface="Baskerville Old Face"/>
                <a:cs typeface="Baskerville Old Face"/>
              </a:rPr>
              <a:t>a</a:t>
            </a:r>
            <a:r>
              <a:rPr sz="2800" spc="0" dirty="0" smtClean="0">
                <a:latin typeface="Baskerville Old Face"/>
                <a:cs typeface="Baskerville Old Face"/>
              </a:rPr>
              <a:t>r</a:t>
            </a:r>
            <a:r>
              <a:rPr sz="2800" spc="-10" dirty="0" smtClean="0">
                <a:latin typeface="Baskerville Old Face"/>
                <a:cs typeface="Baskerville Old Face"/>
              </a:rPr>
              <a:t>ab</a:t>
            </a:r>
            <a:r>
              <a:rPr sz="2800" spc="5" dirty="0" smtClean="0">
                <a:latin typeface="Baskerville Old Face"/>
                <a:cs typeface="Baskerville Old Face"/>
              </a:rPr>
              <a:t>i</a:t>
            </a:r>
            <a:r>
              <a:rPr sz="2800" spc="-20" dirty="0" smtClean="0">
                <a:latin typeface="Baskerville Old Face"/>
                <a:cs typeface="Baskerville Old Face"/>
              </a:rPr>
              <a:t>n</a:t>
            </a:r>
            <a:r>
              <a:rPr sz="2800" spc="-5" dirty="0" smtClean="0">
                <a:latin typeface="Baskerville Old Face"/>
                <a:cs typeface="Baskerville Old Face"/>
              </a:rPr>
              <a:t>e</a:t>
            </a:r>
            <a:r>
              <a:rPr sz="2800" spc="-15" dirty="0" smtClean="0">
                <a:latin typeface="Baskerville Old Face"/>
                <a:cs typeface="Baskerville Old Face"/>
              </a:rPr>
              <a:t>r</a:t>
            </a:r>
            <a:r>
              <a:rPr sz="2800" spc="-10" dirty="0" smtClean="0">
                <a:latin typeface="Baskerville Old Face"/>
                <a:cs typeface="Baskerville Old Face"/>
              </a:rPr>
              <a:t>s</a:t>
            </a:r>
            <a:r>
              <a:rPr sz="2800" spc="-10" dirty="0" smtClean="0">
                <a:latin typeface="Times New Roman"/>
                <a:cs typeface="Times New Roman"/>
              </a:rPr>
              <a:t> </a:t>
            </a:r>
            <a:r>
              <a:rPr sz="2800" spc="-15" dirty="0" smtClean="0">
                <a:latin typeface="Baskerville Old Face"/>
                <a:cs typeface="Baskerville Old Face"/>
              </a:rPr>
              <a:t>–</a:t>
            </a:r>
            <a:r>
              <a:rPr sz="2800" spc="10" dirty="0" smtClean="0">
                <a:latin typeface="Times New Roman"/>
                <a:cs typeface="Times New Roman"/>
              </a:rPr>
              <a:t> </a:t>
            </a:r>
            <a:r>
              <a:rPr sz="2800" spc="-20" dirty="0" smtClean="0">
                <a:latin typeface="Baskerville Old Face"/>
                <a:cs typeface="Baskerville Old Face"/>
              </a:rPr>
              <a:t>u</a:t>
            </a:r>
            <a:r>
              <a:rPr sz="2800" spc="-5" dirty="0" smtClean="0">
                <a:latin typeface="Baskerville Old Face"/>
                <a:cs typeface="Baskerville Old Face"/>
              </a:rPr>
              <a:t>s</a:t>
            </a:r>
            <a:r>
              <a:rPr sz="2800" spc="-15" dirty="0" smtClean="0">
                <a:latin typeface="Baskerville Old Face"/>
                <a:cs typeface="Baskerville Old Face"/>
              </a:rPr>
              <a:t>e</a:t>
            </a:r>
            <a:r>
              <a:rPr sz="2800" spc="-10" dirty="0" smtClean="0">
                <a:latin typeface="Times New Roman"/>
                <a:cs typeface="Times New Roman"/>
              </a:rPr>
              <a:t> </a:t>
            </a:r>
            <a:r>
              <a:rPr sz="2800" spc="-5" dirty="0" smtClean="0">
                <a:latin typeface="Baskerville Old Face"/>
                <a:cs typeface="Baskerville Old Face"/>
              </a:rPr>
              <a:t>w</a:t>
            </a:r>
            <a:r>
              <a:rPr sz="2800" spc="-10" dirty="0" smtClean="0">
                <a:latin typeface="Baskerville Old Face"/>
                <a:cs typeface="Baskerville Old Face"/>
              </a:rPr>
              <a:t>it</a:t>
            </a:r>
            <a:r>
              <a:rPr sz="2800" spc="0" dirty="0" smtClean="0">
                <a:latin typeface="Baskerville Old Face"/>
                <a:cs typeface="Baskerville Old Face"/>
              </a:rPr>
              <a:t>h</a:t>
            </a:r>
            <a:r>
              <a:rPr sz="2800" spc="-10" dirty="0" smtClean="0">
                <a:latin typeface="Times New Roman"/>
                <a:cs typeface="Times New Roman"/>
              </a:rPr>
              <a:t> </a:t>
            </a:r>
            <a:r>
              <a:rPr sz="2800" spc="-5" dirty="0" smtClean="0">
                <a:latin typeface="Baskerville Old Face"/>
                <a:cs typeface="Baskerville Old Face"/>
              </a:rPr>
              <a:t>h</a:t>
            </a:r>
            <a:r>
              <a:rPr sz="2800" spc="-15" dirty="0" smtClean="0">
                <a:latin typeface="Baskerville Old Face"/>
                <a:cs typeface="Baskerville Old Face"/>
              </a:rPr>
              <a:t>or</a:t>
            </a:r>
            <a:r>
              <a:rPr sz="2800" spc="-10" dirty="0" smtClean="0">
                <a:latin typeface="Baskerville Old Face"/>
                <a:cs typeface="Baskerville Old Face"/>
              </a:rPr>
              <a:t>i</a:t>
            </a:r>
            <a:r>
              <a:rPr sz="2800" spc="10" dirty="0" smtClean="0">
                <a:latin typeface="Baskerville Old Face"/>
                <a:cs typeface="Baskerville Old Face"/>
              </a:rPr>
              <a:t>z</a:t>
            </a:r>
            <a:r>
              <a:rPr sz="2800" spc="-15" dirty="0" smtClean="0">
                <a:latin typeface="Baskerville Old Face"/>
                <a:cs typeface="Baskerville Old Face"/>
              </a:rPr>
              <a:t>o</a:t>
            </a:r>
            <a:r>
              <a:rPr sz="2800" spc="-20" dirty="0" smtClean="0">
                <a:latin typeface="Baskerville Old Face"/>
                <a:cs typeface="Baskerville Old Face"/>
              </a:rPr>
              <a:t>n</a:t>
            </a:r>
            <a:r>
              <a:rPr sz="2800" spc="5" dirty="0" smtClean="0">
                <a:latin typeface="Baskerville Old Face"/>
                <a:cs typeface="Baskerville Old Face"/>
              </a:rPr>
              <a:t>t</a:t>
            </a:r>
            <a:r>
              <a:rPr sz="2800" spc="-25" dirty="0" smtClean="0">
                <a:latin typeface="Baskerville Old Face"/>
                <a:cs typeface="Baskerville Old Face"/>
              </a:rPr>
              <a:t>a</a:t>
            </a:r>
            <a:r>
              <a:rPr sz="2800" spc="0" dirty="0" smtClean="0">
                <a:latin typeface="Baskerville Old Face"/>
                <a:cs typeface="Baskerville Old Face"/>
              </a:rPr>
              <a:t>l</a:t>
            </a:r>
            <a:r>
              <a:rPr sz="2800" spc="0" dirty="0" smtClean="0">
                <a:latin typeface="Times New Roman"/>
                <a:cs typeface="Times New Roman"/>
              </a:rPr>
              <a:t> </a:t>
            </a:r>
            <a:r>
              <a:rPr sz="2800" spc="-10" dirty="0" smtClean="0">
                <a:latin typeface="Baskerville Old Face"/>
                <a:cs typeface="Baskerville Old Face"/>
              </a:rPr>
              <a:t>l</a:t>
            </a:r>
            <a:r>
              <a:rPr sz="2800" spc="5" dirty="0" smtClean="0">
                <a:latin typeface="Baskerville Old Face"/>
                <a:cs typeface="Baskerville Old Face"/>
              </a:rPr>
              <a:t>i</a:t>
            </a:r>
            <a:r>
              <a:rPr sz="2800" spc="-15" dirty="0" smtClean="0">
                <a:latin typeface="Baskerville Old Face"/>
                <a:cs typeface="Baskerville Old Face"/>
              </a:rPr>
              <a:t>f</a:t>
            </a:r>
            <a:r>
              <a:rPr sz="2800" spc="-20" dirty="0" smtClean="0">
                <a:latin typeface="Baskerville Old Face"/>
                <a:cs typeface="Baskerville Old Face"/>
              </a:rPr>
              <a:t>e</a:t>
            </a:r>
            <a:r>
              <a:rPr sz="2800" spc="5" dirty="0" smtClean="0">
                <a:latin typeface="Baskerville Old Face"/>
                <a:cs typeface="Baskerville Old Face"/>
              </a:rPr>
              <a:t>li</a:t>
            </a:r>
            <a:r>
              <a:rPr sz="2800" spc="-20" dirty="0" smtClean="0">
                <a:latin typeface="Baskerville Old Face"/>
                <a:cs typeface="Baskerville Old Face"/>
              </a:rPr>
              <a:t>ne</a:t>
            </a:r>
            <a:r>
              <a:rPr sz="2800" spc="-10" dirty="0" smtClean="0">
                <a:latin typeface="Baskerville Old Face"/>
                <a:cs typeface="Baskerville Old Face"/>
              </a:rPr>
              <a:t>s</a:t>
            </a:r>
            <a:endParaRPr sz="2800">
              <a:latin typeface="Baskerville Old Face"/>
              <a:cs typeface="Baskerville Old Face"/>
            </a:endParaRPr>
          </a:p>
        </p:txBody>
      </p:sp>
      <p:sp>
        <p:nvSpPr>
          <p:cNvPr id="4" name="object 4" title="Connectors Locking Carabiner"/>
          <p:cNvSpPr/>
          <p:nvPr/>
        </p:nvSpPr>
        <p:spPr>
          <a:xfrm>
            <a:off x="6365747" y="1676400"/>
            <a:ext cx="3235451" cy="56387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 title="Connectors Double Locking Snap Hooks"/>
          <p:cNvSpPr/>
          <p:nvPr/>
        </p:nvSpPr>
        <p:spPr>
          <a:xfrm>
            <a:off x="1447800" y="3962400"/>
            <a:ext cx="4495799" cy="31241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214829" y="720343"/>
            <a:ext cx="8233971" cy="727457"/>
          </a:xfrm>
        </p:spPr>
        <p:txBody>
          <a:bodyPr/>
          <a:lstStyle/>
          <a:p>
            <a:pPr marL="1270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en-US" sz="3500" b="0" i="0" u="none" strike="noStrike" kern="120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P</a:t>
            </a:r>
            <a:r>
              <a:rPr kumimoji="0" lang="en-US" sz="3500" b="0" i="0" u="none" strike="noStrike" kern="1200" cap="none" spc="-1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e</a:t>
            </a:r>
            <a:r>
              <a:rPr kumimoji="0" lang="en-US" sz="3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r</a:t>
            </a:r>
            <a:r>
              <a:rPr kumimoji="0" lang="en-US" sz="3500" b="0" i="0" u="none" strike="noStrike" kern="120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so</a:t>
            </a:r>
            <a:r>
              <a:rPr kumimoji="0" lang="en-US" sz="3500" b="0" i="0" u="none" strike="noStrike" kern="1200" cap="none" spc="-1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n</a:t>
            </a:r>
            <a:r>
              <a:rPr kumimoji="0" lang="en-US" sz="3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al</a:t>
            </a:r>
            <a:r>
              <a:rPr kumimoji="0" lang="en-US" sz="3500" b="0" i="0" u="none" strike="noStrike" kern="1200" cap="none" spc="-1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3500" b="0" i="0" u="none" strike="noStrike" kern="120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P</a:t>
            </a:r>
            <a:r>
              <a:rPr kumimoji="0" lang="en-US" sz="3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r</a:t>
            </a:r>
            <a:r>
              <a:rPr kumimoji="0" lang="en-US" sz="3500" b="0" i="0" u="none" strike="noStrike" kern="120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o</a:t>
            </a:r>
            <a:r>
              <a:rPr kumimoji="0" lang="en-US" sz="3500" b="0" i="0" u="none" strike="noStrike" kern="1200" cap="none" spc="-1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t</a:t>
            </a:r>
            <a:r>
              <a:rPr kumimoji="0" lang="en-US" sz="3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e</a:t>
            </a:r>
            <a:r>
              <a:rPr kumimoji="0" lang="en-US" sz="3500" b="0" i="0" u="none" strike="noStrike" kern="1200" cap="none" spc="-1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c</a:t>
            </a:r>
            <a:r>
              <a:rPr kumimoji="0" lang="en-US" sz="3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t</a:t>
            </a:r>
            <a:r>
              <a:rPr kumimoji="0" lang="en-US" sz="3500" b="0" i="0" u="none" strike="noStrike" kern="1200" cap="none" spc="-1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i</a:t>
            </a:r>
            <a:r>
              <a:rPr kumimoji="0" lang="en-US" sz="3500" b="0" i="0" u="none" strike="noStrike" kern="120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v</a:t>
            </a:r>
            <a:r>
              <a:rPr kumimoji="0" lang="en-US" sz="3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e</a:t>
            </a:r>
            <a:r>
              <a:rPr kumimoji="0" lang="en-US" sz="3500" b="0" i="0" u="none" strike="noStrike" kern="1200" cap="none" spc="-1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3500" b="0" i="0" u="none" strike="noStrike" kern="120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E</a:t>
            </a:r>
            <a:r>
              <a:rPr kumimoji="0" lang="en-US" sz="3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q</a:t>
            </a:r>
            <a:r>
              <a:rPr kumimoji="0" lang="en-US" sz="3500" b="0" i="0" u="none" strike="noStrike" kern="1200" cap="none" spc="-1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u</a:t>
            </a:r>
            <a:r>
              <a:rPr kumimoji="0" lang="en-US" sz="3500" b="0" i="0" u="none" strike="noStrike" kern="1200" cap="none" spc="-1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i</a:t>
            </a:r>
            <a:r>
              <a:rPr kumimoji="0" lang="en-US" sz="3500" b="0" i="0" u="none" strike="noStrike" kern="120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p</a:t>
            </a:r>
            <a:r>
              <a:rPr kumimoji="0" lang="en-US" sz="3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me</a:t>
            </a:r>
            <a:r>
              <a:rPr kumimoji="0" lang="en-US" sz="3500" b="0" i="0" u="none" strike="noStrike" kern="120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n</a:t>
            </a:r>
            <a:r>
              <a:rPr kumimoji="0" lang="en-US" sz="3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t</a:t>
            </a:r>
            <a:r>
              <a:rPr kumimoji="0" lang="en-US" sz="3500" b="0" i="0" u="none" strike="noStrike" kern="1200" cap="none" spc="-1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3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–</a:t>
            </a:r>
            <a:r>
              <a:rPr kumimoji="0" lang="en-US" sz="3500" b="0" i="0" u="none" strike="noStrike" kern="1200" cap="none" spc="-1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3500" b="0" i="0" u="none" strike="noStrike" kern="1200" cap="none" spc="-1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C</a:t>
            </a:r>
            <a:r>
              <a:rPr kumimoji="0" lang="en-US" sz="3500" b="0" i="0" u="none" strike="noStrike" kern="120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onn</a:t>
            </a:r>
            <a:r>
              <a:rPr kumimoji="0" lang="en-US" sz="3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e</a:t>
            </a:r>
            <a:r>
              <a:rPr kumimoji="0" lang="en-US" sz="3500" b="0" i="0" u="none" strike="noStrike" kern="1200" cap="none" spc="-2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c</a:t>
            </a:r>
            <a:r>
              <a:rPr kumimoji="0" lang="en-US" sz="3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t</a:t>
            </a:r>
            <a:r>
              <a:rPr kumimoji="0" lang="en-US" sz="3500" b="0" i="0" u="none" strike="noStrike" kern="120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o</a:t>
            </a:r>
            <a:r>
              <a:rPr kumimoji="0" lang="en-US" sz="3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rs</a:t>
            </a:r>
            <a:br>
              <a:rPr kumimoji="0" lang="en-US" sz="3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840739" y="1926782"/>
            <a:ext cx="3491865" cy="42392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marR="776605" indent="-342900">
              <a:lnSpc>
                <a:spcPct val="100400"/>
              </a:lnSpc>
              <a:buFont typeface="Baskerville Old Face"/>
              <a:buChar char="•"/>
              <a:tabLst>
                <a:tab pos="355600" algn="l"/>
              </a:tabLst>
            </a:pPr>
            <a:r>
              <a:rPr sz="2600" spc="-10" dirty="0" smtClean="0">
                <a:latin typeface="Baskerville Old Face"/>
                <a:cs typeface="Baskerville Old Face"/>
              </a:rPr>
              <a:t>E</a:t>
            </a:r>
            <a:r>
              <a:rPr sz="2600" spc="-5" dirty="0" smtClean="0">
                <a:latin typeface="Baskerville Old Face"/>
                <a:cs typeface="Baskerville Old Face"/>
              </a:rPr>
              <a:t>n</a:t>
            </a:r>
            <a:r>
              <a:rPr sz="2600" spc="0" dirty="0" smtClean="0">
                <a:latin typeface="Baskerville Old Face"/>
                <a:cs typeface="Baskerville Old Face"/>
              </a:rPr>
              <a:t>e</a:t>
            </a:r>
            <a:r>
              <a:rPr sz="2600" spc="-10" dirty="0" smtClean="0">
                <a:latin typeface="Baskerville Old Face"/>
                <a:cs typeface="Baskerville Old Face"/>
              </a:rPr>
              <a:t>rg</a:t>
            </a:r>
            <a:r>
              <a:rPr sz="2600" spc="0" dirty="0" smtClean="0">
                <a:latin typeface="Baskerville Old Face"/>
                <a:cs typeface="Baskerville Old Face"/>
              </a:rPr>
              <a:t>y</a:t>
            </a:r>
            <a:r>
              <a:rPr sz="2600" spc="-5" dirty="0" smtClean="0">
                <a:latin typeface="Times New Roman"/>
                <a:cs typeface="Times New Roman"/>
              </a:rPr>
              <a:t> </a:t>
            </a:r>
            <a:r>
              <a:rPr sz="2600" spc="-10" dirty="0" smtClean="0">
                <a:latin typeface="Baskerville Old Face"/>
                <a:cs typeface="Baskerville Old Face"/>
              </a:rPr>
              <a:t>A</a:t>
            </a:r>
            <a:r>
              <a:rPr sz="2600" spc="-5" dirty="0" smtClean="0">
                <a:latin typeface="Baskerville Old Face"/>
                <a:cs typeface="Baskerville Old Face"/>
              </a:rPr>
              <a:t>b</a:t>
            </a:r>
            <a:r>
              <a:rPr sz="2600" spc="15" dirty="0" smtClean="0">
                <a:latin typeface="Baskerville Old Face"/>
                <a:cs typeface="Baskerville Old Face"/>
              </a:rPr>
              <a:t>s</a:t>
            </a:r>
            <a:r>
              <a:rPr sz="2600" spc="-10" dirty="0" smtClean="0">
                <a:latin typeface="Baskerville Old Face"/>
                <a:cs typeface="Baskerville Old Face"/>
              </a:rPr>
              <a:t>or</a:t>
            </a:r>
            <a:r>
              <a:rPr sz="2600" spc="-5" dirty="0" smtClean="0">
                <a:latin typeface="Baskerville Old Face"/>
                <a:cs typeface="Baskerville Old Face"/>
              </a:rPr>
              <a:t>b</a:t>
            </a:r>
            <a:r>
              <a:rPr sz="2600" spc="0" dirty="0" smtClean="0">
                <a:latin typeface="Baskerville Old Face"/>
                <a:cs typeface="Baskerville Old Face"/>
              </a:rPr>
              <a:t>i</a:t>
            </a:r>
            <a:r>
              <a:rPr sz="2600" spc="-5" dirty="0" smtClean="0">
                <a:latin typeface="Baskerville Old Face"/>
                <a:cs typeface="Baskerville Old Face"/>
              </a:rPr>
              <a:t>n</a:t>
            </a:r>
            <a:r>
              <a:rPr sz="2600" spc="0" dirty="0" smtClean="0">
                <a:latin typeface="Baskerville Old Face"/>
                <a:cs typeface="Baskerville Old Face"/>
              </a:rPr>
              <a:t>g</a:t>
            </a:r>
            <a:r>
              <a:rPr sz="2600" spc="0" dirty="0" smtClean="0">
                <a:latin typeface="Times New Roman"/>
                <a:cs typeface="Times New Roman"/>
              </a:rPr>
              <a:t> </a:t>
            </a:r>
            <a:r>
              <a:rPr sz="2600" spc="-10" dirty="0" smtClean="0">
                <a:latin typeface="Baskerville Old Face"/>
                <a:cs typeface="Baskerville Old Face"/>
              </a:rPr>
              <a:t>L</a:t>
            </a:r>
            <a:r>
              <a:rPr sz="2600" spc="0" dirty="0" smtClean="0">
                <a:latin typeface="Baskerville Old Face"/>
                <a:cs typeface="Baskerville Old Face"/>
              </a:rPr>
              <a:t>a</a:t>
            </a:r>
            <a:r>
              <a:rPr sz="2600" spc="-5" dirty="0" smtClean="0">
                <a:latin typeface="Baskerville Old Face"/>
                <a:cs typeface="Baskerville Old Face"/>
              </a:rPr>
              <a:t>n</a:t>
            </a:r>
            <a:r>
              <a:rPr sz="2600" spc="0" dirty="0" smtClean="0">
                <a:latin typeface="Baskerville Old Face"/>
                <a:cs typeface="Baskerville Old Face"/>
              </a:rPr>
              <a:t>ya</a:t>
            </a:r>
            <a:r>
              <a:rPr sz="2600" spc="-20" dirty="0" smtClean="0">
                <a:latin typeface="Baskerville Old Face"/>
                <a:cs typeface="Baskerville Old Face"/>
              </a:rPr>
              <a:t>r</a:t>
            </a:r>
            <a:r>
              <a:rPr sz="2600" spc="0" dirty="0" smtClean="0">
                <a:latin typeface="Baskerville Old Face"/>
                <a:cs typeface="Baskerville Old Face"/>
              </a:rPr>
              <a:t>d</a:t>
            </a:r>
            <a:endParaRPr sz="2600">
              <a:latin typeface="Baskerville Old Face"/>
              <a:cs typeface="Baskerville Old Face"/>
            </a:endParaRPr>
          </a:p>
          <a:p>
            <a:pPr>
              <a:lnSpc>
                <a:spcPts val="600"/>
              </a:lnSpc>
              <a:spcBef>
                <a:spcPts val="11"/>
              </a:spcBef>
              <a:buFont typeface="Baskerville Old Face"/>
              <a:buChar char="•"/>
            </a:pPr>
            <a:endParaRPr sz="600"/>
          </a:p>
          <a:p>
            <a:pPr marL="756285" marR="588645" lvl="1" indent="-287020">
              <a:lnSpc>
                <a:spcPct val="100400"/>
              </a:lnSpc>
              <a:buFont typeface="Baskerville Old Face"/>
              <a:buChar char="–"/>
              <a:tabLst>
                <a:tab pos="756285" algn="l"/>
              </a:tabLst>
            </a:pPr>
            <a:r>
              <a:rPr sz="2600" spc="-10" dirty="0" smtClean="0">
                <a:latin typeface="Baskerville Old Face"/>
                <a:cs typeface="Baskerville Old Face"/>
              </a:rPr>
              <a:t>E</a:t>
            </a:r>
            <a:r>
              <a:rPr sz="2600" spc="-5" dirty="0" smtClean="0">
                <a:latin typeface="Baskerville Old Face"/>
                <a:cs typeface="Baskerville Old Face"/>
              </a:rPr>
              <a:t>n</a:t>
            </a:r>
            <a:r>
              <a:rPr sz="2600" spc="0" dirty="0" smtClean="0">
                <a:latin typeface="Baskerville Old Face"/>
                <a:cs typeface="Baskerville Old Face"/>
              </a:rPr>
              <a:t>e</a:t>
            </a:r>
            <a:r>
              <a:rPr sz="2600" spc="-10" dirty="0" smtClean="0">
                <a:latin typeface="Baskerville Old Face"/>
                <a:cs typeface="Baskerville Old Face"/>
              </a:rPr>
              <a:t>rg</a:t>
            </a:r>
            <a:r>
              <a:rPr sz="2600" spc="0" dirty="0" smtClean="0">
                <a:latin typeface="Baskerville Old Face"/>
                <a:cs typeface="Baskerville Old Face"/>
              </a:rPr>
              <a:t>y</a:t>
            </a:r>
            <a:r>
              <a:rPr sz="2600" spc="0" dirty="0" smtClean="0">
                <a:latin typeface="Times New Roman"/>
                <a:cs typeface="Times New Roman"/>
              </a:rPr>
              <a:t> </a:t>
            </a:r>
            <a:r>
              <a:rPr sz="2600" spc="0" dirty="0" smtClean="0">
                <a:latin typeface="Baskerville Old Face"/>
                <a:cs typeface="Baskerville Old Face"/>
              </a:rPr>
              <a:t>a</a:t>
            </a:r>
            <a:r>
              <a:rPr sz="2600" spc="-5" dirty="0" smtClean="0">
                <a:latin typeface="Baskerville Old Face"/>
                <a:cs typeface="Baskerville Old Face"/>
              </a:rPr>
              <a:t>b</a:t>
            </a:r>
            <a:r>
              <a:rPr sz="2600" spc="0" dirty="0" smtClean="0">
                <a:latin typeface="Baskerville Old Face"/>
                <a:cs typeface="Baskerville Old Face"/>
              </a:rPr>
              <a:t>s</a:t>
            </a:r>
            <a:r>
              <a:rPr sz="2600" spc="-10" dirty="0" smtClean="0">
                <a:latin typeface="Baskerville Old Face"/>
                <a:cs typeface="Baskerville Old Face"/>
              </a:rPr>
              <a:t>or</a:t>
            </a:r>
            <a:r>
              <a:rPr sz="2600" spc="-5" dirty="0" smtClean="0">
                <a:latin typeface="Baskerville Old Face"/>
                <a:cs typeface="Baskerville Old Face"/>
              </a:rPr>
              <a:t>b</a:t>
            </a:r>
            <a:r>
              <a:rPr sz="2600" spc="0" dirty="0" smtClean="0">
                <a:latin typeface="Baskerville Old Face"/>
                <a:cs typeface="Baskerville Old Face"/>
              </a:rPr>
              <a:t>er</a:t>
            </a:r>
            <a:r>
              <a:rPr sz="2600" spc="0" dirty="0" smtClean="0">
                <a:latin typeface="Times New Roman"/>
                <a:cs typeface="Times New Roman"/>
              </a:rPr>
              <a:t> </a:t>
            </a:r>
            <a:r>
              <a:rPr sz="2600" spc="0" dirty="0" smtClean="0">
                <a:latin typeface="Baskerville Old Face"/>
                <a:cs typeface="Baskerville Old Face"/>
              </a:rPr>
              <a:t>sh</a:t>
            </a:r>
            <a:r>
              <a:rPr sz="2600" spc="-10" dirty="0" smtClean="0">
                <a:latin typeface="Baskerville Old Face"/>
                <a:cs typeface="Baskerville Old Face"/>
              </a:rPr>
              <a:t>oc</a:t>
            </a:r>
            <a:r>
              <a:rPr sz="2600" spc="0" dirty="0" smtClean="0">
                <a:latin typeface="Baskerville Old Face"/>
                <a:cs typeface="Baskerville Old Face"/>
              </a:rPr>
              <a:t>k</a:t>
            </a:r>
            <a:r>
              <a:rPr sz="2600" spc="-10" dirty="0" smtClean="0">
                <a:latin typeface="Times New Roman"/>
                <a:cs typeface="Times New Roman"/>
              </a:rPr>
              <a:t> </a:t>
            </a:r>
            <a:r>
              <a:rPr sz="2600" spc="0" dirty="0" smtClean="0">
                <a:latin typeface="Baskerville Old Face"/>
                <a:cs typeface="Baskerville Old Face"/>
              </a:rPr>
              <a:t>pa</a:t>
            </a:r>
            <a:r>
              <a:rPr sz="2600" spc="-10" dirty="0" smtClean="0">
                <a:latin typeface="Baskerville Old Face"/>
                <a:cs typeface="Baskerville Old Face"/>
              </a:rPr>
              <a:t>c</a:t>
            </a:r>
            <a:r>
              <a:rPr sz="2600" spc="0" dirty="0" smtClean="0">
                <a:latin typeface="Baskerville Old Face"/>
                <a:cs typeface="Baskerville Old Face"/>
              </a:rPr>
              <a:t>k</a:t>
            </a:r>
            <a:endParaRPr sz="2600">
              <a:latin typeface="Baskerville Old Face"/>
              <a:cs typeface="Baskerville Old Face"/>
            </a:endParaRPr>
          </a:p>
          <a:p>
            <a:pPr lvl="1">
              <a:lnSpc>
                <a:spcPts val="550"/>
              </a:lnSpc>
              <a:spcBef>
                <a:spcPts val="49"/>
              </a:spcBef>
              <a:buFont typeface="Baskerville Old Face"/>
              <a:buChar char="–"/>
            </a:pPr>
            <a:endParaRPr sz="550"/>
          </a:p>
          <a:p>
            <a:pPr marL="756285" marR="30480" lvl="1" indent="-287020">
              <a:lnSpc>
                <a:spcPct val="100400"/>
              </a:lnSpc>
              <a:buFont typeface="Baskerville Old Face"/>
              <a:buChar char="–"/>
              <a:tabLst>
                <a:tab pos="756285" algn="l"/>
              </a:tabLst>
            </a:pPr>
            <a:r>
              <a:rPr sz="2600" spc="0" dirty="0" smtClean="0">
                <a:latin typeface="Baskerville Old Face"/>
                <a:cs typeface="Baskerville Old Face"/>
              </a:rPr>
              <a:t>D</a:t>
            </a:r>
            <a:r>
              <a:rPr sz="2600" spc="-10" dirty="0" smtClean="0">
                <a:latin typeface="Baskerville Old Face"/>
                <a:cs typeface="Baskerville Old Face"/>
              </a:rPr>
              <a:t>o</a:t>
            </a:r>
            <a:r>
              <a:rPr sz="2600" spc="-5" dirty="0" smtClean="0">
                <a:latin typeface="Baskerville Old Face"/>
                <a:cs typeface="Baskerville Old Face"/>
              </a:rPr>
              <a:t>ub</a:t>
            </a:r>
            <a:r>
              <a:rPr sz="2600" spc="0" dirty="0" smtClean="0">
                <a:latin typeface="Baskerville Old Face"/>
                <a:cs typeface="Baskerville Old Face"/>
              </a:rPr>
              <a:t>le</a:t>
            </a:r>
            <a:r>
              <a:rPr sz="2600" spc="-15" dirty="0" smtClean="0">
                <a:latin typeface="Times New Roman"/>
                <a:cs typeface="Times New Roman"/>
              </a:rPr>
              <a:t> </a:t>
            </a:r>
            <a:r>
              <a:rPr sz="2600" spc="0" dirty="0" smtClean="0">
                <a:latin typeface="Baskerville Old Face"/>
                <a:cs typeface="Baskerville Old Face"/>
              </a:rPr>
              <a:t>l</a:t>
            </a:r>
            <a:r>
              <a:rPr sz="2600" spc="-10" dirty="0" smtClean="0">
                <a:latin typeface="Baskerville Old Face"/>
                <a:cs typeface="Baskerville Old Face"/>
              </a:rPr>
              <a:t>ock</a:t>
            </a:r>
            <a:r>
              <a:rPr sz="2600" spc="0" dirty="0" smtClean="0">
                <a:latin typeface="Baskerville Old Face"/>
                <a:cs typeface="Baskerville Old Face"/>
              </a:rPr>
              <a:t>i</a:t>
            </a:r>
            <a:r>
              <a:rPr sz="2600" spc="-5" dirty="0" smtClean="0">
                <a:latin typeface="Baskerville Old Face"/>
                <a:cs typeface="Baskerville Old Face"/>
              </a:rPr>
              <a:t>n</a:t>
            </a:r>
            <a:r>
              <a:rPr sz="2600" spc="0" dirty="0" smtClean="0">
                <a:latin typeface="Baskerville Old Face"/>
                <a:cs typeface="Baskerville Old Face"/>
              </a:rPr>
              <a:t>g</a:t>
            </a:r>
            <a:r>
              <a:rPr sz="2600" spc="-10" dirty="0" smtClean="0">
                <a:latin typeface="Times New Roman"/>
                <a:cs typeface="Times New Roman"/>
              </a:rPr>
              <a:t> </a:t>
            </a:r>
            <a:r>
              <a:rPr sz="2600" spc="0" dirty="0" smtClean="0">
                <a:latin typeface="Baskerville Old Face"/>
                <a:cs typeface="Baskerville Old Face"/>
              </a:rPr>
              <a:t>s</a:t>
            </a:r>
            <a:r>
              <a:rPr sz="2600" spc="-5" dirty="0" smtClean="0">
                <a:latin typeface="Baskerville Old Face"/>
                <a:cs typeface="Baskerville Old Face"/>
              </a:rPr>
              <a:t>n</a:t>
            </a:r>
            <a:r>
              <a:rPr sz="2600" spc="-10" dirty="0" smtClean="0">
                <a:latin typeface="Baskerville Old Face"/>
                <a:cs typeface="Baskerville Old Face"/>
              </a:rPr>
              <a:t>a</a:t>
            </a:r>
            <a:r>
              <a:rPr sz="2600" spc="0" dirty="0" smtClean="0">
                <a:latin typeface="Baskerville Old Face"/>
                <a:cs typeface="Baskerville Old Face"/>
              </a:rPr>
              <a:t>p</a:t>
            </a:r>
            <a:r>
              <a:rPr sz="2600" spc="0" dirty="0" smtClean="0">
                <a:latin typeface="Times New Roman"/>
                <a:cs typeface="Times New Roman"/>
              </a:rPr>
              <a:t> </a:t>
            </a:r>
            <a:r>
              <a:rPr sz="2600" spc="0" dirty="0" smtClean="0">
                <a:latin typeface="Baskerville Old Face"/>
                <a:cs typeface="Baskerville Old Face"/>
              </a:rPr>
              <a:t>h</a:t>
            </a:r>
            <a:r>
              <a:rPr sz="2600" spc="-10" dirty="0" smtClean="0">
                <a:latin typeface="Baskerville Old Face"/>
                <a:cs typeface="Baskerville Old Face"/>
              </a:rPr>
              <a:t>ook</a:t>
            </a:r>
            <a:r>
              <a:rPr sz="2600" spc="0" dirty="0" smtClean="0">
                <a:latin typeface="Baskerville Old Face"/>
                <a:cs typeface="Baskerville Old Face"/>
              </a:rPr>
              <a:t>s,</a:t>
            </a:r>
            <a:r>
              <a:rPr sz="2600" spc="10" dirty="0" smtClean="0">
                <a:latin typeface="Times New Roman"/>
                <a:cs typeface="Times New Roman"/>
              </a:rPr>
              <a:t> </a:t>
            </a:r>
            <a:r>
              <a:rPr sz="2600" spc="-10" dirty="0" smtClean="0">
                <a:latin typeface="Baskerville Old Face"/>
                <a:cs typeface="Baskerville Old Face"/>
              </a:rPr>
              <a:t>o</a:t>
            </a:r>
            <a:r>
              <a:rPr sz="2600" spc="0" dirty="0" smtClean="0">
                <a:latin typeface="Baskerville Old Face"/>
                <a:cs typeface="Baskerville Old Face"/>
              </a:rPr>
              <a:t>r</a:t>
            </a:r>
            <a:r>
              <a:rPr sz="2600" spc="-10" dirty="0" smtClean="0">
                <a:latin typeface="Times New Roman"/>
                <a:cs typeface="Times New Roman"/>
              </a:rPr>
              <a:t> </a:t>
            </a:r>
            <a:r>
              <a:rPr sz="2600" spc="0" dirty="0" smtClean="0">
                <a:latin typeface="Baskerville Old Face"/>
                <a:cs typeface="Baskerville Old Face"/>
              </a:rPr>
              <a:t>l</a:t>
            </a:r>
            <a:r>
              <a:rPr sz="2600" spc="-10" dirty="0" smtClean="0">
                <a:latin typeface="Baskerville Old Face"/>
                <a:cs typeface="Baskerville Old Face"/>
              </a:rPr>
              <a:t>ock</a:t>
            </a:r>
            <a:r>
              <a:rPr sz="2600" spc="0" dirty="0" smtClean="0">
                <a:latin typeface="Baskerville Old Face"/>
                <a:cs typeface="Baskerville Old Face"/>
              </a:rPr>
              <a:t>i</a:t>
            </a:r>
            <a:r>
              <a:rPr sz="2600" spc="-5" dirty="0" smtClean="0">
                <a:latin typeface="Baskerville Old Face"/>
                <a:cs typeface="Baskerville Old Face"/>
              </a:rPr>
              <a:t>n</a:t>
            </a:r>
            <a:r>
              <a:rPr sz="2600" spc="0" dirty="0" smtClean="0">
                <a:latin typeface="Baskerville Old Face"/>
                <a:cs typeface="Baskerville Old Face"/>
              </a:rPr>
              <a:t>g</a:t>
            </a:r>
            <a:r>
              <a:rPr sz="2600" spc="0" dirty="0" smtClean="0">
                <a:latin typeface="Times New Roman"/>
                <a:cs typeface="Times New Roman"/>
              </a:rPr>
              <a:t> </a:t>
            </a:r>
            <a:r>
              <a:rPr sz="2600" spc="-10" dirty="0" smtClean="0">
                <a:latin typeface="Baskerville Old Face"/>
                <a:cs typeface="Baskerville Old Face"/>
              </a:rPr>
              <a:t>c</a:t>
            </a:r>
            <a:r>
              <a:rPr sz="2600" spc="0" dirty="0" smtClean="0">
                <a:latin typeface="Baskerville Old Face"/>
                <a:cs typeface="Baskerville Old Face"/>
              </a:rPr>
              <a:t>a</a:t>
            </a:r>
            <a:r>
              <a:rPr sz="2600" spc="-10" dirty="0" smtClean="0">
                <a:latin typeface="Baskerville Old Face"/>
                <a:cs typeface="Baskerville Old Face"/>
              </a:rPr>
              <a:t>r</a:t>
            </a:r>
            <a:r>
              <a:rPr sz="2600" spc="0" dirty="0" smtClean="0">
                <a:latin typeface="Baskerville Old Face"/>
                <a:cs typeface="Baskerville Old Face"/>
              </a:rPr>
              <a:t>a</a:t>
            </a:r>
            <a:r>
              <a:rPr sz="2600" spc="-5" dirty="0" smtClean="0">
                <a:latin typeface="Baskerville Old Face"/>
                <a:cs typeface="Baskerville Old Face"/>
              </a:rPr>
              <a:t>b</a:t>
            </a:r>
            <a:r>
              <a:rPr sz="2600" spc="0" dirty="0" smtClean="0">
                <a:latin typeface="Baskerville Old Face"/>
                <a:cs typeface="Baskerville Old Face"/>
              </a:rPr>
              <a:t>i</a:t>
            </a:r>
            <a:r>
              <a:rPr sz="2600" spc="-5" dirty="0" smtClean="0">
                <a:latin typeface="Baskerville Old Face"/>
                <a:cs typeface="Baskerville Old Face"/>
              </a:rPr>
              <a:t>n</a:t>
            </a:r>
            <a:r>
              <a:rPr sz="2600" spc="0" dirty="0" smtClean="0">
                <a:latin typeface="Baskerville Old Face"/>
                <a:cs typeface="Baskerville Old Face"/>
              </a:rPr>
              <a:t>er</a:t>
            </a:r>
            <a:endParaRPr sz="2600">
              <a:latin typeface="Baskerville Old Face"/>
              <a:cs typeface="Baskerville Old Face"/>
            </a:endParaRPr>
          </a:p>
          <a:p>
            <a:pPr lvl="1">
              <a:lnSpc>
                <a:spcPts val="600"/>
              </a:lnSpc>
              <a:spcBef>
                <a:spcPts val="11"/>
              </a:spcBef>
              <a:buFont typeface="Baskerville Old Face"/>
              <a:buChar char="–"/>
            </a:pPr>
            <a:endParaRPr sz="600"/>
          </a:p>
          <a:p>
            <a:pPr marL="756285" marR="12700" lvl="1" indent="-287020">
              <a:lnSpc>
                <a:spcPct val="100400"/>
              </a:lnSpc>
              <a:buFont typeface="Baskerville Old Face"/>
              <a:buChar char="–"/>
              <a:tabLst>
                <a:tab pos="756285" algn="l"/>
              </a:tabLst>
            </a:pPr>
            <a:r>
              <a:rPr sz="2600" spc="-10" dirty="0" smtClean="0">
                <a:latin typeface="Baskerville Old Face"/>
                <a:cs typeface="Baskerville Old Face"/>
              </a:rPr>
              <a:t>Mi</a:t>
            </a:r>
            <a:r>
              <a:rPr sz="2600" spc="-15" dirty="0" smtClean="0">
                <a:latin typeface="Baskerville Old Face"/>
                <a:cs typeface="Baskerville Old Face"/>
              </a:rPr>
              <a:t>n</a:t>
            </a:r>
            <a:r>
              <a:rPr sz="2600" spc="-10" dirty="0" smtClean="0">
                <a:latin typeface="Baskerville Old Face"/>
                <a:cs typeface="Baskerville Old Face"/>
              </a:rPr>
              <a:t>i</a:t>
            </a:r>
            <a:r>
              <a:rPr sz="2600" spc="0" dirty="0" smtClean="0">
                <a:latin typeface="Baskerville Old Face"/>
                <a:cs typeface="Baskerville Old Face"/>
              </a:rPr>
              <a:t>m</a:t>
            </a:r>
            <a:r>
              <a:rPr sz="2600" spc="-10" dirty="0" smtClean="0">
                <a:latin typeface="Baskerville Old Face"/>
                <a:cs typeface="Baskerville Old Face"/>
              </a:rPr>
              <a:t>a</a:t>
            </a:r>
            <a:r>
              <a:rPr sz="2600" spc="0" dirty="0" smtClean="0">
                <a:latin typeface="Baskerville Old Face"/>
                <a:cs typeface="Baskerville Old Face"/>
              </a:rPr>
              <a:t>l</a:t>
            </a:r>
            <a:r>
              <a:rPr sz="2600" spc="-15" dirty="0" smtClean="0">
                <a:latin typeface="Times New Roman"/>
                <a:cs typeface="Times New Roman"/>
              </a:rPr>
              <a:t> </a:t>
            </a:r>
            <a:r>
              <a:rPr sz="2600" spc="0" dirty="0" smtClean="0">
                <a:latin typeface="Baskerville Old Face"/>
                <a:cs typeface="Baskerville Old Face"/>
              </a:rPr>
              <a:t>l</a:t>
            </a:r>
            <a:r>
              <a:rPr sz="2600" spc="-15" dirty="0" smtClean="0">
                <a:latin typeface="Baskerville Old Face"/>
                <a:cs typeface="Baskerville Old Face"/>
              </a:rPr>
              <a:t>e</a:t>
            </a:r>
            <a:r>
              <a:rPr sz="2600" spc="-5" dirty="0" smtClean="0">
                <a:latin typeface="Baskerville Old Face"/>
                <a:cs typeface="Baskerville Old Face"/>
              </a:rPr>
              <a:t>ng</a:t>
            </a:r>
            <a:r>
              <a:rPr sz="2600" spc="-10" dirty="0" smtClean="0">
                <a:latin typeface="Baskerville Old Face"/>
                <a:cs typeface="Baskerville Old Face"/>
              </a:rPr>
              <a:t>t</a:t>
            </a:r>
            <a:r>
              <a:rPr sz="2600" spc="0" dirty="0" smtClean="0">
                <a:latin typeface="Baskerville Old Face"/>
                <a:cs typeface="Baskerville Old Face"/>
              </a:rPr>
              <a:t>h</a:t>
            </a:r>
            <a:r>
              <a:rPr sz="2600" spc="-5" dirty="0" smtClean="0">
                <a:latin typeface="Times New Roman"/>
                <a:cs typeface="Times New Roman"/>
              </a:rPr>
              <a:t> </a:t>
            </a:r>
            <a:r>
              <a:rPr sz="2600" spc="0" dirty="0" smtClean="0">
                <a:latin typeface="Baskerville Old Face"/>
                <a:cs typeface="Baskerville Old Face"/>
              </a:rPr>
              <a:t>f</a:t>
            </a:r>
            <a:r>
              <a:rPr sz="2600" spc="-10" dirty="0" smtClean="0">
                <a:latin typeface="Baskerville Old Face"/>
                <a:cs typeface="Baskerville Old Face"/>
              </a:rPr>
              <a:t>o</a:t>
            </a:r>
            <a:r>
              <a:rPr sz="2600" spc="0" dirty="0" smtClean="0">
                <a:latin typeface="Baskerville Old Face"/>
                <a:cs typeface="Baskerville Old Face"/>
              </a:rPr>
              <a:t>r</a:t>
            </a:r>
            <a:r>
              <a:rPr sz="2600" spc="0" dirty="0" smtClean="0">
                <a:latin typeface="Times New Roman"/>
                <a:cs typeface="Times New Roman"/>
              </a:rPr>
              <a:t> </a:t>
            </a:r>
            <a:r>
              <a:rPr sz="2600" spc="-10" dirty="0" smtClean="0">
                <a:latin typeface="Baskerville Old Face"/>
                <a:cs typeface="Baskerville Old Face"/>
              </a:rPr>
              <a:t>t</a:t>
            </a:r>
            <a:r>
              <a:rPr sz="2600" spc="0" dirty="0" smtClean="0">
                <a:latin typeface="Baskerville Old Face"/>
                <a:cs typeface="Baskerville Old Face"/>
              </a:rPr>
              <a:t>he</a:t>
            </a:r>
            <a:r>
              <a:rPr sz="2600" spc="-5" dirty="0" smtClean="0">
                <a:latin typeface="Times New Roman"/>
                <a:cs typeface="Times New Roman"/>
              </a:rPr>
              <a:t> </a:t>
            </a:r>
            <a:r>
              <a:rPr sz="2600" spc="-5" dirty="0" smtClean="0">
                <a:latin typeface="Baskerville Old Face"/>
                <a:cs typeface="Baskerville Old Face"/>
              </a:rPr>
              <a:t>w</a:t>
            </a:r>
            <a:r>
              <a:rPr sz="2600" spc="-10" dirty="0" smtClean="0">
                <a:latin typeface="Baskerville Old Face"/>
                <a:cs typeface="Baskerville Old Face"/>
              </a:rPr>
              <a:t>or</a:t>
            </a:r>
            <a:r>
              <a:rPr sz="2600" spc="0" dirty="0" smtClean="0">
                <a:latin typeface="Baskerville Old Face"/>
                <a:cs typeface="Baskerville Old Face"/>
              </a:rPr>
              <a:t>k</a:t>
            </a:r>
            <a:r>
              <a:rPr sz="2600" spc="-10" dirty="0" smtClean="0">
                <a:latin typeface="Times New Roman"/>
                <a:cs typeface="Times New Roman"/>
              </a:rPr>
              <a:t> </a:t>
            </a:r>
            <a:r>
              <a:rPr sz="2600" spc="0" dirty="0" smtClean="0">
                <a:latin typeface="Baskerville Old Face"/>
                <a:cs typeface="Baskerville Old Face"/>
              </a:rPr>
              <a:t>–</a:t>
            </a:r>
            <a:r>
              <a:rPr sz="2600" spc="10" dirty="0" smtClean="0">
                <a:latin typeface="Times New Roman"/>
                <a:cs typeface="Times New Roman"/>
              </a:rPr>
              <a:t> </a:t>
            </a:r>
            <a:r>
              <a:rPr sz="2600" spc="-5" dirty="0" smtClean="0">
                <a:latin typeface="Baskerville Old Face"/>
                <a:cs typeface="Baskerville Old Face"/>
              </a:rPr>
              <a:t>n</a:t>
            </a:r>
            <a:r>
              <a:rPr sz="2600" spc="0" dirty="0" smtClean="0">
                <a:latin typeface="Baskerville Old Face"/>
                <a:cs typeface="Baskerville Old Face"/>
              </a:rPr>
              <a:t>o</a:t>
            </a:r>
            <a:r>
              <a:rPr sz="2600" spc="-10" dirty="0" smtClean="0">
                <a:latin typeface="Times New Roman"/>
                <a:cs typeface="Times New Roman"/>
              </a:rPr>
              <a:t> </a:t>
            </a:r>
            <a:r>
              <a:rPr sz="2600" spc="0" dirty="0" smtClean="0">
                <a:latin typeface="Baskerville Old Face"/>
                <a:cs typeface="Baskerville Old Face"/>
              </a:rPr>
              <a:t>l</a:t>
            </a:r>
            <a:r>
              <a:rPr sz="2600" spc="-10" dirty="0" smtClean="0">
                <a:latin typeface="Baskerville Old Face"/>
                <a:cs typeface="Baskerville Old Face"/>
              </a:rPr>
              <a:t>o</a:t>
            </a:r>
            <a:r>
              <a:rPr sz="2600" spc="-5" dirty="0" smtClean="0">
                <a:latin typeface="Baskerville Old Face"/>
                <a:cs typeface="Baskerville Old Face"/>
              </a:rPr>
              <a:t>ng</a:t>
            </a:r>
            <a:r>
              <a:rPr sz="2600" spc="0" dirty="0" smtClean="0">
                <a:latin typeface="Baskerville Old Face"/>
                <a:cs typeface="Baskerville Old Face"/>
              </a:rPr>
              <a:t>er</a:t>
            </a:r>
            <a:r>
              <a:rPr sz="2600" spc="0" dirty="0" smtClean="0">
                <a:latin typeface="Times New Roman"/>
                <a:cs typeface="Times New Roman"/>
              </a:rPr>
              <a:t> </a:t>
            </a:r>
            <a:r>
              <a:rPr sz="2600" spc="-10" dirty="0" smtClean="0">
                <a:latin typeface="Baskerville Old Face"/>
                <a:cs typeface="Baskerville Old Face"/>
              </a:rPr>
              <a:t>t</a:t>
            </a:r>
            <a:r>
              <a:rPr sz="2600" spc="0" dirty="0" smtClean="0">
                <a:latin typeface="Baskerville Old Face"/>
                <a:cs typeface="Baskerville Old Face"/>
              </a:rPr>
              <a:t>han</a:t>
            </a:r>
            <a:r>
              <a:rPr sz="2600" spc="-15" dirty="0" smtClean="0">
                <a:latin typeface="Times New Roman"/>
                <a:cs typeface="Times New Roman"/>
              </a:rPr>
              <a:t> </a:t>
            </a:r>
            <a:r>
              <a:rPr sz="2600" spc="0" dirty="0" smtClean="0">
                <a:latin typeface="Baskerville Old Face"/>
                <a:cs typeface="Baskerville Old Face"/>
              </a:rPr>
              <a:t>1</a:t>
            </a:r>
            <a:r>
              <a:rPr sz="2600" spc="-5" dirty="0" smtClean="0">
                <a:latin typeface="Baskerville Old Face"/>
                <a:cs typeface="Baskerville Old Face"/>
              </a:rPr>
              <a:t>.</a:t>
            </a:r>
            <a:r>
              <a:rPr sz="2600" spc="0" dirty="0" smtClean="0">
                <a:latin typeface="Baskerville Old Face"/>
                <a:cs typeface="Baskerville Old Face"/>
              </a:rPr>
              <a:t>8</a:t>
            </a:r>
            <a:r>
              <a:rPr sz="2600" spc="-15" dirty="0" smtClean="0">
                <a:latin typeface="Times New Roman"/>
                <a:cs typeface="Times New Roman"/>
              </a:rPr>
              <a:t> </a:t>
            </a:r>
            <a:r>
              <a:rPr sz="2600" spc="0" dirty="0" smtClean="0">
                <a:latin typeface="Baskerville Old Face"/>
                <a:cs typeface="Baskerville Old Face"/>
              </a:rPr>
              <a:t>m</a:t>
            </a:r>
            <a:r>
              <a:rPr sz="2600" spc="-15" dirty="0" smtClean="0">
                <a:latin typeface="Times New Roman"/>
                <a:cs typeface="Times New Roman"/>
              </a:rPr>
              <a:t> </a:t>
            </a:r>
            <a:r>
              <a:rPr sz="2600" spc="0" dirty="0" smtClean="0">
                <a:latin typeface="Baskerville Old Face"/>
                <a:cs typeface="Baskerville Old Face"/>
              </a:rPr>
              <a:t>(6</a:t>
            </a:r>
            <a:r>
              <a:rPr sz="2600" spc="-15" dirty="0" smtClean="0">
                <a:latin typeface="Times New Roman"/>
                <a:cs typeface="Times New Roman"/>
              </a:rPr>
              <a:t> </a:t>
            </a:r>
            <a:r>
              <a:rPr sz="2600" spc="0" dirty="0" smtClean="0">
                <a:latin typeface="Baskerville Old Face"/>
                <a:cs typeface="Baskerville Old Face"/>
              </a:rPr>
              <a:t>fee</a:t>
            </a:r>
            <a:r>
              <a:rPr sz="2600" spc="-10" dirty="0" smtClean="0">
                <a:latin typeface="Baskerville Old Face"/>
                <a:cs typeface="Baskerville Old Face"/>
              </a:rPr>
              <a:t>t</a:t>
            </a:r>
            <a:r>
              <a:rPr sz="2600" spc="0" dirty="0" smtClean="0">
                <a:latin typeface="Baskerville Old Face"/>
                <a:cs typeface="Baskerville Old Face"/>
              </a:rPr>
              <a:t>)</a:t>
            </a:r>
            <a:endParaRPr sz="2600">
              <a:latin typeface="Baskerville Old Face"/>
              <a:cs typeface="Baskerville Old Face"/>
            </a:endParaRPr>
          </a:p>
        </p:txBody>
      </p:sp>
      <p:sp>
        <p:nvSpPr>
          <p:cNvPr id="4" name="object 4" title="Energy Absorbing Lanyard Picture 1"/>
          <p:cNvSpPr/>
          <p:nvPr/>
        </p:nvSpPr>
        <p:spPr>
          <a:xfrm>
            <a:off x="4953000" y="3429000"/>
            <a:ext cx="4419600" cy="205740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 title="Energy Absorbing Lanyard Picture 2"/>
          <p:cNvSpPr/>
          <p:nvPr/>
        </p:nvSpPr>
        <p:spPr>
          <a:xfrm>
            <a:off x="4419600" y="1524000"/>
            <a:ext cx="4657343" cy="17556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 title="Energy Absorbing Lanyard Picture 3"/>
          <p:cNvSpPr/>
          <p:nvPr/>
        </p:nvSpPr>
        <p:spPr>
          <a:xfrm>
            <a:off x="4892040" y="5562600"/>
            <a:ext cx="4709159" cy="17525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09601" y="720343"/>
            <a:ext cx="8839200" cy="803657"/>
          </a:xfrm>
        </p:spPr>
        <p:txBody>
          <a:bodyPr/>
          <a:lstStyle/>
          <a:p>
            <a:pPr marL="1270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P</a:t>
            </a:r>
            <a:r>
              <a:rPr kumimoji="0" lang="en-US" sz="2800" b="0" i="0" u="none" strike="noStrike" kern="1200" cap="none" spc="-2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e</a:t>
            </a:r>
            <a:r>
              <a:rPr kumimoji="0" lang="en-US" sz="2800" b="0" i="0" u="none" strike="noStrike" kern="1200" cap="none" spc="-1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rs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o</a:t>
            </a:r>
            <a:r>
              <a:rPr kumimoji="0" lang="en-US" sz="2800" b="0" i="0" u="none" strike="noStrike" kern="1200" cap="none" spc="-1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n</a:t>
            </a:r>
            <a:r>
              <a:rPr kumimoji="0" lang="en-US" sz="2800" b="0" i="0" u="none" strike="noStrike" kern="1200" cap="none" spc="-2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l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2800" b="0" i="0" u="none" strike="noStrike" kern="1200" cap="none" spc="1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P</a:t>
            </a:r>
            <a:r>
              <a:rPr kumimoji="0" lang="en-US" sz="2800" b="0" i="0" u="none" strike="noStrike" kern="1200" cap="none" spc="-1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ro</a:t>
            </a:r>
            <a:r>
              <a:rPr kumimoji="0" lang="en-US" sz="2800" b="0" i="0" u="none" strike="noStrike" kern="1200" cap="none" spc="-1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t</a:t>
            </a:r>
            <a:r>
              <a:rPr kumimoji="0" lang="en-US" sz="2800" b="0" i="0" u="none" strike="noStrike" kern="1200" cap="none" spc="-2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e</a:t>
            </a:r>
            <a:r>
              <a:rPr kumimoji="0" lang="en-US" sz="2800" b="0" i="0" u="none" strike="noStrike" kern="120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c</a:t>
            </a:r>
            <a:r>
              <a:rPr kumimoji="0" lang="en-US" sz="2800" b="0" i="0" u="none" strike="noStrike" kern="1200" cap="none" spc="-1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t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i</a:t>
            </a:r>
            <a:r>
              <a:rPr kumimoji="0" lang="en-US" sz="2800" b="0" i="0" u="none" strike="noStrike" kern="1200" cap="none" spc="-1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v</a:t>
            </a:r>
            <a:r>
              <a:rPr kumimoji="0" lang="en-US" sz="2800" b="0" i="0" u="none" strike="noStrike" kern="1200" cap="none" spc="-1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e</a:t>
            </a:r>
            <a:r>
              <a:rPr kumimoji="0" lang="en-US" sz="2800" b="0" i="0" u="none" strike="noStrike" kern="1200" cap="none" spc="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2800" b="0" i="0" u="none" strike="noStrike" kern="1200" cap="none" spc="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E</a:t>
            </a:r>
            <a:r>
              <a:rPr kumimoji="0" lang="en-US" sz="2800" b="0" i="0" u="none" strike="noStrike" kern="120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q</a:t>
            </a:r>
            <a:r>
              <a:rPr kumimoji="0" lang="en-US" sz="2800" b="0" i="0" u="none" strike="noStrike" kern="1200" cap="none" spc="-2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u</a:t>
            </a:r>
            <a:r>
              <a:rPr kumimoji="0" lang="en-US" sz="2800" b="0" i="0" u="none" strike="noStrike" kern="1200" cap="none" spc="-1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i</a:t>
            </a:r>
            <a:r>
              <a:rPr kumimoji="0" lang="en-US" sz="2800" b="0" i="0" u="none" strike="noStrike" kern="120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p</a:t>
            </a:r>
            <a:r>
              <a:rPr kumimoji="0" lang="en-US" sz="2800" b="0" i="0" u="none" strike="noStrike" kern="1200" cap="none" spc="-1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m</a:t>
            </a:r>
            <a:r>
              <a:rPr kumimoji="0" lang="en-US" sz="2800" b="0" i="0" u="none" strike="noStrike" kern="120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e</a:t>
            </a:r>
            <a:r>
              <a:rPr kumimoji="0" lang="en-US" sz="2800" b="0" i="0" u="none" strike="noStrike" kern="1200" cap="none" spc="-1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t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2800" b="0" i="0" u="none" strike="noStrike" kern="1200" cap="none" spc="-1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–</a:t>
            </a:r>
            <a:r>
              <a:rPr kumimoji="0" lang="en-US" sz="2800" b="0" i="0" u="none" strike="noStrike" kern="120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2800" b="0" i="0" u="none" strike="noStrike" kern="1200" cap="none" spc="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E</a:t>
            </a:r>
            <a:r>
              <a:rPr kumimoji="0" lang="en-US" sz="2800" b="0" i="0" u="none" strike="noStrike" kern="1200" cap="none" spc="-2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ne</a:t>
            </a:r>
            <a:r>
              <a:rPr kumimoji="0" lang="en-US" sz="2800" b="0" i="0" u="none" strike="noStrike" kern="1200" cap="none" spc="-1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r</a:t>
            </a:r>
            <a:r>
              <a:rPr kumimoji="0" lang="en-US" sz="2800" b="0" i="0" u="none" strike="noStrike" kern="120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g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y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A</a:t>
            </a:r>
            <a:r>
              <a:rPr kumimoji="0" lang="en-US" sz="2800" b="0" i="0" u="none" strike="noStrike" kern="1200" cap="none" spc="-1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b</a:t>
            </a:r>
            <a:r>
              <a:rPr kumimoji="0" lang="en-US" sz="2800" b="0" i="0" u="none" strike="noStrike" kern="1200" cap="none" spc="-1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sor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b</a:t>
            </a:r>
            <a:r>
              <a:rPr kumimoji="0" lang="en-US" sz="2800" b="0" i="0" u="none" strike="noStrike" kern="1200" cap="none" spc="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i</a:t>
            </a:r>
            <a:r>
              <a:rPr kumimoji="0" lang="en-US" sz="2800" b="0" i="0" u="none" strike="noStrike" kern="1200" cap="none" spc="-2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n</a:t>
            </a:r>
            <a:r>
              <a:rPr kumimoji="0" lang="en-US" sz="2800" b="0" i="0" u="none" strike="noStrike" kern="1200" cap="none" spc="-1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g</a:t>
            </a:r>
            <a:r>
              <a:rPr kumimoji="0" lang="en-US" sz="2800" b="0" i="0" u="none" strike="noStrike" kern="1200" cap="none" spc="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2800" b="0" i="0" u="none" strike="noStrike" kern="1200" cap="none" spc="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L</a:t>
            </a:r>
            <a:r>
              <a:rPr kumimoji="0" lang="en-US" sz="2800" b="0" i="0" u="none" strike="noStrike" kern="1200" cap="none" spc="-1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a</a:t>
            </a:r>
            <a:r>
              <a:rPr kumimoji="0" lang="en-US" sz="2800" b="0" i="0" u="none" strike="noStrike" kern="1200" cap="none" spc="-4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n</a:t>
            </a:r>
            <a:r>
              <a:rPr kumimoji="0" lang="en-US" sz="2800" b="0" i="0" u="none" strike="noStrike" kern="1200" cap="none" spc="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y</a:t>
            </a:r>
            <a:r>
              <a:rPr kumimoji="0" lang="en-US" sz="2800" b="0" i="0" u="none" strike="noStrike" kern="1200" cap="none" spc="-1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a</a:t>
            </a:r>
            <a:r>
              <a:rPr kumimoji="0" lang="en-US" sz="2800" b="0" i="0" u="none" strike="noStrike" kern="1200" cap="none" spc="-1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r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d</a:t>
            </a:r>
            <a:b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8607" rIns="0" bIns="0" rtlCol="0">
            <a:noAutofit/>
          </a:bodyPr>
          <a:lstStyle/>
          <a:p>
            <a:pPr marL="1045210">
              <a:lnSpc>
                <a:spcPct val="100000"/>
              </a:lnSpc>
            </a:pPr>
            <a:r>
              <a:rPr sz="3000" spc="-10" dirty="0" smtClean="0">
                <a:latin typeface="Baskerville Old Face"/>
                <a:cs typeface="Baskerville Old Face"/>
              </a:rPr>
              <a:t>F</a:t>
            </a:r>
            <a:r>
              <a:rPr sz="3000" spc="0" dirty="0" smtClean="0">
                <a:latin typeface="Baskerville Old Face"/>
                <a:cs typeface="Baskerville Old Face"/>
              </a:rPr>
              <a:t>all</a:t>
            </a:r>
            <a:r>
              <a:rPr sz="3000" spc="-5" dirty="0" smtClean="0">
                <a:latin typeface="Times New Roman"/>
                <a:cs typeface="Times New Roman"/>
              </a:rPr>
              <a:t> </a:t>
            </a:r>
            <a:r>
              <a:rPr sz="3000" spc="-10" dirty="0" smtClean="0">
                <a:latin typeface="Baskerville Old Face"/>
                <a:cs typeface="Baskerville Old Face"/>
              </a:rPr>
              <a:t>P</a:t>
            </a:r>
            <a:r>
              <a:rPr sz="3000" spc="0" dirty="0" smtClean="0">
                <a:latin typeface="Baskerville Old Face"/>
                <a:cs typeface="Baskerville Old Face"/>
              </a:rPr>
              <a:t>r</a:t>
            </a:r>
            <a:r>
              <a:rPr sz="3000" spc="-10" dirty="0" smtClean="0">
                <a:latin typeface="Baskerville Old Face"/>
                <a:cs typeface="Baskerville Old Face"/>
              </a:rPr>
              <a:t>o</a:t>
            </a:r>
            <a:r>
              <a:rPr sz="3000" spc="-5" dirty="0" smtClean="0">
                <a:latin typeface="Baskerville Old Face"/>
                <a:cs typeface="Baskerville Old Face"/>
              </a:rPr>
              <a:t>t</a:t>
            </a:r>
            <a:r>
              <a:rPr sz="3000" spc="-10" dirty="0" smtClean="0">
                <a:latin typeface="Baskerville Old Face"/>
                <a:cs typeface="Baskerville Old Face"/>
              </a:rPr>
              <a:t>e</a:t>
            </a:r>
            <a:r>
              <a:rPr sz="3000" spc="-5" dirty="0" smtClean="0">
                <a:latin typeface="Baskerville Old Face"/>
                <a:cs typeface="Baskerville Old Face"/>
              </a:rPr>
              <a:t>ct</a:t>
            </a:r>
            <a:r>
              <a:rPr sz="3000" spc="0" dirty="0" smtClean="0">
                <a:latin typeface="Baskerville Old Face"/>
                <a:cs typeface="Baskerville Old Face"/>
              </a:rPr>
              <a:t>i</a:t>
            </a:r>
            <a:r>
              <a:rPr sz="3000" spc="-10" dirty="0" smtClean="0">
                <a:latin typeface="Baskerville Old Face"/>
                <a:cs typeface="Baskerville Old Face"/>
              </a:rPr>
              <a:t>o</a:t>
            </a:r>
            <a:r>
              <a:rPr sz="3000" spc="0" dirty="0" smtClean="0">
                <a:latin typeface="Baskerville Old Face"/>
                <a:cs typeface="Baskerville Old Face"/>
              </a:rPr>
              <a:t>n</a:t>
            </a:r>
            <a:r>
              <a:rPr sz="3000" spc="0" dirty="0" smtClean="0">
                <a:latin typeface="Times New Roman"/>
                <a:cs typeface="Times New Roman"/>
              </a:rPr>
              <a:t> </a:t>
            </a:r>
            <a:r>
              <a:rPr sz="3000" spc="-20" dirty="0" smtClean="0">
                <a:latin typeface="Baskerville Old Face"/>
                <a:cs typeface="Baskerville Old Face"/>
              </a:rPr>
              <a:t>B</a:t>
            </a:r>
            <a:r>
              <a:rPr sz="3000" spc="0" dirty="0" smtClean="0">
                <a:latin typeface="Baskerville Old Face"/>
                <a:cs typeface="Baskerville Old Face"/>
              </a:rPr>
              <a:t>a</a:t>
            </a:r>
            <a:r>
              <a:rPr sz="3000" spc="-15" dirty="0" smtClean="0">
                <a:latin typeface="Baskerville Old Face"/>
                <a:cs typeface="Baskerville Old Face"/>
              </a:rPr>
              <a:t>c</a:t>
            </a:r>
            <a:r>
              <a:rPr sz="3000" spc="0" dirty="0" smtClean="0">
                <a:latin typeface="Baskerville Old Face"/>
                <a:cs typeface="Baskerville Old Face"/>
              </a:rPr>
              <a:t>kgr</a:t>
            </a:r>
            <a:r>
              <a:rPr sz="3000" spc="-10" dirty="0" smtClean="0">
                <a:latin typeface="Baskerville Old Face"/>
                <a:cs typeface="Baskerville Old Face"/>
              </a:rPr>
              <a:t>o</a:t>
            </a:r>
            <a:r>
              <a:rPr sz="3000" spc="-5" dirty="0" smtClean="0">
                <a:latin typeface="Baskerville Old Face"/>
                <a:cs typeface="Baskerville Old Face"/>
              </a:rPr>
              <a:t>un</a:t>
            </a:r>
            <a:r>
              <a:rPr sz="3000" spc="0" dirty="0" smtClean="0">
                <a:latin typeface="Baskerville Old Face"/>
                <a:cs typeface="Baskerville Old Face"/>
              </a:rPr>
              <a:t>d</a:t>
            </a:r>
            <a:r>
              <a:rPr sz="3000" spc="0" dirty="0" smtClean="0">
                <a:latin typeface="Times New Roman"/>
                <a:cs typeface="Times New Roman"/>
              </a:rPr>
              <a:t> </a:t>
            </a:r>
            <a:r>
              <a:rPr sz="3000" spc="0" dirty="0" smtClean="0">
                <a:latin typeface="Baskerville Old Face"/>
                <a:cs typeface="Baskerville Old Face"/>
              </a:rPr>
              <a:t>–</a:t>
            </a:r>
            <a:r>
              <a:rPr sz="3000" spc="5" dirty="0" smtClean="0">
                <a:latin typeface="Times New Roman"/>
                <a:cs typeface="Times New Roman"/>
              </a:rPr>
              <a:t> </a:t>
            </a:r>
            <a:r>
              <a:rPr sz="3000" spc="-10" dirty="0" smtClean="0">
                <a:latin typeface="Baskerville Old Face"/>
                <a:cs typeface="Baskerville Old Face"/>
              </a:rPr>
              <a:t>Fo</a:t>
            </a:r>
            <a:r>
              <a:rPr sz="3000" spc="0" dirty="0" smtClean="0">
                <a:latin typeface="Baskerville Old Face"/>
                <a:cs typeface="Baskerville Old Face"/>
              </a:rPr>
              <a:t>r</a:t>
            </a:r>
            <a:r>
              <a:rPr sz="3000" spc="-5" dirty="0" smtClean="0">
                <a:latin typeface="Baskerville Old Face"/>
                <a:cs typeface="Baskerville Old Face"/>
              </a:rPr>
              <a:t>c</a:t>
            </a:r>
            <a:r>
              <a:rPr sz="3000" spc="0" dirty="0" smtClean="0">
                <a:latin typeface="Baskerville Old Face"/>
                <a:cs typeface="Baskerville Old Face"/>
              </a:rPr>
              <a:t>es</a:t>
            </a:r>
            <a:endParaRPr sz="3000">
              <a:latin typeface="Baskerville Old Face"/>
              <a:cs typeface="Baskerville Old Face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93003" y="1421383"/>
            <a:ext cx="7726045" cy="358330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>
              <a:lnSpc>
                <a:spcPct val="100000"/>
              </a:lnSpc>
              <a:buFont typeface="Baskerville Old Face"/>
              <a:buChar char="•"/>
              <a:tabLst>
                <a:tab pos="355600" algn="l"/>
              </a:tabLst>
            </a:pPr>
            <a:r>
              <a:rPr sz="2200" spc="-25" dirty="0" smtClean="0">
                <a:latin typeface="Baskerville Old Face"/>
                <a:cs typeface="Baskerville Old Face"/>
              </a:rPr>
              <a:t>M</a:t>
            </a:r>
            <a:r>
              <a:rPr sz="2200" spc="-15" dirty="0" smtClean="0">
                <a:latin typeface="Baskerville Old Face"/>
                <a:cs typeface="Baskerville Old Face"/>
              </a:rPr>
              <a:t>a</a:t>
            </a:r>
            <a:r>
              <a:rPr sz="2200" spc="-10" dirty="0" smtClean="0">
                <a:latin typeface="Baskerville Old Face"/>
                <a:cs typeface="Baskerville Old Face"/>
              </a:rPr>
              <a:t>x</a:t>
            </a:r>
            <a:r>
              <a:rPr sz="2200" spc="5" dirty="0" smtClean="0">
                <a:latin typeface="Baskerville Old Face"/>
                <a:cs typeface="Baskerville Old Face"/>
              </a:rPr>
              <a:t>i</a:t>
            </a:r>
            <a:r>
              <a:rPr sz="2200" spc="-30" dirty="0" smtClean="0">
                <a:latin typeface="Baskerville Old Face"/>
                <a:cs typeface="Baskerville Old Face"/>
              </a:rPr>
              <a:t>m</a:t>
            </a:r>
            <a:r>
              <a:rPr sz="2200" spc="-15" dirty="0" smtClean="0">
                <a:latin typeface="Baskerville Old Face"/>
                <a:cs typeface="Baskerville Old Face"/>
              </a:rPr>
              <a:t>um</a:t>
            </a:r>
            <a:r>
              <a:rPr sz="2200" spc="-10" dirty="0" smtClean="0">
                <a:latin typeface="Times New Roman"/>
                <a:cs typeface="Times New Roman"/>
              </a:rPr>
              <a:t> </a:t>
            </a:r>
            <a:r>
              <a:rPr sz="2200" spc="-5" dirty="0" smtClean="0">
                <a:latin typeface="Baskerville Old Face"/>
                <a:cs typeface="Baskerville Old Face"/>
              </a:rPr>
              <a:t>A</a:t>
            </a:r>
            <a:r>
              <a:rPr sz="2200" spc="5" dirty="0" smtClean="0">
                <a:latin typeface="Baskerville Old Face"/>
                <a:cs typeface="Baskerville Old Face"/>
              </a:rPr>
              <a:t>r</a:t>
            </a:r>
            <a:r>
              <a:rPr sz="2200" spc="-10" dirty="0" smtClean="0">
                <a:latin typeface="Baskerville Old Face"/>
                <a:cs typeface="Baskerville Old Face"/>
              </a:rPr>
              <a:t>r</a:t>
            </a:r>
            <a:r>
              <a:rPr sz="2200" spc="-20" dirty="0" smtClean="0">
                <a:latin typeface="Baskerville Old Face"/>
                <a:cs typeface="Baskerville Old Face"/>
              </a:rPr>
              <a:t>e</a:t>
            </a:r>
            <a:r>
              <a:rPr sz="2200" spc="-10" dirty="0" smtClean="0">
                <a:latin typeface="Baskerville Old Face"/>
                <a:cs typeface="Baskerville Old Face"/>
              </a:rPr>
              <a:t>st</a:t>
            </a:r>
            <a:r>
              <a:rPr sz="2200" spc="5" dirty="0" smtClean="0">
                <a:latin typeface="Baskerville Old Face"/>
                <a:cs typeface="Baskerville Old Face"/>
              </a:rPr>
              <a:t>i</a:t>
            </a:r>
            <a:r>
              <a:rPr sz="2200" spc="-20" dirty="0" smtClean="0">
                <a:latin typeface="Baskerville Old Face"/>
                <a:cs typeface="Baskerville Old Face"/>
              </a:rPr>
              <a:t>n</a:t>
            </a:r>
            <a:r>
              <a:rPr sz="2200" spc="-10" dirty="0" smtClean="0">
                <a:latin typeface="Baskerville Old Face"/>
                <a:cs typeface="Baskerville Old Face"/>
              </a:rPr>
              <a:t>g</a:t>
            </a:r>
            <a:r>
              <a:rPr sz="2200" spc="-5" dirty="0" smtClean="0">
                <a:latin typeface="Times New Roman"/>
                <a:cs typeface="Times New Roman"/>
              </a:rPr>
              <a:t> </a:t>
            </a:r>
            <a:r>
              <a:rPr sz="2200" spc="0" dirty="0" smtClean="0">
                <a:latin typeface="Baskerville Old Face"/>
                <a:cs typeface="Baskerville Old Face"/>
              </a:rPr>
              <a:t>F</a:t>
            </a:r>
            <a:r>
              <a:rPr sz="2200" spc="-10" dirty="0" smtClean="0">
                <a:latin typeface="Baskerville Old Face"/>
                <a:cs typeface="Baskerville Old Face"/>
              </a:rPr>
              <a:t>or</a:t>
            </a:r>
            <a:r>
              <a:rPr sz="2200" spc="-5" dirty="0" smtClean="0">
                <a:latin typeface="Baskerville Old Face"/>
                <a:cs typeface="Baskerville Old Face"/>
              </a:rPr>
              <a:t>c</a:t>
            </a:r>
            <a:r>
              <a:rPr sz="2200" spc="-10" dirty="0" smtClean="0">
                <a:latin typeface="Baskerville Old Face"/>
                <a:cs typeface="Baskerville Old Face"/>
              </a:rPr>
              <a:t>e</a:t>
            </a:r>
            <a:endParaRPr sz="2200" dirty="0">
              <a:latin typeface="Baskerville Old Face"/>
              <a:cs typeface="Baskerville Old Face"/>
            </a:endParaRPr>
          </a:p>
          <a:p>
            <a:pPr marL="756285" lvl="1" indent="-287020">
              <a:lnSpc>
                <a:spcPct val="100000"/>
              </a:lnSpc>
              <a:buFont typeface="Baskerville Old Face"/>
              <a:buChar char="–"/>
              <a:tabLst>
                <a:tab pos="756285" algn="l"/>
              </a:tabLst>
            </a:pPr>
            <a:r>
              <a:rPr sz="2200" dirty="0" smtClean="0">
                <a:latin typeface="Baskerville Old Face"/>
                <a:cs typeface="Baskerville Old Face"/>
              </a:rPr>
              <a:t>F</a:t>
            </a:r>
            <a:r>
              <a:rPr sz="2200" spc="-10" dirty="0" smtClean="0">
                <a:latin typeface="Baskerville Old Face"/>
                <a:cs typeface="Baskerville Old Face"/>
              </a:rPr>
              <a:t>or</a:t>
            </a:r>
            <a:r>
              <a:rPr sz="2200" spc="-5" dirty="0" smtClean="0">
                <a:latin typeface="Baskerville Old Face"/>
                <a:cs typeface="Baskerville Old Face"/>
              </a:rPr>
              <a:t>c</a:t>
            </a:r>
            <a:r>
              <a:rPr sz="2200" spc="-10" dirty="0" smtClean="0">
                <a:latin typeface="Baskerville Old Face"/>
                <a:cs typeface="Baskerville Old Face"/>
              </a:rPr>
              <a:t>e</a:t>
            </a:r>
            <a:r>
              <a:rPr sz="2200" spc="-5" dirty="0" smtClean="0">
                <a:latin typeface="Times New Roman"/>
                <a:cs typeface="Times New Roman"/>
              </a:rPr>
              <a:t> </a:t>
            </a:r>
            <a:r>
              <a:rPr sz="2200" spc="-15" dirty="0" smtClean="0">
                <a:latin typeface="Baskerville Old Face"/>
                <a:cs typeface="Baskerville Old Face"/>
              </a:rPr>
              <a:t>on</a:t>
            </a:r>
            <a:r>
              <a:rPr sz="2200" spc="-5" dirty="0" smtClean="0">
                <a:latin typeface="Times New Roman"/>
                <a:cs typeface="Times New Roman"/>
              </a:rPr>
              <a:t> </a:t>
            </a:r>
            <a:r>
              <a:rPr sz="2200" spc="-10" dirty="0" smtClean="0">
                <a:latin typeface="Baskerville Old Face"/>
                <a:cs typeface="Baskerville Old Face"/>
              </a:rPr>
              <a:t>t</a:t>
            </a:r>
            <a:r>
              <a:rPr sz="2200" spc="-20" dirty="0" smtClean="0">
                <a:latin typeface="Baskerville Old Face"/>
                <a:cs typeface="Baskerville Old Face"/>
              </a:rPr>
              <a:t>h</a:t>
            </a:r>
            <a:r>
              <a:rPr sz="2200" spc="-10" dirty="0" smtClean="0">
                <a:latin typeface="Baskerville Old Face"/>
                <a:cs typeface="Baskerville Old Face"/>
              </a:rPr>
              <a:t>e</a:t>
            </a:r>
            <a:r>
              <a:rPr sz="2200" spc="5" dirty="0" smtClean="0">
                <a:latin typeface="Times New Roman"/>
                <a:cs typeface="Times New Roman"/>
              </a:rPr>
              <a:t> </a:t>
            </a:r>
            <a:r>
              <a:rPr sz="2200" spc="0" dirty="0" smtClean="0">
                <a:latin typeface="Baskerville Old Face"/>
                <a:cs typeface="Baskerville Old Face"/>
              </a:rPr>
              <a:t>b</a:t>
            </a:r>
            <a:r>
              <a:rPr sz="2200" spc="-15" dirty="0" smtClean="0">
                <a:latin typeface="Baskerville Old Face"/>
                <a:cs typeface="Baskerville Old Face"/>
              </a:rPr>
              <a:t>o</a:t>
            </a:r>
            <a:r>
              <a:rPr sz="2200" spc="-20" dirty="0" smtClean="0">
                <a:latin typeface="Baskerville Old Face"/>
                <a:cs typeface="Baskerville Old Face"/>
              </a:rPr>
              <a:t>d</a:t>
            </a:r>
            <a:r>
              <a:rPr sz="2200" spc="-10" dirty="0" smtClean="0">
                <a:latin typeface="Baskerville Old Face"/>
                <a:cs typeface="Baskerville Old Face"/>
              </a:rPr>
              <a:t>y</a:t>
            </a:r>
            <a:r>
              <a:rPr sz="2200" spc="-5" dirty="0" smtClean="0">
                <a:latin typeface="Times New Roman"/>
                <a:cs typeface="Times New Roman"/>
              </a:rPr>
              <a:t> </a:t>
            </a:r>
            <a:r>
              <a:rPr sz="2200" spc="-5" dirty="0" smtClean="0">
                <a:latin typeface="Baskerville Old Face"/>
                <a:cs typeface="Baskerville Old Face"/>
              </a:rPr>
              <a:t>c</a:t>
            </a:r>
            <a:r>
              <a:rPr sz="2200" spc="-15" dirty="0" smtClean="0">
                <a:latin typeface="Baskerville Old Face"/>
                <a:cs typeface="Baskerville Old Face"/>
              </a:rPr>
              <a:t>a</a:t>
            </a:r>
            <a:r>
              <a:rPr sz="2200" spc="-10" dirty="0" smtClean="0">
                <a:latin typeface="Baskerville Old Face"/>
                <a:cs typeface="Baskerville Old Face"/>
              </a:rPr>
              <a:t>us</a:t>
            </a:r>
            <a:r>
              <a:rPr sz="2200" spc="-20" dirty="0" smtClean="0">
                <a:latin typeface="Baskerville Old Face"/>
                <a:cs typeface="Baskerville Old Face"/>
              </a:rPr>
              <a:t>e</a:t>
            </a:r>
            <a:r>
              <a:rPr sz="2200" spc="-15" dirty="0" smtClean="0">
                <a:latin typeface="Baskerville Old Face"/>
                <a:cs typeface="Baskerville Old Face"/>
              </a:rPr>
              <a:t>d</a:t>
            </a:r>
            <a:r>
              <a:rPr sz="2200" spc="-15" dirty="0" smtClean="0">
                <a:latin typeface="Times New Roman"/>
                <a:cs typeface="Times New Roman"/>
              </a:rPr>
              <a:t> </a:t>
            </a:r>
            <a:r>
              <a:rPr sz="2200" spc="-5" dirty="0" smtClean="0">
                <a:latin typeface="Baskerville Old Face"/>
                <a:cs typeface="Baskerville Old Face"/>
              </a:rPr>
              <a:t>b</a:t>
            </a:r>
            <a:r>
              <a:rPr sz="2200" spc="-10" dirty="0" smtClean="0">
                <a:latin typeface="Baskerville Old Face"/>
                <a:cs typeface="Baskerville Old Face"/>
              </a:rPr>
              <a:t>y</a:t>
            </a:r>
            <a:r>
              <a:rPr sz="2200" spc="-5" dirty="0" smtClean="0">
                <a:latin typeface="Times New Roman"/>
                <a:cs typeface="Times New Roman"/>
              </a:rPr>
              <a:t> </a:t>
            </a:r>
            <a:r>
              <a:rPr sz="2200" spc="-10" dirty="0" smtClean="0">
                <a:latin typeface="Baskerville Old Face"/>
                <a:cs typeface="Baskerville Old Face"/>
              </a:rPr>
              <a:t>st</a:t>
            </a:r>
            <a:r>
              <a:rPr sz="2200" spc="-15" dirty="0" smtClean="0">
                <a:latin typeface="Baskerville Old Face"/>
                <a:cs typeface="Baskerville Old Face"/>
              </a:rPr>
              <a:t>o</a:t>
            </a:r>
            <a:r>
              <a:rPr sz="2200" spc="-20" dirty="0" smtClean="0">
                <a:latin typeface="Baskerville Old Face"/>
                <a:cs typeface="Baskerville Old Face"/>
              </a:rPr>
              <a:t>pp</a:t>
            </a:r>
            <a:r>
              <a:rPr sz="2200" spc="5" dirty="0" smtClean="0">
                <a:latin typeface="Baskerville Old Face"/>
                <a:cs typeface="Baskerville Old Face"/>
              </a:rPr>
              <a:t>i</a:t>
            </a:r>
            <a:r>
              <a:rPr sz="2200" spc="-20" dirty="0" smtClean="0">
                <a:latin typeface="Baskerville Old Face"/>
                <a:cs typeface="Baskerville Old Face"/>
              </a:rPr>
              <a:t>n</a:t>
            </a:r>
            <a:r>
              <a:rPr sz="2200" spc="-10" dirty="0" smtClean="0">
                <a:latin typeface="Baskerville Old Face"/>
                <a:cs typeface="Baskerville Old Face"/>
              </a:rPr>
              <a:t>g</a:t>
            </a:r>
            <a:r>
              <a:rPr sz="2200" spc="-5" dirty="0" smtClean="0">
                <a:latin typeface="Times New Roman"/>
                <a:cs typeface="Times New Roman"/>
              </a:rPr>
              <a:t> </a:t>
            </a:r>
            <a:r>
              <a:rPr sz="2200" spc="-10" dirty="0" smtClean="0">
                <a:latin typeface="Baskerville Old Face"/>
                <a:cs typeface="Baskerville Old Face"/>
              </a:rPr>
              <a:t>a</a:t>
            </a:r>
            <a:r>
              <a:rPr sz="2200" spc="10" dirty="0" smtClean="0">
                <a:latin typeface="Times New Roman"/>
                <a:cs typeface="Times New Roman"/>
              </a:rPr>
              <a:t> </a:t>
            </a:r>
            <a:r>
              <a:rPr sz="2200" spc="-15" dirty="0" smtClean="0">
                <a:latin typeface="Baskerville Old Face"/>
                <a:cs typeface="Baskerville Old Face"/>
              </a:rPr>
              <a:t>fa</a:t>
            </a:r>
            <a:r>
              <a:rPr sz="2200" spc="5" dirty="0" smtClean="0">
                <a:latin typeface="Baskerville Old Face"/>
                <a:cs typeface="Baskerville Old Face"/>
              </a:rPr>
              <a:t>l</a:t>
            </a:r>
            <a:r>
              <a:rPr sz="2200" spc="0" dirty="0" smtClean="0">
                <a:latin typeface="Baskerville Old Face"/>
                <a:cs typeface="Baskerville Old Face"/>
              </a:rPr>
              <a:t>l</a:t>
            </a:r>
            <a:endParaRPr sz="2200" dirty="0">
              <a:latin typeface="Baskerville Old Face"/>
              <a:cs typeface="Baskerville Old Face"/>
            </a:endParaRPr>
          </a:p>
          <a:p>
            <a:pPr marL="756285" lvl="1" indent="-287020">
              <a:lnSpc>
                <a:spcPct val="100000"/>
              </a:lnSpc>
              <a:buFont typeface="Baskerville Old Face"/>
              <a:buChar char="–"/>
              <a:tabLst>
                <a:tab pos="756285" algn="l"/>
              </a:tabLst>
            </a:pPr>
            <a:r>
              <a:rPr sz="2200" b="1" spc="-25" dirty="0" smtClean="0">
                <a:solidFill>
                  <a:srgbClr val="FF0000"/>
                </a:solidFill>
                <a:latin typeface="Baskerville Old Face"/>
                <a:cs typeface="Baskerville Old Face"/>
              </a:rPr>
              <a:t>M</a:t>
            </a:r>
            <a:r>
              <a:rPr sz="2200" b="1" spc="-15" dirty="0" smtClean="0">
                <a:solidFill>
                  <a:srgbClr val="FF0000"/>
                </a:solidFill>
                <a:latin typeface="Baskerville Old Face"/>
                <a:cs typeface="Baskerville Old Face"/>
              </a:rPr>
              <a:t>a</a:t>
            </a:r>
            <a:r>
              <a:rPr sz="2200" b="1" spc="-10" dirty="0" smtClean="0">
                <a:solidFill>
                  <a:srgbClr val="FF0000"/>
                </a:solidFill>
                <a:latin typeface="Baskerville Old Face"/>
                <a:cs typeface="Baskerville Old Face"/>
              </a:rPr>
              <a:t>x</a:t>
            </a:r>
            <a:r>
              <a:rPr sz="2200" b="1" spc="5" dirty="0" smtClean="0">
                <a:solidFill>
                  <a:srgbClr val="FF0000"/>
                </a:solidFill>
                <a:latin typeface="Baskerville Old Face"/>
                <a:cs typeface="Baskerville Old Face"/>
              </a:rPr>
              <a:t>i</a:t>
            </a:r>
            <a:r>
              <a:rPr sz="2200" b="1" spc="-30" dirty="0" smtClean="0">
                <a:solidFill>
                  <a:srgbClr val="FF0000"/>
                </a:solidFill>
                <a:latin typeface="Baskerville Old Face"/>
                <a:cs typeface="Baskerville Old Face"/>
              </a:rPr>
              <a:t>m</a:t>
            </a:r>
            <a:r>
              <a:rPr sz="2200" b="1" spc="-15" dirty="0" smtClean="0">
                <a:solidFill>
                  <a:srgbClr val="FF0000"/>
                </a:solidFill>
                <a:latin typeface="Baskerville Old Face"/>
                <a:cs typeface="Baskerville Old Face"/>
              </a:rPr>
              <a:t>um</a:t>
            </a:r>
            <a:r>
              <a:rPr sz="2200" b="1" spc="5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200" b="1" spc="-10" dirty="0" smtClean="0">
                <a:solidFill>
                  <a:srgbClr val="FF0000"/>
                </a:solidFill>
                <a:latin typeface="Baskerville Old Face"/>
                <a:cs typeface="Baskerville Old Face"/>
              </a:rPr>
              <a:t>is</a:t>
            </a:r>
            <a:r>
              <a:rPr sz="2200" b="1" spc="5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200" b="1" spc="-20" dirty="0" smtClean="0">
                <a:solidFill>
                  <a:srgbClr val="FF0000"/>
                </a:solidFill>
                <a:latin typeface="Baskerville Old Face"/>
                <a:cs typeface="Baskerville Old Face"/>
              </a:rPr>
              <a:t>1</a:t>
            </a:r>
            <a:r>
              <a:rPr sz="2200" b="1" spc="15" dirty="0" smtClean="0">
                <a:solidFill>
                  <a:srgbClr val="FF0000"/>
                </a:solidFill>
                <a:latin typeface="Baskerville Old Face"/>
                <a:cs typeface="Baskerville Old Face"/>
              </a:rPr>
              <a:t>,</a:t>
            </a:r>
            <a:r>
              <a:rPr sz="2200" b="1" spc="-20" dirty="0" smtClean="0">
                <a:solidFill>
                  <a:srgbClr val="FF0000"/>
                </a:solidFill>
                <a:latin typeface="Baskerville Old Face"/>
                <a:cs typeface="Baskerville Old Face"/>
              </a:rPr>
              <a:t>8</a:t>
            </a:r>
            <a:r>
              <a:rPr sz="2200" b="1" spc="-5" dirty="0" smtClean="0">
                <a:solidFill>
                  <a:srgbClr val="FF0000"/>
                </a:solidFill>
                <a:latin typeface="Baskerville Old Face"/>
                <a:cs typeface="Baskerville Old Face"/>
              </a:rPr>
              <a:t>0</a:t>
            </a:r>
            <a:r>
              <a:rPr sz="2200" b="1" spc="-15" dirty="0" smtClean="0">
                <a:solidFill>
                  <a:srgbClr val="FF0000"/>
                </a:solidFill>
                <a:latin typeface="Baskerville Old Face"/>
                <a:cs typeface="Baskerville Old Face"/>
              </a:rPr>
              <a:t>0</a:t>
            </a:r>
            <a:r>
              <a:rPr sz="2200" b="1" spc="1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200" b="1" dirty="0" smtClean="0">
                <a:solidFill>
                  <a:srgbClr val="FF0000"/>
                </a:solidFill>
                <a:latin typeface="Baskerville Old Face"/>
                <a:cs typeface="Times New Roman"/>
              </a:rPr>
              <a:t>lb. by law</a:t>
            </a:r>
            <a:endParaRPr sz="2200" b="1" dirty="0">
              <a:solidFill>
                <a:srgbClr val="FF0000"/>
              </a:solidFill>
              <a:latin typeface="Baskerville Old Face"/>
              <a:cs typeface="Baskerville Old Face"/>
            </a:endParaRPr>
          </a:p>
          <a:p>
            <a:pPr marL="756285" lvl="1" indent="-287020">
              <a:lnSpc>
                <a:spcPct val="100000"/>
              </a:lnSpc>
              <a:buFont typeface="Baskerville Old Face"/>
              <a:buChar char="–"/>
              <a:tabLst>
                <a:tab pos="756285" algn="l"/>
              </a:tabLst>
            </a:pPr>
            <a:r>
              <a:rPr sz="2200" spc="-25" dirty="0" smtClean="0">
                <a:latin typeface="Baskerville Old Face"/>
                <a:cs typeface="Baskerville Old Face"/>
              </a:rPr>
              <a:t>M</a:t>
            </a:r>
            <a:r>
              <a:rPr sz="2200" spc="5" dirty="0" smtClean="0">
                <a:latin typeface="Baskerville Old Face"/>
                <a:cs typeface="Baskerville Old Face"/>
              </a:rPr>
              <a:t>i</a:t>
            </a:r>
            <a:r>
              <a:rPr sz="2200" spc="-10" dirty="0" smtClean="0">
                <a:latin typeface="Baskerville Old Face"/>
                <a:cs typeface="Baskerville Old Face"/>
              </a:rPr>
              <a:t>n</a:t>
            </a:r>
            <a:r>
              <a:rPr sz="2200" spc="5" dirty="0" smtClean="0">
                <a:latin typeface="Baskerville Old Face"/>
                <a:cs typeface="Baskerville Old Face"/>
              </a:rPr>
              <a:t>i</a:t>
            </a:r>
            <a:r>
              <a:rPr sz="2200" spc="-30" dirty="0" smtClean="0">
                <a:latin typeface="Baskerville Old Face"/>
                <a:cs typeface="Baskerville Old Face"/>
              </a:rPr>
              <a:t>m</a:t>
            </a:r>
            <a:r>
              <a:rPr sz="2200" spc="-15" dirty="0" smtClean="0">
                <a:latin typeface="Baskerville Old Face"/>
                <a:cs typeface="Baskerville Old Face"/>
              </a:rPr>
              <a:t>um</a:t>
            </a:r>
            <a:r>
              <a:rPr sz="2200" spc="-10" dirty="0" smtClean="0">
                <a:latin typeface="Times New Roman"/>
                <a:cs typeface="Times New Roman"/>
              </a:rPr>
              <a:t> </a:t>
            </a:r>
            <a:r>
              <a:rPr sz="2200" spc="-15" dirty="0" smtClean="0">
                <a:latin typeface="Baskerville Old Face"/>
                <a:cs typeface="Baskerville Old Face"/>
              </a:rPr>
              <a:t>fo</a:t>
            </a:r>
            <a:r>
              <a:rPr sz="2200" spc="5" dirty="0" smtClean="0">
                <a:latin typeface="Baskerville Old Face"/>
                <a:cs typeface="Baskerville Old Face"/>
              </a:rPr>
              <a:t>r</a:t>
            </a:r>
            <a:r>
              <a:rPr sz="2200" spc="-5" dirty="0" smtClean="0">
                <a:latin typeface="Baskerville Old Face"/>
                <a:cs typeface="Baskerville Old Face"/>
              </a:rPr>
              <a:t>c</a:t>
            </a:r>
            <a:r>
              <a:rPr sz="2200" spc="-10" dirty="0" smtClean="0">
                <a:latin typeface="Baskerville Old Face"/>
                <a:cs typeface="Baskerville Old Face"/>
              </a:rPr>
              <a:t>e</a:t>
            </a:r>
            <a:r>
              <a:rPr sz="2200" spc="-5" dirty="0" smtClean="0">
                <a:latin typeface="Times New Roman"/>
                <a:cs typeface="Times New Roman"/>
              </a:rPr>
              <a:t> </a:t>
            </a:r>
            <a:r>
              <a:rPr sz="2200" spc="-5" dirty="0" smtClean="0">
                <a:latin typeface="Baskerville Old Face"/>
                <a:cs typeface="Baskerville Old Face"/>
              </a:rPr>
              <a:t>c</a:t>
            </a:r>
            <a:r>
              <a:rPr sz="2200" spc="-15" dirty="0" smtClean="0">
                <a:latin typeface="Baskerville Old Face"/>
                <a:cs typeface="Baskerville Old Face"/>
              </a:rPr>
              <a:t>a</a:t>
            </a:r>
            <a:r>
              <a:rPr sz="2200" spc="-10" dirty="0" smtClean="0">
                <a:latin typeface="Baskerville Old Face"/>
                <a:cs typeface="Baskerville Old Face"/>
              </a:rPr>
              <a:t>usi</a:t>
            </a:r>
            <a:r>
              <a:rPr sz="2200" spc="-20" dirty="0" smtClean="0">
                <a:latin typeface="Baskerville Old Face"/>
                <a:cs typeface="Baskerville Old Face"/>
              </a:rPr>
              <a:t>n</a:t>
            </a:r>
            <a:r>
              <a:rPr sz="2200" spc="-10" dirty="0" smtClean="0">
                <a:latin typeface="Baskerville Old Face"/>
                <a:cs typeface="Baskerville Old Face"/>
              </a:rPr>
              <a:t>g</a:t>
            </a:r>
            <a:r>
              <a:rPr sz="2200" spc="-5" dirty="0" smtClean="0">
                <a:latin typeface="Times New Roman"/>
                <a:cs typeface="Times New Roman"/>
              </a:rPr>
              <a:t> </a:t>
            </a:r>
            <a:r>
              <a:rPr sz="2200" spc="0" dirty="0" smtClean="0">
                <a:latin typeface="Baskerville Old Face"/>
                <a:cs typeface="Baskerville Old Face"/>
              </a:rPr>
              <a:t>b</a:t>
            </a:r>
            <a:r>
              <a:rPr sz="2200" spc="-5" dirty="0" smtClean="0">
                <a:latin typeface="Baskerville Old Face"/>
                <a:cs typeface="Baskerville Old Face"/>
              </a:rPr>
              <a:t>o</a:t>
            </a:r>
            <a:r>
              <a:rPr sz="2200" spc="-20" dirty="0" smtClean="0">
                <a:latin typeface="Baskerville Old Face"/>
                <a:cs typeface="Baskerville Old Face"/>
              </a:rPr>
              <a:t>d</a:t>
            </a:r>
            <a:r>
              <a:rPr sz="2200" spc="-10" dirty="0" smtClean="0">
                <a:latin typeface="Baskerville Old Face"/>
                <a:cs typeface="Baskerville Old Face"/>
              </a:rPr>
              <a:t>y</a:t>
            </a:r>
            <a:r>
              <a:rPr sz="2200" spc="-5" dirty="0" smtClean="0">
                <a:latin typeface="Times New Roman"/>
                <a:cs typeface="Times New Roman"/>
              </a:rPr>
              <a:t> </a:t>
            </a:r>
            <a:r>
              <a:rPr sz="2200" spc="-20" dirty="0" smtClean="0">
                <a:latin typeface="Baskerville Old Face"/>
                <a:cs typeface="Baskerville Old Face"/>
              </a:rPr>
              <a:t>d</a:t>
            </a:r>
            <a:r>
              <a:rPr sz="2200" spc="-5" dirty="0" smtClean="0">
                <a:latin typeface="Baskerville Old Face"/>
                <a:cs typeface="Baskerville Old Face"/>
              </a:rPr>
              <a:t>a</a:t>
            </a:r>
            <a:r>
              <a:rPr sz="2200" spc="-30" dirty="0" smtClean="0">
                <a:latin typeface="Baskerville Old Face"/>
                <a:cs typeface="Baskerville Old Face"/>
              </a:rPr>
              <a:t>m</a:t>
            </a:r>
            <a:r>
              <a:rPr sz="2200" spc="-15" dirty="0" smtClean="0">
                <a:latin typeface="Baskerville Old Face"/>
                <a:cs typeface="Baskerville Old Face"/>
              </a:rPr>
              <a:t>ag</a:t>
            </a:r>
            <a:r>
              <a:rPr sz="2200" spc="-10" dirty="0" smtClean="0">
                <a:latin typeface="Baskerville Old Face"/>
                <a:cs typeface="Baskerville Old Face"/>
              </a:rPr>
              <a:t>e</a:t>
            </a:r>
            <a:r>
              <a:rPr sz="2200" spc="-5" dirty="0" smtClean="0">
                <a:latin typeface="Times New Roman"/>
                <a:cs typeface="Times New Roman"/>
              </a:rPr>
              <a:t> </a:t>
            </a:r>
            <a:r>
              <a:rPr sz="2200" spc="-15" dirty="0" smtClean="0">
                <a:latin typeface="Baskerville Old Face"/>
                <a:cs typeface="Baskerville Old Face"/>
              </a:rPr>
              <a:t>=</a:t>
            </a:r>
            <a:r>
              <a:rPr sz="2200" spc="10" dirty="0" smtClean="0">
                <a:latin typeface="Times New Roman"/>
                <a:cs typeface="Times New Roman"/>
              </a:rPr>
              <a:t> </a:t>
            </a:r>
            <a:r>
              <a:rPr sz="2200" spc="-20" dirty="0" smtClean="0">
                <a:latin typeface="Baskerville Old Face"/>
                <a:cs typeface="Baskerville Old Face"/>
              </a:rPr>
              <a:t>2</a:t>
            </a:r>
            <a:r>
              <a:rPr sz="2200" spc="0" dirty="0" smtClean="0">
                <a:latin typeface="Baskerville Old Face"/>
                <a:cs typeface="Baskerville Old Face"/>
              </a:rPr>
              <a:t>,</a:t>
            </a:r>
            <a:r>
              <a:rPr sz="2200" spc="-5" dirty="0" smtClean="0">
                <a:latin typeface="Baskerville Old Face"/>
                <a:cs typeface="Baskerville Old Face"/>
              </a:rPr>
              <a:t>70</a:t>
            </a:r>
            <a:r>
              <a:rPr sz="2200" spc="-15" dirty="0" smtClean="0">
                <a:latin typeface="Baskerville Old Face"/>
                <a:cs typeface="Baskerville Old Face"/>
              </a:rPr>
              <a:t>0</a:t>
            </a:r>
            <a:r>
              <a:rPr sz="2200" spc="-15" dirty="0" smtClean="0">
                <a:latin typeface="Times New Roman"/>
                <a:cs typeface="Times New Roman"/>
              </a:rPr>
              <a:t> </a:t>
            </a:r>
            <a:r>
              <a:rPr lang="en-US" sz="2200" spc="5" dirty="0" smtClean="0">
                <a:latin typeface="Baskerville Old Face"/>
                <a:cs typeface="Times New Roman"/>
              </a:rPr>
              <a:t>lb.</a:t>
            </a:r>
            <a:endParaRPr sz="2200" dirty="0">
              <a:latin typeface="Baskerville Old Face"/>
              <a:cs typeface="Baskerville Old Face"/>
            </a:endParaRPr>
          </a:p>
          <a:p>
            <a:pPr lvl="1">
              <a:lnSpc>
                <a:spcPts val="1000"/>
              </a:lnSpc>
              <a:buFont typeface="Baskerville Old Face"/>
              <a:buChar char="–"/>
            </a:pPr>
            <a:endParaRPr sz="1000" dirty="0"/>
          </a:p>
          <a:p>
            <a:pPr lvl="1">
              <a:lnSpc>
                <a:spcPts val="1000"/>
              </a:lnSpc>
              <a:buFont typeface="Baskerville Old Face"/>
              <a:buChar char="–"/>
            </a:pPr>
            <a:endParaRPr sz="1000" dirty="0"/>
          </a:p>
          <a:p>
            <a:pPr lvl="1">
              <a:lnSpc>
                <a:spcPts val="1100"/>
              </a:lnSpc>
              <a:spcBef>
                <a:spcPts val="19"/>
              </a:spcBef>
              <a:buFont typeface="Baskerville Old Face"/>
              <a:buChar char="–"/>
            </a:pPr>
            <a:endParaRPr sz="1100" dirty="0"/>
          </a:p>
          <a:p>
            <a:pPr marL="355600" marR="12700" indent="-342900">
              <a:lnSpc>
                <a:spcPts val="2120"/>
              </a:lnSpc>
              <a:buFont typeface="Baskerville Old Face"/>
              <a:buChar char="•"/>
              <a:tabLst>
                <a:tab pos="355600" algn="l"/>
              </a:tabLst>
            </a:pPr>
            <a:r>
              <a:rPr sz="2200" b="1" spc="-5" dirty="0" smtClean="0">
                <a:solidFill>
                  <a:srgbClr val="FF0000"/>
                </a:solidFill>
                <a:latin typeface="Baskerville Old Face"/>
                <a:cs typeface="Baskerville Old Face"/>
              </a:rPr>
              <a:t>A</a:t>
            </a:r>
            <a:r>
              <a:rPr sz="2200" b="1" spc="5" dirty="0" smtClean="0">
                <a:solidFill>
                  <a:srgbClr val="FF0000"/>
                </a:solidFill>
                <a:latin typeface="Baskerville Old Face"/>
                <a:cs typeface="Baskerville Old Face"/>
              </a:rPr>
              <a:t>l</a:t>
            </a:r>
            <a:r>
              <a:rPr sz="2200" b="1" spc="0" dirty="0" smtClean="0">
                <a:solidFill>
                  <a:srgbClr val="FF0000"/>
                </a:solidFill>
                <a:latin typeface="Baskerville Old Face"/>
                <a:cs typeface="Baskerville Old Face"/>
              </a:rPr>
              <a:t>l</a:t>
            </a:r>
            <a:r>
              <a:rPr sz="2200" b="1" spc="-5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200" b="1" spc="-5" dirty="0" smtClean="0">
                <a:solidFill>
                  <a:srgbClr val="FF0000"/>
                </a:solidFill>
                <a:latin typeface="Baskerville Old Face"/>
                <a:cs typeface="Baskerville Old Face"/>
              </a:rPr>
              <a:t>P</a:t>
            </a:r>
            <a:r>
              <a:rPr sz="2200" b="1" spc="10" dirty="0" smtClean="0">
                <a:solidFill>
                  <a:srgbClr val="FF0000"/>
                </a:solidFill>
                <a:latin typeface="Baskerville Old Face"/>
                <a:cs typeface="Baskerville Old Face"/>
              </a:rPr>
              <a:t>P</a:t>
            </a:r>
            <a:r>
              <a:rPr sz="2200" b="1" spc="0" dirty="0" smtClean="0">
                <a:solidFill>
                  <a:srgbClr val="FF0000"/>
                </a:solidFill>
                <a:latin typeface="Baskerville Old Face"/>
                <a:cs typeface="Baskerville Old Face"/>
              </a:rPr>
              <a:t>E</a:t>
            </a:r>
            <a:r>
              <a:rPr sz="2200" b="1" spc="-5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200" b="1" spc="-10" dirty="0" smtClean="0">
                <a:solidFill>
                  <a:srgbClr val="FF0000"/>
                </a:solidFill>
                <a:latin typeface="Baskerville Old Face"/>
                <a:cs typeface="Baskerville Old Face"/>
              </a:rPr>
              <a:t>is</a:t>
            </a:r>
            <a:r>
              <a:rPr sz="2200" b="1" spc="5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200" b="1" spc="-20" dirty="0" smtClean="0">
                <a:solidFill>
                  <a:srgbClr val="FF0000"/>
                </a:solidFill>
                <a:latin typeface="Baskerville Old Face"/>
                <a:cs typeface="Baskerville Old Face"/>
              </a:rPr>
              <a:t>d</a:t>
            </a:r>
            <a:r>
              <a:rPr sz="2200" b="1" spc="-5" dirty="0" smtClean="0">
                <a:solidFill>
                  <a:srgbClr val="FF0000"/>
                </a:solidFill>
                <a:latin typeface="Baskerville Old Face"/>
                <a:cs typeface="Baskerville Old Face"/>
              </a:rPr>
              <a:t>e</a:t>
            </a:r>
            <a:r>
              <a:rPr sz="2200" b="1" spc="-10" dirty="0" smtClean="0">
                <a:solidFill>
                  <a:srgbClr val="FF0000"/>
                </a:solidFill>
                <a:latin typeface="Baskerville Old Face"/>
                <a:cs typeface="Baskerville Old Face"/>
              </a:rPr>
              <a:t>si</a:t>
            </a:r>
            <a:r>
              <a:rPr sz="2200" b="1" spc="-15" dirty="0" smtClean="0">
                <a:solidFill>
                  <a:srgbClr val="FF0000"/>
                </a:solidFill>
                <a:latin typeface="Baskerville Old Face"/>
                <a:cs typeface="Baskerville Old Face"/>
              </a:rPr>
              <a:t>g</a:t>
            </a:r>
            <a:r>
              <a:rPr sz="2200" b="1" spc="-20" dirty="0" smtClean="0">
                <a:solidFill>
                  <a:srgbClr val="FF0000"/>
                </a:solidFill>
                <a:latin typeface="Baskerville Old Face"/>
                <a:cs typeface="Baskerville Old Face"/>
              </a:rPr>
              <a:t>ne</a:t>
            </a:r>
            <a:r>
              <a:rPr sz="2200" b="1" spc="-15" dirty="0" smtClean="0">
                <a:solidFill>
                  <a:srgbClr val="FF0000"/>
                </a:solidFill>
                <a:latin typeface="Baskerville Old Face"/>
                <a:cs typeface="Baskerville Old Face"/>
              </a:rPr>
              <a:t>d</a:t>
            </a:r>
            <a:r>
              <a:rPr sz="2200" b="1" spc="-15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200" b="1" spc="-15" dirty="0" smtClean="0">
                <a:solidFill>
                  <a:srgbClr val="FF0000"/>
                </a:solidFill>
                <a:latin typeface="Baskerville Old Face"/>
                <a:cs typeface="Baskerville Old Face"/>
              </a:rPr>
              <a:t>f</a:t>
            </a:r>
            <a:r>
              <a:rPr sz="2200" b="1" spc="-10" dirty="0" smtClean="0">
                <a:solidFill>
                  <a:srgbClr val="FF0000"/>
                </a:solidFill>
                <a:latin typeface="Baskerville Old Face"/>
                <a:cs typeface="Baskerville Old Face"/>
              </a:rPr>
              <a:t>or</a:t>
            </a:r>
            <a:r>
              <a:rPr sz="2200" b="1" spc="5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200" b="1" spc="-10" dirty="0" smtClean="0">
                <a:solidFill>
                  <a:srgbClr val="FF0000"/>
                </a:solidFill>
                <a:latin typeface="Baskerville Old Face"/>
                <a:cs typeface="Baskerville Old Face"/>
              </a:rPr>
              <a:t>a</a:t>
            </a:r>
            <a:r>
              <a:rPr sz="2200" b="1" spc="-5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200" b="1" u="sng" spc="-30" dirty="0" smtClean="0">
                <a:solidFill>
                  <a:srgbClr val="FF0000"/>
                </a:solidFill>
                <a:latin typeface="Baskerville Old Face"/>
                <a:cs typeface="Baskerville Old Face"/>
              </a:rPr>
              <a:t>m</a:t>
            </a:r>
            <a:r>
              <a:rPr sz="2200" b="1" u="sng" spc="-15" dirty="0" smtClean="0">
                <a:solidFill>
                  <a:srgbClr val="FF0000"/>
                </a:solidFill>
                <a:latin typeface="Baskerville Old Face"/>
                <a:cs typeface="Baskerville Old Face"/>
              </a:rPr>
              <a:t>a</a:t>
            </a:r>
            <a:r>
              <a:rPr sz="2200" b="1" u="sng" spc="-10" dirty="0" smtClean="0">
                <a:solidFill>
                  <a:srgbClr val="FF0000"/>
                </a:solidFill>
                <a:latin typeface="Baskerville Old Face"/>
                <a:cs typeface="Baskerville Old Face"/>
              </a:rPr>
              <a:t>x</a:t>
            </a:r>
            <a:r>
              <a:rPr sz="2200" b="1" u="sng" spc="5" dirty="0" smtClean="0">
                <a:solidFill>
                  <a:srgbClr val="FF0000"/>
                </a:solidFill>
                <a:latin typeface="Baskerville Old Face"/>
                <a:cs typeface="Baskerville Old Face"/>
              </a:rPr>
              <a:t>i</a:t>
            </a:r>
            <a:r>
              <a:rPr sz="2200" b="1" u="sng" spc="-30" dirty="0" smtClean="0">
                <a:solidFill>
                  <a:srgbClr val="FF0000"/>
                </a:solidFill>
                <a:latin typeface="Baskerville Old Face"/>
                <a:cs typeface="Baskerville Old Face"/>
              </a:rPr>
              <a:t>m</a:t>
            </a:r>
            <a:r>
              <a:rPr sz="2200" b="1" u="sng" spc="-5" dirty="0" smtClean="0">
                <a:solidFill>
                  <a:srgbClr val="FF0000"/>
                </a:solidFill>
                <a:latin typeface="Baskerville Old Face"/>
                <a:cs typeface="Baskerville Old Face"/>
              </a:rPr>
              <a:t>u</a:t>
            </a:r>
            <a:r>
              <a:rPr sz="2200" b="1" u="sng" spc="-20" dirty="0" smtClean="0">
                <a:solidFill>
                  <a:srgbClr val="FF0000"/>
                </a:solidFill>
                <a:latin typeface="Baskerville Old Face"/>
                <a:cs typeface="Baskerville Old Face"/>
              </a:rPr>
              <a:t>m</a:t>
            </a:r>
            <a:r>
              <a:rPr sz="2200" b="1" spc="-15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200" b="1" spc="-15" dirty="0" smtClean="0">
                <a:solidFill>
                  <a:srgbClr val="FF0000"/>
                </a:solidFill>
                <a:latin typeface="Baskerville Old Face"/>
                <a:cs typeface="Baskerville Old Face"/>
              </a:rPr>
              <a:t>f</a:t>
            </a:r>
            <a:r>
              <a:rPr sz="2200" b="1" spc="-10" dirty="0" smtClean="0">
                <a:solidFill>
                  <a:srgbClr val="FF0000"/>
                </a:solidFill>
                <a:latin typeface="Baskerville Old Face"/>
                <a:cs typeface="Baskerville Old Face"/>
              </a:rPr>
              <a:t>r</a:t>
            </a:r>
            <a:r>
              <a:rPr sz="2200" b="1" spc="-20" dirty="0" smtClean="0">
                <a:solidFill>
                  <a:srgbClr val="FF0000"/>
                </a:solidFill>
                <a:latin typeface="Baskerville Old Face"/>
                <a:cs typeface="Baskerville Old Face"/>
              </a:rPr>
              <a:t>e</a:t>
            </a:r>
            <a:r>
              <a:rPr sz="2200" b="1" spc="-10" dirty="0" smtClean="0">
                <a:solidFill>
                  <a:srgbClr val="FF0000"/>
                </a:solidFill>
                <a:latin typeface="Baskerville Old Face"/>
                <a:cs typeface="Baskerville Old Face"/>
              </a:rPr>
              <a:t>e</a:t>
            </a:r>
            <a:r>
              <a:rPr sz="2200" b="1" spc="-5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200" b="1" spc="-15" dirty="0" smtClean="0">
                <a:solidFill>
                  <a:srgbClr val="FF0000"/>
                </a:solidFill>
                <a:latin typeface="Baskerville Old Face"/>
                <a:cs typeface="Baskerville Old Face"/>
              </a:rPr>
              <a:t>fa</a:t>
            </a:r>
            <a:r>
              <a:rPr sz="2200" b="1" spc="5" dirty="0" smtClean="0">
                <a:solidFill>
                  <a:srgbClr val="FF0000"/>
                </a:solidFill>
                <a:latin typeface="Baskerville Old Face"/>
                <a:cs typeface="Baskerville Old Face"/>
              </a:rPr>
              <a:t>l</a:t>
            </a:r>
            <a:r>
              <a:rPr sz="2200" b="1" spc="0" dirty="0" smtClean="0">
                <a:solidFill>
                  <a:srgbClr val="FF0000"/>
                </a:solidFill>
                <a:latin typeface="Baskerville Old Face"/>
                <a:cs typeface="Baskerville Old Face"/>
              </a:rPr>
              <a:t>l</a:t>
            </a:r>
            <a:r>
              <a:rPr sz="2200" b="1" spc="-5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200" b="1" spc="-20" dirty="0" smtClean="0">
                <a:solidFill>
                  <a:srgbClr val="FF0000"/>
                </a:solidFill>
                <a:latin typeface="Baskerville Old Face"/>
                <a:cs typeface="Baskerville Old Face"/>
              </a:rPr>
              <a:t>d</a:t>
            </a:r>
            <a:r>
              <a:rPr sz="2200" b="1" spc="-10" dirty="0" smtClean="0">
                <a:solidFill>
                  <a:srgbClr val="FF0000"/>
                </a:solidFill>
                <a:latin typeface="Baskerville Old Face"/>
                <a:cs typeface="Baskerville Old Face"/>
              </a:rPr>
              <a:t>i</a:t>
            </a:r>
            <a:r>
              <a:rPr sz="2200" b="1" spc="5" dirty="0" smtClean="0">
                <a:solidFill>
                  <a:srgbClr val="FF0000"/>
                </a:solidFill>
                <a:latin typeface="Baskerville Old Face"/>
                <a:cs typeface="Baskerville Old Face"/>
              </a:rPr>
              <a:t>s</a:t>
            </a:r>
            <a:r>
              <a:rPr sz="2200" b="1" spc="-10" dirty="0" smtClean="0">
                <a:solidFill>
                  <a:srgbClr val="FF0000"/>
                </a:solidFill>
                <a:latin typeface="Baskerville Old Face"/>
                <a:cs typeface="Baskerville Old Face"/>
              </a:rPr>
              <a:t>t</a:t>
            </a:r>
            <a:r>
              <a:rPr sz="2200" b="1" spc="-5" dirty="0" smtClean="0">
                <a:solidFill>
                  <a:srgbClr val="FF0000"/>
                </a:solidFill>
                <a:latin typeface="Baskerville Old Face"/>
                <a:cs typeface="Baskerville Old Face"/>
              </a:rPr>
              <a:t>a</a:t>
            </a:r>
            <a:r>
              <a:rPr sz="2200" b="1" spc="-20" dirty="0" smtClean="0">
                <a:solidFill>
                  <a:srgbClr val="FF0000"/>
                </a:solidFill>
                <a:latin typeface="Baskerville Old Face"/>
                <a:cs typeface="Baskerville Old Face"/>
              </a:rPr>
              <a:t>n</a:t>
            </a:r>
            <a:r>
              <a:rPr sz="2200" b="1" spc="-5" dirty="0" smtClean="0">
                <a:solidFill>
                  <a:srgbClr val="FF0000"/>
                </a:solidFill>
                <a:latin typeface="Baskerville Old Face"/>
                <a:cs typeface="Baskerville Old Face"/>
              </a:rPr>
              <a:t>c</a:t>
            </a:r>
            <a:r>
              <a:rPr sz="2200" b="1" spc="-10" dirty="0" smtClean="0">
                <a:solidFill>
                  <a:srgbClr val="FF0000"/>
                </a:solidFill>
                <a:latin typeface="Baskerville Old Face"/>
                <a:cs typeface="Baskerville Old Face"/>
              </a:rPr>
              <a:t>e</a:t>
            </a:r>
            <a:r>
              <a:rPr sz="2200" b="1" spc="5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200" b="1" spc="-10" dirty="0" smtClean="0">
                <a:solidFill>
                  <a:srgbClr val="FF0000"/>
                </a:solidFill>
                <a:latin typeface="Baskerville Old Face"/>
                <a:cs typeface="Baskerville Old Face"/>
              </a:rPr>
              <a:t>of</a:t>
            </a:r>
            <a:r>
              <a:rPr sz="2200" b="1" spc="-5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200" b="1" spc="-15" dirty="0" smtClean="0">
                <a:solidFill>
                  <a:srgbClr val="FF0000"/>
                </a:solidFill>
                <a:latin typeface="Baskerville Old Face"/>
                <a:cs typeface="Baskerville Old Face"/>
              </a:rPr>
              <a:t>6</a:t>
            </a:r>
            <a:r>
              <a:rPr sz="2200" b="1" spc="-15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200" b="1" spc="-15" dirty="0" smtClean="0">
                <a:solidFill>
                  <a:srgbClr val="FF0000"/>
                </a:solidFill>
                <a:latin typeface="Baskerville Old Face"/>
                <a:cs typeface="Baskerville Old Face"/>
              </a:rPr>
              <a:t>f</a:t>
            </a:r>
            <a:r>
              <a:rPr lang="en-US" sz="2200" b="1" spc="5" dirty="0" smtClean="0">
                <a:solidFill>
                  <a:srgbClr val="FF0000"/>
                </a:solidFill>
                <a:latin typeface="Baskerville Old Face"/>
                <a:cs typeface="Baskerville Old Face"/>
              </a:rPr>
              <a:t>eet </a:t>
            </a:r>
            <a:r>
              <a:rPr sz="2200" b="1" spc="-15" dirty="0" smtClean="0">
                <a:solidFill>
                  <a:srgbClr val="FF0000"/>
                </a:solidFill>
                <a:latin typeface="Baskerville Old Face"/>
                <a:cs typeface="Baskerville Old Face"/>
              </a:rPr>
              <a:t>a</a:t>
            </a:r>
            <a:r>
              <a:rPr sz="2200" b="1" spc="-20" dirty="0" smtClean="0">
                <a:solidFill>
                  <a:srgbClr val="FF0000"/>
                </a:solidFill>
                <a:latin typeface="Baskerville Old Face"/>
                <a:cs typeface="Baskerville Old Face"/>
              </a:rPr>
              <a:t>n</a:t>
            </a:r>
            <a:r>
              <a:rPr sz="2200" b="1" spc="-15" dirty="0" smtClean="0">
                <a:solidFill>
                  <a:srgbClr val="FF0000"/>
                </a:solidFill>
                <a:latin typeface="Baskerville Old Face"/>
                <a:cs typeface="Baskerville Old Face"/>
              </a:rPr>
              <a:t>d</a:t>
            </a:r>
            <a:r>
              <a:rPr sz="2200" b="1" spc="-15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200" b="1" spc="-10" dirty="0" smtClean="0">
                <a:solidFill>
                  <a:srgbClr val="FF0000"/>
                </a:solidFill>
                <a:latin typeface="Baskerville Old Face"/>
                <a:cs typeface="Baskerville Old Face"/>
              </a:rPr>
              <a:t>a</a:t>
            </a:r>
            <a:r>
              <a:rPr sz="2200" b="1" spc="-5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200" b="1" u="sng" spc="-20" dirty="0" smtClean="0">
                <a:solidFill>
                  <a:srgbClr val="FF0000"/>
                </a:solidFill>
                <a:latin typeface="Baskerville Old Face"/>
                <a:cs typeface="Baskerville Old Face"/>
              </a:rPr>
              <a:t>m</a:t>
            </a:r>
            <a:r>
              <a:rPr sz="2200" b="1" u="sng" spc="-15" dirty="0" smtClean="0">
                <a:solidFill>
                  <a:srgbClr val="FF0000"/>
                </a:solidFill>
                <a:latin typeface="Baskerville Old Face"/>
                <a:cs typeface="Baskerville Old Face"/>
              </a:rPr>
              <a:t>a</a:t>
            </a:r>
            <a:r>
              <a:rPr sz="2200" b="1" u="sng" spc="-10" dirty="0" smtClean="0">
                <a:solidFill>
                  <a:srgbClr val="FF0000"/>
                </a:solidFill>
                <a:latin typeface="Baskerville Old Face"/>
                <a:cs typeface="Baskerville Old Face"/>
              </a:rPr>
              <a:t>xi</a:t>
            </a:r>
            <a:r>
              <a:rPr sz="2200" b="1" u="sng" spc="-20" dirty="0" smtClean="0">
                <a:solidFill>
                  <a:srgbClr val="FF0000"/>
                </a:solidFill>
                <a:latin typeface="Baskerville Old Face"/>
                <a:cs typeface="Baskerville Old Face"/>
              </a:rPr>
              <a:t>m</a:t>
            </a:r>
            <a:r>
              <a:rPr sz="2200" b="1" u="sng" spc="-15" dirty="0" smtClean="0">
                <a:solidFill>
                  <a:srgbClr val="FF0000"/>
                </a:solidFill>
                <a:latin typeface="Baskerville Old Face"/>
                <a:cs typeface="Baskerville Old Face"/>
              </a:rPr>
              <a:t>u</a:t>
            </a:r>
            <a:r>
              <a:rPr sz="2200" b="1" u="sng" spc="-20" dirty="0" smtClean="0">
                <a:solidFill>
                  <a:srgbClr val="FF0000"/>
                </a:solidFill>
                <a:latin typeface="Baskerville Old Face"/>
                <a:cs typeface="Baskerville Old Face"/>
              </a:rPr>
              <a:t>m</a:t>
            </a:r>
            <a:r>
              <a:rPr sz="2200" b="1" spc="-1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200" b="1" spc="-15" dirty="0" smtClean="0">
                <a:solidFill>
                  <a:srgbClr val="FF0000"/>
                </a:solidFill>
                <a:latin typeface="Baskerville Old Face"/>
                <a:cs typeface="Baskerville Old Face"/>
              </a:rPr>
              <a:t>a</a:t>
            </a:r>
            <a:r>
              <a:rPr sz="2200" b="1" spc="-10" dirty="0" smtClean="0">
                <a:solidFill>
                  <a:srgbClr val="FF0000"/>
                </a:solidFill>
                <a:latin typeface="Baskerville Old Face"/>
                <a:cs typeface="Baskerville Old Face"/>
              </a:rPr>
              <a:t>rr</a:t>
            </a:r>
            <a:r>
              <a:rPr sz="2200" b="1" spc="-20" dirty="0" smtClean="0">
                <a:solidFill>
                  <a:srgbClr val="FF0000"/>
                </a:solidFill>
                <a:latin typeface="Baskerville Old Face"/>
                <a:cs typeface="Baskerville Old Face"/>
              </a:rPr>
              <a:t>e</a:t>
            </a:r>
            <a:r>
              <a:rPr sz="2200" b="1" spc="-10" dirty="0" smtClean="0">
                <a:solidFill>
                  <a:srgbClr val="FF0000"/>
                </a:solidFill>
                <a:latin typeface="Baskerville Old Face"/>
                <a:cs typeface="Baskerville Old Face"/>
              </a:rPr>
              <a:t>st</a:t>
            </a:r>
            <a:r>
              <a:rPr sz="2200" b="1" spc="5" dirty="0" smtClean="0">
                <a:solidFill>
                  <a:srgbClr val="FF0000"/>
                </a:solidFill>
                <a:latin typeface="Baskerville Old Face"/>
                <a:cs typeface="Baskerville Old Face"/>
              </a:rPr>
              <a:t>i</a:t>
            </a:r>
            <a:r>
              <a:rPr sz="2200" b="1" spc="-20" dirty="0" smtClean="0">
                <a:solidFill>
                  <a:srgbClr val="FF0000"/>
                </a:solidFill>
                <a:latin typeface="Baskerville Old Face"/>
                <a:cs typeface="Baskerville Old Face"/>
              </a:rPr>
              <a:t>n</a:t>
            </a:r>
            <a:r>
              <a:rPr sz="2200" b="1" spc="-10" dirty="0" smtClean="0">
                <a:solidFill>
                  <a:srgbClr val="FF0000"/>
                </a:solidFill>
                <a:latin typeface="Baskerville Old Face"/>
                <a:cs typeface="Baskerville Old Face"/>
              </a:rPr>
              <a:t>g</a:t>
            </a:r>
            <a:r>
              <a:rPr sz="2200" b="1" spc="-5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200" b="1" spc="-5" dirty="0" smtClean="0">
                <a:solidFill>
                  <a:srgbClr val="FF0000"/>
                </a:solidFill>
                <a:latin typeface="Baskerville Old Face"/>
                <a:cs typeface="Baskerville Old Face"/>
              </a:rPr>
              <a:t>f</a:t>
            </a:r>
            <a:r>
              <a:rPr sz="2200" b="1" spc="-10" dirty="0" smtClean="0">
                <a:solidFill>
                  <a:srgbClr val="FF0000"/>
                </a:solidFill>
                <a:latin typeface="Baskerville Old Face"/>
                <a:cs typeface="Baskerville Old Face"/>
              </a:rPr>
              <a:t>or</a:t>
            </a:r>
            <a:r>
              <a:rPr sz="2200" b="1" spc="-5" dirty="0" smtClean="0">
                <a:solidFill>
                  <a:srgbClr val="FF0000"/>
                </a:solidFill>
                <a:latin typeface="Baskerville Old Face"/>
                <a:cs typeface="Baskerville Old Face"/>
              </a:rPr>
              <a:t>c</a:t>
            </a:r>
            <a:r>
              <a:rPr sz="2200" b="1" spc="-10" dirty="0" smtClean="0">
                <a:solidFill>
                  <a:srgbClr val="FF0000"/>
                </a:solidFill>
                <a:latin typeface="Baskerville Old Face"/>
                <a:cs typeface="Baskerville Old Face"/>
              </a:rPr>
              <a:t>e</a:t>
            </a:r>
            <a:r>
              <a:rPr sz="2200" b="1" spc="-5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200" b="1" spc="-10" dirty="0" smtClean="0">
                <a:solidFill>
                  <a:srgbClr val="FF0000"/>
                </a:solidFill>
                <a:latin typeface="Baskerville Old Face"/>
                <a:cs typeface="Baskerville Old Face"/>
              </a:rPr>
              <a:t>of</a:t>
            </a:r>
            <a:r>
              <a:rPr sz="2200" b="1" spc="-5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200" b="1" spc="-20" dirty="0" smtClean="0">
                <a:solidFill>
                  <a:srgbClr val="FF0000"/>
                </a:solidFill>
                <a:latin typeface="Baskerville Old Face"/>
                <a:cs typeface="Baskerville Old Face"/>
              </a:rPr>
              <a:t>1</a:t>
            </a:r>
            <a:r>
              <a:rPr sz="2200" b="1" spc="0" dirty="0" smtClean="0">
                <a:solidFill>
                  <a:srgbClr val="FF0000"/>
                </a:solidFill>
                <a:latin typeface="Baskerville Old Face"/>
                <a:cs typeface="Baskerville Old Face"/>
              </a:rPr>
              <a:t>,</a:t>
            </a:r>
            <a:r>
              <a:rPr sz="2200" b="1" spc="-5" dirty="0" smtClean="0">
                <a:solidFill>
                  <a:srgbClr val="FF0000"/>
                </a:solidFill>
                <a:latin typeface="Baskerville Old Face"/>
                <a:cs typeface="Baskerville Old Face"/>
              </a:rPr>
              <a:t>8</a:t>
            </a:r>
            <a:r>
              <a:rPr sz="2200" b="1" spc="-20" dirty="0" smtClean="0">
                <a:solidFill>
                  <a:srgbClr val="FF0000"/>
                </a:solidFill>
                <a:latin typeface="Baskerville Old Face"/>
                <a:cs typeface="Baskerville Old Face"/>
              </a:rPr>
              <a:t>0</a:t>
            </a:r>
            <a:r>
              <a:rPr sz="2200" b="1" spc="-15" dirty="0" smtClean="0">
                <a:solidFill>
                  <a:srgbClr val="FF0000"/>
                </a:solidFill>
                <a:latin typeface="Baskerville Old Face"/>
                <a:cs typeface="Baskerville Old Face"/>
              </a:rPr>
              <a:t>0</a:t>
            </a:r>
            <a:r>
              <a:rPr sz="2200" b="1" spc="1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200" b="1" spc="-10" dirty="0" smtClean="0">
                <a:solidFill>
                  <a:srgbClr val="FF0000"/>
                </a:solidFill>
                <a:latin typeface="Baskerville Old Face"/>
                <a:cs typeface="Baskerville Old Face"/>
              </a:rPr>
              <a:t>l</a:t>
            </a:r>
            <a:r>
              <a:rPr sz="2200" b="1" spc="0" dirty="0" smtClean="0">
                <a:solidFill>
                  <a:srgbClr val="FF0000"/>
                </a:solidFill>
                <a:latin typeface="Baskerville Old Face"/>
                <a:cs typeface="Baskerville Old Face"/>
              </a:rPr>
              <a:t>b</a:t>
            </a:r>
            <a:r>
              <a:rPr lang="en-US" sz="2200" b="1" spc="-15" dirty="0">
                <a:solidFill>
                  <a:srgbClr val="FF0000"/>
                </a:solidFill>
                <a:latin typeface="Baskerville Old Face"/>
                <a:cs typeface="Baskerville Old Face"/>
              </a:rPr>
              <a:t>.</a:t>
            </a:r>
            <a:endParaRPr sz="2200" b="1" dirty="0">
              <a:solidFill>
                <a:srgbClr val="FF0000"/>
              </a:solidFill>
              <a:latin typeface="Baskerville Old Face"/>
              <a:cs typeface="Baskerville Old Face"/>
            </a:endParaRPr>
          </a:p>
          <a:p>
            <a:pPr>
              <a:lnSpc>
                <a:spcPts val="550"/>
              </a:lnSpc>
              <a:spcBef>
                <a:spcPts val="5"/>
              </a:spcBef>
              <a:buFont typeface="Baskerville Old Face"/>
              <a:buChar char="•"/>
            </a:pPr>
            <a:endParaRPr sz="550" dirty="0"/>
          </a:p>
          <a:p>
            <a:pPr>
              <a:lnSpc>
                <a:spcPts val="1000"/>
              </a:lnSpc>
              <a:buFont typeface="Baskerville Old Face"/>
              <a:buChar char="•"/>
            </a:pPr>
            <a:endParaRPr sz="1000" dirty="0"/>
          </a:p>
          <a:p>
            <a:pPr>
              <a:lnSpc>
                <a:spcPts val="1000"/>
              </a:lnSpc>
              <a:buFont typeface="Baskerville Old Face"/>
              <a:buChar char="•"/>
            </a:pPr>
            <a:endParaRPr sz="1000" dirty="0"/>
          </a:p>
          <a:p>
            <a:pPr marL="12700">
              <a:lnSpc>
                <a:spcPct val="100000"/>
              </a:lnSpc>
            </a:pPr>
            <a:r>
              <a:rPr sz="2300" b="1" spc="-75" dirty="0" smtClean="0">
                <a:solidFill>
                  <a:srgbClr val="FF0000"/>
                </a:solidFill>
                <a:latin typeface="Baskerville Old Face"/>
                <a:cs typeface="Baskerville Old Face"/>
              </a:rPr>
              <a:t>Y</a:t>
            </a:r>
            <a:r>
              <a:rPr sz="2300" b="1" spc="-105" dirty="0" smtClean="0">
                <a:solidFill>
                  <a:srgbClr val="FF0000"/>
                </a:solidFill>
                <a:latin typeface="Baskerville Old Face"/>
                <a:cs typeface="Baskerville Old Face"/>
              </a:rPr>
              <a:t>O</a:t>
            </a:r>
            <a:r>
              <a:rPr sz="2300" b="1" spc="-80" dirty="0" smtClean="0">
                <a:solidFill>
                  <a:srgbClr val="FF0000"/>
                </a:solidFill>
                <a:latin typeface="Baskerville Old Face"/>
                <a:cs typeface="Baskerville Old Face"/>
              </a:rPr>
              <a:t>U</a:t>
            </a:r>
            <a:r>
              <a:rPr sz="2300" b="1" spc="-75" dirty="0" smtClean="0">
                <a:solidFill>
                  <a:srgbClr val="FF0000"/>
                </a:solidFill>
                <a:latin typeface="Baskerville Old Face"/>
                <a:cs typeface="Baskerville Old Face"/>
              </a:rPr>
              <a:t>R</a:t>
            </a:r>
            <a:r>
              <a:rPr sz="2300" b="1" spc="-35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300" b="1" spc="-90" dirty="0" smtClean="0">
                <a:solidFill>
                  <a:srgbClr val="FF0000"/>
                </a:solidFill>
                <a:latin typeface="Baskerville Old Face"/>
                <a:cs typeface="Baskerville Old Face"/>
              </a:rPr>
              <a:t>G</a:t>
            </a:r>
            <a:r>
              <a:rPr sz="2300" b="1" spc="-105" dirty="0" smtClean="0">
                <a:solidFill>
                  <a:srgbClr val="FF0000"/>
                </a:solidFill>
                <a:latin typeface="Baskerville Old Face"/>
                <a:cs typeface="Baskerville Old Face"/>
              </a:rPr>
              <a:t>O</a:t>
            </a:r>
            <a:r>
              <a:rPr sz="2300" b="1" spc="-70" dirty="0" smtClean="0">
                <a:solidFill>
                  <a:srgbClr val="FF0000"/>
                </a:solidFill>
                <a:latin typeface="Baskerville Old Face"/>
                <a:cs typeface="Baskerville Old Face"/>
              </a:rPr>
              <a:t>A</a:t>
            </a:r>
            <a:r>
              <a:rPr sz="2300" b="1" spc="-50" dirty="0" smtClean="0">
                <a:solidFill>
                  <a:srgbClr val="FF0000"/>
                </a:solidFill>
                <a:latin typeface="Baskerville Old Face"/>
                <a:cs typeface="Baskerville Old Face"/>
              </a:rPr>
              <a:t>L:</a:t>
            </a:r>
            <a:endParaRPr sz="2300" b="1" dirty="0">
              <a:solidFill>
                <a:srgbClr val="FF0000"/>
              </a:solidFill>
              <a:latin typeface="Baskerville Old Face"/>
              <a:cs typeface="Baskerville Old Face"/>
            </a:endParaRPr>
          </a:p>
          <a:p>
            <a:pPr>
              <a:lnSpc>
                <a:spcPts val="500"/>
              </a:lnSpc>
              <a:spcBef>
                <a:spcPts val="2"/>
              </a:spcBef>
            </a:pPr>
            <a:endParaRPr sz="500" b="1" dirty="0">
              <a:solidFill>
                <a:srgbClr val="FF0000"/>
              </a:solidFill>
            </a:endParaRPr>
          </a:p>
          <a:p>
            <a:pPr marL="756285" marR="190500" lvl="1" indent="-286385">
              <a:lnSpc>
                <a:spcPct val="77000"/>
              </a:lnSpc>
              <a:buSzPct val="95652"/>
              <a:buFont typeface="Baskerville Old Face"/>
              <a:buChar char="–"/>
              <a:tabLst>
                <a:tab pos="756285" algn="l"/>
              </a:tabLst>
            </a:pPr>
            <a:r>
              <a:rPr lang="en-US" sz="2300" b="1" u="sng" spc="-110" dirty="0" smtClean="0">
                <a:solidFill>
                  <a:srgbClr val="FF0000"/>
                </a:solidFill>
                <a:latin typeface="Book Antiqua" panose="02040602050305030304" pitchFamily="18" charset="0"/>
                <a:cs typeface="Baskerville Old Face"/>
              </a:rPr>
              <a:t>Minimize the free fall distance to reduce arresting force</a:t>
            </a:r>
            <a:endParaRPr sz="2300" b="1" dirty="0">
              <a:solidFill>
                <a:srgbClr val="FF0000"/>
              </a:solidFill>
              <a:latin typeface="Book Antiqua" panose="02040602050305030304" pitchFamily="18" charset="0"/>
              <a:cs typeface="Baskerville Old Face"/>
            </a:endParaRPr>
          </a:p>
        </p:txBody>
      </p:sp>
      <p:sp>
        <p:nvSpPr>
          <p:cNvPr id="4" name="object 4" title="Picture of working man"/>
          <p:cNvSpPr/>
          <p:nvPr/>
        </p:nvSpPr>
        <p:spPr>
          <a:xfrm>
            <a:off x="7239000" y="4876800"/>
            <a:ext cx="2743200" cy="2819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764539" y="1540763"/>
            <a:ext cx="4599940" cy="5715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600" spc="295" dirty="0" smtClean="0">
                <a:latin typeface="Baskerville Old Face"/>
                <a:cs typeface="Baskerville Old Face"/>
              </a:rPr>
              <a:t>•</a:t>
            </a:r>
            <a:r>
              <a:rPr sz="3600" spc="-10" dirty="0" smtClean="0">
                <a:latin typeface="Baskerville Old Face"/>
                <a:cs typeface="Baskerville Old Face"/>
              </a:rPr>
              <a:t>S</a:t>
            </a:r>
            <a:r>
              <a:rPr sz="3600" spc="-5" dirty="0" smtClean="0">
                <a:latin typeface="Baskerville Old Face"/>
                <a:cs typeface="Baskerville Old Face"/>
              </a:rPr>
              <a:t>e</a:t>
            </a:r>
            <a:r>
              <a:rPr sz="3600" spc="0" dirty="0" smtClean="0">
                <a:latin typeface="Baskerville Old Face"/>
                <a:cs typeface="Baskerville Old Face"/>
              </a:rPr>
              <a:t>l</a:t>
            </a:r>
            <a:r>
              <a:rPr sz="3600" spc="-5" dirty="0" smtClean="0">
                <a:latin typeface="Baskerville Old Face"/>
                <a:cs typeface="Baskerville Old Face"/>
              </a:rPr>
              <a:t>f</a:t>
            </a:r>
            <a:r>
              <a:rPr sz="3600" spc="-10" dirty="0" smtClean="0">
                <a:latin typeface="Baskerville Old Face"/>
                <a:cs typeface="Baskerville Old Face"/>
              </a:rPr>
              <a:t>-R</a:t>
            </a:r>
            <a:r>
              <a:rPr sz="3600" spc="-5" dirty="0" smtClean="0">
                <a:latin typeface="Baskerville Old Face"/>
                <a:cs typeface="Baskerville Old Face"/>
              </a:rPr>
              <a:t>e</a:t>
            </a:r>
            <a:r>
              <a:rPr sz="3600" spc="10" dirty="0" smtClean="0">
                <a:latin typeface="Baskerville Old Face"/>
                <a:cs typeface="Baskerville Old Face"/>
              </a:rPr>
              <a:t>t</a:t>
            </a:r>
            <a:r>
              <a:rPr sz="3600" spc="-5" dirty="0" smtClean="0">
                <a:latin typeface="Baskerville Old Face"/>
                <a:cs typeface="Baskerville Old Face"/>
              </a:rPr>
              <a:t>ract</a:t>
            </a:r>
            <a:r>
              <a:rPr sz="3600" spc="0" dirty="0" smtClean="0">
                <a:latin typeface="Baskerville Old Face"/>
                <a:cs typeface="Baskerville Old Face"/>
              </a:rPr>
              <a:t>i</a:t>
            </a:r>
            <a:r>
              <a:rPr sz="3600" spc="5" dirty="0" smtClean="0">
                <a:latin typeface="Baskerville Old Face"/>
                <a:cs typeface="Baskerville Old Face"/>
              </a:rPr>
              <a:t>n</a:t>
            </a:r>
            <a:r>
              <a:rPr sz="3600" spc="0" dirty="0" smtClean="0">
                <a:latin typeface="Baskerville Old Face"/>
                <a:cs typeface="Baskerville Old Face"/>
              </a:rPr>
              <a:t>g</a:t>
            </a:r>
            <a:r>
              <a:rPr sz="3600" spc="0" dirty="0" smtClean="0">
                <a:latin typeface="Times New Roman"/>
                <a:cs typeface="Times New Roman"/>
              </a:rPr>
              <a:t> </a:t>
            </a:r>
            <a:r>
              <a:rPr sz="3600" spc="-5" dirty="0" smtClean="0">
                <a:latin typeface="Baskerville Old Face"/>
                <a:cs typeface="Baskerville Old Face"/>
              </a:rPr>
              <a:t>La</a:t>
            </a:r>
            <a:r>
              <a:rPr sz="3600" spc="-10" dirty="0" smtClean="0">
                <a:latin typeface="Baskerville Old Face"/>
                <a:cs typeface="Baskerville Old Face"/>
              </a:rPr>
              <a:t>ny</a:t>
            </a:r>
            <a:r>
              <a:rPr sz="3600" spc="-5" dirty="0" smtClean="0">
                <a:latin typeface="Baskerville Old Face"/>
                <a:cs typeface="Baskerville Old Face"/>
              </a:rPr>
              <a:t>ar</a:t>
            </a:r>
            <a:r>
              <a:rPr sz="3600" spc="0" dirty="0" smtClean="0">
                <a:latin typeface="Baskerville Old Face"/>
                <a:cs typeface="Baskerville Old Face"/>
              </a:rPr>
              <a:t>d</a:t>
            </a:r>
            <a:endParaRPr sz="3600">
              <a:latin typeface="Baskerville Old Face"/>
              <a:cs typeface="Baskerville Old Fac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21739" y="2180335"/>
            <a:ext cx="4168775" cy="18967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99085" indent="-287020">
              <a:lnSpc>
                <a:spcPct val="100000"/>
              </a:lnSpc>
              <a:buFont typeface="Baskerville Old Face"/>
              <a:buChar char="–"/>
              <a:tabLst>
                <a:tab pos="299085" algn="l"/>
              </a:tabLst>
            </a:pPr>
            <a:r>
              <a:rPr sz="2800" spc="-5" dirty="0" smtClean="0">
                <a:latin typeface="Baskerville Old Face"/>
                <a:cs typeface="Baskerville Old Face"/>
              </a:rPr>
              <a:t>D</a:t>
            </a:r>
            <a:r>
              <a:rPr sz="2800" spc="-15" dirty="0" smtClean="0">
                <a:latin typeface="Baskerville Old Face"/>
                <a:cs typeface="Baskerville Old Face"/>
              </a:rPr>
              <a:t>o</a:t>
            </a:r>
            <a:r>
              <a:rPr sz="2800" spc="-10" dirty="0" smtClean="0">
                <a:latin typeface="Baskerville Old Face"/>
                <a:cs typeface="Baskerville Old Face"/>
              </a:rPr>
              <a:t>ubl</a:t>
            </a:r>
            <a:r>
              <a:rPr sz="2800" spc="-15" dirty="0" smtClean="0">
                <a:latin typeface="Baskerville Old Face"/>
                <a:cs typeface="Baskerville Old Face"/>
              </a:rPr>
              <a:t>e</a:t>
            </a:r>
            <a:r>
              <a:rPr sz="2800" spc="5" dirty="0" smtClean="0">
                <a:latin typeface="Times New Roman"/>
                <a:cs typeface="Times New Roman"/>
              </a:rPr>
              <a:t> </a:t>
            </a:r>
            <a:r>
              <a:rPr sz="2800" spc="-10" dirty="0" smtClean="0">
                <a:latin typeface="Baskerville Old Face"/>
                <a:cs typeface="Baskerville Old Face"/>
              </a:rPr>
              <a:t>l</a:t>
            </a:r>
            <a:r>
              <a:rPr sz="2800" spc="-15" dirty="0" smtClean="0">
                <a:latin typeface="Baskerville Old Face"/>
                <a:cs typeface="Baskerville Old Face"/>
              </a:rPr>
              <a:t>o</a:t>
            </a:r>
            <a:r>
              <a:rPr sz="2800" spc="-5" dirty="0" smtClean="0">
                <a:latin typeface="Baskerville Old Face"/>
                <a:cs typeface="Baskerville Old Face"/>
              </a:rPr>
              <a:t>c</a:t>
            </a:r>
            <a:r>
              <a:rPr sz="2800" spc="-25" dirty="0" smtClean="0">
                <a:latin typeface="Baskerville Old Face"/>
                <a:cs typeface="Baskerville Old Face"/>
              </a:rPr>
              <a:t>k</a:t>
            </a:r>
            <a:r>
              <a:rPr sz="2800" spc="5" dirty="0" smtClean="0">
                <a:latin typeface="Baskerville Old Face"/>
                <a:cs typeface="Baskerville Old Face"/>
              </a:rPr>
              <a:t>i</a:t>
            </a:r>
            <a:r>
              <a:rPr sz="2800" spc="-20" dirty="0" smtClean="0">
                <a:latin typeface="Baskerville Old Face"/>
                <a:cs typeface="Baskerville Old Face"/>
              </a:rPr>
              <a:t>n</a:t>
            </a:r>
            <a:r>
              <a:rPr sz="2800" spc="-15" dirty="0" smtClean="0">
                <a:latin typeface="Baskerville Old Face"/>
                <a:cs typeface="Baskerville Old Face"/>
              </a:rPr>
              <a:t>g</a:t>
            </a:r>
            <a:r>
              <a:rPr sz="2800" spc="-5" dirty="0" smtClean="0">
                <a:latin typeface="Times New Roman"/>
                <a:cs typeface="Times New Roman"/>
              </a:rPr>
              <a:t> </a:t>
            </a:r>
            <a:r>
              <a:rPr sz="2800" spc="-5" dirty="0" smtClean="0">
                <a:latin typeface="Baskerville Old Face"/>
                <a:cs typeface="Baskerville Old Face"/>
              </a:rPr>
              <a:t>s</a:t>
            </a:r>
            <a:r>
              <a:rPr sz="2800" spc="-10" dirty="0" smtClean="0">
                <a:latin typeface="Baskerville Old Face"/>
                <a:cs typeface="Baskerville Old Face"/>
              </a:rPr>
              <a:t>n</a:t>
            </a:r>
            <a:r>
              <a:rPr sz="2800" spc="-25" dirty="0" smtClean="0">
                <a:latin typeface="Baskerville Old Face"/>
                <a:cs typeface="Baskerville Old Face"/>
              </a:rPr>
              <a:t>a</a:t>
            </a:r>
            <a:r>
              <a:rPr sz="2800" spc="0" dirty="0" smtClean="0">
                <a:latin typeface="Baskerville Old Face"/>
                <a:cs typeface="Baskerville Old Face"/>
              </a:rPr>
              <a:t>p</a:t>
            </a:r>
            <a:r>
              <a:rPr sz="2800" spc="0" dirty="0" smtClean="0">
                <a:latin typeface="Times New Roman"/>
                <a:cs typeface="Times New Roman"/>
              </a:rPr>
              <a:t> </a:t>
            </a:r>
            <a:r>
              <a:rPr sz="2800" spc="-5" dirty="0" smtClean="0">
                <a:latin typeface="Baskerville Old Face"/>
                <a:cs typeface="Baskerville Old Face"/>
              </a:rPr>
              <a:t>h</a:t>
            </a:r>
            <a:r>
              <a:rPr sz="2800" spc="-15" dirty="0" smtClean="0">
                <a:latin typeface="Baskerville Old Face"/>
                <a:cs typeface="Baskerville Old Face"/>
              </a:rPr>
              <a:t>oo</a:t>
            </a:r>
            <a:r>
              <a:rPr sz="2800" spc="-25" dirty="0" smtClean="0">
                <a:latin typeface="Baskerville Old Face"/>
                <a:cs typeface="Baskerville Old Face"/>
              </a:rPr>
              <a:t>k</a:t>
            </a:r>
            <a:r>
              <a:rPr sz="2800" spc="-10" dirty="0" smtClean="0">
                <a:latin typeface="Baskerville Old Face"/>
                <a:cs typeface="Baskerville Old Face"/>
              </a:rPr>
              <a:t>s</a:t>
            </a:r>
            <a:endParaRPr sz="2800">
              <a:latin typeface="Baskerville Old Face"/>
              <a:cs typeface="Baskerville Old Face"/>
            </a:endParaRPr>
          </a:p>
          <a:p>
            <a:pPr>
              <a:lnSpc>
                <a:spcPts val="650"/>
              </a:lnSpc>
              <a:spcBef>
                <a:spcPts val="33"/>
              </a:spcBef>
              <a:buFont typeface="Baskerville Old Face"/>
              <a:buChar char="–"/>
            </a:pPr>
            <a:endParaRPr sz="650"/>
          </a:p>
          <a:p>
            <a:pPr marL="299085" indent="-287020">
              <a:lnSpc>
                <a:spcPct val="100000"/>
              </a:lnSpc>
              <a:buFont typeface="Baskerville Old Face"/>
              <a:buChar char="–"/>
              <a:tabLst>
                <a:tab pos="299085" algn="l"/>
              </a:tabLst>
            </a:pPr>
            <a:r>
              <a:rPr sz="2800" spc="-5" dirty="0" smtClean="0">
                <a:latin typeface="Baskerville Old Face"/>
                <a:cs typeface="Baskerville Old Face"/>
              </a:rPr>
              <a:t>M</a:t>
            </a:r>
            <a:r>
              <a:rPr sz="2800" spc="-10" dirty="0" smtClean="0">
                <a:latin typeface="Baskerville Old Face"/>
                <a:cs typeface="Baskerville Old Face"/>
              </a:rPr>
              <a:t>inimi</a:t>
            </a:r>
            <a:r>
              <a:rPr sz="2800" spc="0" dirty="0" smtClean="0">
                <a:latin typeface="Baskerville Old Face"/>
                <a:cs typeface="Baskerville Old Face"/>
              </a:rPr>
              <a:t>z</a:t>
            </a:r>
            <a:r>
              <a:rPr sz="2800" spc="-5" dirty="0" smtClean="0">
                <a:latin typeface="Baskerville Old Face"/>
                <a:cs typeface="Baskerville Old Face"/>
              </a:rPr>
              <a:t>e</a:t>
            </a:r>
            <a:r>
              <a:rPr sz="2800" spc="-10" dirty="0" smtClean="0">
                <a:latin typeface="Baskerville Old Face"/>
                <a:cs typeface="Baskerville Old Face"/>
              </a:rPr>
              <a:t>s</a:t>
            </a:r>
            <a:r>
              <a:rPr sz="2800" spc="-10" dirty="0" smtClean="0">
                <a:latin typeface="Times New Roman"/>
                <a:cs typeface="Times New Roman"/>
              </a:rPr>
              <a:t> </a:t>
            </a:r>
            <a:r>
              <a:rPr sz="2800" spc="-15" dirty="0" smtClean="0">
                <a:latin typeface="Baskerville Old Face"/>
                <a:cs typeface="Baskerville Old Face"/>
              </a:rPr>
              <a:t>fr</a:t>
            </a:r>
            <a:r>
              <a:rPr sz="2800" spc="-5" dirty="0" smtClean="0">
                <a:latin typeface="Baskerville Old Face"/>
                <a:cs typeface="Baskerville Old Face"/>
              </a:rPr>
              <a:t>e</a:t>
            </a:r>
            <a:r>
              <a:rPr sz="2800" spc="-15" dirty="0" smtClean="0">
                <a:latin typeface="Baskerville Old Face"/>
                <a:cs typeface="Baskerville Old Face"/>
              </a:rPr>
              <a:t>e</a:t>
            </a:r>
            <a:r>
              <a:rPr sz="2800" spc="5" dirty="0" smtClean="0">
                <a:latin typeface="Times New Roman"/>
                <a:cs typeface="Times New Roman"/>
              </a:rPr>
              <a:t> </a:t>
            </a:r>
            <a:r>
              <a:rPr sz="2800" spc="-5" dirty="0" smtClean="0">
                <a:latin typeface="Baskerville Old Face"/>
                <a:cs typeface="Baskerville Old Face"/>
              </a:rPr>
              <a:t>f</a:t>
            </a:r>
            <a:r>
              <a:rPr sz="2800" spc="-25" dirty="0" smtClean="0">
                <a:latin typeface="Baskerville Old Face"/>
                <a:cs typeface="Baskerville Old Face"/>
              </a:rPr>
              <a:t>a</a:t>
            </a:r>
            <a:r>
              <a:rPr sz="2800" spc="-10" dirty="0" smtClean="0">
                <a:latin typeface="Baskerville Old Face"/>
                <a:cs typeface="Baskerville Old Face"/>
              </a:rPr>
              <a:t>l</a:t>
            </a:r>
            <a:r>
              <a:rPr sz="2800" spc="0" dirty="0" smtClean="0">
                <a:latin typeface="Baskerville Old Face"/>
                <a:cs typeface="Baskerville Old Face"/>
              </a:rPr>
              <a:t>l</a:t>
            </a:r>
            <a:r>
              <a:rPr sz="2800" spc="-15" dirty="0" smtClean="0">
                <a:latin typeface="Times New Roman"/>
                <a:cs typeface="Times New Roman"/>
              </a:rPr>
              <a:t> </a:t>
            </a:r>
            <a:r>
              <a:rPr sz="2800" spc="5" dirty="0" smtClean="0">
                <a:latin typeface="Baskerville Old Face"/>
                <a:cs typeface="Baskerville Old Face"/>
              </a:rPr>
              <a:t>di</a:t>
            </a:r>
            <a:r>
              <a:rPr sz="2800" spc="-15" dirty="0" smtClean="0">
                <a:latin typeface="Baskerville Old Face"/>
                <a:cs typeface="Baskerville Old Face"/>
              </a:rPr>
              <a:t>s</a:t>
            </a:r>
            <a:r>
              <a:rPr sz="2800" spc="5" dirty="0" smtClean="0">
                <a:latin typeface="Baskerville Old Face"/>
                <a:cs typeface="Baskerville Old Face"/>
              </a:rPr>
              <a:t>t</a:t>
            </a:r>
            <a:r>
              <a:rPr sz="2800" spc="-10" dirty="0" smtClean="0">
                <a:latin typeface="Baskerville Old Face"/>
                <a:cs typeface="Baskerville Old Face"/>
              </a:rPr>
              <a:t>a</a:t>
            </a:r>
            <a:r>
              <a:rPr sz="2800" spc="-20" dirty="0" smtClean="0">
                <a:latin typeface="Baskerville Old Face"/>
                <a:cs typeface="Baskerville Old Face"/>
              </a:rPr>
              <a:t>n</a:t>
            </a:r>
            <a:r>
              <a:rPr sz="2800" spc="-5" dirty="0" smtClean="0">
                <a:latin typeface="Baskerville Old Face"/>
                <a:cs typeface="Baskerville Old Face"/>
              </a:rPr>
              <a:t>c</a:t>
            </a:r>
            <a:r>
              <a:rPr sz="2800" spc="-15" dirty="0" smtClean="0">
                <a:latin typeface="Baskerville Old Face"/>
                <a:cs typeface="Baskerville Old Face"/>
              </a:rPr>
              <a:t>e</a:t>
            </a:r>
            <a:endParaRPr sz="2800">
              <a:latin typeface="Baskerville Old Face"/>
              <a:cs typeface="Baskerville Old Face"/>
            </a:endParaRPr>
          </a:p>
          <a:p>
            <a:pPr>
              <a:lnSpc>
                <a:spcPts val="600"/>
              </a:lnSpc>
              <a:spcBef>
                <a:spcPts val="46"/>
              </a:spcBef>
              <a:buFont typeface="Baskerville Old Face"/>
              <a:buChar char="–"/>
            </a:pPr>
            <a:endParaRPr sz="600"/>
          </a:p>
          <a:p>
            <a:pPr marL="299085" marR="1223645" indent="-287020">
              <a:lnSpc>
                <a:spcPct val="100400"/>
              </a:lnSpc>
              <a:buFont typeface="Baskerville Old Face"/>
              <a:buChar char="–"/>
              <a:tabLst>
                <a:tab pos="299085" algn="l"/>
              </a:tabLst>
            </a:pPr>
            <a:r>
              <a:rPr sz="2800" spc="-5" dirty="0" smtClean="0">
                <a:latin typeface="Baskerville Old Face"/>
                <a:cs typeface="Baskerville Old Face"/>
              </a:rPr>
              <a:t>M</a:t>
            </a:r>
            <a:r>
              <a:rPr sz="2800" spc="-10" dirty="0" smtClean="0">
                <a:latin typeface="Baskerville Old Face"/>
                <a:cs typeface="Baskerville Old Face"/>
              </a:rPr>
              <a:t>ain</a:t>
            </a:r>
            <a:r>
              <a:rPr sz="2800" spc="5" dirty="0" smtClean="0">
                <a:latin typeface="Baskerville Old Face"/>
                <a:cs typeface="Baskerville Old Face"/>
              </a:rPr>
              <a:t>t</a:t>
            </a:r>
            <a:r>
              <a:rPr sz="2800" spc="-25" dirty="0" smtClean="0">
                <a:latin typeface="Baskerville Old Face"/>
                <a:cs typeface="Baskerville Old Face"/>
              </a:rPr>
              <a:t>a</a:t>
            </a:r>
            <a:r>
              <a:rPr sz="2800" spc="5" dirty="0" smtClean="0">
                <a:latin typeface="Baskerville Old Face"/>
                <a:cs typeface="Baskerville Old Face"/>
              </a:rPr>
              <a:t>i</a:t>
            </a:r>
            <a:r>
              <a:rPr sz="2800" spc="-15" dirty="0" smtClean="0">
                <a:latin typeface="Baskerville Old Face"/>
                <a:cs typeface="Baskerville Old Face"/>
              </a:rPr>
              <a:t>n</a:t>
            </a:r>
            <a:r>
              <a:rPr sz="2800" spc="-10" dirty="0" smtClean="0">
                <a:latin typeface="Times New Roman"/>
                <a:cs typeface="Times New Roman"/>
              </a:rPr>
              <a:t> </a:t>
            </a:r>
            <a:r>
              <a:rPr sz="2800" spc="-5" dirty="0" smtClean="0">
                <a:latin typeface="Baskerville Old Face"/>
                <a:cs typeface="Baskerville Old Face"/>
              </a:rPr>
              <a:t>o</a:t>
            </a:r>
            <a:r>
              <a:rPr sz="2800" spc="-10" dirty="0" smtClean="0">
                <a:latin typeface="Baskerville Old Face"/>
                <a:cs typeface="Baskerville Old Face"/>
              </a:rPr>
              <a:t>v</a:t>
            </a:r>
            <a:r>
              <a:rPr sz="2800" spc="-20" dirty="0" smtClean="0">
                <a:latin typeface="Baskerville Old Face"/>
                <a:cs typeface="Baskerville Old Face"/>
              </a:rPr>
              <a:t>e</a:t>
            </a:r>
            <a:r>
              <a:rPr sz="2800" spc="-15" dirty="0" smtClean="0">
                <a:latin typeface="Baskerville Old Face"/>
                <a:cs typeface="Baskerville Old Face"/>
              </a:rPr>
              <a:t>r</a:t>
            </a:r>
            <a:r>
              <a:rPr sz="2800" spc="-5" dirty="0" smtClean="0">
                <a:latin typeface="Baskerville Old Face"/>
                <a:cs typeface="Baskerville Old Face"/>
              </a:rPr>
              <a:t>he</a:t>
            </a:r>
            <a:r>
              <a:rPr sz="2800" spc="-25" dirty="0" smtClean="0">
                <a:latin typeface="Baskerville Old Face"/>
                <a:cs typeface="Baskerville Old Face"/>
              </a:rPr>
              <a:t>a</a:t>
            </a:r>
            <a:r>
              <a:rPr sz="2800" spc="0" dirty="0" smtClean="0">
                <a:latin typeface="Baskerville Old Face"/>
                <a:cs typeface="Baskerville Old Face"/>
              </a:rPr>
              <a:t>d</a:t>
            </a:r>
            <a:r>
              <a:rPr sz="2800" spc="0" dirty="0" smtClean="0">
                <a:latin typeface="Times New Roman"/>
                <a:cs typeface="Times New Roman"/>
              </a:rPr>
              <a:t> </a:t>
            </a:r>
            <a:r>
              <a:rPr sz="2800" spc="-10" dirty="0" smtClean="0">
                <a:latin typeface="Baskerville Old Face"/>
                <a:cs typeface="Baskerville Old Face"/>
              </a:rPr>
              <a:t>a</a:t>
            </a:r>
            <a:r>
              <a:rPr sz="2800" spc="-20" dirty="0" smtClean="0">
                <a:latin typeface="Baskerville Old Face"/>
                <a:cs typeface="Baskerville Old Face"/>
              </a:rPr>
              <a:t>n</a:t>
            </a:r>
            <a:r>
              <a:rPr sz="2800" spc="-5" dirty="0" smtClean="0">
                <a:latin typeface="Baskerville Old Face"/>
                <a:cs typeface="Baskerville Old Face"/>
              </a:rPr>
              <a:t>ch</a:t>
            </a:r>
            <a:r>
              <a:rPr sz="2800" spc="-15" dirty="0" smtClean="0">
                <a:latin typeface="Baskerville Old Face"/>
                <a:cs typeface="Baskerville Old Face"/>
              </a:rPr>
              <a:t>o</a:t>
            </a:r>
            <a:r>
              <a:rPr sz="2800" spc="0" dirty="0" smtClean="0">
                <a:latin typeface="Baskerville Old Face"/>
                <a:cs typeface="Baskerville Old Face"/>
              </a:rPr>
              <a:t>r</a:t>
            </a:r>
            <a:r>
              <a:rPr sz="2800" spc="-25" dirty="0" smtClean="0">
                <a:latin typeface="Baskerville Old Face"/>
                <a:cs typeface="Baskerville Old Face"/>
              </a:rPr>
              <a:t>a</a:t>
            </a:r>
            <a:r>
              <a:rPr sz="2800" spc="-15" dirty="0" smtClean="0">
                <a:latin typeface="Baskerville Old Face"/>
                <a:cs typeface="Baskerville Old Face"/>
              </a:rPr>
              <a:t>ge</a:t>
            </a:r>
            <a:endParaRPr sz="2800">
              <a:latin typeface="Baskerville Old Face"/>
              <a:cs typeface="Baskerville Old Face"/>
            </a:endParaRPr>
          </a:p>
        </p:txBody>
      </p:sp>
      <p:sp>
        <p:nvSpPr>
          <p:cNvPr id="5" name="object 5" title="Self-Retracting Lanyard picutre 1"/>
          <p:cNvSpPr/>
          <p:nvPr/>
        </p:nvSpPr>
        <p:spPr>
          <a:xfrm>
            <a:off x="7467600" y="1371600"/>
            <a:ext cx="2057399" cy="594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 title="Self-Retracting Lanyard picutre 2"/>
          <p:cNvSpPr/>
          <p:nvPr/>
        </p:nvSpPr>
        <p:spPr>
          <a:xfrm>
            <a:off x="5029201" y="3124200"/>
            <a:ext cx="2438399" cy="40385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 title="Man wearing a Self-Retracting Lanyard "/>
          <p:cNvSpPr/>
          <p:nvPr/>
        </p:nvSpPr>
        <p:spPr>
          <a:xfrm>
            <a:off x="990600" y="4114800"/>
            <a:ext cx="3581399" cy="30479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54101" y="533400"/>
            <a:ext cx="8166099" cy="609600"/>
          </a:xfrm>
        </p:spPr>
        <p:txBody>
          <a:bodyPr/>
          <a:lstStyle/>
          <a:p>
            <a:pPr marL="1270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en-US" sz="2800" b="0" i="0" u="none" strike="noStrike" kern="1200" cap="none" spc="-1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P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e</a:t>
            </a:r>
            <a:r>
              <a:rPr kumimoji="0" lang="en-US" sz="2800" b="0" i="0" u="none" strike="noStrike" kern="1200" cap="none" spc="-1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r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s</a:t>
            </a:r>
            <a:r>
              <a:rPr kumimoji="0" lang="en-US" sz="2800" b="0" i="0" u="none" strike="noStrike" kern="1200" cap="none" spc="-1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o</a:t>
            </a:r>
            <a:r>
              <a:rPr kumimoji="0" lang="en-US" sz="2800" b="0" i="0" u="none" strike="noStrike" kern="120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al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2800" b="0" i="0" u="none" strike="noStrike" kern="1200" cap="none" spc="-1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P</a:t>
            </a:r>
            <a:r>
              <a:rPr kumimoji="0" lang="en-US" sz="2800" b="0" i="0" u="none" strike="noStrike" kern="1200" cap="none" spc="-2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r</a:t>
            </a:r>
            <a:r>
              <a:rPr kumimoji="0" lang="en-US" sz="2800" b="0" i="0" u="none" strike="noStrike" kern="1200" cap="none" spc="-1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ot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e</a:t>
            </a:r>
            <a:r>
              <a:rPr kumimoji="0" lang="en-US" sz="2800" b="0" i="0" u="none" strike="noStrike" kern="1200" cap="none" spc="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c</a:t>
            </a:r>
            <a:r>
              <a:rPr kumimoji="0" lang="en-US" sz="2800" b="0" i="0" u="none" strike="noStrike" kern="1200" cap="none" spc="-1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t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ive</a:t>
            </a:r>
            <a:r>
              <a:rPr kumimoji="0" lang="en-US" sz="2800" b="0" i="0" u="none" strike="noStrike" kern="120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2800" b="0" i="0" u="none" strike="noStrike" kern="1200" cap="none" spc="-1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E</a:t>
            </a:r>
            <a:r>
              <a:rPr kumimoji="0" lang="en-US" sz="2800" b="0" i="0" u="none" strike="noStrike" kern="1200" cap="none" spc="-1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qu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i</a:t>
            </a:r>
            <a:r>
              <a:rPr kumimoji="0" lang="en-US" sz="2800" b="0" i="0" u="none" strike="noStrike" kern="1200" cap="none" spc="-1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p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m</a:t>
            </a:r>
            <a:r>
              <a:rPr kumimoji="0" lang="en-US" sz="2800" b="0" i="0" u="none" strike="noStrike" kern="1200" cap="none" spc="-1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e</a:t>
            </a:r>
            <a:r>
              <a:rPr kumimoji="0" lang="en-US" sz="2800" b="0" i="0" u="none" strike="noStrike" kern="120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t</a:t>
            </a:r>
            <a:r>
              <a:rPr kumimoji="0" lang="en-US" sz="2800" b="0" i="0" u="none" strike="noStrike" kern="1200" cap="none" spc="-1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–</a:t>
            </a:r>
            <a:r>
              <a:rPr kumimoji="0" lang="en-US" sz="2800" b="0" i="0" u="none" strike="noStrike" kern="1200" cap="none" spc="-1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2800" b="0" i="0" u="none" strike="noStrike" kern="1200" cap="none" spc="-1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S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elf</a:t>
            </a:r>
            <a:r>
              <a:rPr kumimoji="0" lang="en-US" sz="2800" b="0" i="0" u="none" strike="noStrike" kern="1200" cap="none" spc="-1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-</a:t>
            </a:r>
            <a:r>
              <a:rPr kumimoji="0" lang="en-US" sz="2800" b="0" i="0" u="none" strike="noStrike" kern="1200" cap="none" spc="-1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R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e</a:t>
            </a:r>
            <a:r>
              <a:rPr kumimoji="0" lang="en-US" sz="2800" b="0" i="0" u="none" strike="noStrike" kern="1200" cap="none" spc="-1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tr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a</a:t>
            </a:r>
            <a:r>
              <a:rPr kumimoji="0" lang="en-US" sz="2800" b="0" i="0" u="none" strike="noStrike" kern="1200" cap="none" spc="-1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ct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i</a:t>
            </a:r>
            <a:r>
              <a:rPr kumimoji="0" lang="en-US" sz="2800" b="0" i="0" u="none" strike="noStrike" kern="120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g</a:t>
            </a:r>
            <a:r>
              <a:rPr kumimoji="0" lang="en-US" sz="2800" b="0" i="0" u="none" strike="noStrike" kern="1200" cap="none" spc="-1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2800" b="0" i="0" u="none" strike="noStrike" kern="1200" cap="none" spc="-1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L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a</a:t>
            </a:r>
            <a:r>
              <a:rPr kumimoji="0" lang="en-US" sz="2800" b="0" i="0" u="none" strike="noStrike" kern="1200" cap="none" spc="-1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ny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a</a:t>
            </a:r>
            <a:r>
              <a:rPr kumimoji="0" lang="en-US" sz="2800" b="0" i="0" u="none" strike="noStrike" kern="1200" cap="none" spc="-1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r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d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/>
            </a:r>
            <a:b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0739" y="1472691"/>
            <a:ext cx="4610735" cy="22390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3535">
              <a:lnSpc>
                <a:spcPct val="100000"/>
              </a:lnSpc>
              <a:buFont typeface="Baskerville Old Face"/>
              <a:buChar char="•"/>
              <a:tabLst>
                <a:tab pos="355600" algn="l"/>
              </a:tabLst>
            </a:pPr>
            <a:r>
              <a:rPr sz="2600" spc="-10" dirty="0" smtClean="0">
                <a:latin typeface="Baskerville Old Face"/>
                <a:cs typeface="Baskerville Old Face"/>
              </a:rPr>
              <a:t>L</a:t>
            </a:r>
            <a:r>
              <a:rPr sz="2600" spc="0" dirty="0" smtClean="0">
                <a:latin typeface="Baskerville Old Face"/>
                <a:cs typeface="Baskerville Old Face"/>
              </a:rPr>
              <a:t>adder</a:t>
            </a:r>
            <a:r>
              <a:rPr sz="2600" spc="-10" dirty="0" smtClean="0">
                <a:latin typeface="Times New Roman"/>
                <a:cs typeface="Times New Roman"/>
              </a:rPr>
              <a:t> </a:t>
            </a:r>
            <a:r>
              <a:rPr sz="2600" spc="-20" dirty="0" smtClean="0">
                <a:latin typeface="Baskerville Old Face"/>
                <a:cs typeface="Baskerville Old Face"/>
              </a:rPr>
              <a:t>C</a:t>
            </a:r>
            <a:r>
              <a:rPr sz="2600" spc="-10" dirty="0" smtClean="0">
                <a:latin typeface="Baskerville Old Face"/>
                <a:cs typeface="Baskerville Old Face"/>
              </a:rPr>
              <a:t>li</a:t>
            </a:r>
            <a:r>
              <a:rPr sz="2600" spc="0" dirty="0" smtClean="0">
                <a:latin typeface="Baskerville Old Face"/>
                <a:cs typeface="Baskerville Old Face"/>
              </a:rPr>
              <a:t>m</a:t>
            </a:r>
            <a:r>
              <a:rPr sz="2600" spc="-20" dirty="0" smtClean="0">
                <a:latin typeface="Baskerville Old Face"/>
                <a:cs typeface="Baskerville Old Face"/>
              </a:rPr>
              <a:t>b</a:t>
            </a:r>
            <a:r>
              <a:rPr sz="2600" spc="0" dirty="0" smtClean="0">
                <a:latin typeface="Baskerville Old Face"/>
                <a:cs typeface="Baskerville Old Face"/>
              </a:rPr>
              <a:t>i</a:t>
            </a:r>
            <a:r>
              <a:rPr sz="2600" spc="-5" dirty="0" smtClean="0">
                <a:latin typeface="Baskerville Old Face"/>
                <a:cs typeface="Baskerville Old Face"/>
              </a:rPr>
              <a:t>n</a:t>
            </a:r>
            <a:r>
              <a:rPr sz="2600" spc="0" dirty="0" smtClean="0">
                <a:latin typeface="Baskerville Old Face"/>
                <a:cs typeface="Baskerville Old Face"/>
              </a:rPr>
              <a:t>g</a:t>
            </a:r>
            <a:r>
              <a:rPr sz="2600" spc="-10" dirty="0" smtClean="0">
                <a:latin typeface="Times New Roman"/>
                <a:cs typeface="Times New Roman"/>
              </a:rPr>
              <a:t> </a:t>
            </a:r>
            <a:r>
              <a:rPr sz="2600" spc="0" dirty="0" smtClean="0">
                <a:latin typeface="Baskerville Old Face"/>
                <a:cs typeface="Baskerville Old Face"/>
              </a:rPr>
              <a:t>D</a:t>
            </a:r>
            <a:r>
              <a:rPr sz="2600" spc="-5" dirty="0" smtClean="0">
                <a:latin typeface="Baskerville Old Face"/>
                <a:cs typeface="Baskerville Old Face"/>
              </a:rPr>
              <a:t>e</a:t>
            </a:r>
            <a:r>
              <a:rPr sz="2600" spc="-15" dirty="0" smtClean="0">
                <a:latin typeface="Baskerville Old Face"/>
                <a:cs typeface="Baskerville Old Face"/>
              </a:rPr>
              <a:t>v</a:t>
            </a:r>
            <a:r>
              <a:rPr sz="2600" spc="-10" dirty="0" smtClean="0">
                <a:latin typeface="Baskerville Old Face"/>
                <a:cs typeface="Baskerville Old Face"/>
              </a:rPr>
              <a:t>ic</a:t>
            </a:r>
            <a:r>
              <a:rPr sz="2600" spc="0" dirty="0" smtClean="0">
                <a:latin typeface="Baskerville Old Face"/>
                <a:cs typeface="Baskerville Old Face"/>
              </a:rPr>
              <a:t>e</a:t>
            </a:r>
            <a:r>
              <a:rPr sz="2600" spc="-5" dirty="0" smtClean="0">
                <a:latin typeface="Times New Roman"/>
                <a:cs typeface="Times New Roman"/>
              </a:rPr>
              <a:t> </a:t>
            </a:r>
            <a:r>
              <a:rPr sz="2600" spc="-10" dirty="0" smtClean="0">
                <a:latin typeface="Baskerville Old Face"/>
                <a:cs typeface="Baskerville Old Face"/>
              </a:rPr>
              <a:t>-</a:t>
            </a:r>
            <a:r>
              <a:rPr sz="2600" spc="0" dirty="0" smtClean="0">
                <a:latin typeface="Baskerville Old Face"/>
                <a:cs typeface="Baskerville Old Face"/>
              </a:rPr>
              <a:t>-</a:t>
            </a:r>
            <a:endParaRPr sz="2600" dirty="0">
              <a:latin typeface="Baskerville Old Face"/>
              <a:cs typeface="Baskerville Old Face"/>
            </a:endParaRPr>
          </a:p>
          <a:p>
            <a:pPr>
              <a:lnSpc>
                <a:spcPts val="600"/>
              </a:lnSpc>
              <a:spcBef>
                <a:spcPts val="24"/>
              </a:spcBef>
              <a:buFont typeface="Baskerville Old Face"/>
              <a:buChar char="•"/>
            </a:pPr>
            <a:endParaRPr sz="600" dirty="0"/>
          </a:p>
          <a:p>
            <a:pPr marL="756285" lvl="1" indent="-287020">
              <a:lnSpc>
                <a:spcPct val="100000"/>
              </a:lnSpc>
              <a:buFont typeface="Baskerville Old Face"/>
              <a:buChar char="–"/>
              <a:tabLst>
                <a:tab pos="756285" algn="l"/>
              </a:tabLst>
            </a:pPr>
            <a:r>
              <a:rPr sz="2600" spc="-10" dirty="0" smtClean="0">
                <a:latin typeface="Baskerville Old Face"/>
                <a:cs typeface="Baskerville Old Face"/>
              </a:rPr>
              <a:t>U</a:t>
            </a:r>
            <a:r>
              <a:rPr sz="2600" spc="0" dirty="0" smtClean="0">
                <a:latin typeface="Baskerville Old Face"/>
                <a:cs typeface="Baskerville Old Face"/>
              </a:rPr>
              <a:t>sed</a:t>
            </a:r>
            <a:r>
              <a:rPr sz="2600" spc="-5" dirty="0" smtClean="0">
                <a:latin typeface="Times New Roman"/>
                <a:cs typeface="Times New Roman"/>
              </a:rPr>
              <a:t> </a:t>
            </a:r>
            <a:r>
              <a:rPr sz="2600" spc="-5" dirty="0" smtClean="0">
                <a:latin typeface="Baskerville Old Face"/>
                <a:cs typeface="Baskerville Old Face"/>
              </a:rPr>
              <a:t>w</a:t>
            </a:r>
            <a:r>
              <a:rPr sz="2600" spc="0" dirty="0" smtClean="0">
                <a:latin typeface="Baskerville Old Face"/>
                <a:cs typeface="Baskerville Old Face"/>
              </a:rPr>
              <a:t>i</a:t>
            </a:r>
            <a:r>
              <a:rPr sz="2600" spc="-10" dirty="0" smtClean="0">
                <a:latin typeface="Baskerville Old Face"/>
                <a:cs typeface="Baskerville Old Face"/>
              </a:rPr>
              <a:t>t</a:t>
            </a:r>
            <a:r>
              <a:rPr sz="2600" spc="0" dirty="0" smtClean="0">
                <a:latin typeface="Baskerville Old Face"/>
                <a:cs typeface="Baskerville Old Face"/>
              </a:rPr>
              <a:t>h</a:t>
            </a:r>
            <a:r>
              <a:rPr sz="2600" spc="-5" dirty="0" smtClean="0">
                <a:latin typeface="Times New Roman"/>
                <a:cs typeface="Times New Roman"/>
              </a:rPr>
              <a:t> </a:t>
            </a:r>
            <a:r>
              <a:rPr sz="2600" spc="-10" dirty="0" smtClean="0">
                <a:latin typeface="Baskerville Old Face"/>
                <a:cs typeface="Baskerville Old Face"/>
              </a:rPr>
              <a:t>F</a:t>
            </a:r>
            <a:r>
              <a:rPr sz="2600" spc="0" dirty="0" smtClean="0">
                <a:latin typeface="Baskerville Old Face"/>
                <a:cs typeface="Baskerville Old Face"/>
              </a:rPr>
              <a:t>ix</a:t>
            </a:r>
            <a:r>
              <a:rPr sz="2600" spc="-15" dirty="0" smtClean="0">
                <a:latin typeface="Baskerville Old Face"/>
                <a:cs typeface="Baskerville Old Face"/>
              </a:rPr>
              <a:t>e</a:t>
            </a:r>
            <a:r>
              <a:rPr sz="2600" spc="0" dirty="0" smtClean="0">
                <a:latin typeface="Baskerville Old Face"/>
                <a:cs typeface="Baskerville Old Face"/>
              </a:rPr>
              <a:t>d</a:t>
            </a:r>
            <a:r>
              <a:rPr sz="2600" spc="-5" dirty="0" smtClean="0">
                <a:latin typeface="Times New Roman"/>
                <a:cs typeface="Times New Roman"/>
              </a:rPr>
              <a:t> </a:t>
            </a:r>
            <a:r>
              <a:rPr sz="2600" spc="-10" dirty="0" smtClean="0">
                <a:latin typeface="Baskerville Old Face"/>
                <a:cs typeface="Baskerville Old Face"/>
              </a:rPr>
              <a:t>L</a:t>
            </a:r>
            <a:r>
              <a:rPr sz="2600" spc="0" dirty="0" smtClean="0">
                <a:latin typeface="Baskerville Old Face"/>
                <a:cs typeface="Baskerville Old Face"/>
              </a:rPr>
              <a:t>a</a:t>
            </a:r>
            <a:r>
              <a:rPr sz="2600" spc="-15" dirty="0" smtClean="0">
                <a:latin typeface="Baskerville Old Face"/>
                <a:cs typeface="Baskerville Old Face"/>
              </a:rPr>
              <a:t>dd</a:t>
            </a:r>
            <a:r>
              <a:rPr sz="2600" spc="0" dirty="0" smtClean="0">
                <a:latin typeface="Baskerville Old Face"/>
                <a:cs typeface="Baskerville Old Face"/>
              </a:rPr>
              <a:t>e</a:t>
            </a:r>
            <a:r>
              <a:rPr sz="2600" spc="-10" dirty="0" smtClean="0">
                <a:latin typeface="Baskerville Old Face"/>
                <a:cs typeface="Baskerville Old Face"/>
              </a:rPr>
              <a:t>r</a:t>
            </a:r>
            <a:r>
              <a:rPr sz="2600" spc="0" dirty="0" smtClean="0">
                <a:latin typeface="Baskerville Old Face"/>
                <a:cs typeface="Baskerville Old Face"/>
              </a:rPr>
              <a:t>s</a:t>
            </a:r>
            <a:endParaRPr sz="2600" dirty="0">
              <a:latin typeface="Baskerville Old Face"/>
              <a:cs typeface="Baskerville Old Face"/>
            </a:endParaRPr>
          </a:p>
          <a:p>
            <a:pPr lvl="1">
              <a:lnSpc>
                <a:spcPts val="600"/>
              </a:lnSpc>
              <a:spcBef>
                <a:spcPts val="35"/>
              </a:spcBef>
              <a:buFont typeface="Baskerville Old Face"/>
              <a:buChar char="–"/>
            </a:pPr>
            <a:endParaRPr sz="600" dirty="0"/>
          </a:p>
          <a:p>
            <a:pPr marL="756285" lvl="1" indent="-287020">
              <a:lnSpc>
                <a:spcPct val="100000"/>
              </a:lnSpc>
              <a:buFont typeface="Baskerville Old Face"/>
              <a:buChar char="–"/>
              <a:tabLst>
                <a:tab pos="756285" algn="l"/>
              </a:tabLst>
            </a:pPr>
            <a:r>
              <a:rPr sz="2600" spc="-10" dirty="0" smtClean="0">
                <a:latin typeface="Baskerville Old Face"/>
                <a:cs typeface="Baskerville Old Face"/>
              </a:rPr>
              <a:t>U</a:t>
            </a:r>
            <a:r>
              <a:rPr sz="2600" spc="0" dirty="0" smtClean="0">
                <a:latin typeface="Baskerville Old Face"/>
                <a:cs typeface="Baskerville Old Face"/>
              </a:rPr>
              <a:t>sed</a:t>
            </a:r>
            <a:r>
              <a:rPr sz="2600" spc="-5" dirty="0" smtClean="0">
                <a:latin typeface="Times New Roman"/>
                <a:cs typeface="Times New Roman"/>
              </a:rPr>
              <a:t> </a:t>
            </a:r>
            <a:r>
              <a:rPr sz="2600" spc="-5" dirty="0" smtClean="0">
                <a:latin typeface="Baskerville Old Face"/>
                <a:cs typeface="Baskerville Old Face"/>
              </a:rPr>
              <a:t>w</a:t>
            </a:r>
            <a:r>
              <a:rPr sz="2600" spc="0" dirty="0" smtClean="0">
                <a:latin typeface="Baskerville Old Face"/>
                <a:cs typeface="Baskerville Old Face"/>
              </a:rPr>
              <a:t>i</a:t>
            </a:r>
            <a:r>
              <a:rPr sz="2600" spc="-10" dirty="0" smtClean="0">
                <a:latin typeface="Baskerville Old Face"/>
                <a:cs typeface="Baskerville Old Face"/>
              </a:rPr>
              <a:t>t</a:t>
            </a:r>
            <a:r>
              <a:rPr sz="2600" spc="0" dirty="0" smtClean="0">
                <a:latin typeface="Baskerville Old Face"/>
                <a:cs typeface="Baskerville Old Face"/>
              </a:rPr>
              <a:t>h</a:t>
            </a:r>
            <a:r>
              <a:rPr sz="2600" spc="-5" dirty="0" smtClean="0">
                <a:latin typeface="Times New Roman"/>
                <a:cs typeface="Times New Roman"/>
              </a:rPr>
              <a:t> </a:t>
            </a:r>
            <a:r>
              <a:rPr sz="2600" spc="0" dirty="0" smtClean="0">
                <a:latin typeface="Baskerville Old Face"/>
                <a:cs typeface="Baskerville Old Face"/>
              </a:rPr>
              <a:t>a</a:t>
            </a:r>
            <a:r>
              <a:rPr sz="2600" spc="-15" dirty="0" smtClean="0">
                <a:latin typeface="Times New Roman"/>
                <a:cs typeface="Times New Roman"/>
              </a:rPr>
              <a:t> </a:t>
            </a:r>
            <a:r>
              <a:rPr sz="2600" spc="0" dirty="0" smtClean="0">
                <a:latin typeface="Baskerville Old Face"/>
                <a:cs typeface="Baskerville Old Face"/>
              </a:rPr>
              <a:t>f</a:t>
            </a:r>
            <a:r>
              <a:rPr sz="2600" spc="-15" dirty="0" smtClean="0">
                <a:latin typeface="Baskerville Old Face"/>
                <a:cs typeface="Baskerville Old Face"/>
              </a:rPr>
              <a:t>u</a:t>
            </a:r>
            <a:r>
              <a:rPr sz="2600" spc="-10" dirty="0" smtClean="0">
                <a:latin typeface="Baskerville Old Face"/>
                <a:cs typeface="Baskerville Old Face"/>
              </a:rPr>
              <a:t>l</a:t>
            </a:r>
            <a:r>
              <a:rPr sz="2600" spc="0" dirty="0" smtClean="0">
                <a:latin typeface="Baskerville Old Face"/>
                <a:cs typeface="Baskerville Old Face"/>
              </a:rPr>
              <a:t>l</a:t>
            </a:r>
            <a:r>
              <a:rPr sz="2600" spc="0" dirty="0" smtClean="0">
                <a:latin typeface="Times New Roman"/>
                <a:cs typeface="Times New Roman"/>
              </a:rPr>
              <a:t> </a:t>
            </a:r>
            <a:r>
              <a:rPr sz="2600" spc="-5" dirty="0" smtClean="0">
                <a:latin typeface="Baskerville Old Face"/>
                <a:cs typeface="Baskerville Old Face"/>
              </a:rPr>
              <a:t>b</a:t>
            </a:r>
            <a:r>
              <a:rPr sz="2600" spc="-10" dirty="0" smtClean="0">
                <a:latin typeface="Baskerville Old Face"/>
                <a:cs typeface="Baskerville Old Face"/>
              </a:rPr>
              <a:t>o</a:t>
            </a:r>
            <a:r>
              <a:rPr sz="2600" spc="0" dirty="0" smtClean="0">
                <a:latin typeface="Baskerville Old Face"/>
                <a:cs typeface="Baskerville Old Face"/>
              </a:rPr>
              <a:t>dy</a:t>
            </a:r>
            <a:r>
              <a:rPr sz="2600" spc="0" dirty="0" smtClean="0">
                <a:latin typeface="Times New Roman"/>
                <a:cs typeface="Times New Roman"/>
              </a:rPr>
              <a:t> </a:t>
            </a:r>
            <a:r>
              <a:rPr sz="2600" spc="-15" dirty="0" smtClean="0">
                <a:latin typeface="Baskerville Old Face"/>
                <a:cs typeface="Baskerville Old Face"/>
              </a:rPr>
              <a:t>h</a:t>
            </a:r>
            <a:r>
              <a:rPr sz="2600" spc="0" dirty="0" smtClean="0">
                <a:latin typeface="Baskerville Old Face"/>
                <a:cs typeface="Baskerville Old Face"/>
              </a:rPr>
              <a:t>a</a:t>
            </a:r>
            <a:r>
              <a:rPr sz="2600" spc="-10" dirty="0" smtClean="0">
                <a:latin typeface="Baskerville Old Face"/>
                <a:cs typeface="Baskerville Old Face"/>
              </a:rPr>
              <a:t>r</a:t>
            </a:r>
            <a:r>
              <a:rPr sz="2600" spc="-5" dirty="0" smtClean="0">
                <a:latin typeface="Baskerville Old Face"/>
                <a:cs typeface="Baskerville Old Face"/>
              </a:rPr>
              <a:t>n</a:t>
            </a:r>
            <a:r>
              <a:rPr sz="2600" spc="0" dirty="0" smtClean="0">
                <a:latin typeface="Baskerville Old Face"/>
                <a:cs typeface="Baskerville Old Face"/>
              </a:rPr>
              <a:t>ess</a:t>
            </a:r>
            <a:endParaRPr sz="2600" dirty="0">
              <a:latin typeface="Baskerville Old Face"/>
              <a:cs typeface="Baskerville Old Face"/>
            </a:endParaRPr>
          </a:p>
          <a:p>
            <a:pPr lvl="1">
              <a:lnSpc>
                <a:spcPts val="550"/>
              </a:lnSpc>
              <a:spcBef>
                <a:spcPts val="37"/>
              </a:spcBef>
              <a:buFont typeface="Baskerville Old Face"/>
              <a:buChar char="–"/>
            </a:pPr>
            <a:endParaRPr sz="550" dirty="0"/>
          </a:p>
          <a:p>
            <a:pPr marL="756285" marR="824865" lvl="1" indent="-287020">
              <a:lnSpc>
                <a:spcPct val="100800"/>
              </a:lnSpc>
              <a:buFont typeface="Baskerville Old Face"/>
              <a:buChar char="–"/>
              <a:tabLst>
                <a:tab pos="756285" algn="l"/>
              </a:tabLst>
            </a:pPr>
            <a:r>
              <a:rPr sz="2600" spc="-10" dirty="0" smtClean="0">
                <a:latin typeface="Baskerville Old Face"/>
                <a:cs typeface="Baskerville Old Face"/>
              </a:rPr>
              <a:t>Mi</a:t>
            </a:r>
            <a:r>
              <a:rPr sz="2600" spc="-15" dirty="0" smtClean="0">
                <a:latin typeface="Baskerville Old Face"/>
                <a:cs typeface="Baskerville Old Face"/>
              </a:rPr>
              <a:t>n</a:t>
            </a:r>
            <a:r>
              <a:rPr sz="2600" spc="-10" dirty="0" smtClean="0">
                <a:latin typeface="Baskerville Old Face"/>
                <a:cs typeface="Baskerville Old Face"/>
              </a:rPr>
              <a:t>i</a:t>
            </a:r>
            <a:r>
              <a:rPr sz="2600" spc="0" dirty="0" smtClean="0">
                <a:latin typeface="Baskerville Old Face"/>
                <a:cs typeface="Baskerville Old Face"/>
              </a:rPr>
              <a:t>m</a:t>
            </a:r>
            <a:r>
              <a:rPr sz="2600" spc="-10" dirty="0" smtClean="0">
                <a:latin typeface="Baskerville Old Face"/>
                <a:cs typeface="Baskerville Old Face"/>
              </a:rPr>
              <a:t>a</a:t>
            </a:r>
            <a:r>
              <a:rPr sz="2600" spc="0" dirty="0" smtClean="0">
                <a:latin typeface="Baskerville Old Face"/>
                <a:cs typeface="Baskerville Old Face"/>
              </a:rPr>
              <a:t>l</a:t>
            </a:r>
            <a:r>
              <a:rPr sz="2600" spc="-15" dirty="0" smtClean="0">
                <a:latin typeface="Times New Roman"/>
                <a:cs typeface="Times New Roman"/>
              </a:rPr>
              <a:t> </a:t>
            </a:r>
            <a:r>
              <a:rPr sz="2600" spc="0" dirty="0" smtClean="0">
                <a:latin typeface="Baskerville Old Face"/>
                <a:cs typeface="Baskerville Old Face"/>
              </a:rPr>
              <a:t>l</a:t>
            </a:r>
            <a:r>
              <a:rPr sz="2600" spc="-15" dirty="0" smtClean="0">
                <a:latin typeface="Baskerville Old Face"/>
                <a:cs typeface="Baskerville Old Face"/>
              </a:rPr>
              <a:t>e</a:t>
            </a:r>
            <a:r>
              <a:rPr sz="2600" spc="-5" dirty="0" smtClean="0">
                <a:latin typeface="Baskerville Old Face"/>
                <a:cs typeface="Baskerville Old Face"/>
              </a:rPr>
              <a:t>ng</a:t>
            </a:r>
            <a:r>
              <a:rPr sz="2600" spc="-10" dirty="0" smtClean="0">
                <a:latin typeface="Baskerville Old Face"/>
                <a:cs typeface="Baskerville Old Face"/>
              </a:rPr>
              <a:t>t</a:t>
            </a:r>
            <a:r>
              <a:rPr sz="2600" spc="0" dirty="0" smtClean="0">
                <a:latin typeface="Baskerville Old Face"/>
                <a:cs typeface="Baskerville Old Face"/>
              </a:rPr>
              <a:t>h</a:t>
            </a:r>
            <a:r>
              <a:rPr sz="2600" spc="-5" dirty="0" smtClean="0">
                <a:latin typeface="Times New Roman"/>
                <a:cs typeface="Times New Roman"/>
              </a:rPr>
              <a:t> </a:t>
            </a:r>
            <a:r>
              <a:rPr sz="2600" spc="0" dirty="0" smtClean="0">
                <a:latin typeface="Baskerville Old Face"/>
                <a:cs typeface="Baskerville Old Face"/>
              </a:rPr>
              <a:t>l</a:t>
            </a:r>
            <a:r>
              <a:rPr sz="2600" spc="-10" dirty="0" smtClean="0">
                <a:latin typeface="Baskerville Old Face"/>
                <a:cs typeface="Baskerville Old Face"/>
              </a:rPr>
              <a:t>a</a:t>
            </a:r>
            <a:r>
              <a:rPr sz="2600" spc="-5" dirty="0" smtClean="0">
                <a:latin typeface="Baskerville Old Face"/>
                <a:cs typeface="Baskerville Old Face"/>
              </a:rPr>
              <a:t>n</a:t>
            </a:r>
            <a:r>
              <a:rPr sz="2600" spc="0" dirty="0" smtClean="0">
                <a:latin typeface="Baskerville Old Face"/>
                <a:cs typeface="Baskerville Old Face"/>
              </a:rPr>
              <a:t>ya</a:t>
            </a:r>
            <a:r>
              <a:rPr sz="2600" spc="-20" dirty="0" smtClean="0">
                <a:latin typeface="Baskerville Old Face"/>
                <a:cs typeface="Baskerville Old Face"/>
              </a:rPr>
              <a:t>r</a:t>
            </a:r>
            <a:r>
              <a:rPr sz="2600" spc="0" dirty="0" smtClean="0">
                <a:latin typeface="Baskerville Old Face"/>
                <a:cs typeface="Baskerville Old Face"/>
              </a:rPr>
              <a:t>d</a:t>
            </a:r>
            <a:r>
              <a:rPr sz="2600" spc="0" dirty="0" smtClean="0">
                <a:latin typeface="Times New Roman"/>
                <a:cs typeface="Times New Roman"/>
              </a:rPr>
              <a:t> </a:t>
            </a:r>
            <a:r>
              <a:rPr sz="2600" spc="-10" dirty="0" smtClean="0">
                <a:latin typeface="Baskerville Old Face"/>
                <a:cs typeface="Baskerville Old Face"/>
              </a:rPr>
              <a:t>co</a:t>
            </a:r>
            <a:r>
              <a:rPr sz="2600" spc="-5" dirty="0" smtClean="0">
                <a:latin typeface="Baskerville Old Face"/>
                <a:cs typeface="Baskerville Old Face"/>
              </a:rPr>
              <a:t>nn</a:t>
            </a:r>
            <a:r>
              <a:rPr sz="2600" spc="0" dirty="0" smtClean="0">
                <a:latin typeface="Baskerville Old Face"/>
                <a:cs typeface="Baskerville Old Face"/>
              </a:rPr>
              <a:t>e</a:t>
            </a:r>
            <a:r>
              <a:rPr sz="2600" spc="-10" dirty="0" smtClean="0">
                <a:latin typeface="Baskerville Old Face"/>
                <a:cs typeface="Baskerville Old Face"/>
              </a:rPr>
              <a:t>ct</a:t>
            </a:r>
            <a:r>
              <a:rPr sz="2600" spc="0" dirty="0" smtClean="0">
                <a:latin typeface="Baskerville Old Face"/>
                <a:cs typeface="Baskerville Old Face"/>
              </a:rPr>
              <a:t>ed</a:t>
            </a:r>
            <a:r>
              <a:rPr sz="2600" spc="-5" dirty="0" smtClean="0">
                <a:latin typeface="Times New Roman"/>
                <a:cs typeface="Times New Roman"/>
              </a:rPr>
              <a:t> </a:t>
            </a:r>
            <a:r>
              <a:rPr sz="2600" spc="0" dirty="0" smtClean="0">
                <a:latin typeface="Baskerville Old Face"/>
                <a:cs typeface="Baskerville Old Face"/>
              </a:rPr>
              <a:t>in</a:t>
            </a:r>
            <a:r>
              <a:rPr sz="2600" spc="-5" dirty="0" smtClean="0">
                <a:latin typeface="Times New Roman"/>
                <a:cs typeface="Times New Roman"/>
              </a:rPr>
              <a:t> </a:t>
            </a:r>
            <a:r>
              <a:rPr sz="2600" spc="0" dirty="0" smtClean="0">
                <a:latin typeface="Baskerville Old Face"/>
                <a:cs typeface="Baskerville Old Face"/>
              </a:rPr>
              <a:t>f</a:t>
            </a:r>
            <a:r>
              <a:rPr sz="2600" spc="-10" dirty="0" smtClean="0">
                <a:latin typeface="Baskerville Old Face"/>
                <a:cs typeface="Baskerville Old Face"/>
              </a:rPr>
              <a:t>ro</a:t>
            </a:r>
            <a:r>
              <a:rPr sz="2600" spc="-5" dirty="0" smtClean="0">
                <a:latin typeface="Baskerville Old Face"/>
                <a:cs typeface="Baskerville Old Face"/>
              </a:rPr>
              <a:t>n</a:t>
            </a:r>
            <a:r>
              <a:rPr sz="2600" spc="0" dirty="0" smtClean="0">
                <a:latin typeface="Baskerville Old Face"/>
                <a:cs typeface="Baskerville Old Face"/>
              </a:rPr>
              <a:t>t</a:t>
            </a:r>
            <a:endParaRPr sz="2600" dirty="0">
              <a:latin typeface="Baskerville Old Face"/>
              <a:cs typeface="Baskerville Old Face"/>
            </a:endParaRPr>
          </a:p>
        </p:txBody>
      </p:sp>
      <p:sp>
        <p:nvSpPr>
          <p:cNvPr id="3" name="object 3" title="PPE Ladder Climbing Devices 1"/>
          <p:cNvSpPr/>
          <p:nvPr/>
        </p:nvSpPr>
        <p:spPr>
          <a:xfrm>
            <a:off x="6629400" y="2895599"/>
            <a:ext cx="2913888" cy="43586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 title="PPE Ladder Climbing Devices 2"/>
          <p:cNvSpPr/>
          <p:nvPr/>
        </p:nvSpPr>
        <p:spPr>
          <a:xfrm>
            <a:off x="609600" y="3810000"/>
            <a:ext cx="2513076" cy="32872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 title="PPE Ladder Climbing Device - tie off carabiner on ladder"/>
          <p:cNvSpPr/>
          <p:nvPr/>
        </p:nvSpPr>
        <p:spPr>
          <a:xfrm>
            <a:off x="3810000" y="4114800"/>
            <a:ext cx="1219199" cy="28193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 title="PPE Ladder Climbing Devices 3"/>
          <p:cNvSpPr/>
          <p:nvPr/>
        </p:nvSpPr>
        <p:spPr>
          <a:xfrm>
            <a:off x="5486400" y="2286000"/>
            <a:ext cx="697991" cy="483412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09601" y="720343"/>
            <a:ext cx="8839200" cy="651257"/>
          </a:xfrm>
        </p:spPr>
        <p:txBody>
          <a:bodyPr/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P</a:t>
            </a:r>
            <a:r>
              <a:rPr kumimoji="0" lang="en-US" sz="2800" b="0" i="0" u="none" strike="noStrike" kern="1200" cap="none" spc="-2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e</a:t>
            </a:r>
            <a:r>
              <a:rPr kumimoji="0" lang="en-US" sz="2800" b="0" i="0" u="none" strike="noStrike" kern="1200" cap="none" spc="-1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rs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o</a:t>
            </a:r>
            <a:r>
              <a:rPr kumimoji="0" lang="en-US" sz="2800" b="0" i="0" u="none" strike="noStrike" kern="1200" cap="none" spc="-1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n</a:t>
            </a:r>
            <a:r>
              <a:rPr kumimoji="0" lang="en-US" sz="2800" b="0" i="0" u="none" strike="noStrike" kern="1200" cap="none" spc="-2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l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2800" b="0" i="0" u="none" strike="noStrike" kern="1200" cap="none" spc="1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P</a:t>
            </a:r>
            <a:r>
              <a:rPr kumimoji="0" lang="en-US" sz="2800" b="0" i="0" u="none" strike="noStrike" kern="1200" cap="none" spc="-1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ro</a:t>
            </a:r>
            <a:r>
              <a:rPr kumimoji="0" lang="en-US" sz="2800" b="0" i="0" u="none" strike="noStrike" kern="1200" cap="none" spc="-1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t</a:t>
            </a:r>
            <a:r>
              <a:rPr kumimoji="0" lang="en-US" sz="2800" b="0" i="0" u="none" strike="noStrike" kern="1200" cap="none" spc="-2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e</a:t>
            </a:r>
            <a:r>
              <a:rPr kumimoji="0" lang="en-US" sz="2800" b="0" i="0" u="none" strike="noStrike" kern="120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c</a:t>
            </a:r>
            <a:r>
              <a:rPr kumimoji="0" lang="en-US" sz="2800" b="0" i="0" u="none" strike="noStrike" kern="1200" cap="none" spc="-1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t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i</a:t>
            </a:r>
            <a:r>
              <a:rPr kumimoji="0" lang="en-US" sz="2800" b="0" i="0" u="none" strike="noStrike" kern="1200" cap="none" spc="-1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v</a:t>
            </a:r>
            <a:r>
              <a:rPr kumimoji="0" lang="en-US" sz="2800" b="0" i="0" u="none" strike="noStrike" kern="1200" cap="none" spc="-1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e</a:t>
            </a:r>
            <a:r>
              <a:rPr kumimoji="0" lang="en-US" sz="2800" b="0" i="0" u="none" strike="noStrike" kern="1200" cap="none" spc="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2800" b="0" i="0" u="none" strike="noStrike" kern="1200" cap="none" spc="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E</a:t>
            </a:r>
            <a:r>
              <a:rPr kumimoji="0" lang="en-US" sz="2800" b="0" i="0" u="none" strike="noStrike" kern="120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q</a:t>
            </a:r>
            <a:r>
              <a:rPr kumimoji="0" lang="en-US" sz="2800" b="0" i="0" u="none" strike="noStrike" kern="1200" cap="none" spc="-2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u</a:t>
            </a:r>
            <a:r>
              <a:rPr kumimoji="0" lang="en-US" sz="2800" b="0" i="0" u="none" strike="noStrike" kern="1200" cap="none" spc="-1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i</a:t>
            </a:r>
            <a:r>
              <a:rPr kumimoji="0" lang="en-US" sz="2800" b="0" i="0" u="none" strike="noStrike" kern="120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p</a:t>
            </a:r>
            <a:r>
              <a:rPr kumimoji="0" lang="en-US" sz="2800" b="0" i="0" u="none" strike="noStrike" kern="1200" cap="none" spc="-1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m</a:t>
            </a:r>
            <a:r>
              <a:rPr kumimoji="0" lang="en-US" sz="2800" b="0" i="0" u="none" strike="noStrike" kern="120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e</a:t>
            </a:r>
            <a:r>
              <a:rPr kumimoji="0" lang="en-US" sz="2800" b="0" i="0" u="none" strike="noStrike" kern="1200" cap="none" spc="-1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t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2800" b="0" i="0" u="none" strike="noStrike" kern="1200" cap="none" spc="-1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–</a:t>
            </a:r>
            <a:r>
              <a:rPr kumimoji="0" lang="en-US" sz="2800" b="0" i="0" u="none" strike="noStrike" kern="120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2800" b="0" i="0" u="none" strike="noStrike" kern="1200" cap="none" spc="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L</a:t>
            </a:r>
            <a:r>
              <a:rPr kumimoji="0" lang="en-US" sz="2800" b="0" i="0" u="none" strike="noStrike" kern="1200" cap="none" spc="-2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a</a:t>
            </a:r>
            <a:r>
              <a:rPr kumimoji="0" lang="en-US" sz="2800" b="0" i="0" u="none" strike="noStrike" kern="120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dd</a:t>
            </a:r>
            <a:r>
              <a:rPr kumimoji="0" lang="en-US" sz="2800" b="0" i="0" u="none" strike="noStrike" kern="1200" cap="none" spc="-2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e</a:t>
            </a:r>
            <a:r>
              <a:rPr kumimoji="0" lang="en-US" sz="2800" b="0" i="0" u="none" strike="noStrike" kern="1200" cap="none" spc="-1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r</a:t>
            </a:r>
            <a:r>
              <a:rPr kumimoji="0" lang="en-US" sz="2800" b="0" i="0" u="none" strike="noStrike" kern="1200" cap="none" spc="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2800" b="0" i="0" u="none" strike="noStrike" kern="120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C</a:t>
            </a:r>
            <a:r>
              <a:rPr kumimoji="0" lang="en-US" sz="2800" b="0" i="0" u="none" strike="noStrike" kern="1200" cap="none" spc="-1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li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m</a:t>
            </a:r>
            <a:r>
              <a:rPr kumimoji="0" lang="en-US" sz="2800" b="0" i="0" u="none" strike="noStrike" kern="1200" cap="none" spc="-1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b</a:t>
            </a:r>
            <a:r>
              <a:rPr kumimoji="0" lang="en-US" sz="2800" b="0" i="0" u="none" strike="noStrike" kern="1200" cap="none" spc="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i</a:t>
            </a:r>
            <a:r>
              <a:rPr kumimoji="0" lang="en-US" sz="2800" b="0" i="0" u="none" strike="noStrike" kern="1200" cap="none" spc="-2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n</a:t>
            </a:r>
            <a:r>
              <a:rPr kumimoji="0" lang="en-US" sz="2800" b="0" i="0" u="none" strike="noStrike" kern="1200" cap="none" spc="-1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g</a:t>
            </a:r>
            <a:r>
              <a:rPr kumimoji="0" lang="en-US" sz="2800" b="0" i="0" u="none" strike="noStrike" kern="1200" cap="none" spc="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2800" b="0" i="0" u="none" strike="noStrike" kern="120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D</a:t>
            </a:r>
            <a:r>
              <a:rPr kumimoji="0" lang="en-US" sz="2800" b="0" i="0" u="none" strike="noStrike" kern="1200" cap="none" spc="-2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e</a:t>
            </a:r>
            <a:r>
              <a:rPr kumimoji="0" lang="en-US" sz="2800" b="0" i="0" u="none" strike="noStrike" kern="1200" cap="none" spc="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v</a:t>
            </a:r>
            <a:r>
              <a:rPr kumimoji="0" lang="en-US" sz="2800" b="0" i="0" u="none" strike="noStrike" kern="1200" cap="none" spc="-2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i</a:t>
            </a:r>
            <a:r>
              <a:rPr kumimoji="0" lang="en-US" sz="2800" b="0" i="0" u="none" strike="noStrike" kern="120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c</a:t>
            </a:r>
            <a:r>
              <a:rPr kumimoji="0" lang="en-US" sz="2800" b="0" i="0" u="none" strike="noStrike" kern="1200" cap="none" spc="-1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e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/>
            </a:r>
            <a:b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72390">
              <a:lnSpc>
                <a:spcPct val="100000"/>
              </a:lnSpc>
            </a:pPr>
            <a:r>
              <a:rPr sz="3000" dirty="0" smtClean="0">
                <a:latin typeface="Baskerville Old Face"/>
                <a:cs typeface="Baskerville Old Face"/>
              </a:rPr>
              <a:t>Per</a:t>
            </a:r>
            <a:r>
              <a:rPr sz="3000" spc="-5" dirty="0" smtClean="0">
                <a:latin typeface="Baskerville Old Face"/>
                <a:cs typeface="Baskerville Old Face"/>
              </a:rPr>
              <a:t>s</a:t>
            </a:r>
            <a:r>
              <a:rPr sz="3000" spc="-10" dirty="0" smtClean="0">
                <a:latin typeface="Baskerville Old Face"/>
                <a:cs typeface="Baskerville Old Face"/>
              </a:rPr>
              <a:t>o</a:t>
            </a:r>
            <a:r>
              <a:rPr sz="3000" spc="-5" dirty="0" smtClean="0">
                <a:latin typeface="Baskerville Old Face"/>
                <a:cs typeface="Baskerville Old Face"/>
              </a:rPr>
              <a:t>n</a:t>
            </a:r>
            <a:r>
              <a:rPr sz="3000" spc="-10" dirty="0" smtClean="0">
                <a:latin typeface="Baskerville Old Face"/>
                <a:cs typeface="Baskerville Old Face"/>
              </a:rPr>
              <a:t>a</a:t>
            </a:r>
            <a:r>
              <a:rPr sz="3000" spc="0" dirty="0" smtClean="0">
                <a:latin typeface="Baskerville Old Face"/>
                <a:cs typeface="Baskerville Old Face"/>
              </a:rPr>
              <a:t>l</a:t>
            </a:r>
            <a:r>
              <a:rPr sz="3000" spc="-5" dirty="0" smtClean="0">
                <a:latin typeface="Times New Roman"/>
                <a:cs typeface="Times New Roman"/>
              </a:rPr>
              <a:t> </a:t>
            </a:r>
            <a:r>
              <a:rPr sz="3000" spc="0" dirty="0" smtClean="0">
                <a:latin typeface="Baskerville Old Face"/>
                <a:cs typeface="Baskerville Old Face"/>
              </a:rPr>
              <a:t>Pr</a:t>
            </a:r>
            <a:r>
              <a:rPr sz="3000" spc="-10" dirty="0" smtClean="0">
                <a:latin typeface="Baskerville Old Face"/>
                <a:cs typeface="Baskerville Old Face"/>
              </a:rPr>
              <a:t>o</a:t>
            </a:r>
            <a:r>
              <a:rPr sz="3000" spc="-15" dirty="0" smtClean="0">
                <a:latin typeface="Baskerville Old Face"/>
                <a:cs typeface="Baskerville Old Face"/>
              </a:rPr>
              <a:t>t</a:t>
            </a:r>
            <a:r>
              <a:rPr sz="3000" spc="0" dirty="0" smtClean="0">
                <a:latin typeface="Baskerville Old Face"/>
                <a:cs typeface="Baskerville Old Face"/>
              </a:rPr>
              <a:t>e</a:t>
            </a:r>
            <a:r>
              <a:rPr sz="3000" spc="-5" dirty="0" smtClean="0">
                <a:latin typeface="Baskerville Old Face"/>
                <a:cs typeface="Baskerville Old Face"/>
              </a:rPr>
              <a:t>ct</a:t>
            </a:r>
            <a:r>
              <a:rPr sz="3000" spc="-10" dirty="0" smtClean="0">
                <a:latin typeface="Baskerville Old Face"/>
                <a:cs typeface="Baskerville Old Face"/>
              </a:rPr>
              <a:t>iv</a:t>
            </a:r>
            <a:r>
              <a:rPr sz="3000" spc="0" dirty="0" smtClean="0">
                <a:latin typeface="Baskerville Old Face"/>
                <a:cs typeface="Baskerville Old Face"/>
              </a:rPr>
              <a:t>e</a:t>
            </a:r>
            <a:r>
              <a:rPr sz="3000" spc="-5" dirty="0" smtClean="0">
                <a:latin typeface="Times New Roman"/>
                <a:cs typeface="Times New Roman"/>
              </a:rPr>
              <a:t> </a:t>
            </a:r>
            <a:r>
              <a:rPr sz="3000" spc="-5" dirty="0" smtClean="0">
                <a:latin typeface="Baskerville Old Face"/>
                <a:cs typeface="Baskerville Old Face"/>
              </a:rPr>
              <a:t>E</a:t>
            </a:r>
            <a:r>
              <a:rPr sz="3000" spc="-10" dirty="0" smtClean="0">
                <a:latin typeface="Baskerville Old Face"/>
                <a:cs typeface="Baskerville Old Face"/>
              </a:rPr>
              <a:t>q</a:t>
            </a:r>
            <a:r>
              <a:rPr sz="3000" spc="-5" dirty="0" smtClean="0">
                <a:latin typeface="Baskerville Old Face"/>
                <a:cs typeface="Baskerville Old Face"/>
              </a:rPr>
              <a:t>u</a:t>
            </a:r>
            <a:r>
              <a:rPr sz="3000" spc="0" dirty="0" smtClean="0">
                <a:latin typeface="Baskerville Old Face"/>
                <a:cs typeface="Baskerville Old Face"/>
              </a:rPr>
              <a:t>i</a:t>
            </a:r>
            <a:r>
              <a:rPr sz="3000" spc="-5" dirty="0" smtClean="0">
                <a:latin typeface="Baskerville Old Face"/>
                <a:cs typeface="Baskerville Old Face"/>
              </a:rPr>
              <a:t>pm</a:t>
            </a:r>
            <a:r>
              <a:rPr sz="3000" spc="-10" dirty="0" smtClean="0">
                <a:latin typeface="Baskerville Old Face"/>
                <a:cs typeface="Baskerville Old Face"/>
              </a:rPr>
              <a:t>e</a:t>
            </a:r>
            <a:r>
              <a:rPr sz="3000" spc="-5" dirty="0" smtClean="0">
                <a:latin typeface="Baskerville Old Face"/>
                <a:cs typeface="Baskerville Old Face"/>
              </a:rPr>
              <a:t>n</a:t>
            </a:r>
            <a:r>
              <a:rPr sz="3000" spc="0" dirty="0" smtClean="0">
                <a:latin typeface="Baskerville Old Face"/>
                <a:cs typeface="Baskerville Old Face"/>
              </a:rPr>
              <a:t>t</a:t>
            </a:r>
            <a:r>
              <a:rPr sz="3000" spc="5" dirty="0" smtClean="0">
                <a:latin typeface="Times New Roman"/>
                <a:cs typeface="Times New Roman"/>
              </a:rPr>
              <a:t> </a:t>
            </a:r>
            <a:r>
              <a:rPr sz="3000" spc="0" dirty="0" smtClean="0">
                <a:latin typeface="Baskerville Old Face"/>
                <a:cs typeface="Baskerville Old Face"/>
              </a:rPr>
              <a:t>–</a:t>
            </a:r>
            <a:r>
              <a:rPr sz="3000" spc="0" dirty="0" smtClean="0">
                <a:latin typeface="Times New Roman"/>
                <a:cs typeface="Times New Roman"/>
              </a:rPr>
              <a:t> </a:t>
            </a:r>
            <a:r>
              <a:rPr sz="3000" spc="-10" dirty="0" smtClean="0">
                <a:latin typeface="Baskerville Old Face"/>
                <a:cs typeface="Baskerville Old Face"/>
              </a:rPr>
              <a:t>Ve</a:t>
            </a:r>
            <a:r>
              <a:rPr sz="3000" spc="0" dirty="0" smtClean="0">
                <a:latin typeface="Baskerville Old Face"/>
                <a:cs typeface="Baskerville Old Face"/>
              </a:rPr>
              <a:t>r</a:t>
            </a:r>
            <a:r>
              <a:rPr sz="3000" spc="-15" dirty="0" smtClean="0">
                <a:latin typeface="Baskerville Old Face"/>
                <a:cs typeface="Baskerville Old Face"/>
              </a:rPr>
              <a:t>t</a:t>
            </a:r>
            <a:r>
              <a:rPr sz="3000" spc="-10" dirty="0" smtClean="0">
                <a:latin typeface="Baskerville Old Face"/>
                <a:cs typeface="Baskerville Old Face"/>
              </a:rPr>
              <a:t>i</a:t>
            </a:r>
            <a:r>
              <a:rPr sz="3000" spc="-5" dirty="0" smtClean="0">
                <a:latin typeface="Baskerville Old Face"/>
                <a:cs typeface="Baskerville Old Face"/>
              </a:rPr>
              <a:t>c</a:t>
            </a:r>
            <a:r>
              <a:rPr sz="3000" spc="0" dirty="0" smtClean="0">
                <a:latin typeface="Baskerville Old Face"/>
                <a:cs typeface="Baskerville Old Face"/>
              </a:rPr>
              <a:t>al</a:t>
            </a:r>
            <a:r>
              <a:rPr sz="3000" spc="-5" dirty="0" smtClean="0">
                <a:latin typeface="Times New Roman"/>
                <a:cs typeface="Times New Roman"/>
              </a:rPr>
              <a:t> </a:t>
            </a:r>
            <a:r>
              <a:rPr sz="3000" spc="-10" dirty="0" smtClean="0">
                <a:latin typeface="Baskerville Old Face"/>
                <a:cs typeface="Baskerville Old Face"/>
              </a:rPr>
              <a:t>L</a:t>
            </a:r>
            <a:r>
              <a:rPr sz="3000" spc="0" dirty="0" smtClean="0">
                <a:latin typeface="Baskerville Old Face"/>
                <a:cs typeface="Baskerville Old Face"/>
              </a:rPr>
              <a:t>i</a:t>
            </a:r>
            <a:r>
              <a:rPr sz="3000" spc="-15" dirty="0" smtClean="0">
                <a:latin typeface="Baskerville Old Face"/>
                <a:cs typeface="Baskerville Old Face"/>
              </a:rPr>
              <a:t>f</a:t>
            </a:r>
            <a:r>
              <a:rPr sz="3000" spc="0" dirty="0" smtClean="0">
                <a:latin typeface="Baskerville Old Face"/>
                <a:cs typeface="Baskerville Old Face"/>
              </a:rPr>
              <a:t>e</a:t>
            </a:r>
            <a:r>
              <a:rPr sz="3000" spc="-10" dirty="0" smtClean="0">
                <a:latin typeface="Baskerville Old Face"/>
                <a:cs typeface="Baskerville Old Face"/>
              </a:rPr>
              <a:t>l</a:t>
            </a:r>
            <a:r>
              <a:rPr sz="3000" spc="0" dirty="0" smtClean="0">
                <a:latin typeface="Baskerville Old Face"/>
                <a:cs typeface="Baskerville Old Face"/>
              </a:rPr>
              <a:t>i</a:t>
            </a:r>
            <a:r>
              <a:rPr sz="3000" spc="-15" dirty="0" smtClean="0">
                <a:latin typeface="Baskerville Old Face"/>
                <a:cs typeface="Baskerville Old Face"/>
              </a:rPr>
              <a:t>n</a:t>
            </a:r>
            <a:r>
              <a:rPr sz="3000" spc="0" dirty="0" smtClean="0">
                <a:latin typeface="Baskerville Old Face"/>
                <a:cs typeface="Baskerville Old Face"/>
              </a:rPr>
              <a:t>e</a:t>
            </a:r>
            <a:endParaRPr sz="3000">
              <a:latin typeface="Baskerville Old Face"/>
              <a:cs typeface="Baskerville Old Face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4539" y="2838194"/>
            <a:ext cx="3093720" cy="11049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>
              <a:lnSpc>
                <a:spcPct val="100000"/>
              </a:lnSpc>
              <a:buFont typeface="Baskerville Old Face"/>
              <a:buChar char="•"/>
              <a:tabLst>
                <a:tab pos="355600" algn="l"/>
              </a:tabLst>
            </a:pPr>
            <a:r>
              <a:rPr sz="3200" spc="-5" dirty="0" smtClean="0">
                <a:latin typeface="Baskerville Old Face"/>
                <a:cs typeface="Baskerville Old Face"/>
              </a:rPr>
              <a:t>V</a:t>
            </a:r>
            <a:r>
              <a:rPr sz="3200" spc="-10" dirty="0" smtClean="0">
                <a:latin typeface="Baskerville Old Face"/>
                <a:cs typeface="Baskerville Old Face"/>
              </a:rPr>
              <a:t>e</a:t>
            </a:r>
            <a:r>
              <a:rPr sz="3200" spc="0" dirty="0" smtClean="0">
                <a:latin typeface="Baskerville Old Face"/>
                <a:cs typeface="Baskerville Old Face"/>
              </a:rPr>
              <a:t>r</a:t>
            </a:r>
            <a:r>
              <a:rPr sz="3200" spc="-5" dirty="0" smtClean="0">
                <a:latin typeface="Baskerville Old Face"/>
                <a:cs typeface="Baskerville Old Face"/>
              </a:rPr>
              <a:t>t</a:t>
            </a:r>
            <a:r>
              <a:rPr sz="3200" spc="0" dirty="0" smtClean="0">
                <a:latin typeface="Baskerville Old Face"/>
                <a:cs typeface="Baskerville Old Face"/>
              </a:rPr>
              <a:t>i</a:t>
            </a:r>
            <a:r>
              <a:rPr sz="3200" spc="-5" dirty="0" smtClean="0">
                <a:latin typeface="Baskerville Old Face"/>
                <a:cs typeface="Baskerville Old Face"/>
              </a:rPr>
              <a:t>ca</a:t>
            </a:r>
            <a:r>
              <a:rPr sz="3200" spc="0" dirty="0" smtClean="0">
                <a:latin typeface="Baskerville Old Face"/>
                <a:cs typeface="Baskerville Old Face"/>
              </a:rPr>
              <a:t>l</a:t>
            </a:r>
            <a:r>
              <a:rPr sz="3200" spc="-20" dirty="0" smtClean="0">
                <a:latin typeface="Times New Roman"/>
                <a:cs typeface="Times New Roman"/>
              </a:rPr>
              <a:t> </a:t>
            </a:r>
            <a:r>
              <a:rPr sz="3200" spc="-5" dirty="0" smtClean="0">
                <a:latin typeface="Baskerville Old Face"/>
                <a:cs typeface="Baskerville Old Face"/>
              </a:rPr>
              <a:t>L</a:t>
            </a:r>
            <a:r>
              <a:rPr sz="3200" spc="0" dirty="0" smtClean="0">
                <a:latin typeface="Baskerville Old Face"/>
                <a:cs typeface="Baskerville Old Face"/>
              </a:rPr>
              <a:t>if</a:t>
            </a:r>
            <a:r>
              <a:rPr sz="3200" spc="-20" dirty="0" smtClean="0">
                <a:latin typeface="Baskerville Old Face"/>
                <a:cs typeface="Baskerville Old Face"/>
              </a:rPr>
              <a:t>e</a:t>
            </a:r>
            <a:r>
              <a:rPr sz="3200" spc="0" dirty="0" smtClean="0">
                <a:latin typeface="Baskerville Old Face"/>
                <a:cs typeface="Baskerville Old Face"/>
              </a:rPr>
              <a:t>li</a:t>
            </a:r>
            <a:r>
              <a:rPr sz="3200" spc="-15" dirty="0" smtClean="0">
                <a:latin typeface="Baskerville Old Face"/>
                <a:cs typeface="Baskerville Old Face"/>
              </a:rPr>
              <a:t>n</a:t>
            </a:r>
            <a:r>
              <a:rPr sz="3200" spc="-10" dirty="0" smtClean="0">
                <a:latin typeface="Baskerville Old Face"/>
                <a:cs typeface="Baskerville Old Face"/>
              </a:rPr>
              <a:t>e</a:t>
            </a:r>
            <a:r>
              <a:rPr sz="3200" spc="0" dirty="0" smtClean="0">
                <a:latin typeface="Baskerville Old Face"/>
                <a:cs typeface="Baskerville Old Face"/>
              </a:rPr>
              <a:t>s</a:t>
            </a:r>
            <a:endParaRPr sz="3200">
              <a:latin typeface="Baskerville Old Face"/>
              <a:cs typeface="Baskerville Old Face"/>
            </a:endParaRPr>
          </a:p>
          <a:p>
            <a:pPr>
              <a:lnSpc>
                <a:spcPts val="750"/>
              </a:lnSpc>
              <a:spcBef>
                <a:spcPts val="5"/>
              </a:spcBef>
              <a:buFont typeface="Baskerville Old Face"/>
              <a:buChar char="•"/>
            </a:pPr>
            <a:endParaRPr sz="750"/>
          </a:p>
          <a:p>
            <a:pPr marL="355600" indent="-343535">
              <a:lnSpc>
                <a:spcPct val="100000"/>
              </a:lnSpc>
              <a:buFont typeface="Baskerville Old Face"/>
              <a:buChar char="•"/>
              <a:tabLst>
                <a:tab pos="355600" algn="l"/>
              </a:tabLst>
            </a:pPr>
            <a:r>
              <a:rPr sz="3200" spc="-5" dirty="0" smtClean="0">
                <a:latin typeface="Baskerville Old Face"/>
                <a:cs typeface="Baskerville Old Face"/>
              </a:rPr>
              <a:t>Rop</a:t>
            </a:r>
            <a:r>
              <a:rPr sz="3200" spc="0" dirty="0" smtClean="0">
                <a:latin typeface="Baskerville Old Face"/>
                <a:cs typeface="Baskerville Old Face"/>
              </a:rPr>
              <a:t>e</a:t>
            </a:r>
            <a:r>
              <a:rPr sz="3200" spc="-15" dirty="0" smtClean="0">
                <a:latin typeface="Times New Roman"/>
                <a:cs typeface="Times New Roman"/>
              </a:rPr>
              <a:t> </a:t>
            </a:r>
            <a:r>
              <a:rPr sz="3200" spc="-5" dirty="0" smtClean="0">
                <a:latin typeface="Baskerville Old Face"/>
                <a:cs typeface="Baskerville Old Face"/>
              </a:rPr>
              <a:t>G</a:t>
            </a:r>
            <a:r>
              <a:rPr sz="3200" spc="-15" dirty="0" smtClean="0">
                <a:latin typeface="Baskerville Old Face"/>
                <a:cs typeface="Baskerville Old Face"/>
              </a:rPr>
              <a:t>r</a:t>
            </a:r>
            <a:r>
              <a:rPr sz="3200" spc="-5" dirty="0" smtClean="0">
                <a:latin typeface="Baskerville Old Face"/>
                <a:cs typeface="Baskerville Old Face"/>
              </a:rPr>
              <a:t>ab</a:t>
            </a:r>
            <a:r>
              <a:rPr sz="3200" spc="0" dirty="0" smtClean="0">
                <a:latin typeface="Baskerville Old Face"/>
                <a:cs typeface="Baskerville Old Face"/>
              </a:rPr>
              <a:t>s</a:t>
            </a:r>
            <a:endParaRPr sz="3200">
              <a:latin typeface="Baskerville Old Face"/>
              <a:cs typeface="Baskerville Old Face"/>
            </a:endParaRPr>
          </a:p>
        </p:txBody>
      </p:sp>
      <p:sp>
        <p:nvSpPr>
          <p:cNvPr id="4" name="object 4" title="Man using a vertical lifeline"/>
          <p:cNvSpPr/>
          <p:nvPr/>
        </p:nvSpPr>
        <p:spPr>
          <a:xfrm>
            <a:off x="6096000" y="1371600"/>
            <a:ext cx="3200400" cy="396240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 title="Vertical Lifeline example 1"/>
          <p:cNvSpPr/>
          <p:nvPr/>
        </p:nvSpPr>
        <p:spPr>
          <a:xfrm>
            <a:off x="5181600" y="1219200"/>
            <a:ext cx="685800" cy="5762244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 title="Vertical Lifeline example 2"/>
          <p:cNvSpPr/>
          <p:nvPr/>
        </p:nvSpPr>
        <p:spPr>
          <a:xfrm>
            <a:off x="4343400" y="1447800"/>
            <a:ext cx="597407" cy="48005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 title="Vertical Lifeline/rope grab"/>
          <p:cNvSpPr/>
          <p:nvPr/>
        </p:nvSpPr>
        <p:spPr>
          <a:xfrm>
            <a:off x="6542533" y="5791200"/>
            <a:ext cx="2906267" cy="13715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 title="Rope Grabs"/>
          <p:cNvSpPr/>
          <p:nvPr/>
        </p:nvSpPr>
        <p:spPr>
          <a:xfrm>
            <a:off x="1600200" y="4724400"/>
            <a:ext cx="1815083" cy="156514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685800" y="1447800"/>
            <a:ext cx="7315200" cy="52288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ts val="1000"/>
              </a:lnSpc>
            </a:pPr>
            <a:endParaRPr sz="2000" dirty="0"/>
          </a:p>
          <a:p>
            <a:pPr marL="457200">
              <a:lnSpc>
                <a:spcPts val="1000"/>
              </a:lnSpc>
            </a:pPr>
            <a:r>
              <a:rPr lang="en-US" sz="2000" dirty="0" smtClean="0"/>
              <a:t>Analysis of incidents from a Fortune 500 Company:</a:t>
            </a:r>
            <a:endParaRPr sz="2000" dirty="0"/>
          </a:p>
          <a:p>
            <a:pPr>
              <a:lnSpc>
                <a:spcPts val="1000"/>
              </a:lnSpc>
              <a:spcBef>
                <a:spcPts val="47"/>
              </a:spcBef>
            </a:pPr>
            <a:endParaRPr sz="2000" dirty="0"/>
          </a:p>
          <a:p>
            <a:pPr marL="469900">
              <a:lnSpc>
                <a:spcPct val="100000"/>
              </a:lnSpc>
              <a:buClr>
                <a:srgbClr val="323299"/>
              </a:buClr>
              <a:tabLst>
                <a:tab pos="756285" algn="l"/>
              </a:tabLst>
            </a:pPr>
            <a:endParaRPr lang="en-US" sz="2000" spc="-10" dirty="0" smtClean="0">
              <a:latin typeface="Baskerville Old Face"/>
              <a:cs typeface="Baskerville Old Face"/>
            </a:endParaRPr>
          </a:p>
          <a:p>
            <a:pPr marL="469900">
              <a:lnSpc>
                <a:spcPct val="100000"/>
              </a:lnSpc>
              <a:buClr>
                <a:srgbClr val="323299"/>
              </a:buClr>
              <a:tabLst>
                <a:tab pos="756285" algn="l"/>
              </a:tabLst>
            </a:pPr>
            <a:r>
              <a:rPr sz="2000" spc="-10" dirty="0" smtClean="0">
                <a:latin typeface="Baskerville Old Face"/>
                <a:cs typeface="Baskerville Old Face"/>
              </a:rPr>
              <a:t>W</a:t>
            </a:r>
            <a:r>
              <a:rPr sz="2000" spc="0" dirty="0" smtClean="0">
                <a:latin typeface="Baskerville Old Face"/>
                <a:cs typeface="Baskerville Old Face"/>
              </a:rPr>
              <a:t>hen</a:t>
            </a:r>
            <a:r>
              <a:rPr sz="2000" spc="-10" dirty="0" smtClean="0">
                <a:latin typeface="Times New Roman"/>
                <a:cs typeface="Times New Roman"/>
              </a:rPr>
              <a:t> </a:t>
            </a:r>
            <a:r>
              <a:rPr sz="2000" spc="0" dirty="0" smtClean="0">
                <a:latin typeface="Baskerville Old Face"/>
                <a:cs typeface="Baskerville Old Face"/>
              </a:rPr>
              <a:t>a</a:t>
            </a:r>
            <a:r>
              <a:rPr sz="2000" spc="0" dirty="0" smtClean="0">
                <a:latin typeface="Times New Roman"/>
                <a:cs typeface="Times New Roman"/>
              </a:rPr>
              <a:t> </a:t>
            </a:r>
            <a:r>
              <a:rPr sz="2000" spc="-5" dirty="0" smtClean="0">
                <a:latin typeface="Baskerville Old Face"/>
                <a:cs typeface="Baskerville Old Face"/>
              </a:rPr>
              <a:t>sli</a:t>
            </a:r>
            <a:r>
              <a:rPr sz="2000" spc="-10" dirty="0" smtClean="0">
                <a:latin typeface="Baskerville Old Face"/>
                <a:cs typeface="Baskerville Old Face"/>
              </a:rPr>
              <a:t>p</a:t>
            </a:r>
            <a:r>
              <a:rPr sz="2000" spc="0" dirty="0" smtClean="0">
                <a:latin typeface="Baskerville Old Face"/>
                <a:cs typeface="Baskerville Old Face"/>
              </a:rPr>
              <a:t>,</a:t>
            </a:r>
            <a:r>
              <a:rPr sz="2000" spc="-5" dirty="0" smtClean="0">
                <a:latin typeface="Times New Roman"/>
                <a:cs typeface="Times New Roman"/>
              </a:rPr>
              <a:t> </a:t>
            </a:r>
            <a:r>
              <a:rPr sz="2000" spc="0" dirty="0" smtClean="0">
                <a:latin typeface="Baskerville Old Face"/>
                <a:cs typeface="Baskerville Old Face"/>
              </a:rPr>
              <a:t>t</a:t>
            </a:r>
            <a:r>
              <a:rPr sz="2000" spc="-5" dirty="0" smtClean="0">
                <a:latin typeface="Baskerville Old Face"/>
                <a:cs typeface="Baskerville Old Face"/>
              </a:rPr>
              <a:t>ri</a:t>
            </a:r>
            <a:r>
              <a:rPr sz="2000" spc="-10" dirty="0" smtClean="0">
                <a:latin typeface="Baskerville Old Face"/>
                <a:cs typeface="Baskerville Old Face"/>
              </a:rPr>
              <a:t>p</a:t>
            </a:r>
            <a:r>
              <a:rPr sz="2000" spc="0" dirty="0" smtClean="0">
                <a:latin typeface="Baskerville Old Face"/>
                <a:cs typeface="Baskerville Old Face"/>
              </a:rPr>
              <a:t>,</a:t>
            </a:r>
            <a:r>
              <a:rPr sz="2000" spc="5" dirty="0" smtClean="0">
                <a:latin typeface="Times New Roman"/>
                <a:cs typeface="Times New Roman"/>
              </a:rPr>
              <a:t> </a:t>
            </a:r>
            <a:r>
              <a:rPr sz="2000" spc="0" dirty="0" smtClean="0">
                <a:latin typeface="Baskerville Old Face"/>
                <a:cs typeface="Baskerville Old Face"/>
              </a:rPr>
              <a:t>or</a:t>
            </a:r>
            <a:r>
              <a:rPr sz="2000" spc="0" dirty="0" smtClean="0">
                <a:latin typeface="Times New Roman"/>
                <a:cs typeface="Times New Roman"/>
              </a:rPr>
              <a:t> </a:t>
            </a:r>
            <a:r>
              <a:rPr sz="2000" spc="-10" dirty="0" smtClean="0">
                <a:latin typeface="Baskerville Old Face"/>
                <a:cs typeface="Baskerville Old Face"/>
              </a:rPr>
              <a:t>o</a:t>
            </a:r>
            <a:r>
              <a:rPr sz="2000" spc="-15" dirty="0" smtClean="0">
                <a:latin typeface="Baskerville Old Face"/>
                <a:cs typeface="Baskerville Old Face"/>
              </a:rPr>
              <a:t>t</a:t>
            </a:r>
            <a:r>
              <a:rPr sz="2000" spc="0" dirty="0" smtClean="0">
                <a:latin typeface="Baskerville Old Face"/>
                <a:cs typeface="Baskerville Old Face"/>
              </a:rPr>
              <a:t>her</a:t>
            </a:r>
            <a:r>
              <a:rPr sz="2000" spc="-10" dirty="0" smtClean="0">
                <a:latin typeface="Times New Roman"/>
                <a:cs typeface="Times New Roman"/>
              </a:rPr>
              <a:t> </a:t>
            </a:r>
            <a:r>
              <a:rPr sz="2000" spc="-5" dirty="0" smtClean="0">
                <a:latin typeface="Baskerville Old Face"/>
                <a:cs typeface="Baskerville Old Face"/>
              </a:rPr>
              <a:t>fal</a:t>
            </a:r>
            <a:r>
              <a:rPr sz="2000" spc="0" dirty="0" smtClean="0">
                <a:latin typeface="Baskerville Old Face"/>
                <a:cs typeface="Baskerville Old Face"/>
              </a:rPr>
              <a:t>l</a:t>
            </a:r>
            <a:r>
              <a:rPr sz="2000" spc="-15" dirty="0" smtClean="0">
                <a:latin typeface="Times New Roman"/>
                <a:cs typeface="Times New Roman"/>
              </a:rPr>
              <a:t> </a:t>
            </a:r>
            <a:r>
              <a:rPr sz="2000" spc="0" dirty="0" smtClean="0">
                <a:latin typeface="Baskerville Old Face"/>
                <a:cs typeface="Baskerville Old Face"/>
              </a:rPr>
              <a:t>h</a:t>
            </a:r>
            <a:r>
              <a:rPr sz="2000" spc="-15" dirty="0" smtClean="0">
                <a:latin typeface="Baskerville Old Face"/>
                <a:cs typeface="Baskerville Old Face"/>
              </a:rPr>
              <a:t>a</a:t>
            </a:r>
            <a:r>
              <a:rPr sz="2000" spc="-10" dirty="0" smtClean="0">
                <a:latin typeface="Baskerville Old Face"/>
                <a:cs typeface="Baskerville Old Face"/>
              </a:rPr>
              <a:t>p</a:t>
            </a:r>
            <a:r>
              <a:rPr sz="2000" spc="0" dirty="0" smtClean="0">
                <a:latin typeface="Baskerville Old Face"/>
                <a:cs typeface="Baskerville Old Face"/>
              </a:rPr>
              <a:t>pe</a:t>
            </a:r>
            <a:r>
              <a:rPr sz="2000" spc="-5" dirty="0" smtClean="0">
                <a:latin typeface="Baskerville Old Face"/>
                <a:cs typeface="Baskerville Old Face"/>
              </a:rPr>
              <a:t>n</a:t>
            </a:r>
            <a:r>
              <a:rPr sz="2000" spc="0" dirty="0" smtClean="0">
                <a:latin typeface="Baskerville Old Face"/>
                <a:cs typeface="Baskerville Old Face"/>
              </a:rPr>
              <a:t>s</a:t>
            </a:r>
            <a:endParaRPr sz="2000" dirty="0">
              <a:latin typeface="Baskerville Old Face"/>
              <a:cs typeface="Baskerville Old Face"/>
            </a:endParaRPr>
          </a:p>
          <a:p>
            <a:pPr marL="1270000" marR="371475" lvl="1" indent="-406400">
              <a:lnSpc>
                <a:spcPct val="100600"/>
              </a:lnSpc>
              <a:spcBef>
                <a:spcPts val="420"/>
              </a:spcBef>
              <a:buClr>
                <a:srgbClr val="323299"/>
              </a:buClr>
              <a:buFont typeface="Arial" panose="020B0604020202020204" pitchFamily="34" charset="0"/>
              <a:buChar char="•"/>
              <a:tabLst>
                <a:tab pos="1155700" algn="l"/>
              </a:tabLst>
            </a:pPr>
            <a:r>
              <a:rPr sz="2000" b="1" dirty="0" smtClean="0">
                <a:solidFill>
                  <a:srgbClr val="FF0000"/>
                </a:solidFill>
                <a:latin typeface="Baskerville Old Face"/>
                <a:cs typeface="Baskerville Old Face"/>
              </a:rPr>
              <a:t>77%</a:t>
            </a:r>
            <a:r>
              <a:rPr sz="20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dirty="0" smtClean="0">
                <a:solidFill>
                  <a:srgbClr val="FF0000"/>
                </a:solidFill>
                <a:latin typeface="Baskerville Old Face"/>
                <a:cs typeface="Baskerville Old Face"/>
              </a:rPr>
              <a:t>of</a:t>
            </a:r>
            <a:r>
              <a:rPr sz="2000" b="1" spc="5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spc="0" dirty="0" smtClean="0">
                <a:solidFill>
                  <a:srgbClr val="FF0000"/>
                </a:solidFill>
                <a:latin typeface="Baskerville Old Face"/>
                <a:cs typeface="Baskerville Old Face"/>
              </a:rPr>
              <a:t>the</a:t>
            </a:r>
            <a:r>
              <a:rPr sz="2000" b="1" spc="-5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spc="0" dirty="0" smtClean="0">
                <a:solidFill>
                  <a:srgbClr val="FF0000"/>
                </a:solidFill>
                <a:latin typeface="Baskerville Old Face"/>
                <a:cs typeface="Baskerville Old Face"/>
              </a:rPr>
              <a:t>t</a:t>
            </a:r>
            <a:r>
              <a:rPr sz="2000" b="1" spc="-5" dirty="0" smtClean="0">
                <a:solidFill>
                  <a:srgbClr val="FF0000"/>
                </a:solidFill>
                <a:latin typeface="Baskerville Old Face"/>
                <a:cs typeface="Baskerville Old Face"/>
              </a:rPr>
              <a:t>im</a:t>
            </a:r>
            <a:r>
              <a:rPr sz="2000" b="1" spc="0" dirty="0" smtClean="0">
                <a:solidFill>
                  <a:srgbClr val="FF0000"/>
                </a:solidFill>
                <a:latin typeface="Baskerville Old Face"/>
                <a:cs typeface="Baskerville Old Face"/>
              </a:rPr>
              <a:t>e</a:t>
            </a:r>
            <a:r>
              <a:rPr sz="2000" b="1" spc="-1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15" dirty="0" smtClean="0">
                <a:latin typeface="Baskerville Old Face"/>
                <a:cs typeface="Baskerville Old Face"/>
              </a:rPr>
              <a:t>t</a:t>
            </a:r>
            <a:r>
              <a:rPr sz="2000" spc="0" dirty="0" smtClean="0">
                <a:latin typeface="Baskerville Old Face"/>
                <a:cs typeface="Baskerville Old Face"/>
              </a:rPr>
              <a:t>he</a:t>
            </a:r>
            <a:r>
              <a:rPr sz="2000" spc="-5" dirty="0" smtClean="0">
                <a:latin typeface="Times New Roman"/>
                <a:cs typeface="Times New Roman"/>
              </a:rPr>
              <a:t> </a:t>
            </a:r>
            <a:r>
              <a:rPr sz="2000" spc="-5" dirty="0" smtClean="0">
                <a:latin typeface="Baskerville Old Face"/>
                <a:cs typeface="Baskerville Old Face"/>
              </a:rPr>
              <a:t>fal</a:t>
            </a:r>
            <a:r>
              <a:rPr sz="2000" spc="0" dirty="0" smtClean="0">
                <a:latin typeface="Baskerville Old Face"/>
                <a:cs typeface="Baskerville Old Face"/>
              </a:rPr>
              <a:t>l</a:t>
            </a:r>
            <a:r>
              <a:rPr sz="2000" spc="0" dirty="0" smtClean="0">
                <a:latin typeface="Times New Roman"/>
                <a:cs typeface="Times New Roman"/>
              </a:rPr>
              <a:t> </a:t>
            </a:r>
            <a:r>
              <a:rPr sz="2000" spc="-5" dirty="0" smtClean="0">
                <a:latin typeface="Baskerville Old Face"/>
                <a:cs typeface="Baskerville Old Face"/>
              </a:rPr>
              <a:t>in</a:t>
            </a:r>
            <a:r>
              <a:rPr sz="2000" spc="-10" dirty="0" smtClean="0">
                <a:latin typeface="Baskerville Old Face"/>
                <a:cs typeface="Baskerville Old Face"/>
              </a:rPr>
              <a:t>c</a:t>
            </a:r>
            <a:r>
              <a:rPr sz="2000" spc="-5" dirty="0" smtClean="0">
                <a:latin typeface="Baskerville Old Face"/>
                <a:cs typeface="Baskerville Old Face"/>
              </a:rPr>
              <a:t>i</a:t>
            </a:r>
            <a:r>
              <a:rPr sz="2000" spc="0" dirty="0" smtClean="0">
                <a:latin typeface="Baskerville Old Face"/>
                <a:cs typeface="Baskerville Old Face"/>
              </a:rPr>
              <a:t>de</a:t>
            </a:r>
            <a:r>
              <a:rPr sz="2000" spc="-5" dirty="0" smtClean="0">
                <a:latin typeface="Baskerville Old Face"/>
                <a:cs typeface="Baskerville Old Face"/>
              </a:rPr>
              <a:t>n</a:t>
            </a:r>
            <a:r>
              <a:rPr sz="2000" spc="0" dirty="0" smtClean="0">
                <a:latin typeface="Baskerville Old Face"/>
                <a:cs typeface="Baskerville Old Face"/>
              </a:rPr>
              <a:t>t</a:t>
            </a:r>
            <a:r>
              <a:rPr sz="2000" spc="-10" dirty="0" smtClean="0">
                <a:latin typeface="Times New Roman"/>
                <a:cs typeface="Times New Roman"/>
              </a:rPr>
              <a:t> </a:t>
            </a:r>
            <a:r>
              <a:rPr sz="2000" spc="-5" dirty="0" smtClean="0">
                <a:latin typeface="Baskerville Old Face"/>
                <a:cs typeface="Baskerville Old Face"/>
              </a:rPr>
              <a:t>r</a:t>
            </a:r>
            <a:r>
              <a:rPr sz="2000" spc="0" dirty="0" smtClean="0">
                <a:latin typeface="Baskerville Old Face"/>
                <a:cs typeface="Baskerville Old Face"/>
              </a:rPr>
              <a:t>e</a:t>
            </a:r>
            <a:r>
              <a:rPr sz="2000" spc="-5" dirty="0" smtClean="0">
                <a:latin typeface="Baskerville Old Face"/>
                <a:cs typeface="Baskerville Old Face"/>
              </a:rPr>
              <a:t>s</a:t>
            </a:r>
            <a:r>
              <a:rPr sz="2000" spc="0" dirty="0" smtClean="0">
                <a:latin typeface="Baskerville Old Face"/>
                <a:cs typeface="Baskerville Old Face"/>
              </a:rPr>
              <a:t>u</a:t>
            </a:r>
            <a:r>
              <a:rPr sz="2000" spc="-5" dirty="0" smtClean="0">
                <a:latin typeface="Baskerville Old Face"/>
                <a:cs typeface="Baskerville Old Face"/>
              </a:rPr>
              <a:t>l</a:t>
            </a:r>
            <a:r>
              <a:rPr sz="2000" spc="0" dirty="0" smtClean="0">
                <a:latin typeface="Baskerville Old Face"/>
                <a:cs typeface="Baskerville Old Face"/>
              </a:rPr>
              <a:t>ts</a:t>
            </a:r>
            <a:r>
              <a:rPr sz="2000" spc="5" dirty="0" smtClean="0">
                <a:latin typeface="Times New Roman"/>
                <a:cs typeface="Times New Roman"/>
              </a:rPr>
              <a:t> </a:t>
            </a:r>
            <a:r>
              <a:rPr sz="2000" spc="-5" dirty="0" smtClean="0">
                <a:latin typeface="Baskerville Old Face"/>
                <a:cs typeface="Baskerville Old Face"/>
              </a:rPr>
              <a:t>i</a:t>
            </a:r>
            <a:r>
              <a:rPr sz="2000" spc="0" dirty="0" smtClean="0">
                <a:latin typeface="Baskerville Old Face"/>
                <a:cs typeface="Baskerville Old Face"/>
              </a:rPr>
              <a:t>n</a:t>
            </a:r>
            <a:r>
              <a:rPr sz="2000" spc="0" dirty="0" smtClean="0">
                <a:latin typeface="Times New Roman"/>
                <a:cs typeface="Times New Roman"/>
              </a:rPr>
              <a:t> </a:t>
            </a:r>
            <a:r>
              <a:rPr sz="2000" spc="-5" dirty="0" smtClean="0">
                <a:latin typeface="Baskerville Old Face"/>
                <a:cs typeface="Baskerville Old Face"/>
              </a:rPr>
              <a:t>a</a:t>
            </a:r>
            <a:r>
              <a:rPr sz="2000" spc="0" dirty="0" smtClean="0">
                <a:latin typeface="Baskerville Old Face"/>
                <a:cs typeface="Baskerville Old Face"/>
              </a:rPr>
              <a:t>n</a:t>
            </a:r>
            <a:r>
              <a:rPr sz="2000" spc="0" dirty="0" smtClean="0">
                <a:latin typeface="Times New Roman"/>
                <a:cs typeface="Times New Roman"/>
              </a:rPr>
              <a:t> </a:t>
            </a:r>
            <a:r>
              <a:rPr sz="2000" spc="-15" dirty="0" smtClean="0">
                <a:latin typeface="Baskerville Old Face"/>
                <a:cs typeface="Baskerville Old Face"/>
              </a:rPr>
              <a:t>O</a:t>
            </a:r>
            <a:r>
              <a:rPr sz="2000" spc="0" dirty="0" smtClean="0">
                <a:latin typeface="Baskerville Old Face"/>
                <a:cs typeface="Baskerville Old Face"/>
              </a:rPr>
              <a:t>S</a:t>
            </a:r>
            <a:r>
              <a:rPr sz="2000" spc="-20" dirty="0" smtClean="0">
                <a:latin typeface="Baskerville Old Face"/>
                <a:cs typeface="Baskerville Old Face"/>
              </a:rPr>
              <a:t>H</a:t>
            </a:r>
            <a:r>
              <a:rPr sz="2000" spc="0" dirty="0" smtClean="0">
                <a:latin typeface="Baskerville Old Face"/>
                <a:cs typeface="Baskerville Old Face"/>
              </a:rPr>
              <a:t>A</a:t>
            </a:r>
            <a:r>
              <a:rPr sz="2000" spc="0" dirty="0" smtClean="0">
                <a:latin typeface="Times New Roman"/>
                <a:cs typeface="Times New Roman"/>
              </a:rPr>
              <a:t> </a:t>
            </a:r>
            <a:r>
              <a:rPr sz="2000" spc="-5" dirty="0" smtClean="0">
                <a:latin typeface="Baskerville Old Face"/>
                <a:cs typeface="Baskerville Old Face"/>
              </a:rPr>
              <a:t>R</a:t>
            </a:r>
            <a:r>
              <a:rPr sz="2000" spc="0" dirty="0" smtClean="0">
                <a:latin typeface="Baskerville Old Face"/>
                <a:cs typeface="Baskerville Old Face"/>
              </a:rPr>
              <a:t>e</a:t>
            </a:r>
            <a:r>
              <a:rPr sz="2000" spc="-10" dirty="0" smtClean="0">
                <a:latin typeface="Baskerville Old Face"/>
                <a:cs typeface="Baskerville Old Face"/>
              </a:rPr>
              <a:t>c</a:t>
            </a:r>
            <a:r>
              <a:rPr sz="2000" spc="0" dirty="0" smtClean="0">
                <a:latin typeface="Baskerville Old Face"/>
                <a:cs typeface="Baskerville Old Face"/>
              </a:rPr>
              <a:t>o</a:t>
            </a:r>
            <a:r>
              <a:rPr sz="2000" spc="-5" dirty="0" smtClean="0">
                <a:latin typeface="Baskerville Old Face"/>
                <a:cs typeface="Baskerville Old Face"/>
              </a:rPr>
              <a:t>r</a:t>
            </a:r>
            <a:r>
              <a:rPr sz="2000" spc="0" dirty="0" smtClean="0">
                <a:latin typeface="Baskerville Old Face"/>
                <a:cs typeface="Baskerville Old Face"/>
              </a:rPr>
              <a:t>d</a:t>
            </a:r>
            <a:r>
              <a:rPr sz="2000" spc="-5" dirty="0" smtClean="0">
                <a:latin typeface="Baskerville Old Face"/>
                <a:cs typeface="Baskerville Old Face"/>
              </a:rPr>
              <a:t>a</a:t>
            </a:r>
            <a:r>
              <a:rPr sz="2000" spc="0" dirty="0" smtClean="0">
                <a:latin typeface="Baskerville Old Face"/>
                <a:cs typeface="Baskerville Old Face"/>
              </a:rPr>
              <a:t>b</a:t>
            </a:r>
            <a:r>
              <a:rPr sz="2000" spc="-5" dirty="0" smtClean="0">
                <a:latin typeface="Baskerville Old Face"/>
                <a:cs typeface="Baskerville Old Face"/>
              </a:rPr>
              <a:t>l</a:t>
            </a:r>
            <a:r>
              <a:rPr sz="2000" spc="0" dirty="0" smtClean="0">
                <a:latin typeface="Baskerville Old Face"/>
                <a:cs typeface="Baskerville Old Face"/>
              </a:rPr>
              <a:t>e</a:t>
            </a:r>
            <a:r>
              <a:rPr sz="2000" spc="5" dirty="0" smtClean="0">
                <a:latin typeface="Times New Roman"/>
                <a:cs typeface="Times New Roman"/>
              </a:rPr>
              <a:t> </a:t>
            </a:r>
            <a:r>
              <a:rPr sz="2000" spc="-5" dirty="0" smtClean="0">
                <a:latin typeface="Baskerville Old Face"/>
                <a:cs typeface="Baskerville Old Face"/>
              </a:rPr>
              <a:t>in</a:t>
            </a:r>
            <a:r>
              <a:rPr sz="2000" spc="0" dirty="0" smtClean="0">
                <a:latin typeface="Baskerville Old Face"/>
                <a:cs typeface="Baskerville Old Face"/>
              </a:rPr>
              <a:t>ju</a:t>
            </a:r>
            <a:r>
              <a:rPr sz="2000" spc="-20" dirty="0" smtClean="0">
                <a:latin typeface="Baskerville Old Face"/>
                <a:cs typeface="Baskerville Old Face"/>
              </a:rPr>
              <a:t>r</a:t>
            </a:r>
            <a:r>
              <a:rPr sz="2000" spc="0" dirty="0" smtClean="0">
                <a:latin typeface="Baskerville Old Face"/>
                <a:cs typeface="Baskerville Old Face"/>
              </a:rPr>
              <a:t>y</a:t>
            </a:r>
            <a:r>
              <a:rPr sz="2000" spc="5" dirty="0" smtClean="0">
                <a:latin typeface="Times New Roman"/>
                <a:cs typeface="Times New Roman"/>
              </a:rPr>
              <a:t> </a:t>
            </a:r>
            <a:r>
              <a:rPr sz="2000" spc="0" dirty="0" smtClean="0">
                <a:latin typeface="Baskerville Old Face"/>
                <a:cs typeface="Baskerville Old Face"/>
              </a:rPr>
              <a:t>or</a:t>
            </a:r>
            <a:r>
              <a:rPr sz="2000" spc="-10" dirty="0" smtClean="0">
                <a:latin typeface="Times New Roman"/>
                <a:cs typeface="Times New Roman"/>
              </a:rPr>
              <a:t> </a:t>
            </a:r>
            <a:r>
              <a:rPr sz="2000" spc="0" dirty="0" smtClean="0">
                <a:latin typeface="Baskerville Old Face"/>
                <a:cs typeface="Baskerville Old Face"/>
              </a:rPr>
              <a:t>h</a:t>
            </a:r>
            <a:r>
              <a:rPr sz="2000" spc="-5" dirty="0" smtClean="0">
                <a:latin typeface="Baskerville Old Face"/>
                <a:cs typeface="Baskerville Old Face"/>
              </a:rPr>
              <a:t>i</a:t>
            </a:r>
            <a:r>
              <a:rPr sz="2000" spc="-10" dirty="0" smtClean="0">
                <a:latin typeface="Baskerville Old Face"/>
                <a:cs typeface="Baskerville Old Face"/>
              </a:rPr>
              <a:t>g</a:t>
            </a:r>
            <a:r>
              <a:rPr sz="2000" spc="0" dirty="0" smtClean="0">
                <a:latin typeface="Baskerville Old Face"/>
                <a:cs typeface="Baskerville Old Face"/>
              </a:rPr>
              <a:t>her</a:t>
            </a:r>
            <a:endParaRPr sz="2000" dirty="0">
              <a:latin typeface="Baskerville Old Face"/>
              <a:cs typeface="Baskerville Old Face"/>
            </a:endParaRPr>
          </a:p>
          <a:p>
            <a:pPr marL="1270000" indent="-406400">
              <a:lnSpc>
                <a:spcPct val="100000"/>
              </a:lnSpc>
              <a:spcBef>
                <a:spcPts val="430"/>
              </a:spcBef>
              <a:buClr>
                <a:srgbClr val="323299"/>
              </a:buClr>
              <a:buFont typeface="Arial" panose="020B0604020202020204" pitchFamily="34" charset="0"/>
              <a:buChar char="•"/>
              <a:tabLst>
                <a:tab pos="756285" algn="l"/>
              </a:tabLst>
            </a:pPr>
            <a:r>
              <a:rPr sz="2000" b="1" spc="0" dirty="0" smtClean="0">
                <a:solidFill>
                  <a:srgbClr val="FF0000"/>
                </a:solidFill>
                <a:latin typeface="Baskerville Old Face"/>
                <a:cs typeface="Baskerville Old Face"/>
              </a:rPr>
              <a:t>50</a:t>
            </a:r>
            <a:r>
              <a:rPr sz="2000" b="1" spc="0" dirty="0" smtClean="0">
                <a:solidFill>
                  <a:srgbClr val="FF0000"/>
                </a:solidFill>
                <a:latin typeface="Baskerville Old Face"/>
                <a:cs typeface="Baskerville Old Face"/>
              </a:rPr>
              <a:t>%</a:t>
            </a:r>
            <a:r>
              <a:rPr sz="2000" b="1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spc="0" dirty="0" smtClean="0">
                <a:solidFill>
                  <a:srgbClr val="FF0000"/>
                </a:solidFill>
                <a:latin typeface="Baskerville Old Face"/>
                <a:cs typeface="Baskerville Old Face"/>
              </a:rPr>
              <a:t>of</a:t>
            </a:r>
            <a:r>
              <a:rPr sz="2000" b="1" spc="5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spc="-15" dirty="0" smtClean="0">
                <a:solidFill>
                  <a:srgbClr val="FF0000"/>
                </a:solidFill>
                <a:latin typeface="Baskerville Old Face"/>
                <a:cs typeface="Baskerville Old Face"/>
              </a:rPr>
              <a:t>t</a:t>
            </a:r>
            <a:r>
              <a:rPr sz="2000" b="1" spc="0" dirty="0" smtClean="0">
                <a:solidFill>
                  <a:srgbClr val="FF0000"/>
                </a:solidFill>
                <a:latin typeface="Baskerville Old Face"/>
                <a:cs typeface="Baskerville Old Face"/>
              </a:rPr>
              <a:t>he</a:t>
            </a:r>
            <a:r>
              <a:rPr sz="2000" b="1" spc="-5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spc="0" dirty="0" smtClean="0">
                <a:solidFill>
                  <a:srgbClr val="FF0000"/>
                </a:solidFill>
                <a:latin typeface="Baskerville Old Face"/>
                <a:cs typeface="Baskerville Old Face"/>
              </a:rPr>
              <a:t>t</a:t>
            </a:r>
            <a:r>
              <a:rPr sz="2000" b="1" spc="-5" dirty="0" smtClean="0">
                <a:solidFill>
                  <a:srgbClr val="FF0000"/>
                </a:solidFill>
                <a:latin typeface="Baskerville Old Face"/>
                <a:cs typeface="Baskerville Old Face"/>
              </a:rPr>
              <a:t>im</a:t>
            </a:r>
            <a:r>
              <a:rPr sz="2000" b="1" spc="-10" dirty="0" smtClean="0">
                <a:solidFill>
                  <a:srgbClr val="FF0000"/>
                </a:solidFill>
                <a:latin typeface="Baskerville Old Face"/>
                <a:cs typeface="Baskerville Old Face"/>
              </a:rPr>
              <a:t>e</a:t>
            </a:r>
            <a:r>
              <a:rPr sz="2000" spc="0" dirty="0" smtClean="0">
                <a:latin typeface="Baskerville Old Face"/>
                <a:cs typeface="Baskerville Old Face"/>
              </a:rPr>
              <a:t>,</a:t>
            </a:r>
            <a:r>
              <a:rPr sz="2000" spc="-20" dirty="0" smtClean="0">
                <a:latin typeface="Times New Roman"/>
                <a:cs typeface="Times New Roman"/>
              </a:rPr>
              <a:t> </a:t>
            </a:r>
            <a:r>
              <a:rPr sz="2000" spc="0" dirty="0" smtClean="0">
                <a:latin typeface="Baskerville Old Face"/>
                <a:cs typeface="Baskerville Old Face"/>
              </a:rPr>
              <a:t>t</a:t>
            </a:r>
            <a:r>
              <a:rPr sz="2000" spc="-10" dirty="0" smtClean="0">
                <a:latin typeface="Baskerville Old Face"/>
                <a:cs typeface="Baskerville Old Face"/>
              </a:rPr>
              <a:t>h</a:t>
            </a:r>
            <a:r>
              <a:rPr sz="2000" spc="0" dirty="0" smtClean="0">
                <a:latin typeface="Baskerville Old Face"/>
                <a:cs typeface="Baskerville Old Face"/>
              </a:rPr>
              <a:t>e</a:t>
            </a:r>
            <a:r>
              <a:rPr sz="2000" spc="5" dirty="0" smtClean="0">
                <a:latin typeface="Times New Roman"/>
                <a:cs typeface="Times New Roman"/>
              </a:rPr>
              <a:t> </a:t>
            </a:r>
            <a:r>
              <a:rPr sz="2000" spc="-15" dirty="0" smtClean="0">
                <a:latin typeface="Baskerville Old Face"/>
                <a:cs typeface="Baskerville Old Face"/>
              </a:rPr>
              <a:t>f</a:t>
            </a:r>
            <a:r>
              <a:rPr sz="2000" spc="-5" dirty="0" smtClean="0">
                <a:latin typeface="Baskerville Old Face"/>
                <a:cs typeface="Baskerville Old Face"/>
              </a:rPr>
              <a:t>al</a:t>
            </a:r>
            <a:r>
              <a:rPr sz="2000" spc="0" dirty="0" smtClean="0">
                <a:latin typeface="Baskerville Old Face"/>
                <a:cs typeface="Baskerville Old Face"/>
              </a:rPr>
              <a:t>l</a:t>
            </a:r>
            <a:r>
              <a:rPr sz="2000" spc="0" dirty="0" smtClean="0">
                <a:latin typeface="Times New Roman"/>
                <a:cs typeface="Times New Roman"/>
              </a:rPr>
              <a:t> </a:t>
            </a:r>
            <a:r>
              <a:rPr sz="2000" spc="-5" dirty="0" smtClean="0">
                <a:latin typeface="Baskerville Old Face"/>
                <a:cs typeface="Baskerville Old Face"/>
              </a:rPr>
              <a:t>i</a:t>
            </a:r>
            <a:r>
              <a:rPr sz="2000" spc="0" dirty="0" smtClean="0">
                <a:latin typeface="Baskerville Old Face"/>
                <a:cs typeface="Baskerville Old Face"/>
              </a:rPr>
              <a:t>s</a:t>
            </a:r>
            <a:r>
              <a:rPr sz="2000" spc="5" dirty="0" smtClean="0">
                <a:latin typeface="Times New Roman"/>
                <a:cs typeface="Times New Roman"/>
              </a:rPr>
              <a:t> </a:t>
            </a:r>
            <a:r>
              <a:rPr sz="2000" spc="0" dirty="0" smtClean="0">
                <a:latin typeface="Baskerville Old Face"/>
                <a:cs typeface="Baskerville Old Face"/>
              </a:rPr>
              <a:t>to</a:t>
            </a:r>
            <a:r>
              <a:rPr sz="2000" spc="-5" dirty="0" smtClean="0">
                <a:latin typeface="Times New Roman"/>
                <a:cs typeface="Times New Roman"/>
              </a:rPr>
              <a:t> </a:t>
            </a:r>
            <a:r>
              <a:rPr sz="2000" spc="-15" dirty="0" smtClean="0">
                <a:latin typeface="Baskerville Old Face"/>
                <a:cs typeface="Baskerville Old Face"/>
              </a:rPr>
              <a:t>t</a:t>
            </a:r>
            <a:r>
              <a:rPr sz="2000" spc="0" dirty="0" smtClean="0">
                <a:latin typeface="Baskerville Old Face"/>
                <a:cs typeface="Baskerville Old Face"/>
              </a:rPr>
              <a:t>he</a:t>
            </a:r>
            <a:r>
              <a:rPr sz="2000" spc="5" dirty="0" smtClean="0">
                <a:latin typeface="Times New Roman"/>
                <a:cs typeface="Times New Roman"/>
              </a:rPr>
              <a:t> </a:t>
            </a:r>
            <a:r>
              <a:rPr sz="2000" spc="-15" dirty="0" smtClean="0">
                <a:latin typeface="Baskerville Old Face"/>
                <a:cs typeface="Baskerville Old Face"/>
              </a:rPr>
              <a:t>s</a:t>
            </a:r>
            <a:r>
              <a:rPr sz="2000" spc="-5" dirty="0" smtClean="0">
                <a:latin typeface="Baskerville Old Face"/>
                <a:cs typeface="Baskerville Old Face"/>
              </a:rPr>
              <a:t>am</a:t>
            </a:r>
            <a:r>
              <a:rPr sz="2000" spc="0" dirty="0" smtClean="0">
                <a:latin typeface="Baskerville Old Face"/>
                <a:cs typeface="Baskerville Old Face"/>
              </a:rPr>
              <a:t>e</a:t>
            </a:r>
            <a:r>
              <a:rPr sz="2000" spc="5" dirty="0" smtClean="0">
                <a:latin typeface="Times New Roman"/>
                <a:cs typeface="Times New Roman"/>
              </a:rPr>
              <a:t> </a:t>
            </a:r>
            <a:r>
              <a:rPr sz="2000" spc="-5" dirty="0" smtClean="0">
                <a:latin typeface="Baskerville Old Face"/>
                <a:cs typeface="Baskerville Old Face"/>
              </a:rPr>
              <a:t>l</a:t>
            </a:r>
            <a:r>
              <a:rPr sz="2000" spc="0" dirty="0" smtClean="0">
                <a:latin typeface="Baskerville Old Face"/>
                <a:cs typeface="Baskerville Old Face"/>
              </a:rPr>
              <a:t>e</a:t>
            </a:r>
            <a:r>
              <a:rPr sz="2000" spc="-5" dirty="0" smtClean="0">
                <a:latin typeface="Baskerville Old Face"/>
                <a:cs typeface="Baskerville Old Face"/>
              </a:rPr>
              <a:t>v</a:t>
            </a:r>
            <a:r>
              <a:rPr sz="2000" spc="0" dirty="0" smtClean="0">
                <a:latin typeface="Baskerville Old Face"/>
                <a:cs typeface="Baskerville Old Face"/>
              </a:rPr>
              <a:t>el</a:t>
            </a:r>
            <a:endParaRPr sz="2000" dirty="0">
              <a:latin typeface="Baskerville Old Face"/>
              <a:cs typeface="Baskerville Old Face"/>
            </a:endParaRPr>
          </a:p>
          <a:p>
            <a:pPr marL="1270000" marR="12700" lvl="1" indent="-406400">
              <a:lnSpc>
                <a:spcPct val="100000"/>
              </a:lnSpc>
              <a:spcBef>
                <a:spcPts val="440"/>
              </a:spcBef>
              <a:buClr>
                <a:srgbClr val="323299"/>
              </a:buClr>
              <a:buFont typeface="Arial" panose="020B0604020202020204" pitchFamily="34" charset="0"/>
              <a:buChar char="•"/>
              <a:tabLst>
                <a:tab pos="1155700" algn="l"/>
              </a:tabLst>
            </a:pPr>
            <a:r>
              <a:rPr sz="2000" b="1" dirty="0" smtClean="0">
                <a:solidFill>
                  <a:srgbClr val="FF0000"/>
                </a:solidFill>
                <a:latin typeface="Baskerville Old Face"/>
                <a:cs typeface="Baskerville Old Face"/>
              </a:rPr>
              <a:t>72%</a:t>
            </a:r>
            <a:r>
              <a:rPr sz="20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dirty="0" smtClean="0">
                <a:latin typeface="Baskerville Old Face"/>
                <a:cs typeface="Baskerville Old Face"/>
              </a:rPr>
              <a:t>of</a:t>
            </a:r>
            <a:r>
              <a:rPr sz="2000" spc="5" dirty="0" smtClean="0">
                <a:latin typeface="Times New Roman"/>
                <a:cs typeface="Times New Roman"/>
              </a:rPr>
              <a:t> </a:t>
            </a:r>
            <a:r>
              <a:rPr sz="2000" spc="-15" dirty="0" smtClean="0">
                <a:latin typeface="Baskerville Old Face"/>
                <a:cs typeface="Baskerville Old Face"/>
              </a:rPr>
              <a:t>t</a:t>
            </a:r>
            <a:r>
              <a:rPr sz="2000" spc="0" dirty="0" smtClean="0">
                <a:latin typeface="Baskerville Old Face"/>
                <a:cs typeface="Baskerville Old Face"/>
              </a:rPr>
              <a:t>he</a:t>
            </a:r>
            <a:r>
              <a:rPr sz="2000" spc="-5" dirty="0" smtClean="0">
                <a:latin typeface="Times New Roman"/>
                <a:cs typeface="Times New Roman"/>
              </a:rPr>
              <a:t> </a:t>
            </a:r>
            <a:r>
              <a:rPr sz="2000" spc="-15" dirty="0" smtClean="0">
                <a:latin typeface="Baskerville Old Face"/>
                <a:cs typeface="Baskerville Old Face"/>
              </a:rPr>
              <a:t>w</a:t>
            </a:r>
            <a:r>
              <a:rPr sz="2000" spc="-5" dirty="0" smtClean="0">
                <a:latin typeface="Baskerville Old Face"/>
                <a:cs typeface="Baskerville Old Face"/>
              </a:rPr>
              <a:t>al</a:t>
            </a:r>
            <a:r>
              <a:rPr sz="2000" spc="0" dirty="0" smtClean="0">
                <a:latin typeface="Baskerville Old Face"/>
                <a:cs typeface="Baskerville Old Face"/>
              </a:rPr>
              <a:t>k</a:t>
            </a:r>
            <a:r>
              <a:rPr sz="2000" spc="-5" dirty="0" smtClean="0">
                <a:latin typeface="Baskerville Old Face"/>
                <a:cs typeface="Baskerville Old Face"/>
              </a:rPr>
              <a:t>in</a:t>
            </a:r>
            <a:r>
              <a:rPr sz="2000" spc="0" dirty="0" smtClean="0">
                <a:latin typeface="Baskerville Old Face"/>
                <a:cs typeface="Baskerville Old Face"/>
              </a:rPr>
              <a:t>g</a:t>
            </a:r>
            <a:r>
              <a:rPr sz="2000" spc="5" dirty="0" smtClean="0">
                <a:latin typeface="Times New Roman"/>
                <a:cs typeface="Times New Roman"/>
              </a:rPr>
              <a:t> </a:t>
            </a:r>
            <a:r>
              <a:rPr sz="2000" spc="0" dirty="0" smtClean="0">
                <a:latin typeface="Baskerville Old Face"/>
                <a:cs typeface="Baskerville Old Face"/>
              </a:rPr>
              <a:t>or</a:t>
            </a:r>
            <a:r>
              <a:rPr sz="2000" spc="-10" dirty="0" smtClean="0">
                <a:latin typeface="Times New Roman"/>
                <a:cs typeface="Times New Roman"/>
              </a:rPr>
              <a:t> </a:t>
            </a:r>
            <a:r>
              <a:rPr sz="2000" spc="-5" dirty="0" smtClean="0">
                <a:latin typeface="Baskerville Old Face"/>
                <a:cs typeface="Baskerville Old Face"/>
              </a:rPr>
              <a:t>w</a:t>
            </a:r>
            <a:r>
              <a:rPr sz="2000" spc="0" dirty="0" smtClean="0">
                <a:latin typeface="Baskerville Old Face"/>
                <a:cs typeface="Baskerville Old Face"/>
              </a:rPr>
              <a:t>o</a:t>
            </a:r>
            <a:r>
              <a:rPr sz="2000" spc="-5" dirty="0" smtClean="0">
                <a:latin typeface="Baskerville Old Face"/>
                <a:cs typeface="Baskerville Old Face"/>
              </a:rPr>
              <a:t>r</a:t>
            </a:r>
            <a:r>
              <a:rPr sz="2000" spc="0" dirty="0" smtClean="0">
                <a:latin typeface="Baskerville Old Face"/>
                <a:cs typeface="Baskerville Old Face"/>
              </a:rPr>
              <a:t>k</a:t>
            </a:r>
            <a:r>
              <a:rPr sz="2000" spc="-5" dirty="0" smtClean="0">
                <a:latin typeface="Baskerville Old Face"/>
                <a:cs typeface="Baskerville Old Face"/>
              </a:rPr>
              <a:t>in</a:t>
            </a:r>
            <a:r>
              <a:rPr sz="2000" spc="0" dirty="0" smtClean="0">
                <a:latin typeface="Baskerville Old Face"/>
                <a:cs typeface="Baskerville Old Face"/>
              </a:rPr>
              <a:t>g</a:t>
            </a:r>
            <a:r>
              <a:rPr sz="2000" spc="5" dirty="0" smtClean="0">
                <a:latin typeface="Times New Roman"/>
                <a:cs typeface="Times New Roman"/>
              </a:rPr>
              <a:t> </a:t>
            </a:r>
            <a:r>
              <a:rPr sz="2000" spc="-5" dirty="0" smtClean="0">
                <a:latin typeface="Baskerville Old Face"/>
                <a:cs typeface="Baskerville Old Face"/>
              </a:rPr>
              <a:t>s</a:t>
            </a:r>
            <a:r>
              <a:rPr sz="2000" spc="-15" dirty="0" smtClean="0">
                <a:latin typeface="Baskerville Old Face"/>
                <a:cs typeface="Baskerville Old Face"/>
              </a:rPr>
              <a:t>u</a:t>
            </a:r>
            <a:r>
              <a:rPr sz="2000" spc="-5" dirty="0" smtClean="0">
                <a:latin typeface="Baskerville Old Face"/>
                <a:cs typeface="Baskerville Old Face"/>
              </a:rPr>
              <a:t>rfa</a:t>
            </a:r>
            <a:r>
              <a:rPr sz="2000" spc="-10" dirty="0" smtClean="0">
                <a:latin typeface="Baskerville Old Face"/>
                <a:cs typeface="Baskerville Old Face"/>
              </a:rPr>
              <a:t>c</a:t>
            </a:r>
            <a:r>
              <a:rPr sz="2000" spc="0" dirty="0" smtClean="0">
                <a:latin typeface="Baskerville Old Face"/>
                <a:cs typeface="Baskerville Old Face"/>
              </a:rPr>
              <a:t>es</a:t>
            </a:r>
            <a:r>
              <a:rPr sz="2000" spc="-10" dirty="0" smtClean="0">
                <a:latin typeface="Times New Roman"/>
                <a:cs typeface="Times New Roman"/>
              </a:rPr>
              <a:t> </a:t>
            </a:r>
            <a:r>
              <a:rPr sz="2000" spc="0" dirty="0" smtClean="0">
                <a:latin typeface="Baskerville Old Face"/>
                <a:cs typeface="Baskerville Old Face"/>
              </a:rPr>
              <a:t>h</a:t>
            </a:r>
            <a:r>
              <a:rPr sz="2000" spc="-15" dirty="0" smtClean="0">
                <a:latin typeface="Baskerville Old Face"/>
                <a:cs typeface="Baskerville Old Face"/>
              </a:rPr>
              <a:t>a</a:t>
            </a:r>
            <a:r>
              <a:rPr sz="2000" spc="0" dirty="0" smtClean="0">
                <a:latin typeface="Baskerville Old Face"/>
                <a:cs typeface="Baskerville Old Face"/>
              </a:rPr>
              <a:t>d</a:t>
            </a:r>
            <a:r>
              <a:rPr sz="2000" spc="-5" dirty="0" smtClean="0">
                <a:latin typeface="Times New Roman"/>
                <a:cs typeface="Times New Roman"/>
              </a:rPr>
              <a:t> </a:t>
            </a:r>
            <a:r>
              <a:rPr sz="2000" spc="-5" dirty="0" smtClean="0">
                <a:latin typeface="Baskerville Old Face"/>
                <a:cs typeface="Baskerville Old Face"/>
              </a:rPr>
              <a:t>s</a:t>
            </a:r>
            <a:r>
              <a:rPr sz="2000" spc="0" dirty="0" smtClean="0">
                <a:latin typeface="Baskerville Old Face"/>
                <a:cs typeface="Baskerville Old Face"/>
              </a:rPr>
              <a:t>ou</a:t>
            </a:r>
            <a:r>
              <a:rPr sz="2000" spc="-5" dirty="0" smtClean="0">
                <a:latin typeface="Baskerville Old Face"/>
                <a:cs typeface="Baskerville Old Face"/>
              </a:rPr>
              <a:t>r</a:t>
            </a:r>
            <a:r>
              <a:rPr sz="2000" spc="-10" dirty="0" smtClean="0">
                <a:latin typeface="Baskerville Old Face"/>
                <a:cs typeface="Baskerville Old Face"/>
              </a:rPr>
              <a:t>c</a:t>
            </a:r>
            <a:r>
              <a:rPr sz="2000" spc="0" dirty="0" smtClean="0">
                <a:latin typeface="Baskerville Old Face"/>
                <a:cs typeface="Baskerville Old Face"/>
              </a:rPr>
              <a:t>es</a:t>
            </a:r>
            <a:r>
              <a:rPr sz="2000" spc="-15" dirty="0" smtClean="0">
                <a:latin typeface="Times New Roman"/>
                <a:cs typeface="Times New Roman"/>
              </a:rPr>
              <a:t> </a:t>
            </a:r>
            <a:r>
              <a:rPr sz="2000" spc="0" dirty="0" smtClean="0">
                <a:latin typeface="Baskerville Old Face"/>
                <a:cs typeface="Baskerville Old Face"/>
              </a:rPr>
              <a:t>of</a:t>
            </a:r>
            <a:r>
              <a:rPr sz="2000" spc="0" dirty="0" smtClean="0">
                <a:latin typeface="Times New Roman"/>
                <a:cs typeface="Times New Roman"/>
              </a:rPr>
              <a:t> </a:t>
            </a:r>
            <a:r>
              <a:rPr sz="2000" spc="-10" dirty="0" smtClean="0">
                <a:latin typeface="Baskerville Old Face"/>
                <a:cs typeface="Baskerville Old Face"/>
              </a:rPr>
              <a:t>c</a:t>
            </a:r>
            <a:r>
              <a:rPr sz="2000" spc="0" dirty="0" smtClean="0">
                <a:latin typeface="Baskerville Old Face"/>
                <a:cs typeface="Baskerville Old Face"/>
              </a:rPr>
              <a:t>o</a:t>
            </a:r>
            <a:r>
              <a:rPr sz="2000" spc="-5" dirty="0" smtClean="0">
                <a:latin typeface="Baskerville Old Face"/>
                <a:cs typeface="Baskerville Old Face"/>
              </a:rPr>
              <a:t>n</a:t>
            </a:r>
            <a:r>
              <a:rPr sz="2000" spc="0" dirty="0" smtClean="0">
                <a:latin typeface="Baskerville Old Face"/>
                <a:cs typeface="Baskerville Old Face"/>
              </a:rPr>
              <a:t>t</a:t>
            </a:r>
            <a:r>
              <a:rPr sz="2000" spc="-5" dirty="0" smtClean="0">
                <a:latin typeface="Baskerville Old Face"/>
                <a:cs typeface="Baskerville Old Face"/>
              </a:rPr>
              <a:t>amina</a:t>
            </a:r>
            <a:r>
              <a:rPr sz="2000" spc="0" dirty="0" smtClean="0">
                <a:latin typeface="Baskerville Old Face"/>
                <a:cs typeface="Baskerville Old Face"/>
              </a:rPr>
              <a:t>t</a:t>
            </a:r>
            <a:r>
              <a:rPr sz="2000" spc="-5" dirty="0" smtClean="0">
                <a:latin typeface="Baskerville Old Face"/>
                <a:cs typeface="Baskerville Old Face"/>
              </a:rPr>
              <a:t>i</a:t>
            </a:r>
            <a:r>
              <a:rPr sz="2000" spc="0" dirty="0" smtClean="0">
                <a:latin typeface="Baskerville Old Face"/>
                <a:cs typeface="Baskerville Old Face"/>
              </a:rPr>
              <a:t>on</a:t>
            </a:r>
            <a:r>
              <a:rPr sz="2000" spc="0" dirty="0" smtClean="0">
                <a:latin typeface="Times New Roman"/>
                <a:cs typeface="Times New Roman"/>
              </a:rPr>
              <a:t> </a:t>
            </a:r>
            <a:r>
              <a:rPr sz="2000" spc="-5" dirty="0" smtClean="0">
                <a:latin typeface="Baskerville Old Face"/>
                <a:cs typeface="Baskerville Old Face"/>
              </a:rPr>
              <a:t>(</a:t>
            </a:r>
            <a:r>
              <a:rPr sz="2000" spc="-15" dirty="0" smtClean="0">
                <a:latin typeface="Baskerville Old Face"/>
                <a:cs typeface="Baskerville Old Face"/>
              </a:rPr>
              <a:t>w</a:t>
            </a:r>
            <a:r>
              <a:rPr sz="2000" spc="-5" dirty="0" smtClean="0">
                <a:latin typeface="Baskerville Old Face"/>
                <a:cs typeface="Baskerville Old Face"/>
              </a:rPr>
              <a:t>a</a:t>
            </a:r>
            <a:r>
              <a:rPr sz="2000" spc="0" dirty="0" smtClean="0">
                <a:latin typeface="Baskerville Old Face"/>
                <a:cs typeface="Baskerville Old Face"/>
              </a:rPr>
              <a:t>te</a:t>
            </a:r>
            <a:r>
              <a:rPr sz="2000" spc="-15" dirty="0" smtClean="0">
                <a:latin typeface="Baskerville Old Face"/>
                <a:cs typeface="Baskerville Old Face"/>
              </a:rPr>
              <a:t>r</a:t>
            </a:r>
            <a:r>
              <a:rPr sz="2000" spc="0" dirty="0" smtClean="0">
                <a:latin typeface="Baskerville Old Face"/>
                <a:cs typeface="Baskerville Old Face"/>
              </a:rPr>
              <a:t>,</a:t>
            </a:r>
            <a:r>
              <a:rPr sz="2000" spc="-5" dirty="0" smtClean="0">
                <a:latin typeface="Times New Roman"/>
                <a:cs typeface="Times New Roman"/>
              </a:rPr>
              <a:t> </a:t>
            </a:r>
            <a:r>
              <a:rPr sz="2000" spc="0" dirty="0" smtClean="0">
                <a:latin typeface="Baskerville Old Face"/>
                <a:cs typeface="Baskerville Old Face"/>
              </a:rPr>
              <a:t>p</a:t>
            </a:r>
            <a:r>
              <a:rPr sz="2000" spc="-5" dirty="0" smtClean="0">
                <a:latin typeface="Baskerville Old Face"/>
                <a:cs typeface="Baskerville Old Face"/>
              </a:rPr>
              <a:t>r</a:t>
            </a:r>
            <a:r>
              <a:rPr sz="2000" spc="-10" dirty="0" smtClean="0">
                <a:latin typeface="Baskerville Old Face"/>
                <a:cs typeface="Baskerville Old Face"/>
              </a:rPr>
              <a:t>o</a:t>
            </a:r>
            <a:r>
              <a:rPr sz="2000" spc="0" dirty="0" smtClean="0">
                <a:latin typeface="Baskerville Old Face"/>
                <a:cs typeface="Baskerville Old Face"/>
              </a:rPr>
              <a:t>du</a:t>
            </a:r>
            <a:r>
              <a:rPr sz="2000" spc="-10" dirty="0" smtClean="0">
                <a:latin typeface="Baskerville Old Face"/>
                <a:cs typeface="Baskerville Old Face"/>
              </a:rPr>
              <a:t>c</a:t>
            </a:r>
            <a:r>
              <a:rPr sz="2000" spc="0" dirty="0" smtClean="0">
                <a:latin typeface="Baskerville Old Face"/>
                <a:cs typeface="Baskerville Old Face"/>
              </a:rPr>
              <a:t>t,</a:t>
            </a:r>
            <a:r>
              <a:rPr sz="2000" spc="-5" dirty="0" smtClean="0">
                <a:latin typeface="Times New Roman"/>
                <a:cs typeface="Times New Roman"/>
              </a:rPr>
              <a:t> </a:t>
            </a:r>
            <a:r>
              <a:rPr sz="2000" spc="0" dirty="0" smtClean="0">
                <a:latin typeface="Baskerville Old Face"/>
                <a:cs typeface="Baskerville Old Face"/>
              </a:rPr>
              <a:t>et</a:t>
            </a:r>
            <a:r>
              <a:rPr sz="2000" spc="-20" dirty="0" smtClean="0">
                <a:latin typeface="Baskerville Old Face"/>
                <a:cs typeface="Baskerville Old Face"/>
              </a:rPr>
              <a:t>c</a:t>
            </a:r>
            <a:r>
              <a:rPr sz="2000" spc="0" dirty="0" smtClean="0">
                <a:latin typeface="Baskerville Old Face"/>
                <a:cs typeface="Baskerville Old Face"/>
              </a:rPr>
              <a:t>.)</a:t>
            </a:r>
            <a:r>
              <a:rPr sz="2000" spc="-10" dirty="0" smtClean="0">
                <a:latin typeface="Times New Roman"/>
                <a:cs typeface="Times New Roman"/>
              </a:rPr>
              <a:t> </a:t>
            </a:r>
            <a:r>
              <a:rPr sz="2000" spc="-15" dirty="0" smtClean="0">
                <a:latin typeface="Baskerville Old Face"/>
                <a:cs typeface="Baskerville Old Face"/>
              </a:rPr>
              <a:t>t</a:t>
            </a:r>
            <a:r>
              <a:rPr sz="2000" spc="0" dirty="0" smtClean="0">
                <a:latin typeface="Baskerville Old Face"/>
                <a:cs typeface="Baskerville Old Face"/>
              </a:rPr>
              <a:t>h</a:t>
            </a:r>
            <a:r>
              <a:rPr sz="2000" spc="-15" dirty="0" smtClean="0">
                <a:latin typeface="Baskerville Old Face"/>
                <a:cs typeface="Baskerville Old Face"/>
              </a:rPr>
              <a:t>a</a:t>
            </a:r>
            <a:r>
              <a:rPr sz="2000" spc="0" dirty="0" smtClean="0">
                <a:latin typeface="Baskerville Old Face"/>
                <a:cs typeface="Baskerville Old Face"/>
              </a:rPr>
              <a:t>t</a:t>
            </a:r>
            <a:r>
              <a:rPr sz="2000" spc="5" dirty="0" smtClean="0">
                <a:latin typeface="Times New Roman"/>
                <a:cs typeface="Times New Roman"/>
              </a:rPr>
              <a:t> </a:t>
            </a:r>
            <a:r>
              <a:rPr sz="2000" spc="-15" dirty="0" smtClean="0">
                <a:latin typeface="Baskerville Old Face"/>
                <a:cs typeface="Baskerville Old Face"/>
              </a:rPr>
              <a:t>w</a:t>
            </a:r>
            <a:r>
              <a:rPr sz="2000" spc="0" dirty="0" smtClean="0">
                <a:latin typeface="Baskerville Old Face"/>
                <a:cs typeface="Baskerville Old Face"/>
              </a:rPr>
              <a:t>e</a:t>
            </a:r>
            <a:r>
              <a:rPr sz="2000" spc="-5" dirty="0" smtClean="0">
                <a:latin typeface="Baskerville Old Face"/>
                <a:cs typeface="Baskerville Old Face"/>
              </a:rPr>
              <a:t>r</a:t>
            </a:r>
            <a:r>
              <a:rPr sz="2000" spc="0" dirty="0" smtClean="0">
                <a:latin typeface="Baskerville Old Face"/>
                <a:cs typeface="Baskerville Old Face"/>
              </a:rPr>
              <a:t>e</a:t>
            </a:r>
            <a:r>
              <a:rPr sz="2000" spc="5" dirty="0" smtClean="0">
                <a:latin typeface="Times New Roman"/>
                <a:cs typeface="Times New Roman"/>
              </a:rPr>
              <a:t> </a:t>
            </a:r>
            <a:r>
              <a:rPr sz="2000" spc="-5" dirty="0" smtClean="0">
                <a:latin typeface="Baskerville Old Face"/>
                <a:cs typeface="Baskerville Old Face"/>
              </a:rPr>
              <a:t>sli</a:t>
            </a:r>
            <a:r>
              <a:rPr sz="2000" spc="-15" dirty="0" smtClean="0">
                <a:latin typeface="Baskerville Old Face"/>
                <a:cs typeface="Baskerville Old Face"/>
              </a:rPr>
              <a:t>p</a:t>
            </a:r>
            <a:r>
              <a:rPr sz="2000" spc="-10" dirty="0" smtClean="0">
                <a:latin typeface="Baskerville Old Face"/>
                <a:cs typeface="Baskerville Old Face"/>
              </a:rPr>
              <a:t>p</a:t>
            </a:r>
            <a:r>
              <a:rPr sz="2000" spc="0" dirty="0" smtClean="0">
                <a:latin typeface="Baskerville Old Face"/>
                <a:cs typeface="Baskerville Old Face"/>
              </a:rPr>
              <a:t>ed</a:t>
            </a:r>
            <a:r>
              <a:rPr sz="2000" spc="-5" dirty="0" smtClean="0">
                <a:latin typeface="Times New Roman"/>
                <a:cs typeface="Times New Roman"/>
              </a:rPr>
              <a:t> </a:t>
            </a:r>
            <a:r>
              <a:rPr sz="2000" spc="0" dirty="0" smtClean="0">
                <a:latin typeface="Baskerville Old Face"/>
                <a:cs typeface="Baskerville Old Face"/>
              </a:rPr>
              <a:t>on</a:t>
            </a:r>
            <a:endParaRPr sz="2000" dirty="0">
              <a:latin typeface="Baskerville Old Face"/>
              <a:cs typeface="Baskerville Old Face"/>
            </a:endParaRPr>
          </a:p>
          <a:p>
            <a:pPr marL="1270000" marR="154305" lvl="1" indent="-406400">
              <a:lnSpc>
                <a:spcPct val="100000"/>
              </a:lnSpc>
              <a:spcBef>
                <a:spcPts val="440"/>
              </a:spcBef>
              <a:buClr>
                <a:srgbClr val="323299"/>
              </a:buClr>
              <a:buFont typeface="Arial" panose="020B0604020202020204" pitchFamily="34" charset="0"/>
              <a:buChar char="•"/>
              <a:tabLst>
                <a:tab pos="1155700" algn="l"/>
              </a:tabLst>
            </a:pPr>
            <a:r>
              <a:rPr sz="2000" b="1" dirty="0" smtClean="0">
                <a:solidFill>
                  <a:srgbClr val="FF0000"/>
                </a:solidFill>
                <a:latin typeface="Baskerville Old Face"/>
                <a:cs typeface="Baskerville Old Face"/>
              </a:rPr>
              <a:t>50%</a:t>
            </a:r>
            <a:r>
              <a:rPr sz="20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dirty="0" smtClean="0">
                <a:latin typeface="Baskerville Old Face"/>
                <a:cs typeface="Baskerville Old Face"/>
              </a:rPr>
              <a:t>of</a:t>
            </a:r>
            <a:r>
              <a:rPr sz="2000" spc="5" dirty="0" smtClean="0">
                <a:latin typeface="Times New Roman"/>
                <a:cs typeface="Times New Roman"/>
              </a:rPr>
              <a:t> </a:t>
            </a:r>
            <a:r>
              <a:rPr sz="2000" spc="-15" dirty="0" smtClean="0">
                <a:latin typeface="Baskerville Old Face"/>
                <a:cs typeface="Baskerville Old Face"/>
              </a:rPr>
              <a:t>t</a:t>
            </a:r>
            <a:r>
              <a:rPr sz="2000" spc="0" dirty="0" smtClean="0">
                <a:latin typeface="Baskerville Old Face"/>
                <a:cs typeface="Baskerville Old Face"/>
              </a:rPr>
              <a:t>he</a:t>
            </a:r>
            <a:r>
              <a:rPr sz="2000" spc="-5" dirty="0" smtClean="0">
                <a:latin typeface="Times New Roman"/>
                <a:cs typeface="Times New Roman"/>
              </a:rPr>
              <a:t> </a:t>
            </a:r>
            <a:r>
              <a:rPr sz="2000" spc="-15" dirty="0" smtClean="0">
                <a:latin typeface="Baskerville Old Face"/>
                <a:cs typeface="Baskerville Old Face"/>
              </a:rPr>
              <a:t>w</a:t>
            </a:r>
            <a:r>
              <a:rPr sz="2000" spc="-5" dirty="0" smtClean="0">
                <a:latin typeface="Baskerville Old Face"/>
                <a:cs typeface="Baskerville Old Face"/>
              </a:rPr>
              <a:t>al</a:t>
            </a:r>
            <a:r>
              <a:rPr sz="2000" spc="0" dirty="0" smtClean="0">
                <a:latin typeface="Baskerville Old Face"/>
                <a:cs typeface="Baskerville Old Face"/>
              </a:rPr>
              <a:t>k</a:t>
            </a:r>
            <a:r>
              <a:rPr sz="2000" spc="-5" dirty="0" smtClean="0">
                <a:latin typeface="Baskerville Old Face"/>
                <a:cs typeface="Baskerville Old Face"/>
              </a:rPr>
              <a:t>in</a:t>
            </a:r>
            <a:r>
              <a:rPr sz="2000" spc="0" dirty="0" smtClean="0">
                <a:latin typeface="Baskerville Old Face"/>
                <a:cs typeface="Baskerville Old Face"/>
              </a:rPr>
              <a:t>g</a:t>
            </a:r>
            <a:r>
              <a:rPr sz="2000" spc="5" dirty="0" smtClean="0">
                <a:latin typeface="Times New Roman"/>
                <a:cs typeface="Times New Roman"/>
              </a:rPr>
              <a:t> </a:t>
            </a:r>
            <a:r>
              <a:rPr sz="2000" spc="0" dirty="0" smtClean="0">
                <a:latin typeface="Baskerville Old Face"/>
                <a:cs typeface="Baskerville Old Face"/>
              </a:rPr>
              <a:t>or</a:t>
            </a:r>
            <a:r>
              <a:rPr sz="2000" spc="-10" dirty="0" smtClean="0">
                <a:latin typeface="Times New Roman"/>
                <a:cs typeface="Times New Roman"/>
              </a:rPr>
              <a:t> </a:t>
            </a:r>
            <a:r>
              <a:rPr sz="2000" spc="-5" dirty="0" smtClean="0">
                <a:latin typeface="Baskerville Old Face"/>
                <a:cs typeface="Baskerville Old Face"/>
              </a:rPr>
              <a:t>w</a:t>
            </a:r>
            <a:r>
              <a:rPr sz="2000" spc="0" dirty="0" smtClean="0">
                <a:latin typeface="Baskerville Old Face"/>
                <a:cs typeface="Baskerville Old Face"/>
              </a:rPr>
              <a:t>o</a:t>
            </a:r>
            <a:r>
              <a:rPr sz="2000" spc="-5" dirty="0" smtClean="0">
                <a:latin typeface="Baskerville Old Face"/>
                <a:cs typeface="Baskerville Old Face"/>
              </a:rPr>
              <a:t>r</a:t>
            </a:r>
            <a:r>
              <a:rPr sz="2000" spc="0" dirty="0" smtClean="0">
                <a:latin typeface="Baskerville Old Face"/>
                <a:cs typeface="Baskerville Old Face"/>
              </a:rPr>
              <a:t>k</a:t>
            </a:r>
            <a:r>
              <a:rPr sz="2000" spc="-5" dirty="0" smtClean="0">
                <a:latin typeface="Baskerville Old Face"/>
                <a:cs typeface="Baskerville Old Face"/>
              </a:rPr>
              <a:t>in</a:t>
            </a:r>
            <a:r>
              <a:rPr sz="2000" spc="0" dirty="0" smtClean="0">
                <a:latin typeface="Baskerville Old Face"/>
                <a:cs typeface="Baskerville Old Face"/>
              </a:rPr>
              <a:t>g</a:t>
            </a:r>
            <a:r>
              <a:rPr sz="2000" spc="5" dirty="0" smtClean="0">
                <a:latin typeface="Times New Roman"/>
                <a:cs typeface="Times New Roman"/>
              </a:rPr>
              <a:t> </a:t>
            </a:r>
            <a:r>
              <a:rPr sz="2000" spc="-5" dirty="0" smtClean="0">
                <a:latin typeface="Baskerville Old Face"/>
                <a:cs typeface="Baskerville Old Face"/>
              </a:rPr>
              <a:t>s</a:t>
            </a:r>
            <a:r>
              <a:rPr sz="2000" spc="-15" dirty="0" smtClean="0">
                <a:latin typeface="Baskerville Old Face"/>
                <a:cs typeface="Baskerville Old Face"/>
              </a:rPr>
              <a:t>u</a:t>
            </a:r>
            <a:r>
              <a:rPr sz="2000" spc="-5" dirty="0" smtClean="0">
                <a:latin typeface="Baskerville Old Face"/>
                <a:cs typeface="Baskerville Old Face"/>
              </a:rPr>
              <a:t>rfa</a:t>
            </a:r>
            <a:r>
              <a:rPr sz="2000" spc="-10" dirty="0" smtClean="0">
                <a:latin typeface="Baskerville Old Face"/>
                <a:cs typeface="Baskerville Old Face"/>
              </a:rPr>
              <a:t>c</a:t>
            </a:r>
            <a:r>
              <a:rPr sz="2000" spc="0" dirty="0" smtClean="0">
                <a:latin typeface="Baskerville Old Face"/>
                <a:cs typeface="Baskerville Old Face"/>
              </a:rPr>
              <a:t>es</a:t>
            </a:r>
            <a:r>
              <a:rPr sz="2000" spc="-10" dirty="0" smtClean="0">
                <a:latin typeface="Times New Roman"/>
                <a:cs typeface="Times New Roman"/>
              </a:rPr>
              <a:t> </a:t>
            </a:r>
            <a:r>
              <a:rPr sz="2000" spc="0" dirty="0" smtClean="0">
                <a:latin typeface="Baskerville Old Face"/>
                <a:cs typeface="Baskerville Old Face"/>
              </a:rPr>
              <a:t>h</a:t>
            </a:r>
            <a:r>
              <a:rPr sz="2000" spc="-15" dirty="0" smtClean="0">
                <a:latin typeface="Baskerville Old Face"/>
                <a:cs typeface="Baskerville Old Face"/>
              </a:rPr>
              <a:t>a</a:t>
            </a:r>
            <a:r>
              <a:rPr sz="2000" spc="0" dirty="0" smtClean="0">
                <a:latin typeface="Baskerville Old Face"/>
                <a:cs typeface="Baskerville Old Face"/>
              </a:rPr>
              <a:t>d</a:t>
            </a:r>
            <a:r>
              <a:rPr sz="2000" spc="-5" dirty="0" smtClean="0">
                <a:latin typeface="Times New Roman"/>
                <a:cs typeface="Times New Roman"/>
              </a:rPr>
              <a:t> </a:t>
            </a:r>
            <a:r>
              <a:rPr sz="2000" spc="-5" dirty="0" smtClean="0">
                <a:latin typeface="Baskerville Old Face"/>
                <a:cs typeface="Baskerville Old Face"/>
              </a:rPr>
              <a:t>s</a:t>
            </a:r>
            <a:r>
              <a:rPr sz="2000" spc="0" dirty="0" smtClean="0">
                <a:latin typeface="Baskerville Old Face"/>
                <a:cs typeface="Baskerville Old Face"/>
              </a:rPr>
              <a:t>ou</a:t>
            </a:r>
            <a:r>
              <a:rPr sz="2000" spc="-5" dirty="0" smtClean="0">
                <a:latin typeface="Baskerville Old Face"/>
                <a:cs typeface="Baskerville Old Face"/>
              </a:rPr>
              <a:t>r</a:t>
            </a:r>
            <a:r>
              <a:rPr sz="2000" spc="-10" dirty="0" smtClean="0">
                <a:latin typeface="Baskerville Old Face"/>
                <a:cs typeface="Baskerville Old Face"/>
              </a:rPr>
              <a:t>c</a:t>
            </a:r>
            <a:r>
              <a:rPr sz="2000" spc="0" dirty="0" smtClean="0">
                <a:latin typeface="Baskerville Old Face"/>
                <a:cs typeface="Baskerville Old Face"/>
              </a:rPr>
              <a:t>es</a:t>
            </a:r>
            <a:r>
              <a:rPr sz="2000" spc="-15" dirty="0" smtClean="0">
                <a:latin typeface="Times New Roman"/>
                <a:cs typeface="Times New Roman"/>
              </a:rPr>
              <a:t> </a:t>
            </a:r>
            <a:r>
              <a:rPr sz="2000" spc="0" dirty="0" smtClean="0">
                <a:latin typeface="Baskerville Old Face"/>
                <a:cs typeface="Baskerville Old Face"/>
              </a:rPr>
              <a:t>of</a:t>
            </a:r>
            <a:r>
              <a:rPr sz="2000" spc="0" dirty="0" smtClean="0">
                <a:latin typeface="Times New Roman"/>
                <a:cs typeface="Times New Roman"/>
              </a:rPr>
              <a:t> </a:t>
            </a:r>
            <a:r>
              <a:rPr sz="2000" spc="-10" dirty="0" smtClean="0">
                <a:latin typeface="Baskerville Old Face"/>
                <a:cs typeface="Baskerville Old Face"/>
              </a:rPr>
              <a:t>c</a:t>
            </a:r>
            <a:r>
              <a:rPr sz="2000" spc="0" dirty="0" smtClean="0">
                <a:latin typeface="Baskerville Old Face"/>
                <a:cs typeface="Baskerville Old Face"/>
              </a:rPr>
              <a:t>o</a:t>
            </a:r>
            <a:r>
              <a:rPr sz="2000" spc="-5" dirty="0" smtClean="0">
                <a:latin typeface="Baskerville Old Face"/>
                <a:cs typeface="Baskerville Old Face"/>
              </a:rPr>
              <a:t>n</a:t>
            </a:r>
            <a:r>
              <a:rPr sz="2000" spc="0" dirty="0" smtClean="0">
                <a:latin typeface="Baskerville Old Face"/>
                <a:cs typeface="Baskerville Old Face"/>
              </a:rPr>
              <a:t>t</a:t>
            </a:r>
            <a:r>
              <a:rPr sz="2000" spc="-5" dirty="0" smtClean="0">
                <a:latin typeface="Baskerville Old Face"/>
                <a:cs typeface="Baskerville Old Face"/>
              </a:rPr>
              <a:t>amina</a:t>
            </a:r>
            <a:r>
              <a:rPr sz="2000" spc="0" dirty="0" smtClean="0">
                <a:latin typeface="Baskerville Old Face"/>
                <a:cs typeface="Baskerville Old Face"/>
              </a:rPr>
              <a:t>t</a:t>
            </a:r>
            <a:r>
              <a:rPr sz="2000" spc="-5" dirty="0" smtClean="0">
                <a:latin typeface="Baskerville Old Face"/>
                <a:cs typeface="Baskerville Old Face"/>
              </a:rPr>
              <a:t>i</a:t>
            </a:r>
            <a:r>
              <a:rPr sz="2000" spc="0" dirty="0" smtClean="0">
                <a:latin typeface="Baskerville Old Face"/>
                <a:cs typeface="Baskerville Old Face"/>
              </a:rPr>
              <a:t>on</a:t>
            </a:r>
            <a:r>
              <a:rPr sz="2000" spc="0" dirty="0" smtClean="0">
                <a:latin typeface="Times New Roman"/>
                <a:cs typeface="Times New Roman"/>
              </a:rPr>
              <a:t> </a:t>
            </a:r>
            <a:r>
              <a:rPr sz="2000" spc="-5" dirty="0" smtClean="0">
                <a:latin typeface="Baskerville Old Face"/>
                <a:cs typeface="Baskerville Old Face"/>
              </a:rPr>
              <a:t>(</a:t>
            </a:r>
            <a:r>
              <a:rPr sz="2000" spc="-15" dirty="0" smtClean="0">
                <a:latin typeface="Baskerville Old Face"/>
                <a:cs typeface="Baskerville Old Face"/>
              </a:rPr>
              <a:t>n</a:t>
            </a:r>
            <a:r>
              <a:rPr sz="2000" spc="-5" dirty="0" smtClean="0">
                <a:latin typeface="Baskerville Old Face"/>
                <a:cs typeface="Baskerville Old Face"/>
              </a:rPr>
              <a:t>ails</a:t>
            </a:r>
            <a:r>
              <a:rPr sz="2000" spc="0" dirty="0" smtClean="0">
                <a:latin typeface="Baskerville Old Face"/>
                <a:cs typeface="Baskerville Old Face"/>
              </a:rPr>
              <a:t>,</a:t>
            </a:r>
            <a:r>
              <a:rPr sz="2000" spc="5" dirty="0" smtClean="0">
                <a:latin typeface="Times New Roman"/>
                <a:cs typeface="Times New Roman"/>
              </a:rPr>
              <a:t> </a:t>
            </a:r>
            <a:r>
              <a:rPr sz="2000" spc="0" dirty="0" smtClean="0">
                <a:latin typeface="Baskerville Old Face"/>
                <a:cs typeface="Baskerville Old Face"/>
              </a:rPr>
              <a:t>p</a:t>
            </a:r>
            <a:r>
              <a:rPr sz="2000" spc="-20" dirty="0" smtClean="0">
                <a:latin typeface="Baskerville Old Face"/>
                <a:cs typeface="Baskerville Old Face"/>
              </a:rPr>
              <a:t>i</a:t>
            </a:r>
            <a:r>
              <a:rPr sz="2000" spc="0" dirty="0" smtClean="0">
                <a:latin typeface="Baskerville Old Face"/>
                <a:cs typeface="Baskerville Old Face"/>
              </a:rPr>
              <a:t>pe</a:t>
            </a:r>
            <a:r>
              <a:rPr sz="2000" spc="-15" dirty="0" smtClean="0">
                <a:latin typeface="Baskerville Old Face"/>
                <a:cs typeface="Baskerville Old Face"/>
              </a:rPr>
              <a:t>s</a:t>
            </a:r>
            <a:r>
              <a:rPr sz="2000" spc="0" dirty="0" smtClean="0">
                <a:latin typeface="Baskerville Old Face"/>
                <a:cs typeface="Baskerville Old Face"/>
              </a:rPr>
              <a:t>,</a:t>
            </a:r>
            <a:r>
              <a:rPr sz="2000" spc="5" dirty="0" smtClean="0">
                <a:latin typeface="Times New Roman"/>
                <a:cs typeface="Times New Roman"/>
              </a:rPr>
              <a:t> </a:t>
            </a:r>
            <a:r>
              <a:rPr sz="2000" spc="-10" dirty="0" smtClean="0">
                <a:latin typeface="Baskerville Old Face"/>
                <a:cs typeface="Baskerville Old Face"/>
              </a:rPr>
              <a:t>e</a:t>
            </a:r>
            <a:r>
              <a:rPr sz="2000" spc="0" dirty="0" smtClean="0">
                <a:latin typeface="Baskerville Old Face"/>
                <a:cs typeface="Baskerville Old Face"/>
              </a:rPr>
              <a:t>t</a:t>
            </a:r>
            <a:r>
              <a:rPr sz="2000" spc="-10" dirty="0" smtClean="0">
                <a:latin typeface="Baskerville Old Face"/>
                <a:cs typeface="Baskerville Old Face"/>
              </a:rPr>
              <a:t>c</a:t>
            </a:r>
            <a:r>
              <a:rPr sz="2000" spc="0" dirty="0" smtClean="0">
                <a:latin typeface="Baskerville Old Face"/>
                <a:cs typeface="Baskerville Old Face"/>
              </a:rPr>
              <a:t>.)</a:t>
            </a:r>
            <a:r>
              <a:rPr sz="2000" spc="-10" dirty="0" smtClean="0">
                <a:latin typeface="Times New Roman"/>
                <a:cs typeface="Times New Roman"/>
              </a:rPr>
              <a:t> </a:t>
            </a:r>
            <a:r>
              <a:rPr sz="2000" spc="-15" dirty="0" smtClean="0">
                <a:latin typeface="Baskerville Old Face"/>
                <a:cs typeface="Baskerville Old Face"/>
              </a:rPr>
              <a:t>t</a:t>
            </a:r>
            <a:r>
              <a:rPr sz="2000" spc="0" dirty="0" smtClean="0">
                <a:latin typeface="Baskerville Old Face"/>
                <a:cs typeface="Baskerville Old Face"/>
              </a:rPr>
              <a:t>h</a:t>
            </a:r>
            <a:r>
              <a:rPr sz="2000" spc="-15" dirty="0" smtClean="0">
                <a:latin typeface="Baskerville Old Face"/>
                <a:cs typeface="Baskerville Old Face"/>
              </a:rPr>
              <a:t>a</a:t>
            </a:r>
            <a:r>
              <a:rPr sz="2000" spc="0" dirty="0" smtClean="0">
                <a:latin typeface="Baskerville Old Face"/>
                <a:cs typeface="Baskerville Old Face"/>
              </a:rPr>
              <a:t>t</a:t>
            </a:r>
            <a:r>
              <a:rPr sz="2000" spc="-10" dirty="0" smtClean="0">
                <a:latin typeface="Times New Roman"/>
                <a:cs typeface="Times New Roman"/>
              </a:rPr>
              <a:t> </a:t>
            </a:r>
            <a:r>
              <a:rPr sz="2000" spc="-5" dirty="0" smtClean="0">
                <a:latin typeface="Baskerville Old Face"/>
                <a:cs typeface="Baskerville Old Face"/>
              </a:rPr>
              <a:t>w</a:t>
            </a:r>
            <a:r>
              <a:rPr sz="2000" spc="0" dirty="0" smtClean="0">
                <a:latin typeface="Baskerville Old Face"/>
                <a:cs typeface="Baskerville Old Face"/>
              </a:rPr>
              <a:t>e</a:t>
            </a:r>
            <a:r>
              <a:rPr sz="2000" spc="-5" dirty="0" smtClean="0">
                <a:latin typeface="Baskerville Old Face"/>
                <a:cs typeface="Baskerville Old Face"/>
              </a:rPr>
              <a:t>r</a:t>
            </a:r>
            <a:r>
              <a:rPr sz="2000" spc="0" dirty="0" smtClean="0">
                <a:latin typeface="Baskerville Old Face"/>
                <a:cs typeface="Baskerville Old Face"/>
              </a:rPr>
              <a:t>e</a:t>
            </a:r>
            <a:r>
              <a:rPr sz="2000" spc="-5" dirty="0" smtClean="0">
                <a:latin typeface="Times New Roman"/>
                <a:cs typeface="Times New Roman"/>
              </a:rPr>
              <a:t> </a:t>
            </a:r>
            <a:r>
              <a:rPr sz="2000" spc="0" dirty="0" smtClean="0">
                <a:latin typeface="Baskerville Old Face"/>
                <a:cs typeface="Baskerville Old Face"/>
              </a:rPr>
              <a:t>t</a:t>
            </a:r>
            <a:r>
              <a:rPr sz="2000" spc="-5" dirty="0" smtClean="0">
                <a:latin typeface="Baskerville Old Face"/>
                <a:cs typeface="Baskerville Old Face"/>
              </a:rPr>
              <a:t>ri</a:t>
            </a:r>
            <a:r>
              <a:rPr sz="2000" spc="-10" dirty="0" smtClean="0">
                <a:latin typeface="Baskerville Old Face"/>
                <a:cs typeface="Baskerville Old Face"/>
              </a:rPr>
              <a:t>pp</a:t>
            </a:r>
            <a:r>
              <a:rPr sz="2000" spc="-5" dirty="0" smtClean="0">
                <a:latin typeface="Baskerville Old Face"/>
                <a:cs typeface="Baskerville Old Face"/>
              </a:rPr>
              <a:t>e</a:t>
            </a:r>
            <a:r>
              <a:rPr sz="2000" spc="0" dirty="0" smtClean="0">
                <a:latin typeface="Baskerville Old Face"/>
                <a:cs typeface="Baskerville Old Face"/>
              </a:rPr>
              <a:t>d</a:t>
            </a:r>
            <a:r>
              <a:rPr sz="2000" spc="-15" dirty="0" smtClean="0">
                <a:latin typeface="Times New Roman"/>
                <a:cs typeface="Times New Roman"/>
              </a:rPr>
              <a:t> </a:t>
            </a:r>
            <a:r>
              <a:rPr sz="2000" spc="0" dirty="0" smtClean="0">
                <a:latin typeface="Baskerville Old Face"/>
                <a:cs typeface="Baskerville Old Face"/>
              </a:rPr>
              <a:t>o</a:t>
            </a:r>
            <a:r>
              <a:rPr sz="2000" spc="-5" dirty="0" smtClean="0">
                <a:latin typeface="Baskerville Old Face"/>
                <a:cs typeface="Baskerville Old Face"/>
              </a:rPr>
              <a:t>v</a:t>
            </a:r>
            <a:r>
              <a:rPr sz="2000" spc="0" dirty="0" smtClean="0">
                <a:latin typeface="Baskerville Old Face"/>
                <a:cs typeface="Baskerville Old Face"/>
              </a:rPr>
              <a:t>er</a:t>
            </a:r>
            <a:endParaRPr sz="2000" dirty="0">
              <a:latin typeface="Baskerville Old Face"/>
              <a:cs typeface="Baskerville Old Face"/>
            </a:endParaRPr>
          </a:p>
          <a:p>
            <a:pPr marL="1270000" indent="-406400">
              <a:lnSpc>
                <a:spcPct val="100000"/>
              </a:lnSpc>
              <a:spcBef>
                <a:spcPts val="440"/>
              </a:spcBef>
              <a:buClr>
                <a:srgbClr val="323299"/>
              </a:buClr>
              <a:buFont typeface="Arial" panose="020B0604020202020204" pitchFamily="34" charset="0"/>
              <a:buChar char="•"/>
              <a:tabLst>
                <a:tab pos="756285" algn="l"/>
              </a:tabLst>
            </a:pPr>
            <a:r>
              <a:rPr sz="2000" b="1" spc="0" dirty="0" smtClean="0">
                <a:solidFill>
                  <a:srgbClr val="FF0000"/>
                </a:solidFill>
                <a:latin typeface="Baskerville Old Face"/>
                <a:cs typeface="Baskerville Old Face"/>
              </a:rPr>
              <a:t>36%</a:t>
            </a:r>
            <a:r>
              <a:rPr sz="2000" b="1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spc="0" dirty="0" smtClean="0">
                <a:solidFill>
                  <a:srgbClr val="FF0000"/>
                </a:solidFill>
                <a:latin typeface="Baskerville Old Face"/>
                <a:cs typeface="Baskerville Old Face"/>
              </a:rPr>
              <a:t>of</a:t>
            </a:r>
            <a:r>
              <a:rPr sz="2000" b="1" spc="5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spc="-15" dirty="0" smtClean="0">
                <a:solidFill>
                  <a:srgbClr val="FF0000"/>
                </a:solidFill>
                <a:latin typeface="Baskerville Old Face"/>
                <a:cs typeface="Baskerville Old Face"/>
              </a:rPr>
              <a:t>t</a:t>
            </a:r>
            <a:r>
              <a:rPr sz="2000" b="1" spc="0" dirty="0" smtClean="0">
                <a:solidFill>
                  <a:srgbClr val="FF0000"/>
                </a:solidFill>
                <a:latin typeface="Baskerville Old Face"/>
                <a:cs typeface="Baskerville Old Face"/>
              </a:rPr>
              <a:t>he</a:t>
            </a:r>
            <a:r>
              <a:rPr sz="2000" b="1" spc="-5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spc="0" dirty="0" smtClean="0">
                <a:solidFill>
                  <a:srgbClr val="FF0000"/>
                </a:solidFill>
                <a:latin typeface="Baskerville Old Face"/>
                <a:cs typeface="Baskerville Old Face"/>
              </a:rPr>
              <a:t>t</a:t>
            </a:r>
            <a:r>
              <a:rPr sz="2000" b="1" spc="-5" dirty="0" smtClean="0">
                <a:solidFill>
                  <a:srgbClr val="FF0000"/>
                </a:solidFill>
                <a:latin typeface="Baskerville Old Face"/>
                <a:cs typeface="Baskerville Old Face"/>
              </a:rPr>
              <a:t>im</a:t>
            </a:r>
            <a:r>
              <a:rPr sz="2000" b="1" spc="-10" dirty="0" smtClean="0">
                <a:solidFill>
                  <a:srgbClr val="FF0000"/>
                </a:solidFill>
                <a:latin typeface="Baskerville Old Face"/>
                <a:cs typeface="Baskerville Old Face"/>
              </a:rPr>
              <a:t>e</a:t>
            </a:r>
            <a:r>
              <a:rPr sz="2000" spc="0" dirty="0" smtClean="0">
                <a:latin typeface="Baskerville Old Face"/>
                <a:cs typeface="Baskerville Old Face"/>
              </a:rPr>
              <a:t>,</a:t>
            </a:r>
            <a:r>
              <a:rPr sz="2000" spc="-20" dirty="0" smtClean="0">
                <a:latin typeface="Times New Roman"/>
                <a:cs typeface="Times New Roman"/>
              </a:rPr>
              <a:t> </a:t>
            </a:r>
            <a:r>
              <a:rPr sz="2000" spc="0" dirty="0" smtClean="0">
                <a:latin typeface="Baskerville Old Face"/>
                <a:cs typeface="Baskerville Old Face"/>
              </a:rPr>
              <a:t>t</a:t>
            </a:r>
            <a:r>
              <a:rPr sz="2000" spc="-10" dirty="0" smtClean="0">
                <a:latin typeface="Baskerville Old Face"/>
                <a:cs typeface="Baskerville Old Face"/>
              </a:rPr>
              <a:t>h</a:t>
            </a:r>
            <a:r>
              <a:rPr sz="2000" spc="0" dirty="0" smtClean="0">
                <a:latin typeface="Baskerville Old Face"/>
                <a:cs typeface="Baskerville Old Face"/>
              </a:rPr>
              <a:t>e</a:t>
            </a:r>
            <a:r>
              <a:rPr sz="2000" spc="5" dirty="0" smtClean="0">
                <a:latin typeface="Times New Roman"/>
                <a:cs typeface="Times New Roman"/>
              </a:rPr>
              <a:t> </a:t>
            </a:r>
            <a:r>
              <a:rPr sz="2000" spc="-15" dirty="0" smtClean="0">
                <a:latin typeface="Baskerville Old Face"/>
                <a:cs typeface="Baskerville Old Face"/>
              </a:rPr>
              <a:t>f</a:t>
            </a:r>
            <a:r>
              <a:rPr sz="2000" spc="-5" dirty="0" smtClean="0">
                <a:latin typeface="Baskerville Old Face"/>
                <a:cs typeface="Baskerville Old Face"/>
              </a:rPr>
              <a:t>al</a:t>
            </a:r>
            <a:r>
              <a:rPr sz="2000" spc="0" dirty="0" smtClean="0">
                <a:latin typeface="Baskerville Old Face"/>
                <a:cs typeface="Baskerville Old Face"/>
              </a:rPr>
              <a:t>l</a:t>
            </a:r>
            <a:r>
              <a:rPr sz="2000" spc="0" dirty="0" smtClean="0">
                <a:latin typeface="Times New Roman"/>
                <a:cs typeface="Times New Roman"/>
              </a:rPr>
              <a:t> </a:t>
            </a:r>
            <a:r>
              <a:rPr sz="2000" spc="-5" dirty="0" smtClean="0">
                <a:latin typeface="Baskerville Old Face"/>
                <a:cs typeface="Baskerville Old Face"/>
              </a:rPr>
              <a:t>i</a:t>
            </a:r>
            <a:r>
              <a:rPr sz="2000" spc="0" dirty="0" smtClean="0">
                <a:latin typeface="Baskerville Old Face"/>
                <a:cs typeface="Baskerville Old Face"/>
              </a:rPr>
              <a:t>s</a:t>
            </a:r>
            <a:r>
              <a:rPr sz="2000" spc="5" dirty="0" smtClean="0">
                <a:latin typeface="Times New Roman"/>
                <a:cs typeface="Times New Roman"/>
              </a:rPr>
              <a:t> </a:t>
            </a:r>
            <a:r>
              <a:rPr sz="2000" spc="0" dirty="0" smtClean="0">
                <a:latin typeface="Baskerville Old Face"/>
                <a:cs typeface="Baskerville Old Face"/>
              </a:rPr>
              <a:t>to</a:t>
            </a:r>
            <a:r>
              <a:rPr sz="2000" spc="-5" dirty="0" smtClean="0">
                <a:latin typeface="Times New Roman"/>
                <a:cs typeface="Times New Roman"/>
              </a:rPr>
              <a:t> </a:t>
            </a:r>
            <a:r>
              <a:rPr sz="2000" spc="0" dirty="0" smtClean="0">
                <a:latin typeface="Baskerville Old Face"/>
                <a:cs typeface="Baskerville Old Face"/>
              </a:rPr>
              <a:t>a</a:t>
            </a:r>
            <a:r>
              <a:rPr sz="2000" spc="0" dirty="0" smtClean="0">
                <a:latin typeface="Times New Roman"/>
                <a:cs typeface="Times New Roman"/>
              </a:rPr>
              <a:t> </a:t>
            </a:r>
            <a:r>
              <a:rPr sz="2000" spc="-5" dirty="0" smtClean="0">
                <a:latin typeface="Baskerville Old Face"/>
                <a:cs typeface="Baskerville Old Face"/>
              </a:rPr>
              <a:t>l</a:t>
            </a:r>
            <a:r>
              <a:rPr sz="2000" spc="-10" dirty="0" smtClean="0">
                <a:latin typeface="Baskerville Old Face"/>
                <a:cs typeface="Baskerville Old Face"/>
              </a:rPr>
              <a:t>o</a:t>
            </a:r>
            <a:r>
              <a:rPr sz="2000" spc="-5" dirty="0" smtClean="0">
                <a:latin typeface="Baskerville Old Face"/>
                <a:cs typeface="Baskerville Old Face"/>
              </a:rPr>
              <a:t>w</a:t>
            </a:r>
            <a:r>
              <a:rPr sz="2000" spc="0" dirty="0" smtClean="0">
                <a:latin typeface="Baskerville Old Face"/>
                <a:cs typeface="Baskerville Old Face"/>
              </a:rPr>
              <a:t>er</a:t>
            </a:r>
            <a:r>
              <a:rPr sz="2000" spc="0" dirty="0" smtClean="0">
                <a:latin typeface="Times New Roman"/>
                <a:cs typeface="Times New Roman"/>
              </a:rPr>
              <a:t> </a:t>
            </a:r>
            <a:r>
              <a:rPr sz="2000" spc="-5" dirty="0" smtClean="0">
                <a:latin typeface="Baskerville Old Face"/>
                <a:cs typeface="Baskerville Old Face"/>
              </a:rPr>
              <a:t>l</a:t>
            </a:r>
            <a:r>
              <a:rPr sz="2000" spc="0" dirty="0" smtClean="0">
                <a:latin typeface="Baskerville Old Face"/>
                <a:cs typeface="Baskerville Old Face"/>
              </a:rPr>
              <a:t>e</a:t>
            </a:r>
            <a:r>
              <a:rPr sz="2000" spc="-5" dirty="0" smtClean="0">
                <a:latin typeface="Baskerville Old Face"/>
                <a:cs typeface="Baskerville Old Face"/>
              </a:rPr>
              <a:t>v</a:t>
            </a:r>
            <a:r>
              <a:rPr sz="2000" spc="0" dirty="0" smtClean="0">
                <a:latin typeface="Baskerville Old Face"/>
                <a:cs typeface="Baskerville Old Face"/>
              </a:rPr>
              <a:t>el</a:t>
            </a:r>
            <a:endParaRPr sz="2000" dirty="0">
              <a:latin typeface="Baskerville Old Face"/>
              <a:cs typeface="Baskerville Old Face"/>
            </a:endParaRPr>
          </a:p>
          <a:p>
            <a:pPr marL="1270000" lvl="1" indent="-406400">
              <a:lnSpc>
                <a:spcPct val="100000"/>
              </a:lnSpc>
              <a:spcBef>
                <a:spcPts val="430"/>
              </a:spcBef>
              <a:buClr>
                <a:srgbClr val="323299"/>
              </a:buClr>
              <a:buFont typeface="Arial" panose="020B0604020202020204" pitchFamily="34" charset="0"/>
              <a:buChar char="•"/>
              <a:tabLst>
                <a:tab pos="1155700" algn="l"/>
              </a:tabLst>
            </a:pPr>
            <a:r>
              <a:rPr sz="2000" b="1" dirty="0" smtClean="0">
                <a:solidFill>
                  <a:srgbClr val="FF0000"/>
                </a:solidFill>
                <a:latin typeface="Baskerville Old Face"/>
                <a:cs typeface="Baskerville Old Face"/>
              </a:rPr>
              <a:t>16%</a:t>
            </a:r>
            <a:r>
              <a:rPr sz="20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dirty="0" smtClean="0">
                <a:solidFill>
                  <a:srgbClr val="FF0000"/>
                </a:solidFill>
                <a:latin typeface="Baskerville Old Face"/>
                <a:cs typeface="Baskerville Old Face"/>
              </a:rPr>
              <a:t>of</a:t>
            </a:r>
            <a:r>
              <a:rPr sz="2000" b="1" spc="5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spc="-15" dirty="0" smtClean="0">
                <a:solidFill>
                  <a:srgbClr val="FF0000"/>
                </a:solidFill>
                <a:latin typeface="Baskerville Old Face"/>
                <a:cs typeface="Baskerville Old Face"/>
              </a:rPr>
              <a:t>t</a:t>
            </a:r>
            <a:r>
              <a:rPr sz="2000" b="1" spc="0" dirty="0" smtClean="0">
                <a:solidFill>
                  <a:srgbClr val="FF0000"/>
                </a:solidFill>
                <a:latin typeface="Baskerville Old Face"/>
                <a:cs typeface="Baskerville Old Face"/>
              </a:rPr>
              <a:t>he</a:t>
            </a:r>
            <a:r>
              <a:rPr sz="2000" b="1" spc="-5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spc="0" dirty="0" smtClean="0">
                <a:solidFill>
                  <a:srgbClr val="FF0000"/>
                </a:solidFill>
                <a:latin typeface="Baskerville Old Face"/>
                <a:cs typeface="Baskerville Old Face"/>
              </a:rPr>
              <a:t>t</a:t>
            </a:r>
            <a:r>
              <a:rPr sz="2000" b="1" spc="-5" dirty="0" smtClean="0">
                <a:solidFill>
                  <a:srgbClr val="FF0000"/>
                </a:solidFill>
                <a:latin typeface="Baskerville Old Face"/>
                <a:cs typeface="Baskerville Old Face"/>
              </a:rPr>
              <a:t>im</a:t>
            </a:r>
            <a:r>
              <a:rPr sz="2000" b="1" spc="-10" dirty="0" smtClean="0">
                <a:solidFill>
                  <a:srgbClr val="FF0000"/>
                </a:solidFill>
                <a:latin typeface="Baskerville Old Face"/>
                <a:cs typeface="Baskerville Old Face"/>
              </a:rPr>
              <a:t>e</a:t>
            </a:r>
            <a:r>
              <a:rPr sz="2000" spc="0" dirty="0" smtClean="0">
                <a:latin typeface="Baskerville Old Face"/>
                <a:cs typeface="Baskerville Old Face"/>
              </a:rPr>
              <a:t>,</a:t>
            </a:r>
            <a:r>
              <a:rPr sz="2000" spc="-20" dirty="0" smtClean="0">
                <a:latin typeface="Times New Roman"/>
                <a:cs typeface="Times New Roman"/>
              </a:rPr>
              <a:t> </a:t>
            </a:r>
            <a:r>
              <a:rPr sz="2000" spc="0" dirty="0" smtClean="0">
                <a:latin typeface="Baskerville Old Face"/>
                <a:cs typeface="Baskerville Old Face"/>
              </a:rPr>
              <a:t>t</a:t>
            </a:r>
            <a:r>
              <a:rPr sz="2000" spc="-10" dirty="0" smtClean="0">
                <a:latin typeface="Baskerville Old Face"/>
                <a:cs typeface="Baskerville Old Face"/>
              </a:rPr>
              <a:t>h</a:t>
            </a:r>
            <a:r>
              <a:rPr sz="2000" spc="0" dirty="0" smtClean="0">
                <a:latin typeface="Baskerville Old Face"/>
                <a:cs typeface="Baskerville Old Face"/>
              </a:rPr>
              <a:t>e</a:t>
            </a:r>
            <a:r>
              <a:rPr sz="2000" spc="5" dirty="0" smtClean="0">
                <a:latin typeface="Times New Roman"/>
                <a:cs typeface="Times New Roman"/>
              </a:rPr>
              <a:t> </a:t>
            </a:r>
            <a:r>
              <a:rPr sz="2000" spc="-15" dirty="0" smtClean="0">
                <a:latin typeface="Baskerville Old Face"/>
                <a:cs typeface="Baskerville Old Face"/>
              </a:rPr>
              <a:t>f</a:t>
            </a:r>
            <a:r>
              <a:rPr sz="2000" spc="-5" dirty="0" smtClean="0">
                <a:latin typeface="Baskerville Old Face"/>
                <a:cs typeface="Baskerville Old Face"/>
              </a:rPr>
              <a:t>al</a:t>
            </a:r>
            <a:r>
              <a:rPr sz="2000" spc="0" dirty="0" smtClean="0">
                <a:latin typeface="Baskerville Old Face"/>
                <a:cs typeface="Baskerville Old Face"/>
              </a:rPr>
              <a:t>l</a:t>
            </a:r>
            <a:r>
              <a:rPr sz="2000" spc="0" dirty="0" smtClean="0">
                <a:latin typeface="Times New Roman"/>
                <a:cs typeface="Times New Roman"/>
              </a:rPr>
              <a:t> </a:t>
            </a:r>
            <a:r>
              <a:rPr sz="2000" spc="-5" dirty="0" smtClean="0">
                <a:latin typeface="Baskerville Old Face"/>
                <a:cs typeface="Baskerville Old Face"/>
              </a:rPr>
              <a:t>inv</a:t>
            </a:r>
            <a:r>
              <a:rPr sz="2000" spc="0" dirty="0" smtClean="0">
                <a:latin typeface="Baskerville Old Face"/>
                <a:cs typeface="Baskerville Old Face"/>
              </a:rPr>
              <a:t>o</a:t>
            </a:r>
            <a:r>
              <a:rPr sz="2000" spc="5" dirty="0" smtClean="0">
                <a:latin typeface="Baskerville Old Face"/>
                <a:cs typeface="Baskerville Old Face"/>
              </a:rPr>
              <a:t>l</a:t>
            </a:r>
            <a:r>
              <a:rPr sz="2000" spc="-5" dirty="0" smtClean="0">
                <a:latin typeface="Baskerville Old Face"/>
                <a:cs typeface="Baskerville Old Face"/>
              </a:rPr>
              <a:t>v</a:t>
            </a:r>
            <a:r>
              <a:rPr sz="2000" spc="0" dirty="0" smtClean="0">
                <a:latin typeface="Baskerville Old Face"/>
                <a:cs typeface="Baskerville Old Face"/>
              </a:rPr>
              <a:t>es</a:t>
            </a:r>
            <a:r>
              <a:rPr sz="2000" spc="5" dirty="0" smtClean="0">
                <a:latin typeface="Times New Roman"/>
                <a:cs typeface="Times New Roman"/>
              </a:rPr>
              <a:t> </a:t>
            </a:r>
            <a:r>
              <a:rPr sz="2000" spc="-5" dirty="0" smtClean="0">
                <a:latin typeface="Baskerville Old Face"/>
                <a:cs typeface="Baskerville Old Face"/>
              </a:rPr>
              <a:t>s</a:t>
            </a:r>
            <a:r>
              <a:rPr sz="2000" spc="0" dirty="0" smtClean="0">
                <a:latin typeface="Baskerville Old Face"/>
                <a:cs typeface="Baskerville Old Face"/>
              </a:rPr>
              <a:t>t</a:t>
            </a:r>
            <a:r>
              <a:rPr sz="2000" spc="-5" dirty="0" smtClean="0">
                <a:latin typeface="Baskerville Old Face"/>
                <a:cs typeface="Baskerville Old Face"/>
              </a:rPr>
              <a:t>air</a:t>
            </a:r>
            <a:r>
              <a:rPr sz="2000" spc="0" dirty="0" smtClean="0">
                <a:latin typeface="Baskerville Old Face"/>
                <a:cs typeface="Baskerville Old Face"/>
              </a:rPr>
              <a:t>s</a:t>
            </a:r>
            <a:endParaRPr sz="2000" dirty="0">
              <a:latin typeface="Baskerville Old Face"/>
              <a:cs typeface="Baskerville Old Face"/>
            </a:endParaRPr>
          </a:p>
          <a:p>
            <a:pPr marL="1270000" lvl="1" indent="-406400">
              <a:lnSpc>
                <a:spcPct val="100000"/>
              </a:lnSpc>
              <a:spcBef>
                <a:spcPts val="440"/>
              </a:spcBef>
              <a:buClr>
                <a:srgbClr val="323299"/>
              </a:buClr>
              <a:buFont typeface="Arial" panose="020B0604020202020204" pitchFamily="34" charset="0"/>
              <a:buChar char="•"/>
              <a:tabLst>
                <a:tab pos="1155700" algn="l"/>
              </a:tabLst>
            </a:pPr>
            <a:r>
              <a:rPr sz="2000" b="1" dirty="0" smtClean="0">
                <a:solidFill>
                  <a:srgbClr val="FF0000"/>
                </a:solidFill>
                <a:latin typeface="Baskerville Old Face"/>
                <a:cs typeface="Baskerville Old Face"/>
              </a:rPr>
              <a:t>19%</a:t>
            </a:r>
            <a:r>
              <a:rPr sz="20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dirty="0" smtClean="0">
                <a:solidFill>
                  <a:srgbClr val="FF0000"/>
                </a:solidFill>
                <a:latin typeface="Baskerville Old Face"/>
                <a:cs typeface="Baskerville Old Face"/>
              </a:rPr>
              <a:t>of</a:t>
            </a:r>
            <a:r>
              <a:rPr sz="2000" b="1" spc="5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spc="-15" dirty="0" smtClean="0">
                <a:solidFill>
                  <a:srgbClr val="FF0000"/>
                </a:solidFill>
                <a:latin typeface="Baskerville Old Face"/>
                <a:cs typeface="Baskerville Old Face"/>
              </a:rPr>
              <a:t>t</a:t>
            </a:r>
            <a:r>
              <a:rPr sz="2000" b="1" spc="0" dirty="0" smtClean="0">
                <a:solidFill>
                  <a:srgbClr val="FF0000"/>
                </a:solidFill>
                <a:latin typeface="Baskerville Old Face"/>
                <a:cs typeface="Baskerville Old Face"/>
              </a:rPr>
              <a:t>he</a:t>
            </a:r>
            <a:r>
              <a:rPr sz="2000" b="1" spc="-5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spc="0" dirty="0" smtClean="0">
                <a:solidFill>
                  <a:srgbClr val="FF0000"/>
                </a:solidFill>
                <a:latin typeface="Baskerville Old Face"/>
                <a:cs typeface="Baskerville Old Face"/>
              </a:rPr>
              <a:t>t</a:t>
            </a:r>
            <a:r>
              <a:rPr sz="2000" b="1" spc="-5" dirty="0" smtClean="0">
                <a:solidFill>
                  <a:srgbClr val="FF0000"/>
                </a:solidFill>
                <a:latin typeface="Baskerville Old Face"/>
                <a:cs typeface="Baskerville Old Face"/>
              </a:rPr>
              <a:t>im</a:t>
            </a:r>
            <a:r>
              <a:rPr sz="2000" b="1" spc="-10" dirty="0" smtClean="0">
                <a:solidFill>
                  <a:srgbClr val="FF0000"/>
                </a:solidFill>
                <a:latin typeface="Baskerville Old Face"/>
                <a:cs typeface="Baskerville Old Face"/>
              </a:rPr>
              <a:t>e</a:t>
            </a:r>
            <a:r>
              <a:rPr sz="2000" spc="0" dirty="0" smtClean="0">
                <a:latin typeface="Baskerville Old Face"/>
                <a:cs typeface="Baskerville Old Face"/>
              </a:rPr>
              <a:t>,</a:t>
            </a:r>
            <a:r>
              <a:rPr sz="2000" spc="-20" dirty="0" smtClean="0">
                <a:latin typeface="Times New Roman"/>
                <a:cs typeface="Times New Roman"/>
              </a:rPr>
              <a:t> </a:t>
            </a:r>
            <a:r>
              <a:rPr sz="2000" spc="0" dirty="0" smtClean="0">
                <a:latin typeface="Baskerville Old Face"/>
                <a:cs typeface="Baskerville Old Face"/>
              </a:rPr>
              <a:t>t</a:t>
            </a:r>
            <a:r>
              <a:rPr sz="2000" spc="-10" dirty="0" smtClean="0">
                <a:latin typeface="Baskerville Old Face"/>
                <a:cs typeface="Baskerville Old Face"/>
              </a:rPr>
              <a:t>h</a:t>
            </a:r>
            <a:r>
              <a:rPr sz="2000" spc="0" dirty="0" smtClean="0">
                <a:latin typeface="Baskerville Old Face"/>
                <a:cs typeface="Baskerville Old Face"/>
              </a:rPr>
              <a:t>e</a:t>
            </a:r>
            <a:r>
              <a:rPr sz="2000" spc="5" dirty="0" smtClean="0">
                <a:latin typeface="Times New Roman"/>
                <a:cs typeface="Times New Roman"/>
              </a:rPr>
              <a:t> </a:t>
            </a:r>
            <a:r>
              <a:rPr sz="2000" spc="-15" dirty="0" smtClean="0">
                <a:latin typeface="Baskerville Old Face"/>
                <a:cs typeface="Baskerville Old Face"/>
              </a:rPr>
              <a:t>f</a:t>
            </a:r>
            <a:r>
              <a:rPr sz="2000" spc="-5" dirty="0" smtClean="0">
                <a:latin typeface="Baskerville Old Face"/>
                <a:cs typeface="Baskerville Old Face"/>
              </a:rPr>
              <a:t>al</a:t>
            </a:r>
            <a:r>
              <a:rPr sz="2000" spc="0" dirty="0" smtClean="0">
                <a:latin typeface="Baskerville Old Face"/>
                <a:cs typeface="Baskerville Old Face"/>
              </a:rPr>
              <a:t>l</a:t>
            </a:r>
            <a:r>
              <a:rPr sz="2000" spc="0" dirty="0" smtClean="0">
                <a:latin typeface="Times New Roman"/>
                <a:cs typeface="Times New Roman"/>
              </a:rPr>
              <a:t> </a:t>
            </a:r>
            <a:r>
              <a:rPr sz="2000" spc="-5" dirty="0" smtClean="0">
                <a:latin typeface="Baskerville Old Face"/>
                <a:cs typeface="Baskerville Old Face"/>
              </a:rPr>
              <a:t>inv</a:t>
            </a:r>
            <a:r>
              <a:rPr sz="2000" spc="0" dirty="0" smtClean="0">
                <a:latin typeface="Baskerville Old Face"/>
                <a:cs typeface="Baskerville Old Face"/>
              </a:rPr>
              <a:t>o</a:t>
            </a:r>
            <a:r>
              <a:rPr sz="2000" spc="5" dirty="0" smtClean="0">
                <a:latin typeface="Baskerville Old Face"/>
                <a:cs typeface="Baskerville Old Face"/>
              </a:rPr>
              <a:t>l</a:t>
            </a:r>
            <a:r>
              <a:rPr sz="2000" spc="-5" dirty="0" smtClean="0">
                <a:latin typeface="Baskerville Old Face"/>
                <a:cs typeface="Baskerville Old Face"/>
              </a:rPr>
              <a:t>v</a:t>
            </a:r>
            <a:r>
              <a:rPr sz="2000" spc="0" dirty="0" smtClean="0">
                <a:latin typeface="Baskerville Old Face"/>
                <a:cs typeface="Baskerville Old Face"/>
              </a:rPr>
              <a:t>es</a:t>
            </a:r>
            <a:r>
              <a:rPr sz="2000" spc="5" dirty="0" smtClean="0">
                <a:latin typeface="Times New Roman"/>
                <a:cs typeface="Times New Roman"/>
              </a:rPr>
              <a:t> </a:t>
            </a:r>
            <a:r>
              <a:rPr sz="2000" spc="0" dirty="0" smtClean="0">
                <a:latin typeface="Baskerville Old Face"/>
                <a:cs typeface="Baskerville Old Face"/>
              </a:rPr>
              <a:t>a</a:t>
            </a:r>
            <a:r>
              <a:rPr sz="2000" spc="0" dirty="0" smtClean="0">
                <a:latin typeface="Times New Roman"/>
                <a:cs typeface="Times New Roman"/>
              </a:rPr>
              <a:t> </a:t>
            </a:r>
            <a:r>
              <a:rPr sz="2000" spc="-5" dirty="0" smtClean="0">
                <a:latin typeface="Baskerville Old Face"/>
                <a:cs typeface="Baskerville Old Face"/>
              </a:rPr>
              <a:t>la</a:t>
            </a:r>
            <a:r>
              <a:rPr sz="2000" spc="-10" dirty="0" smtClean="0">
                <a:latin typeface="Baskerville Old Face"/>
                <a:cs typeface="Baskerville Old Face"/>
              </a:rPr>
              <a:t>dd</a:t>
            </a:r>
            <a:r>
              <a:rPr sz="2000" spc="0" dirty="0" smtClean="0">
                <a:latin typeface="Baskerville Old Face"/>
                <a:cs typeface="Baskerville Old Face"/>
              </a:rPr>
              <a:t>er</a:t>
            </a:r>
            <a:endParaRPr sz="2000" dirty="0">
              <a:latin typeface="Baskerville Old Face"/>
              <a:cs typeface="Baskerville Old Face"/>
            </a:endParaRPr>
          </a:p>
        </p:txBody>
      </p:sp>
      <p:sp>
        <p:nvSpPr>
          <p:cNvPr id="4" name="object 4" title="Picuture of harnessed employee for Fall Protection"/>
          <p:cNvSpPr/>
          <p:nvPr/>
        </p:nvSpPr>
        <p:spPr>
          <a:xfrm>
            <a:off x="7315200" y="2971800"/>
            <a:ext cx="2590799" cy="4648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69158" y="685800"/>
            <a:ext cx="7628741" cy="575057"/>
          </a:xfrm>
        </p:spPr>
        <p:txBody>
          <a:bodyPr/>
          <a:lstStyle/>
          <a:p>
            <a:pPr algn="ctr"/>
            <a:r>
              <a:rPr lang="en-US" sz="4000" spc="-5" dirty="0" smtClean="0">
                <a:latin typeface="Baskerville Old Face"/>
                <a:cs typeface="Baskerville Old Face"/>
              </a:rPr>
              <a:t>W</a:t>
            </a:r>
            <a:r>
              <a:rPr lang="en-US" sz="4000" spc="0" dirty="0" smtClean="0">
                <a:latin typeface="Baskerville Old Face"/>
                <a:cs typeface="Baskerville Old Face"/>
              </a:rPr>
              <a:t>h</a:t>
            </a:r>
            <a:r>
              <a:rPr lang="en-US" sz="4000" spc="-5" dirty="0" smtClean="0">
                <a:latin typeface="Baskerville Old Face"/>
                <a:cs typeface="Baskerville Old Face"/>
              </a:rPr>
              <a:t>a</a:t>
            </a:r>
            <a:r>
              <a:rPr lang="en-US" sz="4000" spc="0" dirty="0" smtClean="0">
                <a:latin typeface="Baskerville Old Face"/>
                <a:cs typeface="Baskerville Old Face"/>
              </a:rPr>
              <a:t>t</a:t>
            </a:r>
            <a:r>
              <a:rPr lang="en-US" sz="4000" spc="0" dirty="0" smtClean="0">
                <a:latin typeface="Times New Roman"/>
                <a:cs typeface="Times New Roman"/>
              </a:rPr>
              <a:t> </a:t>
            </a:r>
            <a:r>
              <a:rPr lang="en-US" sz="4000" spc="-10" dirty="0" smtClean="0">
                <a:latin typeface="Baskerville Old Face"/>
                <a:cs typeface="Baskerville Old Face"/>
              </a:rPr>
              <a:t>H</a:t>
            </a:r>
            <a:r>
              <a:rPr lang="en-US" sz="4000" spc="5" dirty="0" smtClean="0">
                <a:latin typeface="Baskerville Old Face"/>
                <a:cs typeface="Baskerville Old Face"/>
              </a:rPr>
              <a:t>a</a:t>
            </a:r>
            <a:r>
              <a:rPr lang="en-US" sz="4000" spc="0" dirty="0" smtClean="0">
                <a:latin typeface="Baskerville Old Face"/>
                <a:cs typeface="Baskerville Old Face"/>
              </a:rPr>
              <a:t>p</a:t>
            </a:r>
            <a:r>
              <a:rPr lang="en-US" sz="4000" spc="-10" dirty="0" smtClean="0">
                <a:latin typeface="Baskerville Old Face"/>
                <a:cs typeface="Baskerville Old Face"/>
              </a:rPr>
              <a:t>p</a:t>
            </a:r>
            <a:r>
              <a:rPr lang="en-US" sz="4000" spc="5" dirty="0" smtClean="0">
                <a:latin typeface="Baskerville Old Face"/>
                <a:cs typeface="Baskerville Old Face"/>
              </a:rPr>
              <a:t>e</a:t>
            </a:r>
            <a:r>
              <a:rPr lang="en-US" sz="4000" spc="-35" dirty="0" smtClean="0">
                <a:latin typeface="Baskerville Old Face"/>
                <a:cs typeface="Baskerville Old Face"/>
              </a:rPr>
              <a:t>n</a:t>
            </a:r>
            <a:r>
              <a:rPr lang="en-US" sz="4000" spc="-15" dirty="0" smtClean="0">
                <a:latin typeface="Baskerville Old Face"/>
                <a:cs typeface="Baskerville Old Face"/>
              </a:rPr>
              <a:t>s</a:t>
            </a:r>
            <a:r>
              <a:rPr lang="en-US" sz="4000" spc="-5" dirty="0" smtClean="0">
                <a:latin typeface="Times New Roman"/>
                <a:cs typeface="Times New Roman"/>
              </a:rPr>
              <a:t> </a:t>
            </a:r>
            <a:r>
              <a:rPr lang="en-US" sz="4000" spc="10" dirty="0" smtClean="0">
                <a:latin typeface="Baskerville Old Face"/>
                <a:cs typeface="Baskerville Old Face"/>
              </a:rPr>
              <a:t>i</a:t>
            </a:r>
            <a:r>
              <a:rPr lang="en-US" sz="4000" spc="-25" dirty="0" smtClean="0">
                <a:latin typeface="Baskerville Old Face"/>
                <a:cs typeface="Baskerville Old Face"/>
              </a:rPr>
              <a:t>n</a:t>
            </a:r>
            <a:r>
              <a:rPr lang="en-US" sz="4000" spc="-25" dirty="0" smtClean="0">
                <a:latin typeface="Times New Roman"/>
                <a:cs typeface="Times New Roman"/>
              </a:rPr>
              <a:t> </a:t>
            </a:r>
            <a:r>
              <a:rPr lang="en-US" sz="4000" spc="-25" dirty="0" smtClean="0">
                <a:latin typeface="Baskerville Old Face"/>
                <a:cs typeface="Baskerville Old Face"/>
              </a:rPr>
              <a:t>the</a:t>
            </a:r>
            <a:r>
              <a:rPr lang="en-US" sz="4000" spc="-10" dirty="0" smtClean="0">
                <a:latin typeface="Times New Roman"/>
                <a:cs typeface="Times New Roman"/>
              </a:rPr>
              <a:t> </a:t>
            </a:r>
            <a:r>
              <a:rPr lang="en-US" sz="4000" spc="-5" dirty="0" smtClean="0">
                <a:latin typeface="Baskerville Old Face"/>
                <a:cs typeface="Baskerville Old Face"/>
              </a:rPr>
              <a:t>I</a:t>
            </a:r>
            <a:r>
              <a:rPr lang="en-US" sz="4000" spc="-20" dirty="0" smtClean="0">
                <a:latin typeface="Baskerville Old Face"/>
                <a:cs typeface="Baskerville Old Face"/>
              </a:rPr>
              <a:t>n</a:t>
            </a:r>
            <a:r>
              <a:rPr lang="en-US" sz="4000" spc="0" dirty="0" smtClean="0">
                <a:latin typeface="Baskerville Old Face"/>
                <a:cs typeface="Baskerville Old Face"/>
              </a:rPr>
              <a:t>d</a:t>
            </a:r>
            <a:r>
              <a:rPr lang="en-US" sz="4000" spc="-10" dirty="0" smtClean="0">
                <a:latin typeface="Baskerville Old Face"/>
                <a:cs typeface="Baskerville Old Face"/>
              </a:rPr>
              <a:t>u</a:t>
            </a:r>
            <a:r>
              <a:rPr lang="en-US" sz="4000" spc="-5" dirty="0" smtClean="0">
                <a:latin typeface="Baskerville Old Face"/>
                <a:cs typeface="Baskerville Old Face"/>
              </a:rPr>
              <a:t>s</a:t>
            </a:r>
            <a:r>
              <a:rPr lang="en-US" sz="4000" spc="-10" dirty="0" smtClean="0">
                <a:latin typeface="Baskerville Old Face"/>
                <a:cs typeface="Baskerville Old Face"/>
              </a:rPr>
              <a:t>t</a:t>
            </a:r>
            <a:r>
              <a:rPr lang="en-US" sz="4000" spc="-20" dirty="0" smtClean="0">
                <a:latin typeface="Baskerville Old Face"/>
                <a:cs typeface="Baskerville Old Face"/>
              </a:rPr>
              <a:t>r</a:t>
            </a:r>
            <a:r>
              <a:rPr lang="en-US" sz="4000" spc="-5" dirty="0" smtClean="0">
                <a:latin typeface="Baskerville Old Face"/>
                <a:cs typeface="Baskerville Old Face"/>
              </a:rPr>
              <a:t>y</a:t>
            </a:r>
            <a:r>
              <a:rPr lang="en-US" sz="4000" spc="0" dirty="0" smtClean="0">
                <a:latin typeface="Baskerville Old Face"/>
                <a:cs typeface="Baskerville Old Face"/>
              </a:rPr>
              <a:t>?</a:t>
            </a:r>
            <a:r>
              <a:rPr lang="en-US" dirty="0" smtClean="0">
                <a:latin typeface="Baskerville Old Face"/>
                <a:cs typeface="Baskerville Old Face"/>
              </a:rPr>
              <a:t/>
            </a:r>
            <a:br>
              <a:rPr lang="en-US" dirty="0" smtClean="0">
                <a:latin typeface="Baskerville Old Face"/>
                <a:cs typeface="Baskerville Old Face"/>
              </a:rPr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688339" y="1496567"/>
            <a:ext cx="4747260" cy="18097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600" spc="295" dirty="0" smtClean="0">
                <a:latin typeface="Baskerville Old Face"/>
                <a:cs typeface="Baskerville Old Face"/>
              </a:rPr>
              <a:t>•</a:t>
            </a:r>
            <a:r>
              <a:rPr sz="3600" spc="-10" dirty="0" smtClean="0">
                <a:latin typeface="Baskerville Old Face"/>
                <a:cs typeface="Baskerville Old Face"/>
              </a:rPr>
              <a:t>Ho</a:t>
            </a:r>
            <a:r>
              <a:rPr sz="3600" spc="-5" dirty="0" smtClean="0">
                <a:latin typeface="Baskerville Old Face"/>
                <a:cs typeface="Baskerville Old Face"/>
              </a:rPr>
              <a:t>r</a:t>
            </a:r>
            <a:r>
              <a:rPr sz="3600" spc="0" dirty="0" smtClean="0">
                <a:latin typeface="Baskerville Old Face"/>
                <a:cs typeface="Baskerville Old Face"/>
              </a:rPr>
              <a:t>i</a:t>
            </a:r>
            <a:r>
              <a:rPr sz="3600" spc="-10" dirty="0" smtClean="0">
                <a:latin typeface="Baskerville Old Face"/>
                <a:cs typeface="Baskerville Old Face"/>
              </a:rPr>
              <a:t>zo</a:t>
            </a:r>
            <a:r>
              <a:rPr sz="3600" spc="5" dirty="0" smtClean="0">
                <a:latin typeface="Baskerville Old Face"/>
                <a:cs typeface="Baskerville Old Face"/>
              </a:rPr>
              <a:t>n</a:t>
            </a:r>
            <a:r>
              <a:rPr sz="3600" spc="-5" dirty="0" smtClean="0">
                <a:latin typeface="Baskerville Old Face"/>
                <a:cs typeface="Baskerville Old Face"/>
              </a:rPr>
              <a:t>ta</a:t>
            </a:r>
            <a:r>
              <a:rPr sz="3600" spc="0" dirty="0" smtClean="0">
                <a:latin typeface="Baskerville Old Face"/>
                <a:cs typeface="Baskerville Old Face"/>
              </a:rPr>
              <a:t>l</a:t>
            </a:r>
            <a:r>
              <a:rPr sz="3600" spc="0" dirty="0" smtClean="0">
                <a:latin typeface="Times New Roman"/>
                <a:cs typeface="Times New Roman"/>
              </a:rPr>
              <a:t> </a:t>
            </a:r>
            <a:r>
              <a:rPr sz="3600" spc="-5" dirty="0" smtClean="0">
                <a:latin typeface="Baskerville Old Face"/>
                <a:cs typeface="Baskerville Old Face"/>
              </a:rPr>
              <a:t>L</a:t>
            </a:r>
            <a:r>
              <a:rPr sz="3600" spc="0" dirty="0" smtClean="0">
                <a:latin typeface="Baskerville Old Face"/>
                <a:cs typeface="Baskerville Old Face"/>
              </a:rPr>
              <a:t>i</a:t>
            </a:r>
            <a:r>
              <a:rPr sz="3600" spc="-5" dirty="0" smtClean="0">
                <a:latin typeface="Baskerville Old Face"/>
                <a:cs typeface="Baskerville Old Face"/>
              </a:rPr>
              <a:t>fe</a:t>
            </a:r>
            <a:r>
              <a:rPr sz="3600" spc="0" dirty="0" smtClean="0">
                <a:latin typeface="Baskerville Old Face"/>
                <a:cs typeface="Baskerville Old Face"/>
              </a:rPr>
              <a:t>l</a:t>
            </a:r>
            <a:r>
              <a:rPr sz="3600" spc="10" dirty="0" smtClean="0">
                <a:latin typeface="Baskerville Old Face"/>
                <a:cs typeface="Baskerville Old Face"/>
              </a:rPr>
              <a:t>i</a:t>
            </a:r>
            <a:r>
              <a:rPr sz="3600" spc="-5" dirty="0" smtClean="0">
                <a:latin typeface="Baskerville Old Face"/>
                <a:cs typeface="Baskerville Old Face"/>
              </a:rPr>
              <a:t>ne</a:t>
            </a:r>
            <a:r>
              <a:rPr sz="3600" spc="0" dirty="0" smtClean="0">
                <a:latin typeface="Baskerville Old Face"/>
                <a:cs typeface="Baskerville Old Face"/>
              </a:rPr>
              <a:t>s</a:t>
            </a:r>
            <a:endParaRPr sz="3600">
              <a:latin typeface="Baskerville Old Face"/>
              <a:cs typeface="Baskerville Old Face"/>
            </a:endParaRPr>
          </a:p>
          <a:p>
            <a:pPr>
              <a:lnSpc>
                <a:spcPts val="650"/>
              </a:lnSpc>
              <a:spcBef>
                <a:spcPts val="47"/>
              </a:spcBef>
            </a:pPr>
            <a:endParaRPr sz="650"/>
          </a:p>
          <a:p>
            <a:pPr marL="756285" marR="12700" indent="-287020">
              <a:lnSpc>
                <a:spcPct val="90200"/>
              </a:lnSpc>
            </a:pPr>
            <a:r>
              <a:rPr sz="2800" spc="-15" dirty="0" smtClean="0">
                <a:latin typeface="Baskerville Old Face"/>
                <a:cs typeface="Baskerville Old Face"/>
              </a:rPr>
              <a:t>–</a:t>
            </a:r>
            <a:r>
              <a:rPr sz="2800" spc="175" dirty="0" smtClean="0">
                <a:latin typeface="Times New Roman"/>
                <a:cs typeface="Times New Roman"/>
              </a:rPr>
              <a:t> </a:t>
            </a:r>
            <a:r>
              <a:rPr sz="2800" u="heavy" spc="-5" dirty="0" smtClean="0">
                <a:latin typeface="Baskerville Old Face"/>
                <a:cs typeface="Baskerville Old Face"/>
              </a:rPr>
              <a:t>R</a:t>
            </a:r>
            <a:r>
              <a:rPr sz="2800" u="heavy" spc="-20" dirty="0" smtClean="0">
                <a:latin typeface="Baskerville Old Face"/>
                <a:cs typeface="Baskerville Old Face"/>
              </a:rPr>
              <a:t>e</a:t>
            </a:r>
            <a:r>
              <a:rPr sz="2800" u="heavy" spc="-5" dirty="0" smtClean="0">
                <a:latin typeface="Baskerville Old Face"/>
                <a:cs typeface="Baskerville Old Face"/>
              </a:rPr>
              <a:t>q</a:t>
            </a:r>
            <a:r>
              <a:rPr sz="2800" u="heavy" spc="-20" dirty="0" smtClean="0">
                <a:latin typeface="Baskerville Old Face"/>
                <a:cs typeface="Baskerville Old Face"/>
              </a:rPr>
              <a:t>u</a:t>
            </a:r>
            <a:r>
              <a:rPr sz="2800" u="heavy" spc="-10" dirty="0" smtClean="0">
                <a:latin typeface="Baskerville Old Face"/>
                <a:cs typeface="Baskerville Old Face"/>
              </a:rPr>
              <a:t>i</a:t>
            </a:r>
            <a:r>
              <a:rPr sz="2800" u="heavy" spc="-15" dirty="0" smtClean="0">
                <a:latin typeface="Baskerville Old Face"/>
                <a:cs typeface="Baskerville Old Face"/>
              </a:rPr>
              <a:t>r</a:t>
            </a:r>
            <a:r>
              <a:rPr sz="2800" u="heavy" spc="-5" dirty="0" smtClean="0">
                <a:latin typeface="Baskerville Old Face"/>
                <a:cs typeface="Baskerville Old Face"/>
              </a:rPr>
              <a:t>e</a:t>
            </a:r>
            <a:r>
              <a:rPr sz="2800" u="heavy" spc="-10" dirty="0" smtClean="0">
                <a:latin typeface="Baskerville Old Face"/>
                <a:cs typeface="Baskerville Old Face"/>
              </a:rPr>
              <a:t>s</a:t>
            </a:r>
            <a:r>
              <a:rPr sz="2800" spc="-5" dirty="0" smtClean="0">
                <a:latin typeface="Times New Roman"/>
                <a:cs typeface="Times New Roman"/>
              </a:rPr>
              <a:t> </a:t>
            </a:r>
            <a:r>
              <a:rPr sz="2800" spc="-15" dirty="0" smtClean="0">
                <a:latin typeface="Baskerville Old Face"/>
                <a:cs typeface="Baskerville Old Face"/>
              </a:rPr>
              <a:t>a</a:t>
            </a:r>
            <a:r>
              <a:rPr sz="2800" spc="-15" dirty="0" smtClean="0">
                <a:latin typeface="Times New Roman"/>
                <a:cs typeface="Times New Roman"/>
              </a:rPr>
              <a:t> </a:t>
            </a:r>
            <a:r>
              <a:rPr sz="2800" spc="-5" dirty="0" smtClean="0">
                <a:latin typeface="Baskerville Old Face"/>
                <a:cs typeface="Baskerville Old Face"/>
              </a:rPr>
              <a:t>Q</a:t>
            </a:r>
            <a:r>
              <a:rPr sz="2800" spc="-10" dirty="0" smtClean="0">
                <a:latin typeface="Baskerville Old Face"/>
                <a:cs typeface="Baskerville Old Face"/>
              </a:rPr>
              <a:t>u</a:t>
            </a:r>
            <a:r>
              <a:rPr sz="2800" spc="-25" dirty="0" smtClean="0">
                <a:latin typeface="Baskerville Old Face"/>
                <a:cs typeface="Baskerville Old Face"/>
              </a:rPr>
              <a:t>a</a:t>
            </a:r>
            <a:r>
              <a:rPr sz="2800" spc="-10" dirty="0" smtClean="0">
                <a:latin typeface="Baskerville Old Face"/>
                <a:cs typeface="Baskerville Old Face"/>
              </a:rPr>
              <a:t>l</a:t>
            </a:r>
            <a:r>
              <a:rPr sz="2800" spc="5" dirty="0" smtClean="0">
                <a:latin typeface="Baskerville Old Face"/>
                <a:cs typeface="Baskerville Old Face"/>
              </a:rPr>
              <a:t>i</a:t>
            </a:r>
            <a:r>
              <a:rPr sz="2800" spc="-15" dirty="0" smtClean="0">
                <a:latin typeface="Baskerville Old Face"/>
                <a:cs typeface="Baskerville Old Face"/>
              </a:rPr>
              <a:t>f</a:t>
            </a:r>
            <a:r>
              <a:rPr sz="2800" spc="-10" dirty="0" smtClean="0">
                <a:latin typeface="Baskerville Old Face"/>
                <a:cs typeface="Baskerville Old Face"/>
              </a:rPr>
              <a:t>i</a:t>
            </a:r>
            <a:r>
              <a:rPr sz="2800" spc="-20" dirty="0" smtClean="0">
                <a:latin typeface="Baskerville Old Face"/>
                <a:cs typeface="Baskerville Old Face"/>
              </a:rPr>
              <a:t>e</a:t>
            </a:r>
            <a:r>
              <a:rPr sz="2800" spc="0" dirty="0" smtClean="0">
                <a:latin typeface="Baskerville Old Face"/>
                <a:cs typeface="Baskerville Old Face"/>
              </a:rPr>
              <a:t>d</a:t>
            </a:r>
            <a:r>
              <a:rPr sz="2800" spc="0" dirty="0" smtClean="0">
                <a:latin typeface="Times New Roman"/>
                <a:cs typeface="Times New Roman"/>
              </a:rPr>
              <a:t> </a:t>
            </a:r>
            <a:r>
              <a:rPr sz="2800" spc="0" dirty="0" smtClean="0">
                <a:latin typeface="Baskerville Old Face"/>
                <a:cs typeface="Baskerville Old Face"/>
              </a:rPr>
              <a:t>P</a:t>
            </a:r>
            <a:r>
              <a:rPr sz="2800" spc="-20" dirty="0" smtClean="0">
                <a:latin typeface="Baskerville Old Face"/>
                <a:cs typeface="Baskerville Old Face"/>
              </a:rPr>
              <a:t>e</a:t>
            </a:r>
            <a:r>
              <a:rPr sz="2800" spc="-15" dirty="0" smtClean="0">
                <a:latin typeface="Baskerville Old Face"/>
                <a:cs typeface="Baskerville Old Face"/>
              </a:rPr>
              <a:t>rs</a:t>
            </a:r>
            <a:r>
              <a:rPr sz="2800" spc="0" dirty="0" smtClean="0">
                <a:latin typeface="Baskerville Old Face"/>
                <a:cs typeface="Baskerville Old Face"/>
              </a:rPr>
              <a:t>o</a:t>
            </a:r>
            <a:r>
              <a:rPr sz="2800" spc="-15" dirty="0" smtClean="0">
                <a:latin typeface="Baskerville Old Face"/>
                <a:cs typeface="Baskerville Old Face"/>
              </a:rPr>
              <a:t>n</a:t>
            </a:r>
            <a:r>
              <a:rPr sz="2800" spc="-10" dirty="0" smtClean="0">
                <a:latin typeface="Times New Roman"/>
                <a:cs typeface="Times New Roman"/>
              </a:rPr>
              <a:t> </a:t>
            </a:r>
            <a:r>
              <a:rPr sz="2800" spc="-15" dirty="0" smtClean="0">
                <a:latin typeface="Baskerville Old Face"/>
                <a:cs typeface="Baskerville Old Face"/>
              </a:rPr>
              <a:t>for</a:t>
            </a:r>
            <a:r>
              <a:rPr sz="2800" spc="-5" dirty="0" smtClean="0">
                <a:latin typeface="Times New Roman"/>
                <a:cs typeface="Times New Roman"/>
              </a:rPr>
              <a:t> </a:t>
            </a:r>
            <a:r>
              <a:rPr sz="2800" spc="-5" dirty="0" smtClean="0">
                <a:latin typeface="Baskerville Old Face"/>
                <a:cs typeface="Baskerville Old Face"/>
              </a:rPr>
              <a:t>e</a:t>
            </a:r>
            <a:r>
              <a:rPr sz="2800" spc="-20" dirty="0" smtClean="0">
                <a:latin typeface="Baskerville Old Face"/>
                <a:cs typeface="Baskerville Old Face"/>
              </a:rPr>
              <a:t>n</a:t>
            </a:r>
            <a:r>
              <a:rPr sz="2800" spc="-15" dirty="0" smtClean="0">
                <a:latin typeface="Baskerville Old Face"/>
                <a:cs typeface="Baskerville Old Face"/>
              </a:rPr>
              <a:t>g</a:t>
            </a:r>
            <a:r>
              <a:rPr sz="2800" spc="5" dirty="0" smtClean="0">
                <a:latin typeface="Baskerville Old Face"/>
                <a:cs typeface="Baskerville Old Face"/>
              </a:rPr>
              <a:t>i</a:t>
            </a:r>
            <a:r>
              <a:rPr sz="2800" spc="-20" dirty="0" smtClean="0">
                <a:latin typeface="Baskerville Old Face"/>
                <a:cs typeface="Baskerville Old Face"/>
              </a:rPr>
              <a:t>n</a:t>
            </a:r>
            <a:r>
              <a:rPr sz="2800" spc="-5" dirty="0" smtClean="0">
                <a:latin typeface="Baskerville Old Face"/>
                <a:cs typeface="Baskerville Old Face"/>
              </a:rPr>
              <a:t>e</a:t>
            </a:r>
            <a:r>
              <a:rPr sz="2800" spc="-20" dirty="0" smtClean="0">
                <a:latin typeface="Baskerville Old Face"/>
                <a:cs typeface="Baskerville Old Face"/>
              </a:rPr>
              <a:t>e</a:t>
            </a:r>
            <a:r>
              <a:rPr sz="2800" spc="-15" dirty="0" smtClean="0">
                <a:latin typeface="Baskerville Old Face"/>
                <a:cs typeface="Baskerville Old Face"/>
              </a:rPr>
              <a:t>r</a:t>
            </a:r>
            <a:r>
              <a:rPr sz="2800" spc="5" dirty="0" smtClean="0">
                <a:latin typeface="Baskerville Old Face"/>
                <a:cs typeface="Baskerville Old Face"/>
              </a:rPr>
              <a:t>i</a:t>
            </a:r>
            <a:r>
              <a:rPr sz="2800" spc="-20" dirty="0" smtClean="0">
                <a:latin typeface="Baskerville Old Face"/>
                <a:cs typeface="Baskerville Old Face"/>
              </a:rPr>
              <a:t>n</a:t>
            </a:r>
            <a:r>
              <a:rPr sz="2800" spc="-15" dirty="0" smtClean="0">
                <a:latin typeface="Baskerville Old Face"/>
                <a:cs typeface="Baskerville Old Face"/>
              </a:rPr>
              <a:t>g</a:t>
            </a:r>
            <a:r>
              <a:rPr sz="2800" spc="-5" dirty="0" smtClean="0">
                <a:latin typeface="Times New Roman"/>
                <a:cs typeface="Times New Roman"/>
              </a:rPr>
              <a:t> </a:t>
            </a:r>
            <a:r>
              <a:rPr sz="2800" spc="-15" dirty="0" smtClean="0">
                <a:latin typeface="Baskerville Old Face"/>
                <a:cs typeface="Baskerville Old Face"/>
              </a:rPr>
              <a:t>or</a:t>
            </a:r>
            <a:r>
              <a:rPr sz="2800" spc="-10" dirty="0" smtClean="0">
                <a:latin typeface="Times New Roman"/>
                <a:cs typeface="Times New Roman"/>
              </a:rPr>
              <a:t> </a:t>
            </a:r>
            <a:r>
              <a:rPr sz="2800" spc="-10" dirty="0" smtClean="0">
                <a:latin typeface="Baskerville Old Face"/>
                <a:cs typeface="Baskerville Old Face"/>
              </a:rPr>
              <a:t>a</a:t>
            </a:r>
            <a:r>
              <a:rPr sz="2800" spc="-20" dirty="0" smtClean="0">
                <a:latin typeface="Baskerville Old Face"/>
                <a:cs typeface="Baskerville Old Face"/>
              </a:rPr>
              <a:t>n</a:t>
            </a:r>
            <a:r>
              <a:rPr sz="2800" spc="-5" dirty="0" smtClean="0">
                <a:latin typeface="Baskerville Old Face"/>
                <a:cs typeface="Baskerville Old Face"/>
              </a:rPr>
              <a:t>ch</a:t>
            </a:r>
            <a:r>
              <a:rPr sz="2800" spc="-15" dirty="0" smtClean="0">
                <a:latin typeface="Baskerville Old Face"/>
                <a:cs typeface="Baskerville Old Face"/>
              </a:rPr>
              <a:t>o</a:t>
            </a:r>
            <a:r>
              <a:rPr sz="2800" spc="0" dirty="0" smtClean="0">
                <a:latin typeface="Baskerville Old Face"/>
                <a:cs typeface="Baskerville Old Face"/>
              </a:rPr>
              <a:t>r</a:t>
            </a:r>
            <a:r>
              <a:rPr sz="2800" spc="-25" dirty="0" smtClean="0">
                <a:latin typeface="Baskerville Old Face"/>
                <a:cs typeface="Baskerville Old Face"/>
              </a:rPr>
              <a:t>a</a:t>
            </a:r>
            <a:r>
              <a:rPr sz="2800" spc="-15" dirty="0" smtClean="0">
                <a:latin typeface="Baskerville Old Face"/>
                <a:cs typeface="Baskerville Old Face"/>
              </a:rPr>
              <a:t>ge</a:t>
            </a:r>
            <a:r>
              <a:rPr sz="2800" spc="5" dirty="0" smtClean="0">
                <a:latin typeface="Times New Roman"/>
                <a:cs typeface="Times New Roman"/>
              </a:rPr>
              <a:t> </a:t>
            </a:r>
            <a:r>
              <a:rPr sz="2800" spc="-5" dirty="0" smtClean="0">
                <a:latin typeface="Baskerville Old Face"/>
                <a:cs typeface="Baskerville Old Face"/>
              </a:rPr>
              <a:t>c</a:t>
            </a:r>
            <a:r>
              <a:rPr sz="2800" spc="-20" dirty="0" smtClean="0">
                <a:latin typeface="Baskerville Old Face"/>
                <a:cs typeface="Baskerville Old Face"/>
              </a:rPr>
              <a:t>e</a:t>
            </a:r>
            <a:r>
              <a:rPr sz="2800" spc="-15" dirty="0" smtClean="0">
                <a:latin typeface="Baskerville Old Face"/>
                <a:cs typeface="Baskerville Old Face"/>
              </a:rPr>
              <a:t>r</a:t>
            </a:r>
            <a:r>
              <a:rPr sz="2800" spc="-10" dirty="0" smtClean="0">
                <a:latin typeface="Baskerville Old Face"/>
                <a:cs typeface="Baskerville Old Face"/>
              </a:rPr>
              <a:t>t</a:t>
            </a:r>
            <a:r>
              <a:rPr sz="2800" spc="5" dirty="0" smtClean="0">
                <a:latin typeface="Baskerville Old Face"/>
                <a:cs typeface="Baskerville Old Face"/>
              </a:rPr>
              <a:t>i</a:t>
            </a:r>
            <a:r>
              <a:rPr sz="2800" spc="-15" dirty="0" smtClean="0">
                <a:latin typeface="Baskerville Old Face"/>
                <a:cs typeface="Baskerville Old Face"/>
              </a:rPr>
              <a:t>f</a:t>
            </a:r>
            <a:r>
              <a:rPr sz="2800" spc="-10" dirty="0" smtClean="0">
                <a:latin typeface="Baskerville Old Face"/>
                <a:cs typeface="Baskerville Old Face"/>
              </a:rPr>
              <a:t>i</a:t>
            </a:r>
            <a:r>
              <a:rPr sz="2800" spc="10" dirty="0" smtClean="0">
                <a:latin typeface="Baskerville Old Face"/>
                <a:cs typeface="Baskerville Old Face"/>
              </a:rPr>
              <a:t>c</a:t>
            </a:r>
            <a:r>
              <a:rPr sz="2800" spc="-25" dirty="0" smtClean="0">
                <a:latin typeface="Baskerville Old Face"/>
                <a:cs typeface="Baskerville Old Face"/>
              </a:rPr>
              <a:t>a</a:t>
            </a:r>
            <a:r>
              <a:rPr sz="2800" spc="-10" dirty="0" smtClean="0">
                <a:latin typeface="Baskerville Old Face"/>
                <a:cs typeface="Baskerville Old Face"/>
              </a:rPr>
              <a:t>ti</a:t>
            </a:r>
            <a:r>
              <a:rPr sz="2800" spc="0" dirty="0" smtClean="0">
                <a:latin typeface="Baskerville Old Face"/>
                <a:cs typeface="Baskerville Old Face"/>
              </a:rPr>
              <a:t>o</a:t>
            </a:r>
            <a:r>
              <a:rPr sz="2800" spc="-15" dirty="0" smtClean="0">
                <a:latin typeface="Baskerville Old Face"/>
                <a:cs typeface="Baskerville Old Face"/>
              </a:rPr>
              <a:t>n</a:t>
            </a:r>
            <a:endParaRPr sz="2800">
              <a:latin typeface="Baskerville Old Face"/>
              <a:cs typeface="Baskerville Old Face"/>
            </a:endParaRPr>
          </a:p>
        </p:txBody>
      </p:sp>
      <p:sp>
        <p:nvSpPr>
          <p:cNvPr id="4" name="object 4" title="Men using Horizontal Lifeline"/>
          <p:cNvSpPr/>
          <p:nvPr/>
        </p:nvSpPr>
        <p:spPr>
          <a:xfrm>
            <a:off x="5867400" y="1295399"/>
            <a:ext cx="3438144" cy="42062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 title="Horizontal Lifeline devices"/>
          <p:cNvSpPr/>
          <p:nvPr/>
        </p:nvSpPr>
        <p:spPr>
          <a:xfrm>
            <a:off x="685800" y="3505200"/>
            <a:ext cx="4495800" cy="3505200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 title="Horizontal Lifeline devices"/>
          <p:cNvSpPr/>
          <p:nvPr/>
        </p:nvSpPr>
        <p:spPr>
          <a:xfrm>
            <a:off x="5943600" y="5791200"/>
            <a:ext cx="3489959" cy="14112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720343"/>
            <a:ext cx="9448799" cy="575056"/>
          </a:xfrm>
        </p:spPr>
        <p:txBody>
          <a:bodyPr/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Per</a:t>
            </a:r>
            <a:r>
              <a:rPr kumimoji="0" lang="en-US" sz="3000" b="0" i="0" u="none" strike="noStrike" kern="120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s</a:t>
            </a:r>
            <a:r>
              <a:rPr kumimoji="0" lang="en-US" sz="3000" b="0" i="0" u="none" strike="noStrike" kern="1200" cap="none" spc="-1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o</a:t>
            </a:r>
            <a:r>
              <a:rPr kumimoji="0" lang="en-US" sz="3000" b="0" i="0" u="none" strike="noStrike" kern="120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n</a:t>
            </a:r>
            <a:r>
              <a:rPr kumimoji="0" lang="en-US" sz="3000" b="0" i="0" u="none" strike="noStrike" kern="1200" cap="none" spc="-1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a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l</a:t>
            </a:r>
            <a:r>
              <a:rPr kumimoji="0" lang="en-US" sz="3000" b="0" i="0" u="none" strike="noStrike" kern="120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Pr</a:t>
            </a:r>
            <a:r>
              <a:rPr kumimoji="0" lang="en-US" sz="3000" b="0" i="0" u="none" strike="noStrike" kern="1200" cap="none" spc="-1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o</a:t>
            </a:r>
            <a:r>
              <a:rPr kumimoji="0" lang="en-US" sz="3000" b="0" i="0" u="none" strike="noStrike" kern="1200" cap="none" spc="-1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t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e</a:t>
            </a:r>
            <a:r>
              <a:rPr kumimoji="0" lang="en-US" sz="3000" b="0" i="0" u="none" strike="noStrike" kern="120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ct</a:t>
            </a:r>
            <a:r>
              <a:rPr kumimoji="0" lang="en-US" sz="3000" b="0" i="0" u="none" strike="noStrike" kern="1200" cap="none" spc="-1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iv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e</a:t>
            </a:r>
            <a:r>
              <a:rPr kumimoji="0" lang="en-US" sz="3000" b="0" i="0" u="none" strike="noStrike" kern="120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3000" b="0" i="0" u="none" strike="noStrike" kern="120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E</a:t>
            </a:r>
            <a:r>
              <a:rPr kumimoji="0" lang="en-US" sz="3000" b="0" i="0" u="none" strike="noStrike" kern="1200" cap="none" spc="-1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q</a:t>
            </a:r>
            <a:r>
              <a:rPr kumimoji="0" lang="en-US" sz="3000" b="0" i="0" u="none" strike="noStrike" kern="120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u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i</a:t>
            </a:r>
            <a:r>
              <a:rPr kumimoji="0" lang="en-US" sz="3000" b="0" i="0" u="none" strike="noStrike" kern="120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pm</a:t>
            </a:r>
            <a:r>
              <a:rPr kumimoji="0" lang="en-US" sz="3000" b="0" i="0" u="none" strike="noStrike" kern="1200" cap="none" spc="-1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e</a:t>
            </a:r>
            <a:r>
              <a:rPr kumimoji="0" lang="en-US" sz="3000" b="0" i="0" u="none" strike="noStrike" kern="120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n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t</a:t>
            </a:r>
            <a:r>
              <a:rPr kumimoji="0" lang="en-US" sz="3000" b="0" i="0" u="none" strike="noStrike" kern="1200" cap="none" spc="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–</a:t>
            </a:r>
            <a:r>
              <a:rPr kumimoji="0" lang="en-US" sz="3000" b="0" i="0" u="none" strike="noStrike" kern="1200" cap="none" spc="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3000" b="0" i="0" u="none" strike="noStrike" kern="1200" cap="none" spc="-1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H</a:t>
            </a:r>
            <a:r>
              <a:rPr kumimoji="0" lang="en-US" sz="3000" b="0" i="0" u="none" strike="noStrike" kern="1200" cap="none" spc="-2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o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ri</a:t>
            </a:r>
            <a:r>
              <a:rPr kumimoji="0" lang="en-US" sz="3000" b="0" i="0" u="none" strike="noStrike" kern="1200" cap="none" spc="-2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z</a:t>
            </a:r>
            <a:r>
              <a:rPr kumimoji="0" lang="en-US" sz="3000" b="0" i="0" u="none" strike="noStrike" kern="1200" cap="none" spc="-1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o</a:t>
            </a:r>
            <a:r>
              <a:rPr kumimoji="0" lang="en-US" sz="3000" b="0" i="0" u="none" strike="noStrike" kern="120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nt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al</a:t>
            </a:r>
            <a:r>
              <a:rPr kumimoji="0" lang="en-US" sz="3000" b="0" i="0" u="none" strike="noStrike" kern="120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3000" b="0" i="0" u="none" strike="noStrike" kern="1200" cap="none" spc="-1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Li</a:t>
            </a:r>
            <a:r>
              <a:rPr kumimoji="0" lang="en-US" sz="3000" b="0" i="0" u="none" strike="noStrike" kern="120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f</a:t>
            </a:r>
            <a:r>
              <a:rPr kumimoji="0" lang="en-US" sz="3000" b="0" i="0" u="none" strike="noStrike" kern="1200" cap="none" spc="-1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el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i</a:t>
            </a:r>
            <a:r>
              <a:rPr kumimoji="0" lang="en-US" sz="3000" b="0" i="0" u="none" strike="noStrike" kern="120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n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e</a:t>
            </a:r>
            <a:b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 title="Green Arrow 1"/>
          <p:cNvSpPr/>
          <p:nvPr/>
        </p:nvSpPr>
        <p:spPr>
          <a:xfrm>
            <a:off x="609600" y="3962400"/>
            <a:ext cx="533399" cy="597407"/>
          </a:xfrm>
          <a:custGeom>
            <a:avLst/>
            <a:gdLst/>
            <a:ahLst/>
            <a:cxnLst/>
            <a:rect l="l" t="t" r="r" b="b"/>
            <a:pathLst>
              <a:path w="533399" h="597407">
                <a:moveTo>
                  <a:pt x="355091" y="182879"/>
                </a:moveTo>
                <a:lnTo>
                  <a:pt x="355091" y="60959"/>
                </a:lnTo>
                <a:lnTo>
                  <a:pt x="278891" y="73151"/>
                </a:lnTo>
                <a:lnTo>
                  <a:pt x="243839" y="82295"/>
                </a:lnTo>
                <a:lnTo>
                  <a:pt x="211835" y="91439"/>
                </a:lnTo>
                <a:lnTo>
                  <a:pt x="179831" y="103631"/>
                </a:lnTo>
                <a:lnTo>
                  <a:pt x="149351" y="112775"/>
                </a:lnTo>
                <a:lnTo>
                  <a:pt x="76199" y="152399"/>
                </a:lnTo>
                <a:lnTo>
                  <a:pt x="39623" y="181355"/>
                </a:lnTo>
                <a:lnTo>
                  <a:pt x="13715" y="213359"/>
                </a:lnTo>
                <a:lnTo>
                  <a:pt x="0" y="262127"/>
                </a:lnTo>
                <a:lnTo>
                  <a:pt x="0" y="384047"/>
                </a:lnTo>
                <a:lnTo>
                  <a:pt x="1523" y="394715"/>
                </a:lnTo>
                <a:lnTo>
                  <a:pt x="3047" y="406907"/>
                </a:lnTo>
                <a:lnTo>
                  <a:pt x="6095" y="416051"/>
                </a:lnTo>
                <a:lnTo>
                  <a:pt x="10667" y="426719"/>
                </a:lnTo>
                <a:lnTo>
                  <a:pt x="16763" y="437387"/>
                </a:lnTo>
                <a:lnTo>
                  <a:pt x="22859" y="445922"/>
                </a:lnTo>
                <a:lnTo>
                  <a:pt x="22859" y="321563"/>
                </a:lnTo>
                <a:lnTo>
                  <a:pt x="32003" y="309371"/>
                </a:lnTo>
                <a:lnTo>
                  <a:pt x="73151" y="275843"/>
                </a:lnTo>
                <a:lnTo>
                  <a:pt x="106679" y="256031"/>
                </a:lnTo>
                <a:lnTo>
                  <a:pt x="147827" y="236219"/>
                </a:lnTo>
                <a:lnTo>
                  <a:pt x="169163" y="228599"/>
                </a:lnTo>
                <a:lnTo>
                  <a:pt x="192023" y="219455"/>
                </a:lnTo>
                <a:lnTo>
                  <a:pt x="216407" y="211835"/>
                </a:lnTo>
                <a:lnTo>
                  <a:pt x="242315" y="204215"/>
                </a:lnTo>
                <a:lnTo>
                  <a:pt x="297179" y="192023"/>
                </a:lnTo>
                <a:lnTo>
                  <a:pt x="355091" y="182879"/>
                </a:lnTo>
                <a:close/>
              </a:path>
              <a:path w="533399" h="597407">
                <a:moveTo>
                  <a:pt x="533399" y="597407"/>
                </a:moveTo>
                <a:lnTo>
                  <a:pt x="533399" y="473963"/>
                </a:lnTo>
                <a:lnTo>
                  <a:pt x="489203" y="473963"/>
                </a:lnTo>
                <a:lnTo>
                  <a:pt x="446531" y="470915"/>
                </a:lnTo>
                <a:lnTo>
                  <a:pt x="405383" y="467867"/>
                </a:lnTo>
                <a:lnTo>
                  <a:pt x="364235" y="463295"/>
                </a:lnTo>
                <a:lnTo>
                  <a:pt x="323087" y="457199"/>
                </a:lnTo>
                <a:lnTo>
                  <a:pt x="284987" y="451103"/>
                </a:lnTo>
                <a:lnTo>
                  <a:pt x="214883" y="432815"/>
                </a:lnTo>
                <a:lnTo>
                  <a:pt x="150875" y="411479"/>
                </a:lnTo>
                <a:lnTo>
                  <a:pt x="73151" y="370331"/>
                </a:lnTo>
                <a:lnTo>
                  <a:pt x="36575" y="339851"/>
                </a:lnTo>
                <a:lnTo>
                  <a:pt x="22859" y="321563"/>
                </a:lnTo>
                <a:lnTo>
                  <a:pt x="22859" y="445922"/>
                </a:lnTo>
                <a:lnTo>
                  <a:pt x="24383" y="448055"/>
                </a:lnTo>
                <a:lnTo>
                  <a:pt x="32003" y="457199"/>
                </a:lnTo>
                <a:lnTo>
                  <a:pt x="41147" y="466343"/>
                </a:lnTo>
                <a:lnTo>
                  <a:pt x="51815" y="475487"/>
                </a:lnTo>
                <a:lnTo>
                  <a:pt x="64007" y="486155"/>
                </a:lnTo>
                <a:lnTo>
                  <a:pt x="77723" y="493775"/>
                </a:lnTo>
                <a:lnTo>
                  <a:pt x="89915" y="502919"/>
                </a:lnTo>
                <a:lnTo>
                  <a:pt x="106679" y="510539"/>
                </a:lnTo>
                <a:lnTo>
                  <a:pt x="121919" y="519683"/>
                </a:lnTo>
                <a:lnTo>
                  <a:pt x="155447" y="534923"/>
                </a:lnTo>
                <a:lnTo>
                  <a:pt x="175259" y="541019"/>
                </a:lnTo>
                <a:lnTo>
                  <a:pt x="234695" y="560831"/>
                </a:lnTo>
                <a:lnTo>
                  <a:pt x="278891" y="571499"/>
                </a:lnTo>
                <a:lnTo>
                  <a:pt x="326135" y="580643"/>
                </a:lnTo>
                <a:lnTo>
                  <a:pt x="374903" y="586739"/>
                </a:lnTo>
                <a:lnTo>
                  <a:pt x="425195" y="592835"/>
                </a:lnTo>
                <a:lnTo>
                  <a:pt x="478535" y="595883"/>
                </a:lnTo>
                <a:lnTo>
                  <a:pt x="533399" y="597407"/>
                </a:lnTo>
                <a:close/>
              </a:path>
              <a:path w="533399" h="597407">
                <a:moveTo>
                  <a:pt x="533399" y="109727"/>
                </a:moveTo>
                <a:lnTo>
                  <a:pt x="355091" y="0"/>
                </a:lnTo>
                <a:lnTo>
                  <a:pt x="355091" y="242315"/>
                </a:lnTo>
                <a:lnTo>
                  <a:pt x="533399" y="109727"/>
                </a:lnTo>
                <a:close/>
              </a:path>
            </a:pathLst>
          </a:custGeom>
          <a:solidFill>
            <a:srgbClr val="98CC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 title="Green arrow 1"/>
          <p:cNvSpPr/>
          <p:nvPr/>
        </p:nvSpPr>
        <p:spPr>
          <a:xfrm>
            <a:off x="609600" y="3962400"/>
            <a:ext cx="533399" cy="597407"/>
          </a:xfrm>
          <a:custGeom>
            <a:avLst/>
            <a:gdLst/>
            <a:ahLst/>
            <a:cxnLst/>
            <a:rect l="l" t="t" r="r" b="b"/>
            <a:pathLst>
              <a:path w="533399" h="597407">
                <a:moveTo>
                  <a:pt x="533399" y="597407"/>
                </a:moveTo>
                <a:lnTo>
                  <a:pt x="478535" y="595883"/>
                </a:lnTo>
                <a:lnTo>
                  <a:pt x="425195" y="592835"/>
                </a:lnTo>
                <a:lnTo>
                  <a:pt x="374903" y="586739"/>
                </a:lnTo>
                <a:lnTo>
                  <a:pt x="326135" y="580643"/>
                </a:lnTo>
                <a:lnTo>
                  <a:pt x="278891" y="571499"/>
                </a:lnTo>
                <a:lnTo>
                  <a:pt x="234695" y="560831"/>
                </a:lnTo>
                <a:lnTo>
                  <a:pt x="193547" y="547115"/>
                </a:lnTo>
                <a:lnTo>
                  <a:pt x="175259" y="541019"/>
                </a:lnTo>
                <a:lnTo>
                  <a:pt x="155447" y="534923"/>
                </a:lnTo>
                <a:lnTo>
                  <a:pt x="138683" y="527303"/>
                </a:lnTo>
                <a:lnTo>
                  <a:pt x="121919" y="519683"/>
                </a:lnTo>
                <a:lnTo>
                  <a:pt x="106679" y="510539"/>
                </a:lnTo>
                <a:lnTo>
                  <a:pt x="89915" y="502919"/>
                </a:lnTo>
                <a:lnTo>
                  <a:pt x="77723" y="493775"/>
                </a:lnTo>
                <a:lnTo>
                  <a:pt x="64007" y="486155"/>
                </a:lnTo>
                <a:lnTo>
                  <a:pt x="51815" y="475487"/>
                </a:lnTo>
                <a:lnTo>
                  <a:pt x="41147" y="466343"/>
                </a:lnTo>
                <a:lnTo>
                  <a:pt x="32003" y="457199"/>
                </a:lnTo>
                <a:lnTo>
                  <a:pt x="6095" y="416051"/>
                </a:lnTo>
                <a:lnTo>
                  <a:pt x="1523" y="394715"/>
                </a:lnTo>
                <a:lnTo>
                  <a:pt x="0" y="384047"/>
                </a:lnTo>
                <a:lnTo>
                  <a:pt x="0" y="262127"/>
                </a:lnTo>
                <a:lnTo>
                  <a:pt x="1523" y="243839"/>
                </a:lnTo>
                <a:lnTo>
                  <a:pt x="25907" y="196595"/>
                </a:lnTo>
                <a:lnTo>
                  <a:pt x="56387" y="166115"/>
                </a:lnTo>
                <a:lnTo>
                  <a:pt x="99059" y="138683"/>
                </a:lnTo>
                <a:lnTo>
                  <a:pt x="121919" y="124967"/>
                </a:lnTo>
                <a:lnTo>
                  <a:pt x="149351" y="112775"/>
                </a:lnTo>
                <a:lnTo>
                  <a:pt x="179831" y="103631"/>
                </a:lnTo>
                <a:lnTo>
                  <a:pt x="211835" y="91439"/>
                </a:lnTo>
                <a:lnTo>
                  <a:pt x="243839" y="82295"/>
                </a:lnTo>
                <a:lnTo>
                  <a:pt x="278891" y="73151"/>
                </a:lnTo>
                <a:lnTo>
                  <a:pt x="316991" y="67055"/>
                </a:lnTo>
                <a:lnTo>
                  <a:pt x="355091" y="60959"/>
                </a:lnTo>
                <a:lnTo>
                  <a:pt x="355091" y="0"/>
                </a:lnTo>
                <a:lnTo>
                  <a:pt x="533399" y="109727"/>
                </a:lnTo>
                <a:lnTo>
                  <a:pt x="355091" y="242315"/>
                </a:lnTo>
                <a:lnTo>
                  <a:pt x="355091" y="182879"/>
                </a:lnTo>
                <a:lnTo>
                  <a:pt x="326135" y="187451"/>
                </a:lnTo>
                <a:lnTo>
                  <a:pt x="297179" y="192023"/>
                </a:lnTo>
                <a:lnTo>
                  <a:pt x="269747" y="198119"/>
                </a:lnTo>
                <a:lnTo>
                  <a:pt x="242315" y="204215"/>
                </a:lnTo>
                <a:lnTo>
                  <a:pt x="216407" y="211835"/>
                </a:lnTo>
                <a:lnTo>
                  <a:pt x="192023" y="219455"/>
                </a:lnTo>
                <a:lnTo>
                  <a:pt x="169163" y="228599"/>
                </a:lnTo>
                <a:lnTo>
                  <a:pt x="147827" y="236219"/>
                </a:lnTo>
                <a:lnTo>
                  <a:pt x="106679" y="256031"/>
                </a:lnTo>
                <a:lnTo>
                  <a:pt x="73151" y="275843"/>
                </a:lnTo>
                <a:lnTo>
                  <a:pt x="32003" y="309371"/>
                </a:lnTo>
                <a:lnTo>
                  <a:pt x="22859" y="321563"/>
                </a:lnTo>
                <a:lnTo>
                  <a:pt x="36575" y="339851"/>
                </a:lnTo>
                <a:lnTo>
                  <a:pt x="53339" y="355091"/>
                </a:lnTo>
                <a:lnTo>
                  <a:pt x="73151" y="370331"/>
                </a:lnTo>
                <a:lnTo>
                  <a:pt x="97535" y="384047"/>
                </a:lnTo>
                <a:lnTo>
                  <a:pt x="121919" y="397763"/>
                </a:lnTo>
                <a:lnTo>
                  <a:pt x="181355" y="422147"/>
                </a:lnTo>
                <a:lnTo>
                  <a:pt x="249935" y="443483"/>
                </a:lnTo>
                <a:lnTo>
                  <a:pt x="323087" y="457199"/>
                </a:lnTo>
                <a:lnTo>
                  <a:pt x="364235" y="463295"/>
                </a:lnTo>
                <a:lnTo>
                  <a:pt x="405383" y="467867"/>
                </a:lnTo>
                <a:lnTo>
                  <a:pt x="446531" y="470915"/>
                </a:lnTo>
                <a:lnTo>
                  <a:pt x="489203" y="473963"/>
                </a:lnTo>
                <a:lnTo>
                  <a:pt x="533399" y="473963"/>
                </a:lnTo>
                <a:lnTo>
                  <a:pt x="533399" y="597407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 title="Green Arrow 2"/>
          <p:cNvSpPr/>
          <p:nvPr/>
        </p:nvSpPr>
        <p:spPr>
          <a:xfrm>
            <a:off x="4038600" y="4038600"/>
            <a:ext cx="533399" cy="597407"/>
          </a:xfrm>
          <a:custGeom>
            <a:avLst/>
            <a:gdLst/>
            <a:ahLst/>
            <a:cxnLst/>
            <a:rect l="l" t="t" r="r" b="b"/>
            <a:pathLst>
              <a:path w="533399" h="597407">
                <a:moveTo>
                  <a:pt x="533399" y="335279"/>
                </a:moveTo>
                <a:lnTo>
                  <a:pt x="533399" y="213359"/>
                </a:lnTo>
                <a:lnTo>
                  <a:pt x="531875" y="201167"/>
                </a:lnTo>
                <a:lnTo>
                  <a:pt x="516635" y="158495"/>
                </a:lnTo>
                <a:lnTo>
                  <a:pt x="499871" y="140207"/>
                </a:lnTo>
                <a:lnTo>
                  <a:pt x="492251" y="128015"/>
                </a:lnTo>
                <a:lnTo>
                  <a:pt x="481583" y="120395"/>
                </a:lnTo>
                <a:lnTo>
                  <a:pt x="467867" y="111251"/>
                </a:lnTo>
                <a:lnTo>
                  <a:pt x="455675" y="103631"/>
                </a:lnTo>
                <a:lnTo>
                  <a:pt x="443483" y="92963"/>
                </a:lnTo>
                <a:lnTo>
                  <a:pt x="377951" y="62483"/>
                </a:lnTo>
                <a:lnTo>
                  <a:pt x="339851" y="48767"/>
                </a:lnTo>
                <a:lnTo>
                  <a:pt x="298703" y="36575"/>
                </a:lnTo>
                <a:lnTo>
                  <a:pt x="254507" y="25907"/>
                </a:lnTo>
                <a:lnTo>
                  <a:pt x="207263" y="15239"/>
                </a:lnTo>
                <a:lnTo>
                  <a:pt x="158495" y="9143"/>
                </a:lnTo>
                <a:lnTo>
                  <a:pt x="108203" y="4571"/>
                </a:lnTo>
                <a:lnTo>
                  <a:pt x="54863" y="1523"/>
                </a:lnTo>
                <a:lnTo>
                  <a:pt x="0" y="0"/>
                </a:lnTo>
                <a:lnTo>
                  <a:pt x="0" y="121919"/>
                </a:lnTo>
                <a:lnTo>
                  <a:pt x="42671" y="123443"/>
                </a:lnTo>
                <a:lnTo>
                  <a:pt x="86867" y="124967"/>
                </a:lnTo>
                <a:lnTo>
                  <a:pt x="128015" y="128015"/>
                </a:lnTo>
                <a:lnTo>
                  <a:pt x="169163" y="132587"/>
                </a:lnTo>
                <a:lnTo>
                  <a:pt x="208787" y="140207"/>
                </a:lnTo>
                <a:lnTo>
                  <a:pt x="246887" y="146303"/>
                </a:lnTo>
                <a:lnTo>
                  <a:pt x="283463" y="155447"/>
                </a:lnTo>
                <a:lnTo>
                  <a:pt x="318515" y="164591"/>
                </a:lnTo>
                <a:lnTo>
                  <a:pt x="352043" y="175259"/>
                </a:lnTo>
                <a:lnTo>
                  <a:pt x="382523" y="187451"/>
                </a:lnTo>
                <a:lnTo>
                  <a:pt x="411479" y="198119"/>
                </a:lnTo>
                <a:lnTo>
                  <a:pt x="435863" y="213359"/>
                </a:lnTo>
                <a:lnTo>
                  <a:pt x="460247" y="227075"/>
                </a:lnTo>
                <a:lnTo>
                  <a:pt x="480059" y="242315"/>
                </a:lnTo>
                <a:lnTo>
                  <a:pt x="496823" y="259079"/>
                </a:lnTo>
                <a:lnTo>
                  <a:pt x="510539" y="274319"/>
                </a:lnTo>
                <a:lnTo>
                  <a:pt x="510539" y="395477"/>
                </a:lnTo>
                <a:lnTo>
                  <a:pt x="519683" y="384047"/>
                </a:lnTo>
                <a:lnTo>
                  <a:pt x="527303" y="368807"/>
                </a:lnTo>
                <a:lnTo>
                  <a:pt x="531875" y="352043"/>
                </a:lnTo>
                <a:lnTo>
                  <a:pt x="533399" y="335279"/>
                </a:lnTo>
                <a:close/>
              </a:path>
              <a:path w="533399" h="597407">
                <a:moveTo>
                  <a:pt x="178307" y="597407"/>
                </a:moveTo>
                <a:lnTo>
                  <a:pt x="178307" y="353567"/>
                </a:lnTo>
                <a:lnTo>
                  <a:pt x="0" y="487679"/>
                </a:lnTo>
                <a:lnTo>
                  <a:pt x="178307" y="597407"/>
                </a:lnTo>
                <a:close/>
              </a:path>
              <a:path w="533399" h="597407">
                <a:moveTo>
                  <a:pt x="510539" y="395477"/>
                </a:moveTo>
                <a:lnTo>
                  <a:pt x="510539" y="274319"/>
                </a:lnTo>
                <a:lnTo>
                  <a:pt x="499871" y="288035"/>
                </a:lnTo>
                <a:lnTo>
                  <a:pt x="489203" y="298703"/>
                </a:lnTo>
                <a:lnTo>
                  <a:pt x="461771" y="320039"/>
                </a:lnTo>
                <a:lnTo>
                  <a:pt x="445007" y="332231"/>
                </a:lnTo>
                <a:lnTo>
                  <a:pt x="408431" y="350519"/>
                </a:lnTo>
                <a:lnTo>
                  <a:pt x="385571" y="359663"/>
                </a:lnTo>
                <a:lnTo>
                  <a:pt x="364235" y="370331"/>
                </a:lnTo>
                <a:lnTo>
                  <a:pt x="341375" y="377951"/>
                </a:lnTo>
                <a:lnTo>
                  <a:pt x="316991" y="384047"/>
                </a:lnTo>
                <a:lnTo>
                  <a:pt x="291083" y="391667"/>
                </a:lnTo>
                <a:lnTo>
                  <a:pt x="263651" y="397763"/>
                </a:lnTo>
                <a:lnTo>
                  <a:pt x="236219" y="405383"/>
                </a:lnTo>
                <a:lnTo>
                  <a:pt x="178307" y="414527"/>
                </a:lnTo>
                <a:lnTo>
                  <a:pt x="178307" y="536447"/>
                </a:lnTo>
                <a:lnTo>
                  <a:pt x="217931" y="530351"/>
                </a:lnTo>
                <a:lnTo>
                  <a:pt x="289559" y="513587"/>
                </a:lnTo>
                <a:lnTo>
                  <a:pt x="353567" y="495299"/>
                </a:lnTo>
                <a:lnTo>
                  <a:pt x="411479" y="470915"/>
                </a:lnTo>
                <a:lnTo>
                  <a:pt x="457199" y="445007"/>
                </a:lnTo>
                <a:lnTo>
                  <a:pt x="475487" y="429767"/>
                </a:lnTo>
                <a:lnTo>
                  <a:pt x="493775" y="416051"/>
                </a:lnTo>
                <a:lnTo>
                  <a:pt x="507491" y="399287"/>
                </a:lnTo>
                <a:lnTo>
                  <a:pt x="510539" y="395477"/>
                </a:lnTo>
                <a:close/>
              </a:path>
            </a:pathLst>
          </a:custGeom>
          <a:solidFill>
            <a:srgbClr val="98CC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 title="Green Arrow 2"/>
          <p:cNvSpPr/>
          <p:nvPr/>
        </p:nvSpPr>
        <p:spPr>
          <a:xfrm>
            <a:off x="4038600" y="4038599"/>
            <a:ext cx="533399" cy="597407"/>
          </a:xfrm>
          <a:custGeom>
            <a:avLst/>
            <a:gdLst/>
            <a:ahLst/>
            <a:cxnLst/>
            <a:rect l="l" t="t" r="r" b="b"/>
            <a:pathLst>
              <a:path w="533399" h="597407">
                <a:moveTo>
                  <a:pt x="0" y="0"/>
                </a:moveTo>
                <a:lnTo>
                  <a:pt x="54863" y="1523"/>
                </a:lnTo>
                <a:lnTo>
                  <a:pt x="108203" y="4571"/>
                </a:lnTo>
                <a:lnTo>
                  <a:pt x="158495" y="9143"/>
                </a:lnTo>
                <a:lnTo>
                  <a:pt x="207263" y="15239"/>
                </a:lnTo>
                <a:lnTo>
                  <a:pt x="254507" y="25907"/>
                </a:lnTo>
                <a:lnTo>
                  <a:pt x="298703" y="36575"/>
                </a:lnTo>
                <a:lnTo>
                  <a:pt x="339851" y="48767"/>
                </a:lnTo>
                <a:lnTo>
                  <a:pt x="377951" y="62483"/>
                </a:lnTo>
                <a:lnTo>
                  <a:pt x="394715" y="70103"/>
                </a:lnTo>
                <a:lnTo>
                  <a:pt x="411479" y="77723"/>
                </a:lnTo>
                <a:lnTo>
                  <a:pt x="428243" y="85343"/>
                </a:lnTo>
                <a:lnTo>
                  <a:pt x="443483" y="92963"/>
                </a:lnTo>
                <a:lnTo>
                  <a:pt x="455675" y="103631"/>
                </a:lnTo>
                <a:lnTo>
                  <a:pt x="467867" y="111251"/>
                </a:lnTo>
                <a:lnTo>
                  <a:pt x="481583" y="120395"/>
                </a:lnTo>
                <a:lnTo>
                  <a:pt x="492251" y="128015"/>
                </a:lnTo>
                <a:lnTo>
                  <a:pt x="499871" y="140207"/>
                </a:lnTo>
                <a:lnTo>
                  <a:pt x="509015" y="149351"/>
                </a:lnTo>
                <a:lnTo>
                  <a:pt x="530351" y="190499"/>
                </a:lnTo>
                <a:lnTo>
                  <a:pt x="533399" y="213359"/>
                </a:lnTo>
                <a:lnTo>
                  <a:pt x="533399" y="335279"/>
                </a:lnTo>
                <a:lnTo>
                  <a:pt x="519683" y="384047"/>
                </a:lnTo>
                <a:lnTo>
                  <a:pt x="493775" y="416051"/>
                </a:lnTo>
                <a:lnTo>
                  <a:pt x="475487" y="429767"/>
                </a:lnTo>
                <a:lnTo>
                  <a:pt x="457199" y="445007"/>
                </a:lnTo>
                <a:lnTo>
                  <a:pt x="411479" y="470915"/>
                </a:lnTo>
                <a:lnTo>
                  <a:pt x="353567" y="495299"/>
                </a:lnTo>
                <a:lnTo>
                  <a:pt x="289559" y="513587"/>
                </a:lnTo>
                <a:lnTo>
                  <a:pt x="217931" y="530351"/>
                </a:lnTo>
                <a:lnTo>
                  <a:pt x="178307" y="536447"/>
                </a:lnTo>
                <a:lnTo>
                  <a:pt x="178307" y="597407"/>
                </a:lnTo>
                <a:lnTo>
                  <a:pt x="0" y="487679"/>
                </a:lnTo>
                <a:lnTo>
                  <a:pt x="178307" y="353567"/>
                </a:lnTo>
                <a:lnTo>
                  <a:pt x="178307" y="414527"/>
                </a:lnTo>
                <a:lnTo>
                  <a:pt x="207263" y="409955"/>
                </a:lnTo>
                <a:lnTo>
                  <a:pt x="236219" y="405383"/>
                </a:lnTo>
                <a:lnTo>
                  <a:pt x="263651" y="397763"/>
                </a:lnTo>
                <a:lnTo>
                  <a:pt x="291083" y="391667"/>
                </a:lnTo>
                <a:lnTo>
                  <a:pt x="316991" y="384047"/>
                </a:lnTo>
                <a:lnTo>
                  <a:pt x="341375" y="377951"/>
                </a:lnTo>
                <a:lnTo>
                  <a:pt x="364235" y="370331"/>
                </a:lnTo>
                <a:lnTo>
                  <a:pt x="385571" y="359663"/>
                </a:lnTo>
                <a:lnTo>
                  <a:pt x="408431" y="350519"/>
                </a:lnTo>
                <a:lnTo>
                  <a:pt x="426719" y="341375"/>
                </a:lnTo>
                <a:lnTo>
                  <a:pt x="445007" y="332231"/>
                </a:lnTo>
                <a:lnTo>
                  <a:pt x="461771" y="320039"/>
                </a:lnTo>
                <a:lnTo>
                  <a:pt x="475487" y="309371"/>
                </a:lnTo>
                <a:lnTo>
                  <a:pt x="489203" y="298703"/>
                </a:lnTo>
                <a:lnTo>
                  <a:pt x="499871" y="288035"/>
                </a:lnTo>
                <a:lnTo>
                  <a:pt x="510539" y="274319"/>
                </a:lnTo>
                <a:lnTo>
                  <a:pt x="496823" y="259079"/>
                </a:lnTo>
                <a:lnTo>
                  <a:pt x="480059" y="242315"/>
                </a:lnTo>
                <a:lnTo>
                  <a:pt x="460247" y="227075"/>
                </a:lnTo>
                <a:lnTo>
                  <a:pt x="435863" y="213359"/>
                </a:lnTo>
                <a:lnTo>
                  <a:pt x="411479" y="198119"/>
                </a:lnTo>
                <a:lnTo>
                  <a:pt x="382523" y="187451"/>
                </a:lnTo>
                <a:lnTo>
                  <a:pt x="352043" y="175259"/>
                </a:lnTo>
                <a:lnTo>
                  <a:pt x="318515" y="164591"/>
                </a:lnTo>
                <a:lnTo>
                  <a:pt x="283463" y="155447"/>
                </a:lnTo>
                <a:lnTo>
                  <a:pt x="246887" y="146303"/>
                </a:lnTo>
                <a:lnTo>
                  <a:pt x="208787" y="140207"/>
                </a:lnTo>
                <a:lnTo>
                  <a:pt x="169163" y="132587"/>
                </a:lnTo>
                <a:lnTo>
                  <a:pt x="128015" y="128015"/>
                </a:lnTo>
                <a:lnTo>
                  <a:pt x="86867" y="124967"/>
                </a:lnTo>
                <a:lnTo>
                  <a:pt x="42671" y="123443"/>
                </a:lnTo>
                <a:lnTo>
                  <a:pt x="0" y="121919"/>
                </a:lnTo>
                <a:lnTo>
                  <a:pt x="0" y="0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 title="Red Arrow"/>
          <p:cNvSpPr/>
          <p:nvPr/>
        </p:nvSpPr>
        <p:spPr>
          <a:xfrm>
            <a:off x="4223003" y="4765547"/>
            <a:ext cx="832103" cy="708659"/>
          </a:xfrm>
          <a:custGeom>
            <a:avLst/>
            <a:gdLst/>
            <a:ahLst/>
            <a:cxnLst/>
            <a:rect l="l" t="t" r="r" b="b"/>
            <a:pathLst>
              <a:path w="832103" h="708659">
                <a:moveTo>
                  <a:pt x="832103" y="496823"/>
                </a:moveTo>
                <a:lnTo>
                  <a:pt x="745235" y="83819"/>
                </a:lnTo>
                <a:lnTo>
                  <a:pt x="676655" y="240791"/>
                </a:lnTo>
                <a:lnTo>
                  <a:pt x="141731" y="0"/>
                </a:lnTo>
                <a:lnTo>
                  <a:pt x="0" y="310895"/>
                </a:lnTo>
                <a:lnTo>
                  <a:pt x="534923" y="551687"/>
                </a:lnTo>
                <a:lnTo>
                  <a:pt x="534923" y="668940"/>
                </a:lnTo>
                <a:lnTo>
                  <a:pt x="832103" y="496823"/>
                </a:lnTo>
                <a:close/>
              </a:path>
              <a:path w="832103" h="708659">
                <a:moveTo>
                  <a:pt x="534923" y="668940"/>
                </a:moveTo>
                <a:lnTo>
                  <a:pt x="534923" y="551687"/>
                </a:lnTo>
                <a:lnTo>
                  <a:pt x="466343" y="708659"/>
                </a:lnTo>
                <a:lnTo>
                  <a:pt x="534923" y="66894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 title="Part of Red Arrow"/>
          <p:cNvSpPr/>
          <p:nvPr/>
        </p:nvSpPr>
        <p:spPr>
          <a:xfrm>
            <a:off x="4082796" y="4703057"/>
            <a:ext cx="169169" cy="324624"/>
          </a:xfrm>
          <a:custGeom>
            <a:avLst/>
            <a:gdLst/>
            <a:ahLst/>
            <a:cxnLst/>
            <a:rect l="l" t="t" r="r" b="b"/>
            <a:pathLst>
              <a:path w="169169" h="324624">
                <a:moveTo>
                  <a:pt x="140219" y="0"/>
                </a:moveTo>
                <a:lnTo>
                  <a:pt x="0" y="310904"/>
                </a:lnTo>
                <a:lnTo>
                  <a:pt x="27439" y="324624"/>
                </a:lnTo>
                <a:lnTo>
                  <a:pt x="169169" y="12198"/>
                </a:lnTo>
                <a:lnTo>
                  <a:pt x="140219" y="0"/>
                </a:lnTo>
                <a:close/>
              </a:path>
            </a:pathLst>
          </a:custGeom>
          <a:ln w="949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 title="Text Box"/>
          <p:cNvSpPr txBox="1"/>
          <p:nvPr/>
        </p:nvSpPr>
        <p:spPr>
          <a:xfrm>
            <a:off x="1084579" y="1550924"/>
            <a:ext cx="7997190" cy="204393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>
              <a:lnSpc>
                <a:spcPct val="100000"/>
              </a:lnSpc>
              <a:buFont typeface="Baskerville Old Face"/>
              <a:buChar char="•"/>
              <a:tabLst>
                <a:tab pos="354965" algn="l"/>
              </a:tabLst>
            </a:pPr>
            <a:r>
              <a:rPr sz="2200" spc="-35" dirty="0" smtClean="0">
                <a:latin typeface="Baskerville Old Face"/>
                <a:cs typeface="Baskerville Old Face"/>
              </a:rPr>
              <a:t>W</a:t>
            </a:r>
            <a:r>
              <a:rPr sz="2200" spc="-20" dirty="0" smtClean="0">
                <a:latin typeface="Baskerville Old Face"/>
                <a:cs typeface="Baskerville Old Face"/>
              </a:rPr>
              <a:t>h</a:t>
            </a:r>
            <a:r>
              <a:rPr sz="2200" spc="-5" dirty="0" smtClean="0">
                <a:latin typeface="Baskerville Old Face"/>
                <a:cs typeface="Baskerville Old Face"/>
              </a:rPr>
              <a:t>a</a:t>
            </a:r>
            <a:r>
              <a:rPr sz="2200" spc="0" dirty="0" smtClean="0">
                <a:latin typeface="Baskerville Old Face"/>
                <a:cs typeface="Baskerville Old Face"/>
              </a:rPr>
              <a:t>t</a:t>
            </a:r>
            <a:r>
              <a:rPr sz="2200" spc="-5" dirty="0" smtClean="0">
                <a:latin typeface="Times New Roman"/>
                <a:cs typeface="Times New Roman"/>
              </a:rPr>
              <a:t> </a:t>
            </a:r>
            <a:r>
              <a:rPr sz="2200" spc="-15" dirty="0" smtClean="0">
                <a:latin typeface="Baskerville Old Face"/>
                <a:cs typeface="Baskerville Old Face"/>
              </a:rPr>
              <a:t>a</a:t>
            </a:r>
            <a:r>
              <a:rPr sz="2200" spc="5" dirty="0" smtClean="0">
                <a:latin typeface="Baskerville Old Face"/>
                <a:cs typeface="Baskerville Old Face"/>
              </a:rPr>
              <a:t>l</a:t>
            </a:r>
            <a:r>
              <a:rPr sz="2200" spc="0" dirty="0" smtClean="0">
                <a:latin typeface="Baskerville Old Face"/>
                <a:cs typeface="Baskerville Old Face"/>
              </a:rPr>
              <a:t>l</a:t>
            </a:r>
            <a:r>
              <a:rPr sz="2200" spc="-5" dirty="0" smtClean="0">
                <a:latin typeface="Times New Roman"/>
                <a:cs typeface="Times New Roman"/>
              </a:rPr>
              <a:t> </a:t>
            </a:r>
            <a:r>
              <a:rPr sz="2200" spc="-20" dirty="0" smtClean="0">
                <a:latin typeface="Baskerville Old Face"/>
                <a:cs typeface="Baskerville Old Face"/>
              </a:rPr>
              <a:t>d</a:t>
            </a:r>
            <a:r>
              <a:rPr sz="2200" spc="-15" dirty="0" smtClean="0">
                <a:latin typeface="Baskerville Old Face"/>
                <a:cs typeface="Baskerville Old Face"/>
              </a:rPr>
              <a:t>o</a:t>
            </a:r>
            <a:r>
              <a:rPr sz="2200" spc="-15" dirty="0" smtClean="0">
                <a:latin typeface="Times New Roman"/>
                <a:cs typeface="Times New Roman"/>
              </a:rPr>
              <a:t> </a:t>
            </a:r>
            <a:r>
              <a:rPr sz="2200" spc="-10" dirty="0" smtClean="0">
                <a:latin typeface="Baskerville Old Face"/>
                <a:cs typeface="Baskerville Old Face"/>
              </a:rPr>
              <a:t>we</a:t>
            </a:r>
            <a:r>
              <a:rPr sz="2200" spc="-5" dirty="0" smtClean="0">
                <a:latin typeface="Times New Roman"/>
                <a:cs typeface="Times New Roman"/>
              </a:rPr>
              <a:t> </a:t>
            </a:r>
            <a:r>
              <a:rPr sz="2200" spc="-5" dirty="0" smtClean="0">
                <a:latin typeface="Baskerville Old Face"/>
                <a:cs typeface="Baskerville Old Face"/>
              </a:rPr>
              <a:t>c</a:t>
            </a:r>
            <a:r>
              <a:rPr sz="2200" spc="-15" dirty="0" smtClean="0">
                <a:latin typeface="Baskerville Old Face"/>
                <a:cs typeface="Baskerville Old Face"/>
              </a:rPr>
              <a:t>o</a:t>
            </a:r>
            <a:r>
              <a:rPr sz="2200" spc="-20" dirty="0" smtClean="0">
                <a:latin typeface="Baskerville Old Face"/>
                <a:cs typeface="Baskerville Old Face"/>
              </a:rPr>
              <a:t>n</a:t>
            </a:r>
            <a:r>
              <a:rPr sz="2200" spc="-10" dirty="0" smtClean="0">
                <a:latin typeface="Baskerville Old Face"/>
                <a:cs typeface="Baskerville Old Face"/>
              </a:rPr>
              <a:t>si</a:t>
            </a:r>
            <a:r>
              <a:rPr sz="2200" spc="-20" dirty="0" smtClean="0">
                <a:latin typeface="Baskerville Old Face"/>
                <a:cs typeface="Baskerville Old Face"/>
              </a:rPr>
              <a:t>de</a:t>
            </a:r>
            <a:r>
              <a:rPr sz="2200" spc="-10" dirty="0" smtClean="0">
                <a:latin typeface="Baskerville Old Face"/>
                <a:cs typeface="Baskerville Old Face"/>
              </a:rPr>
              <a:t>r</a:t>
            </a:r>
            <a:r>
              <a:rPr sz="2200" spc="5" dirty="0" smtClean="0">
                <a:latin typeface="Times New Roman"/>
                <a:cs typeface="Times New Roman"/>
              </a:rPr>
              <a:t> </a:t>
            </a:r>
            <a:r>
              <a:rPr sz="2200" spc="0" dirty="0" smtClean="0">
                <a:latin typeface="Baskerville Old Face"/>
                <a:cs typeface="Baskerville Old Face"/>
              </a:rPr>
              <a:t>b</a:t>
            </a:r>
            <a:r>
              <a:rPr sz="2200" spc="-20" dirty="0" smtClean="0">
                <a:latin typeface="Baskerville Old Face"/>
                <a:cs typeface="Baskerville Old Face"/>
              </a:rPr>
              <a:t>e</a:t>
            </a:r>
            <a:r>
              <a:rPr sz="2200" spc="-5" dirty="0" smtClean="0">
                <a:latin typeface="Baskerville Old Face"/>
                <a:cs typeface="Baskerville Old Face"/>
              </a:rPr>
              <a:t>f</a:t>
            </a:r>
            <a:r>
              <a:rPr sz="2200" spc="-10" dirty="0" smtClean="0">
                <a:latin typeface="Baskerville Old Face"/>
                <a:cs typeface="Baskerville Old Face"/>
              </a:rPr>
              <a:t>ore</a:t>
            </a:r>
            <a:r>
              <a:rPr sz="2200" spc="-5" dirty="0" smtClean="0">
                <a:latin typeface="Times New Roman"/>
                <a:cs typeface="Times New Roman"/>
              </a:rPr>
              <a:t> </a:t>
            </a:r>
            <a:r>
              <a:rPr sz="2200" spc="-10" dirty="0" smtClean="0">
                <a:latin typeface="Baskerville Old Face"/>
                <a:cs typeface="Baskerville Old Face"/>
              </a:rPr>
              <a:t>usi</a:t>
            </a:r>
            <a:r>
              <a:rPr sz="2200" spc="-20" dirty="0" smtClean="0">
                <a:latin typeface="Baskerville Old Face"/>
                <a:cs typeface="Baskerville Old Face"/>
              </a:rPr>
              <a:t>n</a:t>
            </a:r>
            <a:r>
              <a:rPr sz="2200" spc="-10" dirty="0" smtClean="0">
                <a:latin typeface="Baskerville Old Face"/>
                <a:cs typeface="Baskerville Old Face"/>
              </a:rPr>
              <a:t>g</a:t>
            </a:r>
            <a:r>
              <a:rPr sz="2200" spc="-5" dirty="0" smtClean="0">
                <a:latin typeface="Times New Roman"/>
                <a:cs typeface="Times New Roman"/>
              </a:rPr>
              <a:t> </a:t>
            </a:r>
            <a:r>
              <a:rPr sz="2200" spc="0" dirty="0" smtClean="0">
                <a:latin typeface="Baskerville Old Face"/>
                <a:cs typeface="Baskerville Old Face"/>
              </a:rPr>
              <a:t>P</a:t>
            </a:r>
            <a:r>
              <a:rPr sz="2200" spc="10" dirty="0" smtClean="0">
                <a:latin typeface="Baskerville Old Face"/>
                <a:cs typeface="Baskerville Old Face"/>
              </a:rPr>
              <a:t>P</a:t>
            </a:r>
            <a:r>
              <a:rPr sz="2200" spc="-5" dirty="0" smtClean="0">
                <a:latin typeface="Baskerville Old Face"/>
                <a:cs typeface="Baskerville Old Face"/>
              </a:rPr>
              <a:t>E</a:t>
            </a:r>
            <a:r>
              <a:rPr sz="2200" spc="0" dirty="0" smtClean="0">
                <a:latin typeface="Baskerville Old Face"/>
                <a:cs typeface="Baskerville Old Face"/>
              </a:rPr>
              <a:t>?</a:t>
            </a:r>
            <a:endParaRPr sz="2200" dirty="0">
              <a:latin typeface="Baskerville Old Face"/>
              <a:cs typeface="Baskerville Old Face"/>
            </a:endParaRPr>
          </a:p>
          <a:p>
            <a:pPr>
              <a:lnSpc>
                <a:spcPts val="500"/>
              </a:lnSpc>
              <a:spcBef>
                <a:spcPts val="27"/>
              </a:spcBef>
              <a:buFont typeface="Baskerville Old Face"/>
              <a:buChar char="•"/>
            </a:pPr>
            <a:endParaRPr sz="500" dirty="0"/>
          </a:p>
          <a:p>
            <a:pPr marL="756285" lvl="1" indent="-287020">
              <a:lnSpc>
                <a:spcPct val="100000"/>
              </a:lnSpc>
              <a:buFont typeface="Baskerville Old Face"/>
              <a:buChar char="–"/>
              <a:tabLst>
                <a:tab pos="756285" algn="l"/>
              </a:tabLst>
            </a:pPr>
            <a:r>
              <a:rPr sz="2200" dirty="0" smtClean="0">
                <a:latin typeface="Baskerville Old Face"/>
                <a:cs typeface="Baskerville Old Face"/>
              </a:rPr>
              <a:t>F</a:t>
            </a:r>
            <a:r>
              <a:rPr sz="2200" spc="-10" dirty="0" smtClean="0">
                <a:latin typeface="Baskerville Old Face"/>
                <a:cs typeface="Baskerville Old Face"/>
              </a:rPr>
              <a:t>r</a:t>
            </a:r>
            <a:r>
              <a:rPr sz="2200" spc="-20" dirty="0" smtClean="0">
                <a:latin typeface="Baskerville Old Face"/>
                <a:cs typeface="Baskerville Old Face"/>
              </a:rPr>
              <a:t>ee</a:t>
            </a:r>
            <a:r>
              <a:rPr sz="2200" spc="-15" dirty="0" smtClean="0">
                <a:latin typeface="Baskerville Old Face"/>
                <a:cs typeface="Baskerville Old Face"/>
              </a:rPr>
              <a:t>-</a:t>
            </a:r>
            <a:r>
              <a:rPr sz="2200" spc="0" dirty="0" smtClean="0">
                <a:latin typeface="Baskerville Old Face"/>
                <a:cs typeface="Baskerville Old Face"/>
              </a:rPr>
              <a:t>F</a:t>
            </a:r>
            <a:r>
              <a:rPr sz="2200" spc="-15" dirty="0" smtClean="0">
                <a:latin typeface="Baskerville Old Face"/>
                <a:cs typeface="Baskerville Old Face"/>
              </a:rPr>
              <a:t>a</a:t>
            </a:r>
            <a:r>
              <a:rPr sz="2200" spc="5" dirty="0" smtClean="0">
                <a:latin typeface="Baskerville Old Face"/>
                <a:cs typeface="Baskerville Old Face"/>
              </a:rPr>
              <a:t>l</a:t>
            </a:r>
            <a:r>
              <a:rPr sz="2200" spc="0" dirty="0" smtClean="0">
                <a:latin typeface="Baskerville Old Face"/>
                <a:cs typeface="Baskerville Old Face"/>
              </a:rPr>
              <a:t>l</a:t>
            </a:r>
            <a:r>
              <a:rPr sz="2200" spc="-5" dirty="0" smtClean="0">
                <a:latin typeface="Times New Roman"/>
                <a:cs typeface="Times New Roman"/>
              </a:rPr>
              <a:t> </a:t>
            </a:r>
            <a:r>
              <a:rPr sz="2200" spc="5" dirty="0" smtClean="0">
                <a:latin typeface="Baskerville Old Face"/>
                <a:cs typeface="Baskerville Old Face"/>
              </a:rPr>
              <a:t>D</a:t>
            </a:r>
            <a:r>
              <a:rPr sz="2200" spc="-10" dirty="0" smtClean="0">
                <a:latin typeface="Baskerville Old Face"/>
                <a:cs typeface="Baskerville Old Face"/>
              </a:rPr>
              <a:t>is</a:t>
            </a:r>
            <a:r>
              <a:rPr sz="2200" spc="5" dirty="0" smtClean="0">
                <a:latin typeface="Baskerville Old Face"/>
                <a:cs typeface="Baskerville Old Face"/>
              </a:rPr>
              <a:t>t</a:t>
            </a:r>
            <a:r>
              <a:rPr sz="2200" spc="-15" dirty="0" smtClean="0">
                <a:latin typeface="Baskerville Old Face"/>
                <a:cs typeface="Baskerville Old Face"/>
              </a:rPr>
              <a:t>a</a:t>
            </a:r>
            <a:r>
              <a:rPr sz="2200" spc="-20" dirty="0" smtClean="0">
                <a:latin typeface="Baskerville Old Face"/>
                <a:cs typeface="Baskerville Old Face"/>
              </a:rPr>
              <a:t>n</a:t>
            </a:r>
            <a:r>
              <a:rPr sz="2200" spc="-5" dirty="0" smtClean="0">
                <a:latin typeface="Baskerville Old Face"/>
                <a:cs typeface="Baskerville Old Face"/>
              </a:rPr>
              <a:t>c</a:t>
            </a:r>
            <a:r>
              <a:rPr sz="2200" spc="-10" dirty="0" smtClean="0">
                <a:latin typeface="Baskerville Old Face"/>
                <a:cs typeface="Baskerville Old Face"/>
              </a:rPr>
              <a:t>e</a:t>
            </a:r>
            <a:endParaRPr sz="2200" dirty="0">
              <a:latin typeface="Baskerville Old Face"/>
              <a:cs typeface="Baskerville Old Face"/>
            </a:endParaRPr>
          </a:p>
          <a:p>
            <a:pPr lvl="1">
              <a:lnSpc>
                <a:spcPts val="500"/>
              </a:lnSpc>
              <a:spcBef>
                <a:spcPts val="15"/>
              </a:spcBef>
              <a:buFont typeface="Baskerville Old Face"/>
              <a:buChar char="–"/>
            </a:pPr>
            <a:endParaRPr sz="500" dirty="0"/>
          </a:p>
          <a:p>
            <a:pPr marL="756285" lvl="1" indent="-287020">
              <a:lnSpc>
                <a:spcPct val="100000"/>
              </a:lnSpc>
              <a:buFont typeface="Baskerville Old Face"/>
              <a:buChar char="–"/>
              <a:tabLst>
                <a:tab pos="756285" algn="l"/>
              </a:tabLst>
            </a:pPr>
            <a:r>
              <a:rPr sz="2200" spc="-15" dirty="0" smtClean="0">
                <a:latin typeface="Baskerville Old Face"/>
                <a:cs typeface="Baskerville Old Face"/>
              </a:rPr>
              <a:t>To</a:t>
            </a:r>
            <a:r>
              <a:rPr sz="2200" spc="-10" dirty="0" smtClean="0">
                <a:latin typeface="Baskerville Old Face"/>
                <a:cs typeface="Baskerville Old Face"/>
              </a:rPr>
              <a:t>t</a:t>
            </a:r>
            <a:r>
              <a:rPr sz="2200" spc="-5" dirty="0" smtClean="0">
                <a:latin typeface="Baskerville Old Face"/>
                <a:cs typeface="Baskerville Old Face"/>
              </a:rPr>
              <a:t>a</a:t>
            </a:r>
            <a:r>
              <a:rPr sz="2200" spc="0" dirty="0" smtClean="0">
                <a:latin typeface="Baskerville Old Face"/>
                <a:cs typeface="Baskerville Old Face"/>
              </a:rPr>
              <a:t>l</a:t>
            </a:r>
            <a:r>
              <a:rPr sz="2200" spc="-5" dirty="0" smtClean="0">
                <a:latin typeface="Times New Roman"/>
                <a:cs typeface="Times New Roman"/>
              </a:rPr>
              <a:t> </a:t>
            </a:r>
            <a:r>
              <a:rPr sz="2200" spc="0" dirty="0" smtClean="0">
                <a:latin typeface="Baskerville Old Face"/>
                <a:cs typeface="Baskerville Old Face"/>
              </a:rPr>
              <a:t>F</a:t>
            </a:r>
            <a:r>
              <a:rPr sz="2200" spc="-15" dirty="0" smtClean="0">
                <a:latin typeface="Baskerville Old Face"/>
                <a:cs typeface="Baskerville Old Face"/>
              </a:rPr>
              <a:t>a</a:t>
            </a:r>
            <a:r>
              <a:rPr sz="2200" spc="5" dirty="0" smtClean="0">
                <a:latin typeface="Baskerville Old Face"/>
                <a:cs typeface="Baskerville Old Face"/>
              </a:rPr>
              <a:t>l</a:t>
            </a:r>
            <a:r>
              <a:rPr sz="2200" spc="0" dirty="0" smtClean="0">
                <a:latin typeface="Baskerville Old Face"/>
                <a:cs typeface="Baskerville Old Face"/>
              </a:rPr>
              <a:t>l</a:t>
            </a:r>
            <a:r>
              <a:rPr sz="2200" spc="5" dirty="0" smtClean="0">
                <a:latin typeface="Times New Roman"/>
                <a:cs typeface="Times New Roman"/>
              </a:rPr>
              <a:t> </a:t>
            </a:r>
            <a:r>
              <a:rPr sz="2200" spc="-10" dirty="0" smtClean="0">
                <a:latin typeface="Baskerville Old Face"/>
                <a:cs typeface="Baskerville Old Face"/>
              </a:rPr>
              <a:t>Di</a:t>
            </a:r>
            <a:r>
              <a:rPr sz="2200" spc="5" dirty="0" smtClean="0">
                <a:latin typeface="Baskerville Old Face"/>
                <a:cs typeface="Baskerville Old Face"/>
              </a:rPr>
              <a:t>s</a:t>
            </a:r>
            <a:r>
              <a:rPr sz="2200" spc="-10" dirty="0" smtClean="0">
                <a:latin typeface="Baskerville Old Face"/>
                <a:cs typeface="Baskerville Old Face"/>
              </a:rPr>
              <a:t>t</a:t>
            </a:r>
            <a:r>
              <a:rPr sz="2200" spc="-5" dirty="0" smtClean="0">
                <a:latin typeface="Baskerville Old Face"/>
                <a:cs typeface="Baskerville Old Face"/>
              </a:rPr>
              <a:t>a</a:t>
            </a:r>
            <a:r>
              <a:rPr sz="2200" spc="-20" dirty="0" smtClean="0">
                <a:latin typeface="Baskerville Old Face"/>
                <a:cs typeface="Baskerville Old Face"/>
              </a:rPr>
              <a:t>n</a:t>
            </a:r>
            <a:r>
              <a:rPr sz="2200" spc="-5" dirty="0" smtClean="0">
                <a:latin typeface="Baskerville Old Face"/>
                <a:cs typeface="Baskerville Old Face"/>
              </a:rPr>
              <a:t>c</a:t>
            </a:r>
            <a:r>
              <a:rPr sz="2200" spc="-10" dirty="0" smtClean="0">
                <a:latin typeface="Baskerville Old Face"/>
                <a:cs typeface="Baskerville Old Face"/>
              </a:rPr>
              <a:t>e</a:t>
            </a:r>
            <a:endParaRPr sz="2200" dirty="0">
              <a:latin typeface="Baskerville Old Face"/>
              <a:cs typeface="Baskerville Old Face"/>
            </a:endParaRPr>
          </a:p>
          <a:p>
            <a:pPr lvl="1">
              <a:lnSpc>
                <a:spcPts val="500"/>
              </a:lnSpc>
              <a:spcBef>
                <a:spcPts val="27"/>
              </a:spcBef>
              <a:buFont typeface="Baskerville Old Face"/>
              <a:buChar char="–"/>
            </a:pPr>
            <a:endParaRPr sz="500" dirty="0"/>
          </a:p>
          <a:p>
            <a:pPr marL="756285" lvl="1" indent="-287020">
              <a:lnSpc>
                <a:spcPct val="100000"/>
              </a:lnSpc>
              <a:buFont typeface="Baskerville Old Face"/>
              <a:buChar char="–"/>
              <a:tabLst>
                <a:tab pos="756285" algn="l"/>
              </a:tabLst>
            </a:pPr>
            <a:r>
              <a:rPr sz="2200" spc="-25" dirty="0" smtClean="0">
                <a:latin typeface="Baskerville Old Face"/>
                <a:cs typeface="Baskerville Old Face"/>
              </a:rPr>
              <a:t>M</a:t>
            </a:r>
            <a:r>
              <a:rPr sz="2200" spc="-15" dirty="0" smtClean="0">
                <a:latin typeface="Baskerville Old Face"/>
                <a:cs typeface="Baskerville Old Face"/>
              </a:rPr>
              <a:t>a</a:t>
            </a:r>
            <a:r>
              <a:rPr sz="2200" spc="-10" dirty="0" smtClean="0">
                <a:latin typeface="Baskerville Old Face"/>
                <a:cs typeface="Baskerville Old Face"/>
              </a:rPr>
              <a:t>x</a:t>
            </a:r>
            <a:r>
              <a:rPr sz="2200" spc="5" dirty="0" smtClean="0">
                <a:latin typeface="Baskerville Old Face"/>
                <a:cs typeface="Baskerville Old Face"/>
              </a:rPr>
              <a:t>i</a:t>
            </a:r>
            <a:r>
              <a:rPr sz="2200" spc="-30" dirty="0" smtClean="0">
                <a:latin typeface="Baskerville Old Face"/>
                <a:cs typeface="Baskerville Old Face"/>
              </a:rPr>
              <a:t>m</a:t>
            </a:r>
            <a:r>
              <a:rPr sz="2200" spc="-15" dirty="0" smtClean="0">
                <a:latin typeface="Baskerville Old Face"/>
                <a:cs typeface="Baskerville Old Face"/>
              </a:rPr>
              <a:t>um</a:t>
            </a:r>
            <a:r>
              <a:rPr sz="2200" spc="-10" dirty="0" smtClean="0">
                <a:latin typeface="Times New Roman"/>
                <a:cs typeface="Times New Roman"/>
              </a:rPr>
              <a:t> </a:t>
            </a:r>
            <a:r>
              <a:rPr sz="2200" spc="-5" dirty="0" smtClean="0">
                <a:latin typeface="Baskerville Old Face"/>
                <a:cs typeface="Baskerville Old Face"/>
              </a:rPr>
              <a:t>A</a:t>
            </a:r>
            <a:r>
              <a:rPr sz="2200" spc="5" dirty="0" smtClean="0">
                <a:latin typeface="Baskerville Old Face"/>
                <a:cs typeface="Baskerville Old Face"/>
              </a:rPr>
              <a:t>r</a:t>
            </a:r>
            <a:r>
              <a:rPr sz="2200" spc="-10" dirty="0" smtClean="0">
                <a:latin typeface="Baskerville Old Face"/>
                <a:cs typeface="Baskerville Old Face"/>
              </a:rPr>
              <a:t>r</a:t>
            </a:r>
            <a:r>
              <a:rPr sz="2200" spc="-20" dirty="0" smtClean="0">
                <a:latin typeface="Baskerville Old Face"/>
                <a:cs typeface="Baskerville Old Face"/>
              </a:rPr>
              <a:t>e</a:t>
            </a:r>
            <a:r>
              <a:rPr sz="2200" spc="-10" dirty="0" smtClean="0">
                <a:latin typeface="Baskerville Old Face"/>
                <a:cs typeface="Baskerville Old Face"/>
              </a:rPr>
              <a:t>st</a:t>
            </a:r>
            <a:r>
              <a:rPr sz="2200" spc="5" dirty="0" smtClean="0">
                <a:latin typeface="Baskerville Old Face"/>
                <a:cs typeface="Baskerville Old Face"/>
              </a:rPr>
              <a:t>i</a:t>
            </a:r>
            <a:r>
              <a:rPr sz="2200" spc="-20" dirty="0" smtClean="0">
                <a:latin typeface="Baskerville Old Face"/>
                <a:cs typeface="Baskerville Old Face"/>
              </a:rPr>
              <a:t>n</a:t>
            </a:r>
            <a:r>
              <a:rPr sz="2200" spc="-10" dirty="0" smtClean="0">
                <a:latin typeface="Baskerville Old Face"/>
                <a:cs typeface="Baskerville Old Face"/>
              </a:rPr>
              <a:t>g</a:t>
            </a:r>
            <a:r>
              <a:rPr sz="2200" spc="-5" dirty="0" smtClean="0">
                <a:latin typeface="Times New Roman"/>
                <a:cs typeface="Times New Roman"/>
              </a:rPr>
              <a:t> </a:t>
            </a:r>
            <a:r>
              <a:rPr sz="2200" spc="0" dirty="0" smtClean="0">
                <a:latin typeface="Baskerville Old Face"/>
                <a:cs typeface="Baskerville Old Face"/>
              </a:rPr>
              <a:t>F</a:t>
            </a:r>
            <a:r>
              <a:rPr sz="2200" spc="-10" dirty="0" smtClean="0">
                <a:latin typeface="Baskerville Old Face"/>
                <a:cs typeface="Baskerville Old Face"/>
              </a:rPr>
              <a:t>or</a:t>
            </a:r>
            <a:r>
              <a:rPr sz="2200" spc="-5" dirty="0" smtClean="0">
                <a:latin typeface="Baskerville Old Face"/>
                <a:cs typeface="Baskerville Old Face"/>
              </a:rPr>
              <a:t>c</a:t>
            </a:r>
            <a:r>
              <a:rPr sz="2200" spc="-10" dirty="0" smtClean="0">
                <a:latin typeface="Baskerville Old Face"/>
                <a:cs typeface="Baskerville Old Face"/>
              </a:rPr>
              <a:t>e</a:t>
            </a:r>
            <a:endParaRPr sz="2200" dirty="0">
              <a:latin typeface="Baskerville Old Face"/>
              <a:cs typeface="Baskerville Old Face"/>
            </a:endParaRPr>
          </a:p>
          <a:p>
            <a:pPr lvl="1">
              <a:lnSpc>
                <a:spcPts val="500"/>
              </a:lnSpc>
              <a:spcBef>
                <a:spcPts val="15"/>
              </a:spcBef>
              <a:buFont typeface="Baskerville Old Face"/>
              <a:buChar char="–"/>
            </a:pPr>
            <a:endParaRPr sz="500" dirty="0"/>
          </a:p>
          <a:p>
            <a:pPr marL="756285" lvl="1" indent="-287020">
              <a:lnSpc>
                <a:spcPct val="100000"/>
              </a:lnSpc>
              <a:buFont typeface="Baskerville Old Face"/>
              <a:buChar char="–"/>
              <a:tabLst>
                <a:tab pos="756285" algn="l"/>
              </a:tabLst>
            </a:pPr>
            <a:r>
              <a:rPr sz="2200" spc="-5" dirty="0" smtClean="0">
                <a:latin typeface="Baskerville Old Face"/>
                <a:cs typeface="Baskerville Old Face"/>
              </a:rPr>
              <a:t>A</a:t>
            </a:r>
            <a:r>
              <a:rPr sz="2200" spc="-20" dirty="0" smtClean="0">
                <a:latin typeface="Baskerville Old Face"/>
                <a:cs typeface="Baskerville Old Face"/>
              </a:rPr>
              <a:t>n</a:t>
            </a:r>
            <a:r>
              <a:rPr sz="2200" spc="-5" dirty="0" smtClean="0">
                <a:latin typeface="Baskerville Old Face"/>
                <a:cs typeface="Baskerville Old Face"/>
              </a:rPr>
              <a:t>c</a:t>
            </a:r>
            <a:r>
              <a:rPr sz="2200" spc="-20" dirty="0" smtClean="0">
                <a:latin typeface="Baskerville Old Face"/>
                <a:cs typeface="Baskerville Old Face"/>
              </a:rPr>
              <a:t>h</a:t>
            </a:r>
            <a:r>
              <a:rPr sz="2200" spc="-10" dirty="0" smtClean="0">
                <a:latin typeface="Baskerville Old Face"/>
                <a:cs typeface="Baskerville Old Face"/>
              </a:rPr>
              <a:t>or</a:t>
            </a:r>
            <a:r>
              <a:rPr sz="2200" spc="-15" dirty="0" smtClean="0">
                <a:latin typeface="Baskerville Old Face"/>
                <a:cs typeface="Baskerville Old Face"/>
              </a:rPr>
              <a:t>ag</a:t>
            </a:r>
            <a:r>
              <a:rPr sz="2200" spc="-10" dirty="0" smtClean="0">
                <a:latin typeface="Baskerville Old Face"/>
                <a:cs typeface="Baskerville Old Face"/>
              </a:rPr>
              <a:t>e</a:t>
            </a:r>
            <a:r>
              <a:rPr sz="2200" spc="-5" dirty="0" smtClean="0">
                <a:latin typeface="Times New Roman"/>
                <a:cs typeface="Times New Roman"/>
              </a:rPr>
              <a:t> </a:t>
            </a:r>
            <a:r>
              <a:rPr sz="2200" spc="10" dirty="0" smtClean="0">
                <a:latin typeface="Baskerville Old Face"/>
                <a:cs typeface="Baskerville Old Face"/>
              </a:rPr>
              <a:t>P</a:t>
            </a:r>
            <a:r>
              <a:rPr sz="2200" spc="-15" dirty="0" smtClean="0">
                <a:latin typeface="Baskerville Old Face"/>
                <a:cs typeface="Baskerville Old Face"/>
              </a:rPr>
              <a:t>o</a:t>
            </a:r>
            <a:r>
              <a:rPr sz="2200" spc="-10" dirty="0" smtClean="0">
                <a:latin typeface="Baskerville Old Face"/>
                <a:cs typeface="Baskerville Old Face"/>
              </a:rPr>
              <a:t>in</a:t>
            </a:r>
            <a:r>
              <a:rPr sz="2200" spc="0" dirty="0" smtClean="0">
                <a:latin typeface="Baskerville Old Face"/>
                <a:cs typeface="Baskerville Old Face"/>
              </a:rPr>
              <a:t>t</a:t>
            </a:r>
            <a:r>
              <a:rPr sz="2200" spc="-5" dirty="0" smtClean="0">
                <a:latin typeface="Times New Roman"/>
                <a:cs typeface="Times New Roman"/>
              </a:rPr>
              <a:t> </a:t>
            </a:r>
            <a:r>
              <a:rPr sz="2200" spc="10" dirty="0" smtClean="0">
                <a:latin typeface="Baskerville Old Face"/>
                <a:cs typeface="Baskerville Old Face"/>
              </a:rPr>
              <a:t>S</a:t>
            </a:r>
            <a:r>
              <a:rPr sz="2200" spc="-10" dirty="0" smtClean="0">
                <a:latin typeface="Baskerville Old Face"/>
                <a:cs typeface="Baskerville Old Face"/>
              </a:rPr>
              <a:t>tr</a:t>
            </a:r>
            <a:r>
              <a:rPr sz="2200" spc="-5" dirty="0" smtClean="0">
                <a:latin typeface="Baskerville Old Face"/>
                <a:cs typeface="Baskerville Old Face"/>
              </a:rPr>
              <a:t>e</a:t>
            </a:r>
            <a:r>
              <a:rPr sz="2200" spc="-20" dirty="0" smtClean="0">
                <a:latin typeface="Baskerville Old Face"/>
                <a:cs typeface="Baskerville Old Face"/>
              </a:rPr>
              <a:t>n</a:t>
            </a:r>
            <a:r>
              <a:rPr sz="2200" spc="-15" dirty="0" smtClean="0">
                <a:latin typeface="Baskerville Old Face"/>
                <a:cs typeface="Baskerville Old Face"/>
              </a:rPr>
              <a:t>g</a:t>
            </a:r>
            <a:r>
              <a:rPr sz="2200" spc="-10" dirty="0" smtClean="0">
                <a:latin typeface="Baskerville Old Face"/>
                <a:cs typeface="Baskerville Old Face"/>
              </a:rPr>
              <a:t>t</a:t>
            </a:r>
            <a:r>
              <a:rPr sz="2200" spc="-15" dirty="0" smtClean="0">
                <a:latin typeface="Baskerville Old Face"/>
                <a:cs typeface="Baskerville Old Face"/>
              </a:rPr>
              <a:t>h</a:t>
            </a:r>
            <a:r>
              <a:rPr sz="2200" spc="10" dirty="0" smtClean="0">
                <a:latin typeface="Times New Roman"/>
                <a:cs typeface="Times New Roman"/>
              </a:rPr>
              <a:t> </a:t>
            </a:r>
            <a:r>
              <a:rPr sz="2200" spc="-15" dirty="0" smtClean="0">
                <a:latin typeface="Baskerville Old Face"/>
                <a:cs typeface="Baskerville Old Face"/>
              </a:rPr>
              <a:t>a</a:t>
            </a:r>
            <a:r>
              <a:rPr sz="2200" spc="-20" dirty="0" smtClean="0">
                <a:latin typeface="Baskerville Old Face"/>
                <a:cs typeface="Baskerville Old Face"/>
              </a:rPr>
              <a:t>n</a:t>
            </a:r>
            <a:r>
              <a:rPr sz="2200" spc="-15" dirty="0" smtClean="0">
                <a:latin typeface="Baskerville Old Face"/>
                <a:cs typeface="Baskerville Old Face"/>
              </a:rPr>
              <a:t>d</a:t>
            </a:r>
            <a:r>
              <a:rPr sz="2200" spc="-15" dirty="0" smtClean="0">
                <a:latin typeface="Times New Roman"/>
                <a:cs typeface="Times New Roman"/>
              </a:rPr>
              <a:t> </a:t>
            </a:r>
            <a:r>
              <a:rPr sz="2200" spc="-15" dirty="0" smtClean="0">
                <a:latin typeface="Baskerville Old Face"/>
                <a:cs typeface="Baskerville Old Face"/>
              </a:rPr>
              <a:t>Lo</a:t>
            </a:r>
            <a:r>
              <a:rPr sz="2200" spc="-5" dirty="0" smtClean="0">
                <a:latin typeface="Baskerville Old Face"/>
                <a:cs typeface="Baskerville Old Face"/>
              </a:rPr>
              <a:t>c</a:t>
            </a:r>
            <a:r>
              <a:rPr sz="2200" spc="-15" dirty="0" smtClean="0">
                <a:latin typeface="Baskerville Old Face"/>
                <a:cs typeface="Baskerville Old Face"/>
              </a:rPr>
              <a:t>a</a:t>
            </a:r>
            <a:r>
              <a:rPr sz="2200" spc="5" dirty="0" smtClean="0">
                <a:latin typeface="Baskerville Old Face"/>
                <a:cs typeface="Baskerville Old Face"/>
              </a:rPr>
              <a:t>t</a:t>
            </a:r>
            <a:r>
              <a:rPr sz="2200" spc="-10" dirty="0" smtClean="0">
                <a:latin typeface="Baskerville Old Face"/>
                <a:cs typeface="Baskerville Old Face"/>
              </a:rPr>
              <a:t>i</a:t>
            </a:r>
            <a:r>
              <a:rPr sz="2200" spc="-15" dirty="0" smtClean="0">
                <a:latin typeface="Baskerville Old Face"/>
                <a:cs typeface="Baskerville Old Face"/>
              </a:rPr>
              <a:t>on</a:t>
            </a:r>
            <a:endParaRPr sz="2200" dirty="0">
              <a:latin typeface="Baskerville Old Face"/>
              <a:cs typeface="Baskerville Old Face"/>
            </a:endParaRPr>
          </a:p>
          <a:p>
            <a:pPr>
              <a:lnSpc>
                <a:spcPts val="950"/>
              </a:lnSpc>
              <a:spcBef>
                <a:spcPts val="9"/>
              </a:spcBef>
            </a:pPr>
            <a:endParaRPr sz="950" dirty="0"/>
          </a:p>
          <a:p>
            <a:pPr>
              <a:lnSpc>
                <a:spcPts val="1000"/>
              </a:lnSpc>
            </a:pPr>
            <a:endParaRPr sz="1000" dirty="0"/>
          </a:p>
          <a:p>
            <a:pPr marL="226060" marR="5093335" indent="0">
              <a:lnSpc>
                <a:spcPct val="125000"/>
              </a:lnSpc>
            </a:pPr>
            <a:r>
              <a:rPr sz="2400" spc="-10" dirty="0" smtClean="0">
                <a:latin typeface="Baskerville Old Face"/>
                <a:cs typeface="Baskerville Old Face"/>
              </a:rPr>
              <a:t>S</a:t>
            </a:r>
            <a:r>
              <a:rPr sz="2400" spc="-5" dirty="0" smtClean="0">
                <a:latin typeface="Baskerville Old Face"/>
                <a:cs typeface="Baskerville Old Face"/>
              </a:rPr>
              <a:t>t</a:t>
            </a:r>
            <a:r>
              <a:rPr sz="2400" spc="0" dirty="0" smtClean="0">
                <a:latin typeface="Baskerville Old Face"/>
                <a:cs typeface="Baskerville Old Face"/>
              </a:rPr>
              <a:t>r</a:t>
            </a:r>
            <a:r>
              <a:rPr sz="2400" spc="-5" dirty="0" smtClean="0">
                <a:latin typeface="Baskerville Old Face"/>
                <a:cs typeface="Baskerville Old Face"/>
              </a:rPr>
              <a:t>engt</a:t>
            </a:r>
            <a:r>
              <a:rPr sz="2400" spc="0" dirty="0" smtClean="0">
                <a:latin typeface="Baskerville Old Face"/>
                <a:cs typeface="Baskerville Old Face"/>
              </a:rPr>
              <a:t>h</a:t>
            </a:r>
            <a:r>
              <a:rPr sz="2400" spc="10" dirty="0" smtClean="0">
                <a:latin typeface="Times New Roman"/>
                <a:cs typeface="Times New Roman"/>
              </a:rPr>
              <a:t> </a:t>
            </a:r>
            <a:r>
              <a:rPr sz="2400" spc="-10" dirty="0" smtClean="0">
                <a:latin typeface="Baskerville Old Face"/>
                <a:cs typeface="Baskerville Old Face"/>
              </a:rPr>
              <a:t>a</a:t>
            </a:r>
            <a:r>
              <a:rPr sz="2400" spc="-5" dirty="0" smtClean="0">
                <a:latin typeface="Baskerville Old Face"/>
                <a:cs typeface="Baskerville Old Face"/>
              </a:rPr>
              <a:t>n</a:t>
            </a:r>
            <a:r>
              <a:rPr sz="2400" spc="0" dirty="0" smtClean="0">
                <a:latin typeface="Baskerville Old Face"/>
                <a:cs typeface="Baskerville Old Face"/>
              </a:rPr>
              <a:t>d</a:t>
            </a:r>
            <a:r>
              <a:rPr sz="2400" spc="10" dirty="0" smtClean="0">
                <a:latin typeface="Times New Roman"/>
                <a:cs typeface="Times New Roman"/>
              </a:rPr>
              <a:t> </a:t>
            </a:r>
            <a:r>
              <a:rPr sz="2400" spc="-5" dirty="0" smtClean="0">
                <a:latin typeface="Baskerville Old Face"/>
                <a:cs typeface="Baskerville Old Face"/>
              </a:rPr>
              <a:t>L</a:t>
            </a:r>
            <a:r>
              <a:rPr sz="2400" spc="0" dirty="0" smtClean="0">
                <a:latin typeface="Baskerville Old Face"/>
                <a:cs typeface="Baskerville Old Face"/>
              </a:rPr>
              <a:t>o</a:t>
            </a:r>
            <a:r>
              <a:rPr sz="2400" spc="-5" dirty="0" smtClean="0">
                <a:latin typeface="Baskerville Old Face"/>
                <a:cs typeface="Baskerville Old Face"/>
              </a:rPr>
              <a:t>c</a:t>
            </a:r>
            <a:r>
              <a:rPr sz="2400" spc="-10" dirty="0" smtClean="0">
                <a:latin typeface="Baskerville Old Face"/>
                <a:cs typeface="Baskerville Old Face"/>
              </a:rPr>
              <a:t>a</a:t>
            </a:r>
            <a:r>
              <a:rPr sz="2400" spc="-5" dirty="0" smtClean="0">
                <a:latin typeface="Baskerville Old Face"/>
                <a:cs typeface="Baskerville Old Face"/>
              </a:rPr>
              <a:t>t</a:t>
            </a:r>
            <a:r>
              <a:rPr sz="2400" spc="-10" dirty="0" smtClean="0">
                <a:latin typeface="Baskerville Old Face"/>
                <a:cs typeface="Baskerville Old Face"/>
              </a:rPr>
              <a:t>i</a:t>
            </a:r>
            <a:r>
              <a:rPr sz="2400" spc="0" dirty="0" smtClean="0">
                <a:latin typeface="Baskerville Old Face"/>
                <a:cs typeface="Baskerville Old Face"/>
              </a:rPr>
              <a:t>on</a:t>
            </a:r>
            <a:r>
              <a:rPr sz="2400" spc="0" dirty="0" smtClean="0">
                <a:latin typeface="Times New Roman"/>
                <a:cs typeface="Times New Roman"/>
              </a:rPr>
              <a:t> </a:t>
            </a:r>
            <a:r>
              <a:rPr sz="2400" spc="-10" dirty="0" smtClean="0">
                <a:latin typeface="Baskerville Old Face"/>
                <a:cs typeface="Baskerville Old Face"/>
              </a:rPr>
              <a:t>T</a:t>
            </a:r>
            <a:r>
              <a:rPr sz="2400" spc="0" dirty="0" smtClean="0">
                <a:latin typeface="Baskerville Old Face"/>
                <a:cs typeface="Baskerville Old Face"/>
              </a:rPr>
              <a:t>ype</a:t>
            </a:r>
            <a:r>
              <a:rPr sz="2400" spc="-5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Baskerville Old Face"/>
                <a:cs typeface="Baskerville Old Face"/>
              </a:rPr>
              <a:t>of</a:t>
            </a:r>
            <a:r>
              <a:rPr sz="2400" spc="-5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Baskerville Old Face"/>
                <a:cs typeface="Baskerville Old Face"/>
              </a:rPr>
              <a:t>P</a:t>
            </a:r>
            <a:r>
              <a:rPr sz="2400" spc="-15" dirty="0" smtClean="0">
                <a:latin typeface="Baskerville Old Face"/>
                <a:cs typeface="Baskerville Old Face"/>
              </a:rPr>
              <a:t>P</a:t>
            </a:r>
            <a:r>
              <a:rPr sz="2400" spc="0" dirty="0" smtClean="0">
                <a:latin typeface="Baskerville Old Face"/>
                <a:cs typeface="Baskerville Old Face"/>
              </a:rPr>
              <a:t>E</a:t>
            </a:r>
            <a:r>
              <a:rPr sz="2400" spc="0" dirty="0" smtClean="0">
                <a:latin typeface="Times New Roman"/>
                <a:cs typeface="Times New Roman"/>
              </a:rPr>
              <a:t> </a:t>
            </a:r>
            <a:r>
              <a:rPr sz="2400" spc="-10" dirty="0" smtClean="0">
                <a:latin typeface="Baskerville Old Face"/>
                <a:cs typeface="Baskerville Old Face"/>
              </a:rPr>
              <a:t>D</a:t>
            </a:r>
            <a:r>
              <a:rPr sz="2400" spc="-5" dirty="0" smtClean="0">
                <a:latin typeface="Baskerville Old Face"/>
                <a:cs typeface="Baskerville Old Face"/>
              </a:rPr>
              <a:t>e</a:t>
            </a:r>
            <a:r>
              <a:rPr sz="2400" spc="15" dirty="0" smtClean="0">
                <a:latin typeface="Baskerville Old Face"/>
                <a:cs typeface="Baskerville Old Face"/>
              </a:rPr>
              <a:t>s</a:t>
            </a:r>
            <a:r>
              <a:rPr sz="2400" spc="-10" dirty="0" smtClean="0">
                <a:latin typeface="Baskerville Old Face"/>
                <a:cs typeface="Baskerville Old Face"/>
              </a:rPr>
              <a:t>i</a:t>
            </a:r>
            <a:r>
              <a:rPr sz="2400" spc="0" dirty="0" smtClean="0">
                <a:latin typeface="Baskerville Old Face"/>
                <a:cs typeface="Baskerville Old Face"/>
              </a:rPr>
              <a:t>r</a:t>
            </a:r>
            <a:r>
              <a:rPr sz="2400" spc="-5" dirty="0" smtClean="0">
                <a:latin typeface="Baskerville Old Face"/>
                <a:cs typeface="Baskerville Old Face"/>
              </a:rPr>
              <a:t>e</a:t>
            </a:r>
            <a:r>
              <a:rPr sz="2400" spc="0" dirty="0" smtClean="0">
                <a:latin typeface="Baskerville Old Face"/>
                <a:cs typeface="Baskerville Old Face"/>
              </a:rPr>
              <a:t>d</a:t>
            </a:r>
            <a:endParaRPr sz="2400" dirty="0">
              <a:latin typeface="Baskerville Old Face"/>
              <a:cs typeface="Baskerville Old Face"/>
            </a:endParaRPr>
          </a:p>
          <a:p>
            <a:pPr>
              <a:lnSpc>
                <a:spcPts val="500"/>
              </a:lnSpc>
              <a:spcBef>
                <a:spcPts val="7"/>
              </a:spcBef>
            </a:pPr>
            <a:endParaRPr sz="500" dirty="0"/>
          </a:p>
          <a:p>
            <a:pPr>
              <a:lnSpc>
                <a:spcPts val="1000"/>
              </a:lnSpc>
            </a:pPr>
            <a:endParaRPr sz="1000" dirty="0"/>
          </a:p>
          <a:p>
            <a:pPr marL="4188460" marR="12700">
              <a:lnSpc>
                <a:spcPct val="100000"/>
              </a:lnSpc>
            </a:pPr>
            <a:r>
              <a:rPr sz="2200" spc="-10" dirty="0" smtClean="0">
                <a:latin typeface="Showcard Gothic"/>
                <a:cs typeface="Showcard Gothic"/>
              </a:rPr>
              <a:t>B</a:t>
            </a:r>
            <a:r>
              <a:rPr sz="2200" spc="10" dirty="0" smtClean="0">
                <a:latin typeface="Showcard Gothic"/>
                <a:cs typeface="Showcard Gothic"/>
              </a:rPr>
              <a:t>e</a:t>
            </a:r>
            <a:r>
              <a:rPr sz="2200" spc="-20" dirty="0" smtClean="0">
                <a:latin typeface="Showcard Gothic"/>
                <a:cs typeface="Showcard Gothic"/>
              </a:rPr>
              <a:t>s</a:t>
            </a:r>
            <a:r>
              <a:rPr sz="2200" spc="0" dirty="0" smtClean="0">
                <a:latin typeface="Showcard Gothic"/>
                <a:cs typeface="Showcard Gothic"/>
              </a:rPr>
              <a:t>t</a:t>
            </a:r>
            <a:r>
              <a:rPr sz="2200" spc="-114" dirty="0" smtClean="0">
                <a:latin typeface="Times New Roman"/>
                <a:cs typeface="Times New Roman"/>
              </a:rPr>
              <a:t> </a:t>
            </a:r>
            <a:r>
              <a:rPr sz="2200" spc="0" dirty="0" smtClean="0">
                <a:latin typeface="Showcard Gothic"/>
                <a:cs typeface="Showcard Gothic"/>
              </a:rPr>
              <a:t>c</a:t>
            </a:r>
            <a:r>
              <a:rPr sz="2200" spc="-20" dirty="0" smtClean="0">
                <a:latin typeface="Showcard Gothic"/>
                <a:cs typeface="Showcard Gothic"/>
              </a:rPr>
              <a:t>o</a:t>
            </a:r>
            <a:r>
              <a:rPr sz="2200" spc="10" dirty="0" smtClean="0">
                <a:latin typeface="Showcard Gothic"/>
                <a:cs typeface="Showcard Gothic"/>
              </a:rPr>
              <a:t>m</a:t>
            </a:r>
            <a:r>
              <a:rPr sz="2200" spc="5" dirty="0" smtClean="0">
                <a:latin typeface="Showcard Gothic"/>
                <a:cs typeface="Showcard Gothic"/>
              </a:rPr>
              <a:t>b</a:t>
            </a:r>
            <a:r>
              <a:rPr sz="2200" spc="-20" dirty="0" smtClean="0">
                <a:latin typeface="Showcard Gothic"/>
                <a:cs typeface="Showcard Gothic"/>
              </a:rPr>
              <a:t>i</a:t>
            </a:r>
            <a:r>
              <a:rPr sz="2200" spc="-10" dirty="0" smtClean="0">
                <a:latin typeface="Showcard Gothic"/>
                <a:cs typeface="Showcard Gothic"/>
              </a:rPr>
              <a:t>n</a:t>
            </a:r>
            <a:r>
              <a:rPr sz="2200" spc="15" dirty="0" smtClean="0">
                <a:latin typeface="Showcard Gothic"/>
                <a:cs typeface="Showcard Gothic"/>
              </a:rPr>
              <a:t>a</a:t>
            </a:r>
            <a:r>
              <a:rPr sz="2200" spc="-10" dirty="0" smtClean="0">
                <a:latin typeface="Showcard Gothic"/>
                <a:cs typeface="Showcard Gothic"/>
              </a:rPr>
              <a:t>t</a:t>
            </a:r>
            <a:r>
              <a:rPr sz="2200" spc="-20" dirty="0" smtClean="0">
                <a:latin typeface="Showcard Gothic"/>
                <a:cs typeface="Showcard Gothic"/>
              </a:rPr>
              <a:t>i</a:t>
            </a:r>
            <a:r>
              <a:rPr sz="2200" spc="-10" dirty="0" smtClean="0">
                <a:latin typeface="Showcard Gothic"/>
                <a:cs typeface="Showcard Gothic"/>
              </a:rPr>
              <a:t>o</a:t>
            </a:r>
            <a:r>
              <a:rPr sz="2200" spc="0" dirty="0" smtClean="0">
                <a:latin typeface="Showcard Gothic"/>
                <a:cs typeface="Showcard Gothic"/>
              </a:rPr>
              <a:t>n</a:t>
            </a:r>
            <a:r>
              <a:rPr sz="2200" spc="-114" dirty="0" smtClean="0">
                <a:latin typeface="Times New Roman"/>
                <a:cs typeface="Times New Roman"/>
              </a:rPr>
              <a:t> </a:t>
            </a:r>
            <a:r>
              <a:rPr sz="2200" spc="-20" dirty="0" smtClean="0">
                <a:latin typeface="Showcard Gothic"/>
                <a:cs typeface="Showcard Gothic"/>
              </a:rPr>
              <a:t>f</a:t>
            </a:r>
            <a:r>
              <a:rPr sz="2200" spc="-10" dirty="0" smtClean="0">
                <a:latin typeface="Showcard Gothic"/>
                <a:cs typeface="Showcard Gothic"/>
              </a:rPr>
              <a:t>o</a:t>
            </a:r>
            <a:r>
              <a:rPr sz="2200" spc="0" dirty="0" smtClean="0">
                <a:latin typeface="Showcard Gothic"/>
                <a:cs typeface="Showcard Gothic"/>
              </a:rPr>
              <a:t>r</a:t>
            </a:r>
            <a:r>
              <a:rPr sz="2200" spc="-114" dirty="0" smtClean="0">
                <a:latin typeface="Times New Roman"/>
                <a:cs typeface="Times New Roman"/>
              </a:rPr>
              <a:t> </a:t>
            </a:r>
            <a:r>
              <a:rPr sz="2200" spc="-10" dirty="0" smtClean="0">
                <a:latin typeface="Showcard Gothic"/>
                <a:cs typeface="Showcard Gothic"/>
              </a:rPr>
              <a:t>t</a:t>
            </a:r>
            <a:r>
              <a:rPr sz="2200" spc="-30" dirty="0" smtClean="0">
                <a:latin typeface="Showcard Gothic"/>
                <a:cs typeface="Showcard Gothic"/>
              </a:rPr>
              <a:t>h</a:t>
            </a:r>
            <a:r>
              <a:rPr sz="2200" spc="0" dirty="0" smtClean="0">
                <a:latin typeface="Showcard Gothic"/>
                <a:cs typeface="Showcard Gothic"/>
              </a:rPr>
              <a:t>e</a:t>
            </a:r>
            <a:r>
              <a:rPr sz="2200" spc="0" dirty="0" smtClean="0">
                <a:latin typeface="Times New Roman"/>
                <a:cs typeface="Times New Roman"/>
              </a:rPr>
              <a:t> </a:t>
            </a:r>
            <a:r>
              <a:rPr sz="2200" spc="-20" dirty="0" smtClean="0">
                <a:latin typeface="Showcard Gothic"/>
                <a:cs typeface="Showcard Gothic"/>
              </a:rPr>
              <a:t>Wo</a:t>
            </a:r>
            <a:r>
              <a:rPr sz="2200" spc="-10" dirty="0" smtClean="0">
                <a:latin typeface="Showcard Gothic"/>
                <a:cs typeface="Showcard Gothic"/>
              </a:rPr>
              <a:t>r</a:t>
            </a:r>
            <a:r>
              <a:rPr sz="2200" spc="0" dirty="0" smtClean="0">
                <a:latin typeface="Showcard Gothic"/>
                <a:cs typeface="Showcard Gothic"/>
              </a:rPr>
              <a:t>k</a:t>
            </a:r>
            <a:r>
              <a:rPr sz="2200" spc="-120" dirty="0" smtClean="0">
                <a:latin typeface="Times New Roman"/>
                <a:cs typeface="Times New Roman"/>
              </a:rPr>
              <a:t> </a:t>
            </a:r>
            <a:r>
              <a:rPr sz="2200" spc="0" dirty="0" smtClean="0">
                <a:latin typeface="Showcard Gothic"/>
                <a:cs typeface="Showcard Gothic"/>
              </a:rPr>
              <a:t>at</a:t>
            </a:r>
            <a:r>
              <a:rPr sz="2200" spc="-114" dirty="0" smtClean="0">
                <a:latin typeface="Times New Roman"/>
                <a:cs typeface="Times New Roman"/>
              </a:rPr>
              <a:t> </a:t>
            </a:r>
            <a:r>
              <a:rPr sz="2200" spc="-30" dirty="0" smtClean="0">
                <a:latin typeface="Showcard Gothic"/>
                <a:cs typeface="Showcard Gothic"/>
              </a:rPr>
              <a:t>H</a:t>
            </a:r>
            <a:r>
              <a:rPr sz="2200" spc="0" dirty="0" smtClean="0">
                <a:latin typeface="Showcard Gothic"/>
                <a:cs typeface="Showcard Gothic"/>
              </a:rPr>
              <a:t>e</a:t>
            </a:r>
            <a:r>
              <a:rPr sz="2200" spc="-20" dirty="0" smtClean="0">
                <a:latin typeface="Showcard Gothic"/>
                <a:cs typeface="Showcard Gothic"/>
              </a:rPr>
              <a:t>i</a:t>
            </a:r>
            <a:r>
              <a:rPr sz="2200" spc="5" dirty="0" smtClean="0">
                <a:latin typeface="Showcard Gothic"/>
                <a:cs typeface="Showcard Gothic"/>
              </a:rPr>
              <a:t>g</a:t>
            </a:r>
            <a:r>
              <a:rPr sz="2200" spc="-30" dirty="0" smtClean="0">
                <a:latin typeface="Showcard Gothic"/>
                <a:cs typeface="Showcard Gothic"/>
              </a:rPr>
              <a:t>h</a:t>
            </a:r>
            <a:r>
              <a:rPr sz="2200" spc="5" dirty="0" smtClean="0">
                <a:latin typeface="Showcard Gothic"/>
                <a:cs typeface="Showcard Gothic"/>
              </a:rPr>
              <a:t>t</a:t>
            </a:r>
            <a:r>
              <a:rPr sz="2200" spc="-15" dirty="0" smtClean="0">
                <a:latin typeface="Showcard Gothic"/>
                <a:cs typeface="Showcard Gothic"/>
              </a:rPr>
              <a:t>s</a:t>
            </a:r>
            <a:r>
              <a:rPr sz="2200" spc="-110" dirty="0" smtClean="0">
                <a:latin typeface="Times New Roman"/>
                <a:cs typeface="Times New Roman"/>
              </a:rPr>
              <a:t> </a:t>
            </a:r>
            <a:r>
              <a:rPr sz="2200" spc="-10" dirty="0" smtClean="0">
                <a:latin typeface="Showcard Gothic"/>
                <a:cs typeface="Showcard Gothic"/>
              </a:rPr>
              <a:t>t</a:t>
            </a:r>
            <a:r>
              <a:rPr sz="2200" spc="0" dirty="0" smtClean="0">
                <a:latin typeface="Showcard Gothic"/>
                <a:cs typeface="Showcard Gothic"/>
              </a:rPr>
              <a:t>a</a:t>
            </a:r>
            <a:r>
              <a:rPr sz="2200" spc="-10" dirty="0" smtClean="0">
                <a:latin typeface="Showcard Gothic"/>
                <a:cs typeface="Showcard Gothic"/>
              </a:rPr>
              <a:t>s</a:t>
            </a:r>
            <a:r>
              <a:rPr sz="2200" spc="0" dirty="0" smtClean="0">
                <a:latin typeface="Showcard Gothic"/>
                <a:cs typeface="Showcard Gothic"/>
              </a:rPr>
              <a:t>k</a:t>
            </a:r>
            <a:endParaRPr sz="2200" dirty="0">
              <a:latin typeface="Showcard Gothic"/>
              <a:cs typeface="Showcard Gothic"/>
            </a:endParaRPr>
          </a:p>
        </p:txBody>
      </p:sp>
      <p:sp>
        <p:nvSpPr>
          <p:cNvPr id="14" name="object 14" title="Photo of anchor point"/>
          <p:cNvSpPr/>
          <p:nvPr/>
        </p:nvSpPr>
        <p:spPr>
          <a:xfrm>
            <a:off x="7391400" y="5791200"/>
            <a:ext cx="2057399" cy="13715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609600" y="720343"/>
            <a:ext cx="9067799" cy="575057"/>
          </a:xfrm>
        </p:spPr>
        <p:txBody>
          <a:bodyPr/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en-US" sz="2700" b="0" i="0" u="none" strike="noStrike" kern="1200" cap="none" spc="-1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F</a:t>
            </a:r>
            <a:r>
              <a:rPr kumimoji="0" lang="en-US" sz="2700" b="0" i="0" u="none" strike="noStrike" kern="120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a</a:t>
            </a:r>
            <a:r>
              <a:rPr kumimoji="0" lang="en-US" sz="2700" b="0" i="0" u="none" strike="noStrike" kern="1200" cap="none" spc="-1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l</a:t>
            </a: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l</a:t>
            </a: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2700" b="0" i="0" u="none" strike="noStrike" kern="120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Pr</a:t>
            </a:r>
            <a:r>
              <a:rPr kumimoji="0" lang="en-US" sz="2700" b="0" i="0" u="none" strike="noStrike" kern="1200" cap="none" spc="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o</a:t>
            </a:r>
            <a:r>
              <a:rPr kumimoji="0" lang="en-US" sz="2700" b="0" i="0" u="none" strike="noStrike" kern="1200" cap="none" spc="-1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te</a:t>
            </a: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c</a:t>
            </a:r>
            <a:r>
              <a:rPr kumimoji="0" lang="en-US" sz="2700" b="0" i="0" u="none" strike="noStrike" kern="1200" cap="none" spc="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t</a:t>
            </a:r>
            <a:r>
              <a:rPr kumimoji="0" lang="en-US" sz="2700" b="0" i="0" u="none" strike="noStrike" kern="1200" cap="none" spc="-1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io</a:t>
            </a: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n</a:t>
            </a:r>
            <a:r>
              <a:rPr kumimoji="0" lang="en-US" sz="2700" b="0" i="0" u="none" strike="noStrike" kern="1200" cap="none" spc="-1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2700" b="0" i="0" u="none" strike="noStrike" kern="1200" cap="none" spc="-1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B</a:t>
            </a:r>
            <a:r>
              <a:rPr kumimoji="0" lang="en-US" sz="2700" b="0" i="0" u="none" strike="noStrike" kern="120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a</a:t>
            </a: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c</a:t>
            </a:r>
            <a:r>
              <a:rPr kumimoji="0" lang="en-US" sz="2700" b="0" i="0" u="none" strike="noStrike" kern="1200" cap="none" spc="-1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k</a:t>
            </a: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g</a:t>
            </a:r>
            <a:r>
              <a:rPr kumimoji="0" lang="en-US" sz="2700" b="0" i="0" u="none" strike="noStrike" kern="1200" cap="none" spc="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r</a:t>
            </a:r>
            <a:r>
              <a:rPr kumimoji="0" lang="en-US" sz="2700" b="0" i="0" u="none" strike="noStrike" kern="1200" cap="none" spc="-1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o</a:t>
            </a:r>
            <a:r>
              <a:rPr kumimoji="0" lang="en-US" sz="2700" b="0" i="0" u="none" strike="noStrike" kern="120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un</a:t>
            </a: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d</a:t>
            </a:r>
            <a:r>
              <a:rPr kumimoji="0" lang="en-US" sz="2700" b="0" i="0" u="none" strike="noStrike" kern="120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–</a:t>
            </a:r>
            <a:r>
              <a:rPr kumimoji="0" lang="en-US" sz="2700" b="0" i="0" u="none" strike="noStrike" kern="120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2700" b="0" i="0" u="none" strike="noStrike" kern="120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P</a:t>
            </a:r>
            <a:r>
              <a:rPr kumimoji="0" lang="en-US" sz="2700" b="0" i="0" u="none" strike="noStrike" kern="1200" cap="none" spc="-1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e</a:t>
            </a:r>
            <a:r>
              <a:rPr kumimoji="0" lang="en-US" sz="2700" b="0" i="0" u="none" strike="noStrike" kern="1200" cap="none" spc="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rs</a:t>
            </a:r>
            <a:r>
              <a:rPr kumimoji="0" lang="en-US" sz="2700" b="0" i="0" u="none" strike="noStrike" kern="1200" cap="none" spc="-1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o</a:t>
            </a:r>
            <a:r>
              <a:rPr kumimoji="0" lang="en-US" sz="2700" b="0" i="0" u="none" strike="noStrike" kern="120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na</a:t>
            </a: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l</a:t>
            </a:r>
            <a:r>
              <a:rPr kumimoji="0" lang="en-US" sz="2700" b="0" i="0" u="none" strike="noStrike" kern="1200" cap="none" spc="-1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2700" b="0" i="0" u="none" strike="noStrike" kern="120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Pr</a:t>
            </a:r>
            <a:r>
              <a:rPr kumimoji="0" lang="en-US" sz="2700" b="0" i="0" u="none" strike="noStrike" kern="1200" cap="none" spc="-1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ot</a:t>
            </a:r>
            <a:r>
              <a:rPr kumimoji="0" lang="en-US" sz="2700" b="0" i="0" u="none" strike="noStrike" kern="1200" cap="none" spc="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e</a:t>
            </a: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c</a:t>
            </a:r>
            <a:r>
              <a:rPr kumimoji="0" lang="en-US" sz="2700" b="0" i="0" u="none" strike="noStrike" kern="1200" cap="none" spc="-1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ti</a:t>
            </a:r>
            <a:r>
              <a:rPr kumimoji="0" lang="en-US" sz="2700" b="0" i="0" u="none" strike="noStrike" kern="120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v</a:t>
            </a: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e</a:t>
            </a:r>
            <a:r>
              <a:rPr kumimoji="0" lang="en-US" sz="2700" b="0" i="0" u="none" strike="noStrike" kern="1200" cap="none" spc="-1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2700" b="0" i="0" u="none" strike="noStrike" kern="1200" cap="none" spc="-1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E</a:t>
            </a: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q</a:t>
            </a:r>
            <a:r>
              <a:rPr kumimoji="0" lang="en-US" sz="2700" b="0" i="0" u="none" strike="noStrike" kern="1200" cap="none" spc="-2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u</a:t>
            </a:r>
            <a:r>
              <a:rPr kumimoji="0" lang="en-US" sz="2700" b="0" i="0" u="none" strike="noStrike" kern="1200" cap="none" spc="-1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i</a:t>
            </a:r>
            <a:r>
              <a:rPr kumimoji="0" lang="en-US" sz="2700" b="0" i="0" u="none" strike="noStrike" kern="1200" cap="none" spc="1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p</a:t>
            </a:r>
            <a:r>
              <a:rPr kumimoji="0" lang="en-US" sz="2700" b="0" i="0" u="none" strike="noStrike" kern="120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m</a:t>
            </a:r>
            <a:r>
              <a:rPr kumimoji="0" lang="en-US" sz="2700" b="0" i="0" u="none" strike="noStrike" kern="1200" cap="none" spc="-1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e</a:t>
            </a:r>
            <a:r>
              <a:rPr kumimoji="0" lang="en-US" sz="2700" b="0" i="0" u="none" strike="noStrike" kern="120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n</a:t>
            </a: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t</a:t>
            </a:r>
            <a:b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6707" rIns="0" bIns="0" rtlCol="0">
            <a:noAutofit/>
          </a:bodyPr>
          <a:lstStyle/>
          <a:p>
            <a:pPr marL="208279">
              <a:lnSpc>
                <a:spcPct val="100000"/>
              </a:lnSpc>
            </a:pPr>
            <a:r>
              <a:rPr sz="3000" spc="-10" dirty="0" smtClean="0">
                <a:latin typeface="Baskerville Old Face"/>
                <a:cs typeface="Baskerville Old Face"/>
              </a:rPr>
              <a:t>F</a:t>
            </a:r>
            <a:r>
              <a:rPr sz="3000" spc="0" dirty="0" smtClean="0">
                <a:latin typeface="Baskerville Old Face"/>
                <a:cs typeface="Baskerville Old Face"/>
              </a:rPr>
              <a:t>all</a:t>
            </a:r>
            <a:r>
              <a:rPr sz="3000" spc="-5" dirty="0" smtClean="0">
                <a:latin typeface="Times New Roman"/>
                <a:cs typeface="Times New Roman"/>
              </a:rPr>
              <a:t> </a:t>
            </a:r>
            <a:r>
              <a:rPr sz="3000" spc="-10" dirty="0" smtClean="0">
                <a:latin typeface="Baskerville Old Face"/>
                <a:cs typeface="Baskerville Old Face"/>
              </a:rPr>
              <a:t>P</a:t>
            </a:r>
            <a:r>
              <a:rPr sz="3000" spc="0" dirty="0" smtClean="0">
                <a:latin typeface="Baskerville Old Face"/>
                <a:cs typeface="Baskerville Old Face"/>
              </a:rPr>
              <a:t>r</a:t>
            </a:r>
            <a:r>
              <a:rPr sz="3000" spc="-10" dirty="0" smtClean="0">
                <a:latin typeface="Baskerville Old Face"/>
                <a:cs typeface="Baskerville Old Face"/>
              </a:rPr>
              <a:t>o</a:t>
            </a:r>
            <a:r>
              <a:rPr sz="3000" spc="-5" dirty="0" smtClean="0">
                <a:latin typeface="Baskerville Old Face"/>
                <a:cs typeface="Baskerville Old Face"/>
              </a:rPr>
              <a:t>t</a:t>
            </a:r>
            <a:r>
              <a:rPr sz="3000" spc="-10" dirty="0" smtClean="0">
                <a:latin typeface="Baskerville Old Face"/>
                <a:cs typeface="Baskerville Old Face"/>
              </a:rPr>
              <a:t>e</a:t>
            </a:r>
            <a:r>
              <a:rPr sz="3000" spc="-5" dirty="0" smtClean="0">
                <a:latin typeface="Baskerville Old Face"/>
                <a:cs typeface="Baskerville Old Face"/>
              </a:rPr>
              <a:t>ct</a:t>
            </a:r>
            <a:r>
              <a:rPr sz="3000" spc="0" dirty="0" smtClean="0">
                <a:latin typeface="Baskerville Old Face"/>
                <a:cs typeface="Baskerville Old Face"/>
              </a:rPr>
              <a:t>i</a:t>
            </a:r>
            <a:r>
              <a:rPr sz="3000" spc="-10" dirty="0" smtClean="0">
                <a:latin typeface="Baskerville Old Face"/>
                <a:cs typeface="Baskerville Old Face"/>
              </a:rPr>
              <a:t>o</a:t>
            </a:r>
            <a:r>
              <a:rPr sz="3000" spc="0" dirty="0" smtClean="0">
                <a:latin typeface="Baskerville Old Face"/>
                <a:cs typeface="Baskerville Old Face"/>
              </a:rPr>
              <a:t>n</a:t>
            </a:r>
            <a:r>
              <a:rPr sz="3000" spc="0" dirty="0" smtClean="0">
                <a:latin typeface="Times New Roman"/>
                <a:cs typeface="Times New Roman"/>
              </a:rPr>
              <a:t> </a:t>
            </a:r>
            <a:r>
              <a:rPr sz="3000" spc="-20" dirty="0" smtClean="0">
                <a:latin typeface="Baskerville Old Face"/>
                <a:cs typeface="Baskerville Old Face"/>
              </a:rPr>
              <a:t>B</a:t>
            </a:r>
            <a:r>
              <a:rPr sz="3000" spc="0" dirty="0" smtClean="0">
                <a:latin typeface="Baskerville Old Face"/>
                <a:cs typeface="Baskerville Old Face"/>
              </a:rPr>
              <a:t>a</a:t>
            </a:r>
            <a:r>
              <a:rPr sz="3000" spc="-15" dirty="0" smtClean="0">
                <a:latin typeface="Baskerville Old Face"/>
                <a:cs typeface="Baskerville Old Face"/>
              </a:rPr>
              <a:t>c</a:t>
            </a:r>
            <a:r>
              <a:rPr sz="3000" spc="0" dirty="0" smtClean="0">
                <a:latin typeface="Baskerville Old Face"/>
                <a:cs typeface="Baskerville Old Face"/>
              </a:rPr>
              <a:t>kgr</a:t>
            </a:r>
            <a:r>
              <a:rPr sz="3000" spc="-10" dirty="0" smtClean="0">
                <a:latin typeface="Baskerville Old Face"/>
                <a:cs typeface="Baskerville Old Face"/>
              </a:rPr>
              <a:t>o</a:t>
            </a:r>
            <a:r>
              <a:rPr sz="3000" spc="-5" dirty="0" smtClean="0">
                <a:latin typeface="Baskerville Old Face"/>
                <a:cs typeface="Baskerville Old Face"/>
              </a:rPr>
              <a:t>un</a:t>
            </a:r>
            <a:r>
              <a:rPr sz="3000" spc="0" dirty="0" smtClean="0">
                <a:latin typeface="Baskerville Old Face"/>
                <a:cs typeface="Baskerville Old Face"/>
              </a:rPr>
              <a:t>d</a:t>
            </a:r>
            <a:r>
              <a:rPr sz="3000" spc="0" dirty="0" smtClean="0">
                <a:latin typeface="Times New Roman"/>
                <a:cs typeface="Times New Roman"/>
              </a:rPr>
              <a:t> </a:t>
            </a:r>
            <a:r>
              <a:rPr sz="3000" spc="0" dirty="0" smtClean="0">
                <a:latin typeface="Baskerville Old Face"/>
                <a:cs typeface="Baskerville Old Face"/>
              </a:rPr>
              <a:t>–</a:t>
            </a:r>
            <a:r>
              <a:rPr sz="3000" spc="0" dirty="0" smtClean="0">
                <a:latin typeface="Times New Roman"/>
                <a:cs typeface="Times New Roman"/>
              </a:rPr>
              <a:t> </a:t>
            </a:r>
            <a:r>
              <a:rPr sz="3000" spc="-10" dirty="0" smtClean="0">
                <a:latin typeface="Baskerville Old Face"/>
                <a:cs typeface="Baskerville Old Face"/>
              </a:rPr>
              <a:t>A</a:t>
            </a:r>
            <a:r>
              <a:rPr sz="3000" spc="-5" dirty="0" smtClean="0">
                <a:latin typeface="Baskerville Old Face"/>
                <a:cs typeface="Baskerville Old Face"/>
              </a:rPr>
              <a:t>nch</a:t>
            </a:r>
            <a:r>
              <a:rPr sz="3000" spc="-10" dirty="0" smtClean="0">
                <a:latin typeface="Baskerville Old Face"/>
                <a:cs typeface="Baskerville Old Face"/>
              </a:rPr>
              <a:t>o</a:t>
            </a:r>
            <a:r>
              <a:rPr sz="3000" spc="0" dirty="0" smtClean="0">
                <a:latin typeface="Baskerville Old Face"/>
                <a:cs typeface="Baskerville Old Face"/>
              </a:rPr>
              <a:t>r</a:t>
            </a:r>
            <a:r>
              <a:rPr sz="3000" spc="-10" dirty="0" smtClean="0">
                <a:latin typeface="Baskerville Old Face"/>
                <a:cs typeface="Baskerville Old Face"/>
              </a:rPr>
              <a:t>a</a:t>
            </a:r>
            <a:r>
              <a:rPr sz="3000" spc="0" dirty="0" smtClean="0">
                <a:latin typeface="Baskerville Old Face"/>
                <a:cs typeface="Baskerville Old Face"/>
              </a:rPr>
              <a:t>ge</a:t>
            </a:r>
            <a:r>
              <a:rPr sz="3000" spc="5" dirty="0" smtClean="0">
                <a:latin typeface="Times New Roman"/>
                <a:cs typeface="Times New Roman"/>
              </a:rPr>
              <a:t> </a:t>
            </a:r>
            <a:r>
              <a:rPr sz="3000" spc="0" dirty="0" smtClean="0">
                <a:latin typeface="Baskerville Old Face"/>
                <a:cs typeface="Baskerville Old Face"/>
              </a:rPr>
              <a:t>P</a:t>
            </a:r>
            <a:r>
              <a:rPr sz="3000" spc="-20" dirty="0" smtClean="0">
                <a:latin typeface="Baskerville Old Face"/>
                <a:cs typeface="Baskerville Old Face"/>
              </a:rPr>
              <a:t>o</a:t>
            </a:r>
            <a:r>
              <a:rPr sz="3000" spc="0" dirty="0" smtClean="0">
                <a:latin typeface="Baskerville Old Face"/>
                <a:cs typeface="Baskerville Old Face"/>
              </a:rPr>
              <a:t>i</a:t>
            </a:r>
            <a:r>
              <a:rPr sz="3000" spc="-5" dirty="0" smtClean="0">
                <a:latin typeface="Baskerville Old Face"/>
                <a:cs typeface="Baskerville Old Face"/>
              </a:rPr>
              <a:t>nt</a:t>
            </a:r>
            <a:r>
              <a:rPr sz="3000" spc="0" dirty="0" smtClean="0">
                <a:latin typeface="Baskerville Old Face"/>
                <a:cs typeface="Baskerville Old Face"/>
              </a:rPr>
              <a:t>s</a:t>
            </a:r>
            <a:endParaRPr sz="3000">
              <a:latin typeface="Baskerville Old Face"/>
              <a:cs typeface="Baskerville Old Face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8339" y="1466595"/>
            <a:ext cx="6144260" cy="365632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marR="3445510" indent="-343535" algn="ctr">
              <a:lnSpc>
                <a:spcPct val="100000"/>
              </a:lnSpc>
              <a:buFont typeface="Baskerville Old Face"/>
              <a:buChar char="•"/>
              <a:tabLst>
                <a:tab pos="355600" algn="l"/>
              </a:tabLst>
            </a:pPr>
            <a:r>
              <a:rPr sz="3200" spc="-5" dirty="0" smtClean="0">
                <a:latin typeface="Baskerville Old Face"/>
                <a:cs typeface="Baskerville Old Face"/>
              </a:rPr>
              <a:t>C</a:t>
            </a:r>
            <a:r>
              <a:rPr sz="3200" spc="-15" dirty="0" smtClean="0">
                <a:latin typeface="Baskerville Old Face"/>
                <a:cs typeface="Baskerville Old Face"/>
              </a:rPr>
              <a:t>h</a:t>
            </a:r>
            <a:r>
              <a:rPr sz="3200" spc="-5" dirty="0" smtClean="0">
                <a:latin typeface="Baskerville Old Face"/>
                <a:cs typeface="Baskerville Old Face"/>
              </a:rPr>
              <a:t>a</a:t>
            </a:r>
            <a:r>
              <a:rPr sz="3200" spc="-15" dirty="0" smtClean="0">
                <a:latin typeface="Baskerville Old Face"/>
                <a:cs typeface="Baskerville Old Face"/>
              </a:rPr>
              <a:t>r</a:t>
            </a:r>
            <a:r>
              <a:rPr sz="3200" spc="-5" dirty="0" smtClean="0">
                <a:latin typeface="Baskerville Old Face"/>
                <a:cs typeface="Baskerville Old Face"/>
              </a:rPr>
              <a:t>ac</a:t>
            </a:r>
            <a:r>
              <a:rPr sz="3200" spc="-10" dirty="0" smtClean="0">
                <a:latin typeface="Baskerville Old Face"/>
                <a:cs typeface="Baskerville Old Face"/>
              </a:rPr>
              <a:t>t</a:t>
            </a:r>
            <a:r>
              <a:rPr sz="3200" spc="-20" dirty="0" smtClean="0">
                <a:latin typeface="Baskerville Old Face"/>
                <a:cs typeface="Baskerville Old Face"/>
              </a:rPr>
              <a:t>e</a:t>
            </a:r>
            <a:r>
              <a:rPr sz="3200" spc="0" dirty="0" smtClean="0">
                <a:latin typeface="Baskerville Old Face"/>
                <a:cs typeface="Baskerville Old Face"/>
              </a:rPr>
              <a:t>ri</a:t>
            </a:r>
            <a:r>
              <a:rPr sz="3200" spc="-10" dirty="0" smtClean="0">
                <a:latin typeface="Baskerville Old Face"/>
                <a:cs typeface="Baskerville Old Face"/>
              </a:rPr>
              <a:t>st</a:t>
            </a:r>
            <a:r>
              <a:rPr sz="3200" spc="0" dirty="0" smtClean="0">
                <a:latin typeface="Baskerville Old Face"/>
                <a:cs typeface="Baskerville Old Face"/>
              </a:rPr>
              <a:t>i</a:t>
            </a:r>
            <a:r>
              <a:rPr sz="3200" spc="-5" dirty="0" smtClean="0">
                <a:latin typeface="Baskerville Old Face"/>
                <a:cs typeface="Baskerville Old Face"/>
              </a:rPr>
              <a:t>c</a:t>
            </a:r>
            <a:r>
              <a:rPr sz="3200" spc="0" dirty="0" smtClean="0">
                <a:latin typeface="Baskerville Old Face"/>
                <a:cs typeface="Baskerville Old Face"/>
              </a:rPr>
              <a:t>s</a:t>
            </a:r>
            <a:endParaRPr sz="3200">
              <a:latin typeface="Baskerville Old Face"/>
              <a:cs typeface="Baskerville Old Face"/>
            </a:endParaRPr>
          </a:p>
          <a:p>
            <a:pPr>
              <a:lnSpc>
                <a:spcPts val="650"/>
              </a:lnSpc>
              <a:spcBef>
                <a:spcPts val="37"/>
              </a:spcBef>
              <a:buFont typeface="Baskerville Old Face"/>
              <a:buChar char="•"/>
            </a:pPr>
            <a:endParaRPr sz="650"/>
          </a:p>
          <a:p>
            <a:pPr marL="756285" lvl="1" indent="-287020">
              <a:lnSpc>
                <a:spcPct val="100000"/>
              </a:lnSpc>
              <a:buFont typeface="Baskerville Old Face"/>
              <a:buChar char="–"/>
              <a:tabLst>
                <a:tab pos="756285" algn="l"/>
              </a:tabLst>
            </a:pPr>
            <a:r>
              <a:rPr sz="2800" spc="-5" dirty="0" smtClean="0">
                <a:latin typeface="Baskerville Old Face"/>
                <a:cs typeface="Baskerville Old Face"/>
              </a:rPr>
              <a:t>M</a:t>
            </a:r>
            <a:r>
              <a:rPr sz="2800" spc="-20" dirty="0" smtClean="0">
                <a:latin typeface="Baskerville Old Face"/>
                <a:cs typeface="Baskerville Old Face"/>
              </a:rPr>
              <a:t>ee</a:t>
            </a:r>
            <a:r>
              <a:rPr sz="2800" spc="-10" dirty="0" smtClean="0">
                <a:latin typeface="Baskerville Old Face"/>
                <a:cs typeface="Baskerville Old Face"/>
              </a:rPr>
              <a:t>ts</a:t>
            </a:r>
            <a:r>
              <a:rPr sz="2800" spc="-10" dirty="0" smtClean="0">
                <a:latin typeface="Times New Roman"/>
                <a:cs typeface="Times New Roman"/>
              </a:rPr>
              <a:t> </a:t>
            </a:r>
            <a:r>
              <a:rPr sz="2800" spc="-10" dirty="0" smtClean="0">
                <a:latin typeface="Baskerville Old Face"/>
                <a:cs typeface="Baskerville Old Face"/>
              </a:rPr>
              <a:t>t</a:t>
            </a:r>
            <a:r>
              <a:rPr sz="2800" spc="-5" dirty="0" smtClean="0">
                <a:latin typeface="Baskerville Old Face"/>
                <a:cs typeface="Baskerville Old Face"/>
              </a:rPr>
              <a:t>h</a:t>
            </a:r>
            <a:r>
              <a:rPr sz="2800" spc="-15" dirty="0" smtClean="0">
                <a:latin typeface="Baskerville Old Face"/>
                <a:cs typeface="Baskerville Old Face"/>
              </a:rPr>
              <a:t>e</a:t>
            </a:r>
            <a:r>
              <a:rPr sz="2800" spc="15" dirty="0" smtClean="0">
                <a:latin typeface="Times New Roman"/>
                <a:cs typeface="Times New Roman"/>
              </a:rPr>
              <a:t> </a:t>
            </a:r>
            <a:r>
              <a:rPr sz="2800" spc="-15" dirty="0" smtClean="0">
                <a:latin typeface="Baskerville Old Face"/>
                <a:cs typeface="Baskerville Old Face"/>
              </a:rPr>
              <a:t>s</a:t>
            </a:r>
            <a:r>
              <a:rPr sz="2800" spc="-10" dirty="0" smtClean="0">
                <a:latin typeface="Baskerville Old Face"/>
                <a:cs typeface="Baskerville Old Face"/>
              </a:rPr>
              <a:t>t</a:t>
            </a:r>
            <a:r>
              <a:rPr sz="2800" spc="-15" dirty="0" smtClean="0">
                <a:latin typeface="Baskerville Old Face"/>
                <a:cs typeface="Baskerville Old Face"/>
              </a:rPr>
              <a:t>r</a:t>
            </a:r>
            <a:r>
              <a:rPr sz="2800" spc="-5" dirty="0" smtClean="0">
                <a:latin typeface="Baskerville Old Face"/>
                <a:cs typeface="Baskerville Old Face"/>
              </a:rPr>
              <a:t>e</a:t>
            </a:r>
            <a:r>
              <a:rPr sz="2800" spc="-20" dirty="0" smtClean="0">
                <a:latin typeface="Baskerville Old Face"/>
                <a:cs typeface="Baskerville Old Face"/>
              </a:rPr>
              <a:t>n</a:t>
            </a:r>
            <a:r>
              <a:rPr sz="2800" spc="-15" dirty="0" smtClean="0">
                <a:latin typeface="Baskerville Old Face"/>
                <a:cs typeface="Baskerville Old Face"/>
              </a:rPr>
              <a:t>g</a:t>
            </a:r>
            <a:r>
              <a:rPr sz="2800" spc="-10" dirty="0" smtClean="0">
                <a:latin typeface="Baskerville Old Face"/>
                <a:cs typeface="Baskerville Old Face"/>
              </a:rPr>
              <a:t>t</a:t>
            </a:r>
            <a:r>
              <a:rPr sz="2800" spc="0" dirty="0" smtClean="0">
                <a:latin typeface="Baskerville Old Face"/>
                <a:cs typeface="Baskerville Old Face"/>
              </a:rPr>
              <a:t>h</a:t>
            </a:r>
            <a:r>
              <a:rPr sz="2800" spc="0" dirty="0" smtClean="0">
                <a:latin typeface="Times New Roman"/>
                <a:cs typeface="Times New Roman"/>
              </a:rPr>
              <a:t> </a:t>
            </a:r>
            <a:r>
              <a:rPr sz="2800" spc="-15" dirty="0" smtClean="0">
                <a:latin typeface="Baskerville Old Face"/>
                <a:cs typeface="Baskerville Old Face"/>
              </a:rPr>
              <a:t>r</a:t>
            </a:r>
            <a:r>
              <a:rPr sz="2800" spc="-5" dirty="0" smtClean="0">
                <a:latin typeface="Baskerville Old Face"/>
                <a:cs typeface="Baskerville Old Face"/>
              </a:rPr>
              <a:t>eq</a:t>
            </a:r>
            <a:r>
              <a:rPr sz="2800" spc="-20" dirty="0" smtClean="0">
                <a:latin typeface="Baskerville Old Face"/>
                <a:cs typeface="Baskerville Old Face"/>
              </a:rPr>
              <a:t>u</a:t>
            </a:r>
            <a:r>
              <a:rPr sz="2800" spc="-10" dirty="0" smtClean="0">
                <a:latin typeface="Baskerville Old Face"/>
                <a:cs typeface="Baskerville Old Face"/>
              </a:rPr>
              <a:t>i</a:t>
            </a:r>
            <a:r>
              <a:rPr sz="2800" spc="-15" dirty="0" smtClean="0">
                <a:latin typeface="Baskerville Old Face"/>
                <a:cs typeface="Baskerville Old Face"/>
              </a:rPr>
              <a:t>r</a:t>
            </a:r>
            <a:r>
              <a:rPr sz="2800" spc="-5" dirty="0" smtClean="0">
                <a:latin typeface="Baskerville Old Face"/>
                <a:cs typeface="Baskerville Old Face"/>
              </a:rPr>
              <a:t>e</a:t>
            </a:r>
            <a:r>
              <a:rPr sz="2800" spc="-10" dirty="0" smtClean="0">
                <a:latin typeface="Baskerville Old Face"/>
                <a:cs typeface="Baskerville Old Face"/>
              </a:rPr>
              <a:t>m</a:t>
            </a:r>
            <a:r>
              <a:rPr sz="2800" spc="-5" dirty="0" smtClean="0">
                <a:latin typeface="Baskerville Old Face"/>
                <a:cs typeface="Baskerville Old Face"/>
              </a:rPr>
              <a:t>e</a:t>
            </a:r>
            <a:r>
              <a:rPr sz="2800" spc="-20" dirty="0" smtClean="0">
                <a:latin typeface="Baskerville Old Face"/>
                <a:cs typeface="Baskerville Old Face"/>
              </a:rPr>
              <a:t>n</a:t>
            </a:r>
            <a:r>
              <a:rPr sz="2800" spc="0" dirty="0" smtClean="0">
                <a:latin typeface="Baskerville Old Face"/>
                <a:cs typeface="Baskerville Old Face"/>
              </a:rPr>
              <a:t>t</a:t>
            </a:r>
            <a:endParaRPr sz="2800">
              <a:latin typeface="Baskerville Old Face"/>
              <a:cs typeface="Baskerville Old Face"/>
            </a:endParaRPr>
          </a:p>
          <a:p>
            <a:pPr lvl="1">
              <a:lnSpc>
                <a:spcPts val="650"/>
              </a:lnSpc>
              <a:spcBef>
                <a:spcPts val="34"/>
              </a:spcBef>
              <a:buFont typeface="Baskerville Old Face"/>
              <a:buChar char="–"/>
            </a:pPr>
            <a:endParaRPr sz="650"/>
          </a:p>
          <a:p>
            <a:pPr marL="756285" lvl="1" indent="-287020">
              <a:lnSpc>
                <a:spcPct val="100000"/>
              </a:lnSpc>
              <a:buFont typeface="Baskerville Old Face"/>
              <a:buChar char="–"/>
              <a:tabLst>
                <a:tab pos="756285" algn="l"/>
              </a:tabLst>
            </a:pPr>
            <a:r>
              <a:rPr sz="2800" spc="0" dirty="0" smtClean="0">
                <a:latin typeface="Baskerville Old Face"/>
                <a:cs typeface="Baskerville Old Face"/>
              </a:rPr>
              <a:t>I</a:t>
            </a:r>
            <a:r>
              <a:rPr sz="2800" spc="-5" dirty="0" smtClean="0">
                <a:latin typeface="Baskerville Old Face"/>
                <a:cs typeface="Baskerville Old Face"/>
              </a:rPr>
              <a:t>d</a:t>
            </a:r>
            <a:r>
              <a:rPr sz="2800" spc="-20" dirty="0" smtClean="0">
                <a:latin typeface="Baskerville Old Face"/>
                <a:cs typeface="Baskerville Old Face"/>
              </a:rPr>
              <a:t>e</a:t>
            </a:r>
            <a:r>
              <a:rPr sz="2800" spc="-10" dirty="0" smtClean="0">
                <a:latin typeface="Baskerville Old Face"/>
                <a:cs typeface="Baskerville Old Face"/>
              </a:rPr>
              <a:t>nt</a:t>
            </a:r>
            <a:r>
              <a:rPr sz="2800" spc="5" dirty="0" smtClean="0">
                <a:latin typeface="Baskerville Old Face"/>
                <a:cs typeface="Baskerville Old Face"/>
              </a:rPr>
              <a:t>i</a:t>
            </a:r>
            <a:r>
              <a:rPr sz="2800" spc="-15" dirty="0" smtClean="0">
                <a:latin typeface="Baskerville Old Face"/>
                <a:cs typeface="Baskerville Old Face"/>
              </a:rPr>
              <a:t>f</a:t>
            </a:r>
            <a:r>
              <a:rPr sz="2800" spc="-10" dirty="0" smtClean="0">
                <a:latin typeface="Baskerville Old Face"/>
                <a:cs typeface="Baskerville Old Face"/>
              </a:rPr>
              <a:t>i</a:t>
            </a:r>
            <a:r>
              <a:rPr sz="2800" spc="-20" dirty="0" smtClean="0">
                <a:latin typeface="Baskerville Old Face"/>
                <a:cs typeface="Baskerville Old Face"/>
              </a:rPr>
              <a:t>e</a:t>
            </a:r>
            <a:r>
              <a:rPr sz="2800" spc="0" dirty="0" smtClean="0">
                <a:latin typeface="Baskerville Old Face"/>
                <a:cs typeface="Baskerville Old Face"/>
              </a:rPr>
              <a:t>d</a:t>
            </a:r>
            <a:endParaRPr sz="2800">
              <a:latin typeface="Baskerville Old Face"/>
              <a:cs typeface="Baskerville Old Face"/>
            </a:endParaRPr>
          </a:p>
          <a:p>
            <a:pPr lvl="1">
              <a:lnSpc>
                <a:spcPts val="650"/>
              </a:lnSpc>
              <a:spcBef>
                <a:spcPts val="21"/>
              </a:spcBef>
              <a:buFont typeface="Baskerville Old Face"/>
              <a:buChar char="–"/>
            </a:pPr>
            <a:endParaRPr sz="650"/>
          </a:p>
          <a:p>
            <a:pPr marL="756285" lvl="1" indent="-287020">
              <a:lnSpc>
                <a:spcPct val="100000"/>
              </a:lnSpc>
              <a:buFont typeface="Baskerville Old Face"/>
              <a:buChar char="–"/>
              <a:tabLst>
                <a:tab pos="756285" algn="l"/>
              </a:tabLst>
            </a:pPr>
            <a:r>
              <a:rPr sz="2800" spc="0" dirty="0" smtClean="0">
                <a:latin typeface="Baskerville Old Face"/>
                <a:cs typeface="Baskerville Old Face"/>
              </a:rPr>
              <a:t>A</a:t>
            </a:r>
            <a:r>
              <a:rPr sz="2800" spc="-10" dirty="0" smtClean="0">
                <a:latin typeface="Baskerville Old Face"/>
                <a:cs typeface="Baskerville Old Face"/>
              </a:rPr>
              <a:t>vai</a:t>
            </a:r>
            <a:r>
              <a:rPr sz="2800" spc="5" dirty="0" smtClean="0">
                <a:latin typeface="Baskerville Old Face"/>
                <a:cs typeface="Baskerville Old Face"/>
              </a:rPr>
              <a:t>l</a:t>
            </a:r>
            <a:r>
              <a:rPr sz="2800" spc="-10" dirty="0" smtClean="0">
                <a:latin typeface="Baskerville Old Face"/>
                <a:cs typeface="Baskerville Old Face"/>
              </a:rPr>
              <a:t>abl</a:t>
            </a:r>
            <a:r>
              <a:rPr sz="2800" spc="-15" dirty="0" smtClean="0">
                <a:latin typeface="Baskerville Old Face"/>
                <a:cs typeface="Baskerville Old Face"/>
              </a:rPr>
              <a:t>e</a:t>
            </a:r>
            <a:r>
              <a:rPr sz="2800" spc="5" dirty="0" smtClean="0">
                <a:latin typeface="Times New Roman"/>
                <a:cs typeface="Times New Roman"/>
              </a:rPr>
              <a:t> </a:t>
            </a:r>
            <a:r>
              <a:rPr sz="2800" spc="-5" dirty="0" smtClean="0">
                <a:latin typeface="Baskerville Old Face"/>
                <a:cs typeface="Baskerville Old Face"/>
              </a:rPr>
              <a:t>f</a:t>
            </a:r>
            <a:r>
              <a:rPr sz="2800" spc="-15" dirty="0" smtClean="0">
                <a:latin typeface="Baskerville Old Face"/>
                <a:cs typeface="Baskerville Old Face"/>
              </a:rPr>
              <a:t>or</a:t>
            </a:r>
            <a:r>
              <a:rPr sz="2800" spc="-5" dirty="0" smtClean="0">
                <a:latin typeface="Times New Roman"/>
                <a:cs typeface="Times New Roman"/>
              </a:rPr>
              <a:t> </a:t>
            </a:r>
            <a:r>
              <a:rPr sz="2800" spc="-15" dirty="0" smtClean="0">
                <a:latin typeface="Baskerville Old Face"/>
                <a:cs typeface="Baskerville Old Face"/>
              </a:rPr>
              <a:t>ro</a:t>
            </a:r>
            <a:r>
              <a:rPr sz="2800" spc="-10" dirty="0" smtClean="0">
                <a:latin typeface="Baskerville Old Face"/>
                <a:cs typeface="Baskerville Old Face"/>
              </a:rPr>
              <a:t>ut</a:t>
            </a:r>
            <a:r>
              <a:rPr sz="2800" spc="5" dirty="0" smtClean="0">
                <a:latin typeface="Baskerville Old Face"/>
                <a:cs typeface="Baskerville Old Face"/>
              </a:rPr>
              <a:t>i</a:t>
            </a:r>
            <a:r>
              <a:rPr sz="2800" spc="-20" dirty="0" smtClean="0">
                <a:latin typeface="Baskerville Old Face"/>
                <a:cs typeface="Baskerville Old Face"/>
              </a:rPr>
              <a:t>n</a:t>
            </a:r>
            <a:r>
              <a:rPr sz="2800" spc="-15" dirty="0" smtClean="0">
                <a:latin typeface="Baskerville Old Face"/>
                <a:cs typeface="Baskerville Old Face"/>
              </a:rPr>
              <a:t>e</a:t>
            </a:r>
            <a:r>
              <a:rPr sz="2800" spc="5" dirty="0" smtClean="0">
                <a:latin typeface="Times New Roman"/>
                <a:cs typeface="Times New Roman"/>
              </a:rPr>
              <a:t> </a:t>
            </a:r>
            <a:r>
              <a:rPr sz="2800" spc="-5" dirty="0" smtClean="0">
                <a:latin typeface="Baskerville Old Face"/>
                <a:cs typeface="Baskerville Old Face"/>
              </a:rPr>
              <a:t>w</a:t>
            </a:r>
            <a:r>
              <a:rPr sz="2800" spc="-15" dirty="0" smtClean="0">
                <a:latin typeface="Baskerville Old Face"/>
                <a:cs typeface="Baskerville Old Face"/>
              </a:rPr>
              <a:t>ork</a:t>
            </a:r>
            <a:endParaRPr sz="2800">
              <a:latin typeface="Baskerville Old Face"/>
              <a:cs typeface="Baskerville Old Face"/>
            </a:endParaRPr>
          </a:p>
          <a:p>
            <a:pPr lvl="1">
              <a:lnSpc>
                <a:spcPts val="650"/>
              </a:lnSpc>
              <a:spcBef>
                <a:spcPts val="33"/>
              </a:spcBef>
              <a:buFont typeface="Baskerville Old Face"/>
              <a:buChar char="–"/>
            </a:pPr>
            <a:endParaRPr sz="650"/>
          </a:p>
          <a:p>
            <a:pPr marL="756285" lvl="1" indent="-287020">
              <a:lnSpc>
                <a:spcPct val="100000"/>
              </a:lnSpc>
              <a:buFont typeface="Baskerville Old Face"/>
              <a:buChar char="–"/>
              <a:tabLst>
                <a:tab pos="756285" algn="l"/>
              </a:tabLst>
            </a:pPr>
            <a:r>
              <a:rPr sz="2800" spc="5" dirty="0" smtClean="0">
                <a:latin typeface="Baskerville Old Face"/>
                <a:cs typeface="Baskerville Old Face"/>
              </a:rPr>
              <a:t>E</a:t>
            </a:r>
            <a:r>
              <a:rPr sz="2800" spc="-25" dirty="0" smtClean="0">
                <a:latin typeface="Baskerville Old Face"/>
                <a:cs typeface="Baskerville Old Face"/>
              </a:rPr>
              <a:t>a</a:t>
            </a:r>
            <a:r>
              <a:rPr sz="2800" spc="-5" dirty="0" smtClean="0">
                <a:latin typeface="Baskerville Old Face"/>
                <a:cs typeface="Baskerville Old Face"/>
              </a:rPr>
              <a:t>s</a:t>
            </a:r>
            <a:r>
              <a:rPr sz="2800" spc="0" dirty="0" smtClean="0">
                <a:latin typeface="Baskerville Old Face"/>
                <a:cs typeface="Baskerville Old Face"/>
              </a:rPr>
              <a:t>y</a:t>
            </a:r>
            <a:r>
              <a:rPr sz="2800" spc="0" dirty="0" smtClean="0">
                <a:latin typeface="Times New Roman"/>
                <a:cs typeface="Times New Roman"/>
              </a:rPr>
              <a:t> </a:t>
            </a:r>
            <a:r>
              <a:rPr sz="2800" spc="-10" dirty="0" smtClean="0">
                <a:latin typeface="Baskerville Old Face"/>
                <a:cs typeface="Baskerville Old Face"/>
              </a:rPr>
              <a:t>t</a:t>
            </a:r>
            <a:r>
              <a:rPr sz="2800" spc="-15" dirty="0" smtClean="0">
                <a:latin typeface="Baskerville Old Face"/>
                <a:cs typeface="Baskerville Old Face"/>
              </a:rPr>
              <a:t>o</a:t>
            </a:r>
            <a:r>
              <a:rPr sz="2800" spc="10" dirty="0" smtClean="0">
                <a:latin typeface="Times New Roman"/>
                <a:cs typeface="Times New Roman"/>
              </a:rPr>
              <a:t> </a:t>
            </a:r>
            <a:r>
              <a:rPr sz="2800" spc="-20" dirty="0" smtClean="0">
                <a:latin typeface="Baskerville Old Face"/>
                <a:cs typeface="Baskerville Old Face"/>
              </a:rPr>
              <a:t>u</a:t>
            </a:r>
            <a:r>
              <a:rPr sz="2800" spc="-5" dirty="0" smtClean="0">
                <a:latin typeface="Baskerville Old Face"/>
                <a:cs typeface="Baskerville Old Face"/>
              </a:rPr>
              <a:t>s</a:t>
            </a:r>
            <a:r>
              <a:rPr sz="2800" spc="-15" dirty="0" smtClean="0">
                <a:latin typeface="Baskerville Old Face"/>
                <a:cs typeface="Baskerville Old Face"/>
              </a:rPr>
              <a:t>e</a:t>
            </a:r>
            <a:endParaRPr sz="2800">
              <a:latin typeface="Baskerville Old Face"/>
              <a:cs typeface="Baskerville Old Face"/>
            </a:endParaRPr>
          </a:p>
          <a:p>
            <a:pPr lvl="1">
              <a:lnSpc>
                <a:spcPts val="700"/>
              </a:lnSpc>
              <a:spcBef>
                <a:spcPts val="39"/>
              </a:spcBef>
              <a:buFont typeface="Baskerville Old Face"/>
              <a:buChar char="–"/>
            </a:pPr>
            <a:endParaRPr sz="700"/>
          </a:p>
          <a:p>
            <a:pPr marL="355600" indent="-342900">
              <a:lnSpc>
                <a:spcPct val="100000"/>
              </a:lnSpc>
              <a:buFont typeface="Baskerville Old Face"/>
              <a:buChar char="•"/>
              <a:tabLst>
                <a:tab pos="355600" algn="l"/>
              </a:tabLst>
            </a:pPr>
            <a:r>
              <a:rPr sz="3200" spc="0" dirty="0" smtClean="0">
                <a:latin typeface="Baskerville Old Face"/>
                <a:cs typeface="Baskerville Old Face"/>
              </a:rPr>
              <a:t>W</a:t>
            </a:r>
            <a:r>
              <a:rPr sz="3200" spc="-5" dirty="0" smtClean="0">
                <a:latin typeface="Baskerville Old Face"/>
                <a:cs typeface="Baskerville Old Face"/>
              </a:rPr>
              <a:t>h</a:t>
            </a:r>
            <a:r>
              <a:rPr sz="3200" spc="0" dirty="0" smtClean="0">
                <a:latin typeface="Baskerville Old Face"/>
                <a:cs typeface="Baskerville Old Face"/>
              </a:rPr>
              <a:t>o</a:t>
            </a:r>
            <a:r>
              <a:rPr sz="3200" spc="0" dirty="0" smtClean="0">
                <a:latin typeface="Times New Roman"/>
                <a:cs typeface="Times New Roman"/>
              </a:rPr>
              <a:t> </a:t>
            </a:r>
            <a:r>
              <a:rPr sz="3200" spc="-10" dirty="0" smtClean="0">
                <a:latin typeface="Baskerville Old Face"/>
                <a:cs typeface="Baskerville Old Face"/>
              </a:rPr>
              <a:t>s</a:t>
            </a:r>
            <a:r>
              <a:rPr sz="3200" spc="-5" dirty="0" smtClean="0">
                <a:latin typeface="Baskerville Old Face"/>
                <a:cs typeface="Baskerville Old Face"/>
              </a:rPr>
              <a:t>p</a:t>
            </a:r>
            <a:r>
              <a:rPr sz="3200" spc="-20" dirty="0" smtClean="0">
                <a:latin typeface="Baskerville Old Face"/>
                <a:cs typeface="Baskerville Old Face"/>
              </a:rPr>
              <a:t>e</a:t>
            </a:r>
            <a:r>
              <a:rPr sz="3200" spc="-5" dirty="0" smtClean="0">
                <a:latin typeface="Baskerville Old Face"/>
                <a:cs typeface="Baskerville Old Face"/>
              </a:rPr>
              <a:t>c</a:t>
            </a:r>
            <a:r>
              <a:rPr sz="3200" spc="0" dirty="0" smtClean="0">
                <a:latin typeface="Baskerville Old Face"/>
                <a:cs typeface="Baskerville Old Face"/>
              </a:rPr>
              <a:t>ifi</a:t>
            </a:r>
            <a:r>
              <a:rPr sz="3200" spc="-10" dirty="0" smtClean="0">
                <a:latin typeface="Baskerville Old Face"/>
                <a:cs typeface="Baskerville Old Face"/>
              </a:rPr>
              <a:t>e</a:t>
            </a:r>
            <a:r>
              <a:rPr sz="3200" spc="0" dirty="0" smtClean="0">
                <a:latin typeface="Baskerville Old Face"/>
                <a:cs typeface="Baskerville Old Face"/>
              </a:rPr>
              <a:t>s</a:t>
            </a:r>
            <a:r>
              <a:rPr sz="3200" spc="-5" dirty="0" smtClean="0">
                <a:latin typeface="Times New Roman"/>
                <a:cs typeface="Times New Roman"/>
              </a:rPr>
              <a:t> </a:t>
            </a:r>
            <a:r>
              <a:rPr sz="3200" spc="-10" dirty="0" smtClean="0">
                <a:latin typeface="Baskerville Old Face"/>
                <a:cs typeface="Baskerville Old Face"/>
              </a:rPr>
              <a:t>t</a:t>
            </a:r>
            <a:r>
              <a:rPr sz="3200" spc="-5" dirty="0" smtClean="0">
                <a:latin typeface="Baskerville Old Face"/>
                <a:cs typeface="Baskerville Old Face"/>
              </a:rPr>
              <a:t>h</a:t>
            </a:r>
            <a:r>
              <a:rPr sz="3200" spc="0" dirty="0" smtClean="0">
                <a:latin typeface="Baskerville Old Face"/>
                <a:cs typeface="Baskerville Old Face"/>
              </a:rPr>
              <a:t>e</a:t>
            </a:r>
            <a:r>
              <a:rPr sz="3200" spc="-15" dirty="0" smtClean="0">
                <a:latin typeface="Times New Roman"/>
                <a:cs typeface="Times New Roman"/>
              </a:rPr>
              <a:t> </a:t>
            </a:r>
            <a:r>
              <a:rPr sz="3200" spc="-5" dirty="0" smtClean="0">
                <a:latin typeface="Baskerville Old Face"/>
                <a:cs typeface="Baskerville Old Face"/>
              </a:rPr>
              <a:t>ancho</a:t>
            </a:r>
            <a:r>
              <a:rPr sz="3200" spc="0" dirty="0" smtClean="0">
                <a:latin typeface="Baskerville Old Face"/>
                <a:cs typeface="Baskerville Old Face"/>
              </a:rPr>
              <a:t>r</a:t>
            </a:r>
            <a:r>
              <a:rPr sz="3200" spc="-15" dirty="0" smtClean="0">
                <a:latin typeface="Baskerville Old Face"/>
                <a:cs typeface="Baskerville Old Face"/>
              </a:rPr>
              <a:t>ag</a:t>
            </a:r>
            <a:r>
              <a:rPr sz="3200" spc="0" dirty="0" smtClean="0">
                <a:latin typeface="Baskerville Old Face"/>
                <a:cs typeface="Baskerville Old Face"/>
              </a:rPr>
              <a:t>e</a:t>
            </a:r>
            <a:r>
              <a:rPr sz="3200" spc="-5" dirty="0" smtClean="0">
                <a:latin typeface="Times New Roman"/>
                <a:cs typeface="Times New Roman"/>
              </a:rPr>
              <a:t> </a:t>
            </a:r>
            <a:r>
              <a:rPr sz="3200" spc="-5" dirty="0" smtClean="0">
                <a:latin typeface="Baskerville Old Face"/>
                <a:cs typeface="Baskerville Old Face"/>
              </a:rPr>
              <a:t>po</a:t>
            </a:r>
            <a:r>
              <a:rPr sz="3200" spc="0" dirty="0" smtClean="0">
                <a:latin typeface="Baskerville Old Face"/>
                <a:cs typeface="Baskerville Old Face"/>
              </a:rPr>
              <a:t>i</a:t>
            </a:r>
            <a:r>
              <a:rPr sz="3200" spc="-15" dirty="0" smtClean="0">
                <a:latin typeface="Baskerville Old Face"/>
                <a:cs typeface="Baskerville Old Face"/>
              </a:rPr>
              <a:t>n</a:t>
            </a:r>
            <a:r>
              <a:rPr sz="3200" spc="-10" dirty="0" smtClean="0">
                <a:latin typeface="Baskerville Old Face"/>
                <a:cs typeface="Baskerville Old Face"/>
              </a:rPr>
              <a:t>t</a:t>
            </a:r>
            <a:r>
              <a:rPr sz="3200" spc="0" dirty="0" smtClean="0">
                <a:latin typeface="Baskerville Old Face"/>
                <a:cs typeface="Baskerville Old Face"/>
              </a:rPr>
              <a:t>?</a:t>
            </a:r>
            <a:endParaRPr sz="3200">
              <a:latin typeface="Baskerville Old Face"/>
              <a:cs typeface="Baskerville Old Face"/>
            </a:endParaRPr>
          </a:p>
          <a:p>
            <a:pPr>
              <a:lnSpc>
                <a:spcPts val="650"/>
              </a:lnSpc>
              <a:spcBef>
                <a:spcPts val="49"/>
              </a:spcBef>
              <a:buFont typeface="Baskerville Old Face"/>
              <a:buChar char="•"/>
            </a:pPr>
            <a:endParaRPr sz="650"/>
          </a:p>
          <a:p>
            <a:pPr marL="756285" lvl="1" indent="-287020">
              <a:lnSpc>
                <a:spcPct val="100000"/>
              </a:lnSpc>
              <a:buFont typeface="Baskerville Old Face"/>
              <a:buChar char="–"/>
              <a:tabLst>
                <a:tab pos="756285" algn="l"/>
              </a:tabLst>
            </a:pPr>
            <a:r>
              <a:rPr sz="2800" spc="-5" dirty="0" smtClean="0">
                <a:latin typeface="Baskerville Old Face"/>
                <a:cs typeface="Baskerville Old Face"/>
              </a:rPr>
              <a:t>Q</a:t>
            </a:r>
            <a:r>
              <a:rPr sz="2800" spc="-20" dirty="0" smtClean="0">
                <a:latin typeface="Baskerville Old Face"/>
                <a:cs typeface="Baskerville Old Face"/>
              </a:rPr>
              <a:t>u</a:t>
            </a:r>
            <a:r>
              <a:rPr sz="2800" spc="-10" dirty="0" smtClean="0">
                <a:latin typeface="Baskerville Old Face"/>
                <a:cs typeface="Baskerville Old Face"/>
              </a:rPr>
              <a:t>ali</a:t>
            </a:r>
            <a:r>
              <a:rPr sz="2800" spc="-5" dirty="0" smtClean="0">
                <a:latin typeface="Baskerville Old Face"/>
                <a:cs typeface="Baskerville Old Face"/>
              </a:rPr>
              <a:t>f</a:t>
            </a:r>
            <a:r>
              <a:rPr sz="2800" spc="-10" dirty="0" smtClean="0">
                <a:latin typeface="Baskerville Old Face"/>
                <a:cs typeface="Baskerville Old Face"/>
              </a:rPr>
              <a:t>i</a:t>
            </a:r>
            <a:r>
              <a:rPr sz="2800" spc="-20" dirty="0" smtClean="0">
                <a:latin typeface="Baskerville Old Face"/>
                <a:cs typeface="Baskerville Old Face"/>
              </a:rPr>
              <a:t>e</a:t>
            </a:r>
            <a:r>
              <a:rPr sz="2800" spc="0" dirty="0" smtClean="0">
                <a:latin typeface="Baskerville Old Face"/>
                <a:cs typeface="Baskerville Old Face"/>
              </a:rPr>
              <a:t>d</a:t>
            </a:r>
            <a:r>
              <a:rPr sz="2800" spc="0" dirty="0" smtClean="0">
                <a:latin typeface="Times New Roman"/>
                <a:cs typeface="Times New Roman"/>
              </a:rPr>
              <a:t> </a:t>
            </a:r>
            <a:r>
              <a:rPr sz="2800" spc="-5" dirty="0" smtClean="0">
                <a:latin typeface="Baskerville Old Face"/>
                <a:cs typeface="Baskerville Old Face"/>
              </a:rPr>
              <a:t>p</a:t>
            </a:r>
            <a:r>
              <a:rPr sz="2800" spc="-20" dirty="0" smtClean="0">
                <a:latin typeface="Baskerville Old Face"/>
                <a:cs typeface="Baskerville Old Face"/>
              </a:rPr>
              <a:t>e</a:t>
            </a:r>
            <a:r>
              <a:rPr sz="2800" spc="-15" dirty="0" smtClean="0">
                <a:latin typeface="Baskerville Old Face"/>
                <a:cs typeface="Baskerville Old Face"/>
              </a:rPr>
              <a:t>rson</a:t>
            </a:r>
            <a:endParaRPr sz="2800">
              <a:latin typeface="Baskerville Old Face"/>
              <a:cs typeface="Baskerville Old Face"/>
            </a:endParaRPr>
          </a:p>
        </p:txBody>
      </p:sp>
      <p:sp>
        <p:nvSpPr>
          <p:cNvPr id="4" name="object 4" title="Anchor 1"/>
          <p:cNvSpPr/>
          <p:nvPr/>
        </p:nvSpPr>
        <p:spPr>
          <a:xfrm>
            <a:off x="7086600" y="1447800"/>
            <a:ext cx="2286000" cy="342900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 title="Anchor 2"/>
          <p:cNvSpPr/>
          <p:nvPr/>
        </p:nvSpPr>
        <p:spPr>
          <a:xfrm>
            <a:off x="7239000" y="5105400"/>
            <a:ext cx="2209799" cy="20604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 title="Anchor 3"/>
          <p:cNvSpPr/>
          <p:nvPr/>
        </p:nvSpPr>
        <p:spPr>
          <a:xfrm>
            <a:off x="5181600" y="5638800"/>
            <a:ext cx="1610867" cy="11064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 title="Anchor 5"/>
          <p:cNvSpPr/>
          <p:nvPr/>
        </p:nvSpPr>
        <p:spPr>
          <a:xfrm>
            <a:off x="914400" y="5638800"/>
            <a:ext cx="2119883" cy="136093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 title="Anchor 4"/>
          <p:cNvSpPr/>
          <p:nvPr/>
        </p:nvSpPr>
        <p:spPr>
          <a:xfrm>
            <a:off x="3581400" y="5715000"/>
            <a:ext cx="1002791" cy="129692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3139" y="1698182"/>
            <a:ext cx="4108450" cy="29679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marR="171450" indent="-342900">
              <a:lnSpc>
                <a:spcPct val="100400"/>
              </a:lnSpc>
              <a:buFont typeface="Baskerville Old Face"/>
              <a:buChar char="•"/>
              <a:tabLst>
                <a:tab pos="355600" algn="l"/>
              </a:tabLst>
            </a:pPr>
            <a:r>
              <a:rPr sz="2600" spc="-15" dirty="0" smtClean="0">
                <a:latin typeface="Baskerville Old Face"/>
                <a:cs typeface="Baskerville Old Face"/>
              </a:rPr>
              <a:t>R</a:t>
            </a:r>
            <a:r>
              <a:rPr sz="2600" spc="-5" dirty="0" smtClean="0">
                <a:latin typeface="Baskerville Old Face"/>
                <a:cs typeface="Baskerville Old Face"/>
              </a:rPr>
              <a:t>e</a:t>
            </a:r>
            <a:r>
              <a:rPr sz="2600" spc="0" dirty="0" smtClean="0">
                <a:latin typeface="Baskerville Old Face"/>
                <a:cs typeface="Baskerville Old Face"/>
              </a:rPr>
              <a:t>vi</a:t>
            </a:r>
            <a:r>
              <a:rPr sz="2600" spc="-5" dirty="0" smtClean="0">
                <a:latin typeface="Baskerville Old Face"/>
                <a:cs typeface="Baskerville Old Face"/>
              </a:rPr>
              <a:t>ew</a:t>
            </a:r>
            <a:r>
              <a:rPr sz="2600" spc="0" dirty="0" smtClean="0">
                <a:latin typeface="Baskerville Old Face"/>
                <a:cs typeface="Baskerville Old Face"/>
              </a:rPr>
              <a:t>ed</a:t>
            </a:r>
            <a:r>
              <a:rPr sz="2600" spc="-5" dirty="0" smtClean="0">
                <a:latin typeface="Times New Roman"/>
                <a:cs typeface="Times New Roman"/>
              </a:rPr>
              <a:t> </a:t>
            </a:r>
            <a:r>
              <a:rPr sz="2600" spc="-10" dirty="0" smtClean="0">
                <a:latin typeface="Baskerville Old Face"/>
                <a:cs typeface="Baskerville Old Face"/>
              </a:rPr>
              <a:t>a</a:t>
            </a:r>
            <a:r>
              <a:rPr sz="2600" spc="-5" dirty="0" smtClean="0">
                <a:latin typeface="Baskerville Old Face"/>
                <a:cs typeface="Baskerville Old Face"/>
              </a:rPr>
              <a:t>n</a:t>
            </a:r>
            <a:r>
              <a:rPr sz="2600" spc="0" dirty="0" smtClean="0">
                <a:latin typeface="Baskerville Old Face"/>
                <a:cs typeface="Baskerville Old Face"/>
              </a:rPr>
              <a:t>d</a:t>
            </a:r>
            <a:r>
              <a:rPr sz="2600" spc="-5" dirty="0" smtClean="0">
                <a:latin typeface="Times New Roman"/>
                <a:cs typeface="Times New Roman"/>
              </a:rPr>
              <a:t> </a:t>
            </a:r>
            <a:r>
              <a:rPr sz="2600" spc="-10" dirty="0" smtClean="0">
                <a:latin typeface="Baskerville Old Face"/>
                <a:cs typeface="Baskerville Old Face"/>
              </a:rPr>
              <a:t>c</a:t>
            </a:r>
            <a:r>
              <a:rPr sz="2600" spc="0" dirty="0" smtClean="0">
                <a:latin typeface="Baskerville Old Face"/>
                <a:cs typeface="Baskerville Old Face"/>
              </a:rPr>
              <a:t>e</a:t>
            </a:r>
            <a:r>
              <a:rPr sz="2600" spc="-10" dirty="0" smtClean="0">
                <a:latin typeface="Baskerville Old Face"/>
                <a:cs typeface="Baskerville Old Face"/>
              </a:rPr>
              <a:t>rti</a:t>
            </a:r>
            <a:r>
              <a:rPr sz="2600" spc="0" dirty="0" smtClean="0">
                <a:latin typeface="Baskerville Old Face"/>
                <a:cs typeface="Baskerville Old Face"/>
              </a:rPr>
              <a:t>f</a:t>
            </a:r>
            <a:r>
              <a:rPr sz="2600" spc="-10" dirty="0" smtClean="0">
                <a:latin typeface="Baskerville Old Face"/>
                <a:cs typeface="Baskerville Old Face"/>
              </a:rPr>
              <a:t>i</a:t>
            </a:r>
            <a:r>
              <a:rPr sz="2600" spc="0" dirty="0" smtClean="0">
                <a:latin typeface="Baskerville Old Face"/>
                <a:cs typeface="Baskerville Old Face"/>
              </a:rPr>
              <a:t>ed</a:t>
            </a:r>
            <a:r>
              <a:rPr sz="2600" spc="-15" dirty="0" smtClean="0">
                <a:latin typeface="Times New Roman"/>
                <a:cs typeface="Times New Roman"/>
              </a:rPr>
              <a:t> </a:t>
            </a:r>
            <a:r>
              <a:rPr sz="2600" spc="-10" dirty="0" smtClean="0">
                <a:latin typeface="Baskerville Old Face"/>
                <a:cs typeface="Baskerville Old Face"/>
              </a:rPr>
              <a:t>b</a:t>
            </a:r>
            <a:r>
              <a:rPr sz="2600" spc="0" dirty="0" smtClean="0">
                <a:latin typeface="Baskerville Old Face"/>
                <a:cs typeface="Baskerville Old Face"/>
              </a:rPr>
              <a:t>y</a:t>
            </a:r>
            <a:r>
              <a:rPr sz="2600" spc="0" dirty="0" smtClean="0">
                <a:latin typeface="Times New Roman"/>
                <a:cs typeface="Times New Roman"/>
              </a:rPr>
              <a:t> </a:t>
            </a:r>
            <a:r>
              <a:rPr sz="2600" spc="0" dirty="0" smtClean="0">
                <a:latin typeface="Baskerville Old Face"/>
                <a:cs typeface="Baskerville Old Face"/>
              </a:rPr>
              <a:t>a</a:t>
            </a:r>
            <a:r>
              <a:rPr sz="2600" spc="0" dirty="0" smtClean="0">
                <a:latin typeface="Times New Roman"/>
                <a:cs typeface="Times New Roman"/>
              </a:rPr>
              <a:t> </a:t>
            </a:r>
            <a:r>
              <a:rPr sz="2600" spc="0" dirty="0" smtClean="0">
                <a:latin typeface="Baskerville Old Face"/>
                <a:cs typeface="Baskerville Old Face"/>
              </a:rPr>
              <a:t>q</a:t>
            </a:r>
            <a:r>
              <a:rPr sz="2600" spc="-15" dirty="0" smtClean="0">
                <a:latin typeface="Baskerville Old Face"/>
                <a:cs typeface="Baskerville Old Face"/>
              </a:rPr>
              <a:t>u</a:t>
            </a:r>
            <a:r>
              <a:rPr sz="2600" spc="0" dirty="0" smtClean="0">
                <a:latin typeface="Baskerville Old Face"/>
                <a:cs typeface="Baskerville Old Face"/>
              </a:rPr>
              <a:t>a</a:t>
            </a:r>
            <a:r>
              <a:rPr sz="2600" spc="-10" dirty="0" smtClean="0">
                <a:latin typeface="Baskerville Old Face"/>
                <a:cs typeface="Baskerville Old Face"/>
              </a:rPr>
              <a:t>lif</a:t>
            </a:r>
            <a:r>
              <a:rPr sz="2600" spc="0" dirty="0" smtClean="0">
                <a:latin typeface="Baskerville Old Face"/>
                <a:cs typeface="Baskerville Old Face"/>
              </a:rPr>
              <a:t>ied</a:t>
            </a:r>
            <a:r>
              <a:rPr sz="2600" spc="-5" dirty="0" smtClean="0">
                <a:latin typeface="Times New Roman"/>
                <a:cs typeface="Times New Roman"/>
              </a:rPr>
              <a:t> </a:t>
            </a:r>
            <a:r>
              <a:rPr sz="2600" spc="-15" dirty="0" smtClean="0">
                <a:latin typeface="Baskerville Old Face"/>
                <a:cs typeface="Baskerville Old Face"/>
              </a:rPr>
              <a:t>en</a:t>
            </a:r>
            <a:r>
              <a:rPr sz="2600" spc="-5" dirty="0" smtClean="0">
                <a:latin typeface="Baskerville Old Face"/>
                <a:cs typeface="Baskerville Old Face"/>
              </a:rPr>
              <a:t>g</a:t>
            </a:r>
            <a:r>
              <a:rPr sz="2600" spc="0" dirty="0" smtClean="0">
                <a:latin typeface="Baskerville Old Face"/>
                <a:cs typeface="Baskerville Old Face"/>
              </a:rPr>
              <a:t>i</a:t>
            </a:r>
            <a:r>
              <a:rPr sz="2600" spc="-5" dirty="0" smtClean="0">
                <a:latin typeface="Baskerville Old Face"/>
                <a:cs typeface="Baskerville Old Face"/>
              </a:rPr>
              <a:t>n</a:t>
            </a:r>
            <a:r>
              <a:rPr sz="2600" spc="0" dirty="0" smtClean="0">
                <a:latin typeface="Baskerville Old Face"/>
                <a:cs typeface="Baskerville Old Face"/>
              </a:rPr>
              <a:t>eer</a:t>
            </a:r>
            <a:endParaRPr sz="2600">
              <a:latin typeface="Baskerville Old Face"/>
              <a:cs typeface="Baskerville Old Face"/>
            </a:endParaRPr>
          </a:p>
          <a:p>
            <a:pPr>
              <a:lnSpc>
                <a:spcPts val="600"/>
              </a:lnSpc>
              <a:spcBef>
                <a:spcPts val="11"/>
              </a:spcBef>
              <a:buFont typeface="Baskerville Old Face"/>
              <a:buChar char="•"/>
            </a:pPr>
            <a:endParaRPr sz="600"/>
          </a:p>
          <a:p>
            <a:pPr marL="355600" marR="12700" indent="-342900">
              <a:lnSpc>
                <a:spcPct val="100400"/>
              </a:lnSpc>
              <a:buFont typeface="Baskerville Old Face"/>
              <a:buChar char="•"/>
              <a:tabLst>
                <a:tab pos="355600" algn="l"/>
              </a:tabLst>
            </a:pPr>
            <a:r>
              <a:rPr sz="2600" spc="-10" dirty="0" smtClean="0">
                <a:latin typeface="Baskerville Old Face"/>
                <a:cs typeface="Baskerville Old Face"/>
              </a:rPr>
              <a:t>C</a:t>
            </a:r>
            <a:r>
              <a:rPr sz="2600" spc="0" dirty="0" smtClean="0">
                <a:latin typeface="Baskerville Old Face"/>
                <a:cs typeface="Baskerville Old Face"/>
              </a:rPr>
              <a:t>an</a:t>
            </a:r>
            <a:r>
              <a:rPr sz="2600" spc="-5" dirty="0" smtClean="0">
                <a:latin typeface="Times New Roman"/>
                <a:cs typeface="Times New Roman"/>
              </a:rPr>
              <a:t> </a:t>
            </a:r>
            <a:r>
              <a:rPr sz="2600" spc="-5" dirty="0" smtClean="0">
                <a:latin typeface="Baskerville Old Face"/>
                <a:cs typeface="Baskerville Old Face"/>
              </a:rPr>
              <a:t>u</a:t>
            </a:r>
            <a:r>
              <a:rPr sz="2600" spc="0" dirty="0" smtClean="0">
                <a:latin typeface="Baskerville Old Face"/>
                <a:cs typeface="Baskerville Old Face"/>
              </a:rPr>
              <a:t>se</a:t>
            </a:r>
            <a:r>
              <a:rPr sz="2600" spc="-5" dirty="0" smtClean="0">
                <a:latin typeface="Times New Roman"/>
                <a:cs typeface="Times New Roman"/>
              </a:rPr>
              <a:t> </a:t>
            </a:r>
            <a:r>
              <a:rPr sz="2600" spc="-5" dirty="0" smtClean="0">
                <a:latin typeface="Baskerville Old Face"/>
                <a:cs typeface="Baskerville Old Face"/>
              </a:rPr>
              <a:t>b</a:t>
            </a:r>
            <a:r>
              <a:rPr sz="2600" spc="-10" dirty="0" smtClean="0">
                <a:latin typeface="Baskerville Old Face"/>
                <a:cs typeface="Baskerville Old Face"/>
              </a:rPr>
              <a:t>ot</a:t>
            </a:r>
            <a:r>
              <a:rPr sz="2600" spc="0" dirty="0" smtClean="0">
                <a:latin typeface="Baskerville Old Face"/>
                <a:cs typeface="Baskerville Old Face"/>
              </a:rPr>
              <a:t>h</a:t>
            </a:r>
            <a:r>
              <a:rPr sz="2600" spc="-5" dirty="0" smtClean="0">
                <a:latin typeface="Times New Roman"/>
                <a:cs typeface="Times New Roman"/>
              </a:rPr>
              <a:t> </a:t>
            </a:r>
            <a:r>
              <a:rPr sz="2600" spc="-10" dirty="0" smtClean="0">
                <a:latin typeface="Baskerville Old Face"/>
                <a:cs typeface="Baskerville Old Face"/>
              </a:rPr>
              <a:t>t</a:t>
            </a:r>
            <a:r>
              <a:rPr sz="2600" spc="0" dirty="0" smtClean="0">
                <a:latin typeface="Baskerville Old Face"/>
                <a:cs typeface="Baskerville Old Face"/>
              </a:rPr>
              <a:t>emp</a:t>
            </a:r>
            <a:r>
              <a:rPr sz="2600" spc="-10" dirty="0" smtClean="0">
                <a:latin typeface="Baskerville Old Face"/>
                <a:cs typeface="Baskerville Old Face"/>
              </a:rPr>
              <a:t>or</a:t>
            </a:r>
            <a:r>
              <a:rPr sz="2600" spc="0" dirty="0" smtClean="0">
                <a:latin typeface="Baskerville Old Face"/>
                <a:cs typeface="Baskerville Old Face"/>
              </a:rPr>
              <a:t>a</a:t>
            </a:r>
            <a:r>
              <a:rPr sz="2600" spc="-20" dirty="0" smtClean="0">
                <a:latin typeface="Baskerville Old Face"/>
                <a:cs typeface="Baskerville Old Face"/>
              </a:rPr>
              <a:t>r</a:t>
            </a:r>
            <a:r>
              <a:rPr sz="2600" spc="0" dirty="0" smtClean="0">
                <a:latin typeface="Baskerville Old Face"/>
                <a:cs typeface="Baskerville Old Face"/>
              </a:rPr>
              <a:t>y</a:t>
            </a:r>
            <a:r>
              <a:rPr sz="2600" spc="0" dirty="0" smtClean="0">
                <a:latin typeface="Times New Roman"/>
                <a:cs typeface="Times New Roman"/>
              </a:rPr>
              <a:t> </a:t>
            </a:r>
            <a:r>
              <a:rPr sz="2600" spc="0" dirty="0" smtClean="0">
                <a:latin typeface="Baskerville Old Face"/>
                <a:cs typeface="Baskerville Old Face"/>
              </a:rPr>
              <a:t>a</a:t>
            </a:r>
            <a:r>
              <a:rPr sz="2600" spc="-5" dirty="0" smtClean="0">
                <a:latin typeface="Baskerville Old Face"/>
                <a:cs typeface="Baskerville Old Face"/>
              </a:rPr>
              <a:t>n</a:t>
            </a:r>
            <a:r>
              <a:rPr sz="2600" spc="0" dirty="0" smtClean="0">
                <a:latin typeface="Baskerville Old Face"/>
                <a:cs typeface="Baskerville Old Face"/>
              </a:rPr>
              <a:t>d</a:t>
            </a:r>
            <a:r>
              <a:rPr sz="2600" spc="0" dirty="0" smtClean="0">
                <a:latin typeface="Times New Roman"/>
                <a:cs typeface="Times New Roman"/>
              </a:rPr>
              <a:t> </a:t>
            </a:r>
            <a:r>
              <a:rPr sz="2600" spc="0" dirty="0" smtClean="0">
                <a:latin typeface="Baskerville Old Face"/>
                <a:cs typeface="Baskerville Old Face"/>
              </a:rPr>
              <a:t>pe</a:t>
            </a:r>
            <a:r>
              <a:rPr sz="2600" spc="-20" dirty="0" smtClean="0">
                <a:latin typeface="Baskerville Old Face"/>
                <a:cs typeface="Baskerville Old Face"/>
              </a:rPr>
              <a:t>r</a:t>
            </a:r>
            <a:r>
              <a:rPr sz="2600" spc="0" dirty="0" smtClean="0">
                <a:latin typeface="Baskerville Old Face"/>
                <a:cs typeface="Baskerville Old Face"/>
              </a:rPr>
              <a:t>ma</a:t>
            </a:r>
            <a:r>
              <a:rPr sz="2600" spc="-15" dirty="0" smtClean="0">
                <a:latin typeface="Baskerville Old Face"/>
                <a:cs typeface="Baskerville Old Face"/>
              </a:rPr>
              <a:t>n</a:t>
            </a:r>
            <a:r>
              <a:rPr sz="2600" spc="0" dirty="0" smtClean="0">
                <a:latin typeface="Baskerville Old Face"/>
                <a:cs typeface="Baskerville Old Face"/>
              </a:rPr>
              <a:t>e</a:t>
            </a:r>
            <a:r>
              <a:rPr sz="2600" spc="-5" dirty="0" smtClean="0">
                <a:latin typeface="Baskerville Old Face"/>
                <a:cs typeface="Baskerville Old Face"/>
              </a:rPr>
              <a:t>n</a:t>
            </a:r>
            <a:r>
              <a:rPr sz="2600" spc="0" dirty="0" smtClean="0">
                <a:latin typeface="Baskerville Old Face"/>
                <a:cs typeface="Baskerville Old Face"/>
              </a:rPr>
              <a:t>t</a:t>
            </a:r>
            <a:r>
              <a:rPr sz="2600" spc="-20" dirty="0" smtClean="0">
                <a:latin typeface="Times New Roman"/>
                <a:cs typeface="Times New Roman"/>
              </a:rPr>
              <a:t> </a:t>
            </a:r>
            <a:r>
              <a:rPr sz="2600" spc="0" dirty="0" smtClean="0">
                <a:latin typeface="Baskerville Old Face"/>
                <a:cs typeface="Baskerville Old Face"/>
              </a:rPr>
              <a:t>a</a:t>
            </a:r>
            <a:r>
              <a:rPr sz="2600" spc="-5" dirty="0" smtClean="0">
                <a:latin typeface="Baskerville Old Face"/>
                <a:cs typeface="Baskerville Old Face"/>
              </a:rPr>
              <a:t>n</a:t>
            </a:r>
            <a:r>
              <a:rPr sz="2600" spc="-10" dirty="0" smtClean="0">
                <a:latin typeface="Baskerville Old Face"/>
                <a:cs typeface="Baskerville Old Face"/>
              </a:rPr>
              <a:t>c</a:t>
            </a:r>
            <a:r>
              <a:rPr sz="2600" spc="0" dirty="0" smtClean="0">
                <a:latin typeface="Baskerville Old Face"/>
                <a:cs typeface="Baskerville Old Face"/>
              </a:rPr>
              <a:t>h</a:t>
            </a:r>
            <a:r>
              <a:rPr sz="2600" spc="-10" dirty="0" smtClean="0">
                <a:latin typeface="Baskerville Old Face"/>
                <a:cs typeface="Baskerville Old Face"/>
              </a:rPr>
              <a:t>or</a:t>
            </a:r>
            <a:r>
              <a:rPr sz="2600" spc="0" dirty="0" smtClean="0">
                <a:latin typeface="Baskerville Old Face"/>
                <a:cs typeface="Baskerville Old Face"/>
              </a:rPr>
              <a:t>a</a:t>
            </a:r>
            <a:r>
              <a:rPr sz="2600" spc="-5" dirty="0" smtClean="0">
                <a:latin typeface="Baskerville Old Face"/>
                <a:cs typeface="Baskerville Old Face"/>
              </a:rPr>
              <a:t>g</a:t>
            </a:r>
            <a:r>
              <a:rPr sz="2600" spc="0" dirty="0" smtClean="0">
                <a:latin typeface="Baskerville Old Face"/>
                <a:cs typeface="Baskerville Old Face"/>
              </a:rPr>
              <a:t>e</a:t>
            </a:r>
            <a:r>
              <a:rPr sz="2600" spc="-5" dirty="0" smtClean="0">
                <a:latin typeface="Times New Roman"/>
                <a:cs typeface="Times New Roman"/>
              </a:rPr>
              <a:t> </a:t>
            </a:r>
            <a:r>
              <a:rPr sz="2600" spc="0" dirty="0" smtClean="0">
                <a:latin typeface="Baskerville Old Face"/>
                <a:cs typeface="Baskerville Old Face"/>
              </a:rPr>
              <a:t>p</a:t>
            </a:r>
            <a:r>
              <a:rPr sz="2600" spc="-10" dirty="0" smtClean="0">
                <a:latin typeface="Baskerville Old Face"/>
                <a:cs typeface="Baskerville Old Face"/>
              </a:rPr>
              <a:t>o</a:t>
            </a:r>
            <a:r>
              <a:rPr sz="2600" spc="0" dirty="0" smtClean="0">
                <a:latin typeface="Baskerville Old Face"/>
                <a:cs typeface="Baskerville Old Face"/>
              </a:rPr>
              <a:t>i</a:t>
            </a:r>
            <a:r>
              <a:rPr sz="2600" spc="-5" dirty="0" smtClean="0">
                <a:latin typeface="Baskerville Old Face"/>
                <a:cs typeface="Baskerville Old Face"/>
              </a:rPr>
              <a:t>n</a:t>
            </a:r>
            <a:r>
              <a:rPr sz="2600" spc="-10" dirty="0" smtClean="0">
                <a:latin typeface="Baskerville Old Face"/>
                <a:cs typeface="Baskerville Old Face"/>
              </a:rPr>
              <a:t>t</a:t>
            </a:r>
            <a:r>
              <a:rPr sz="2600" spc="0" dirty="0" smtClean="0">
                <a:latin typeface="Baskerville Old Face"/>
                <a:cs typeface="Baskerville Old Face"/>
              </a:rPr>
              <a:t>s</a:t>
            </a:r>
            <a:endParaRPr sz="2600">
              <a:latin typeface="Baskerville Old Face"/>
              <a:cs typeface="Baskerville Old Face"/>
            </a:endParaRPr>
          </a:p>
          <a:p>
            <a:pPr>
              <a:lnSpc>
                <a:spcPts val="550"/>
              </a:lnSpc>
              <a:spcBef>
                <a:spcPts val="49"/>
              </a:spcBef>
              <a:buFont typeface="Baskerville Old Face"/>
              <a:buChar char="•"/>
            </a:pPr>
            <a:endParaRPr sz="550"/>
          </a:p>
          <a:p>
            <a:pPr marL="355600" marR="142240" indent="-342900">
              <a:lnSpc>
                <a:spcPct val="100400"/>
              </a:lnSpc>
              <a:buFont typeface="Baskerville Old Face"/>
              <a:buChar char="•"/>
              <a:tabLst>
                <a:tab pos="355600" algn="l"/>
              </a:tabLst>
            </a:pPr>
            <a:r>
              <a:rPr sz="2600" spc="-10" dirty="0" smtClean="0">
                <a:latin typeface="Baskerville Old Face"/>
                <a:cs typeface="Baskerville Old Face"/>
              </a:rPr>
              <a:t>E</a:t>
            </a:r>
            <a:r>
              <a:rPr sz="2600" spc="-5" dirty="0" smtClean="0">
                <a:latin typeface="Baskerville Old Face"/>
                <a:cs typeface="Baskerville Old Face"/>
              </a:rPr>
              <a:t>n</a:t>
            </a:r>
            <a:r>
              <a:rPr sz="2600" spc="0" dirty="0" smtClean="0">
                <a:latin typeface="Baskerville Old Face"/>
                <a:cs typeface="Baskerville Old Face"/>
              </a:rPr>
              <a:t>s</a:t>
            </a:r>
            <a:r>
              <a:rPr sz="2600" spc="-5" dirty="0" smtClean="0">
                <a:latin typeface="Baskerville Old Face"/>
                <a:cs typeface="Baskerville Old Face"/>
              </a:rPr>
              <a:t>u</a:t>
            </a:r>
            <a:r>
              <a:rPr sz="2600" spc="-10" dirty="0" smtClean="0">
                <a:latin typeface="Baskerville Old Face"/>
                <a:cs typeface="Baskerville Old Face"/>
              </a:rPr>
              <a:t>r</a:t>
            </a:r>
            <a:r>
              <a:rPr sz="2600" spc="0" dirty="0" smtClean="0">
                <a:latin typeface="Baskerville Old Face"/>
                <a:cs typeface="Baskerville Old Face"/>
              </a:rPr>
              <a:t>e</a:t>
            </a:r>
            <a:r>
              <a:rPr sz="2600" spc="-5" dirty="0" smtClean="0">
                <a:latin typeface="Times New Roman"/>
                <a:cs typeface="Times New Roman"/>
              </a:rPr>
              <a:t> </a:t>
            </a:r>
            <a:r>
              <a:rPr sz="2600" spc="-10" dirty="0" smtClean="0">
                <a:latin typeface="Baskerville Old Face"/>
                <a:cs typeface="Baskerville Old Face"/>
              </a:rPr>
              <a:t>t</a:t>
            </a:r>
            <a:r>
              <a:rPr sz="2600" spc="0" dirty="0" smtClean="0">
                <a:latin typeface="Baskerville Old Face"/>
                <a:cs typeface="Baskerville Old Face"/>
              </a:rPr>
              <a:t>hat</a:t>
            </a:r>
            <a:r>
              <a:rPr sz="2600" spc="-20" dirty="0" smtClean="0">
                <a:latin typeface="Times New Roman"/>
                <a:cs typeface="Times New Roman"/>
              </a:rPr>
              <a:t> </a:t>
            </a:r>
            <a:r>
              <a:rPr sz="2600" spc="-10" dirty="0" smtClean="0">
                <a:latin typeface="Baskerville Old Face"/>
                <a:cs typeface="Baskerville Old Face"/>
              </a:rPr>
              <a:t>t</a:t>
            </a:r>
            <a:r>
              <a:rPr sz="2600" spc="0" dirty="0" smtClean="0">
                <a:latin typeface="Baskerville Old Face"/>
                <a:cs typeface="Baskerville Old Face"/>
              </a:rPr>
              <a:t>he</a:t>
            </a:r>
            <a:r>
              <a:rPr sz="2600" spc="-5" dirty="0" smtClean="0">
                <a:latin typeface="Times New Roman"/>
                <a:cs typeface="Times New Roman"/>
              </a:rPr>
              <a:t> </a:t>
            </a:r>
            <a:r>
              <a:rPr sz="2600" spc="0" dirty="0" smtClean="0">
                <a:latin typeface="Baskerville Old Face"/>
                <a:cs typeface="Baskerville Old Face"/>
              </a:rPr>
              <a:t>a</a:t>
            </a:r>
            <a:r>
              <a:rPr sz="2600" spc="-5" dirty="0" smtClean="0">
                <a:latin typeface="Baskerville Old Face"/>
                <a:cs typeface="Baskerville Old Face"/>
              </a:rPr>
              <a:t>n</a:t>
            </a:r>
            <a:r>
              <a:rPr sz="2600" spc="-10" dirty="0" smtClean="0">
                <a:latin typeface="Baskerville Old Face"/>
                <a:cs typeface="Baskerville Old Face"/>
              </a:rPr>
              <a:t>c</a:t>
            </a:r>
            <a:r>
              <a:rPr sz="2600" spc="0" dirty="0" smtClean="0">
                <a:latin typeface="Baskerville Old Face"/>
                <a:cs typeface="Baskerville Old Face"/>
              </a:rPr>
              <a:t>h</a:t>
            </a:r>
            <a:r>
              <a:rPr sz="2600" spc="-10" dirty="0" smtClean="0">
                <a:latin typeface="Baskerville Old Face"/>
                <a:cs typeface="Baskerville Old Face"/>
              </a:rPr>
              <a:t>or</a:t>
            </a:r>
            <a:r>
              <a:rPr sz="2600" spc="0" dirty="0" smtClean="0">
                <a:latin typeface="Baskerville Old Face"/>
                <a:cs typeface="Baskerville Old Face"/>
              </a:rPr>
              <a:t>a</a:t>
            </a:r>
            <a:r>
              <a:rPr sz="2600" spc="-5" dirty="0" smtClean="0">
                <a:latin typeface="Baskerville Old Face"/>
                <a:cs typeface="Baskerville Old Face"/>
              </a:rPr>
              <a:t>g</a:t>
            </a:r>
            <a:r>
              <a:rPr sz="2600" spc="0" dirty="0" smtClean="0">
                <a:latin typeface="Baskerville Old Face"/>
                <a:cs typeface="Baskerville Old Face"/>
              </a:rPr>
              <a:t>e</a:t>
            </a:r>
            <a:r>
              <a:rPr sz="2600" spc="0" dirty="0" smtClean="0">
                <a:latin typeface="Times New Roman"/>
                <a:cs typeface="Times New Roman"/>
              </a:rPr>
              <a:t> </a:t>
            </a:r>
            <a:r>
              <a:rPr sz="2600" spc="0" dirty="0" smtClean="0">
                <a:latin typeface="Baskerville Old Face"/>
                <a:cs typeface="Baskerville Old Face"/>
              </a:rPr>
              <a:t>p</a:t>
            </a:r>
            <a:r>
              <a:rPr sz="2600" spc="-10" dirty="0" smtClean="0">
                <a:latin typeface="Baskerville Old Face"/>
                <a:cs typeface="Baskerville Old Face"/>
              </a:rPr>
              <a:t>o</a:t>
            </a:r>
            <a:r>
              <a:rPr sz="2600" spc="0" dirty="0" smtClean="0">
                <a:latin typeface="Baskerville Old Face"/>
                <a:cs typeface="Baskerville Old Face"/>
              </a:rPr>
              <a:t>i</a:t>
            </a:r>
            <a:r>
              <a:rPr sz="2600" spc="-5" dirty="0" smtClean="0">
                <a:latin typeface="Baskerville Old Face"/>
                <a:cs typeface="Baskerville Old Face"/>
              </a:rPr>
              <a:t>n</a:t>
            </a:r>
            <a:r>
              <a:rPr sz="2600" spc="0" dirty="0" smtClean="0">
                <a:latin typeface="Baskerville Old Face"/>
                <a:cs typeface="Baskerville Old Face"/>
              </a:rPr>
              <a:t>t</a:t>
            </a:r>
            <a:r>
              <a:rPr sz="2600" spc="-20" dirty="0" smtClean="0">
                <a:latin typeface="Times New Roman"/>
                <a:cs typeface="Times New Roman"/>
              </a:rPr>
              <a:t> </a:t>
            </a:r>
            <a:r>
              <a:rPr sz="2600" spc="0" dirty="0" smtClean="0">
                <a:latin typeface="Baskerville Old Face"/>
                <a:cs typeface="Baskerville Old Face"/>
              </a:rPr>
              <a:t>is</a:t>
            </a:r>
            <a:r>
              <a:rPr sz="2600" spc="0" dirty="0" smtClean="0">
                <a:latin typeface="Times New Roman"/>
                <a:cs typeface="Times New Roman"/>
              </a:rPr>
              <a:t> </a:t>
            </a:r>
            <a:r>
              <a:rPr sz="2600" spc="-15" dirty="0" smtClean="0">
                <a:latin typeface="Baskerville Old Face"/>
                <a:cs typeface="Baskerville Old Face"/>
              </a:rPr>
              <a:t>h</a:t>
            </a:r>
            <a:r>
              <a:rPr sz="2600" spc="0" dirty="0" smtClean="0">
                <a:latin typeface="Baskerville Old Face"/>
                <a:cs typeface="Baskerville Old Face"/>
              </a:rPr>
              <a:t>i</a:t>
            </a:r>
            <a:r>
              <a:rPr sz="2600" spc="-5" dirty="0" smtClean="0">
                <a:latin typeface="Baskerville Old Face"/>
                <a:cs typeface="Baskerville Old Face"/>
              </a:rPr>
              <a:t>g</a:t>
            </a:r>
            <a:r>
              <a:rPr sz="2600" spc="0" dirty="0" smtClean="0">
                <a:latin typeface="Baskerville Old Face"/>
                <a:cs typeface="Baskerville Old Face"/>
              </a:rPr>
              <a:t>h</a:t>
            </a:r>
            <a:r>
              <a:rPr sz="2600" spc="-5" dirty="0" smtClean="0">
                <a:latin typeface="Times New Roman"/>
                <a:cs typeface="Times New Roman"/>
              </a:rPr>
              <a:t> </a:t>
            </a:r>
            <a:r>
              <a:rPr sz="2600" spc="0" dirty="0" smtClean="0">
                <a:latin typeface="Baskerville Old Face"/>
                <a:cs typeface="Baskerville Old Face"/>
              </a:rPr>
              <a:t>e</a:t>
            </a:r>
            <a:r>
              <a:rPr sz="2600" spc="-5" dirty="0" smtClean="0">
                <a:latin typeface="Baskerville Old Face"/>
                <a:cs typeface="Baskerville Old Face"/>
              </a:rPr>
              <a:t>n</a:t>
            </a:r>
            <a:r>
              <a:rPr sz="2600" spc="-10" dirty="0" smtClean="0">
                <a:latin typeface="Baskerville Old Face"/>
                <a:cs typeface="Baskerville Old Face"/>
              </a:rPr>
              <a:t>o</a:t>
            </a:r>
            <a:r>
              <a:rPr sz="2600" spc="-5" dirty="0" smtClean="0">
                <a:latin typeface="Baskerville Old Face"/>
                <a:cs typeface="Baskerville Old Face"/>
              </a:rPr>
              <a:t>ug</a:t>
            </a:r>
            <a:r>
              <a:rPr sz="2600" spc="0" dirty="0" smtClean="0">
                <a:latin typeface="Baskerville Old Face"/>
                <a:cs typeface="Baskerville Old Face"/>
              </a:rPr>
              <a:t>h</a:t>
            </a:r>
            <a:r>
              <a:rPr sz="2600" spc="-5" dirty="0" smtClean="0">
                <a:latin typeface="Times New Roman"/>
                <a:cs typeface="Times New Roman"/>
              </a:rPr>
              <a:t> </a:t>
            </a:r>
            <a:r>
              <a:rPr sz="2600" spc="-10" dirty="0" smtClean="0">
                <a:latin typeface="Baskerville Old Face"/>
                <a:cs typeface="Baskerville Old Face"/>
              </a:rPr>
              <a:t>fo</a:t>
            </a:r>
            <a:r>
              <a:rPr sz="2600" spc="0" dirty="0" smtClean="0">
                <a:latin typeface="Baskerville Old Face"/>
                <a:cs typeface="Baskerville Old Face"/>
              </a:rPr>
              <a:t>r</a:t>
            </a:r>
            <a:r>
              <a:rPr sz="2600" spc="-10" dirty="0" smtClean="0">
                <a:latin typeface="Times New Roman"/>
                <a:cs typeface="Times New Roman"/>
              </a:rPr>
              <a:t> </a:t>
            </a:r>
            <a:r>
              <a:rPr sz="2600" spc="-10" dirty="0" smtClean="0">
                <a:latin typeface="Baskerville Old Face"/>
                <a:cs typeface="Baskerville Old Face"/>
              </a:rPr>
              <a:t>t</a:t>
            </a:r>
            <a:r>
              <a:rPr sz="2600" spc="0" dirty="0" smtClean="0">
                <a:latin typeface="Baskerville Old Face"/>
                <a:cs typeface="Baskerville Old Face"/>
              </a:rPr>
              <a:t>he</a:t>
            </a:r>
            <a:r>
              <a:rPr sz="2600" spc="0" dirty="0" smtClean="0">
                <a:latin typeface="Times New Roman"/>
                <a:cs typeface="Times New Roman"/>
              </a:rPr>
              <a:t> </a:t>
            </a:r>
            <a:r>
              <a:rPr sz="2600" spc="-10" dirty="0" smtClean="0">
                <a:latin typeface="Baskerville Old Face"/>
                <a:cs typeface="Baskerville Old Face"/>
              </a:rPr>
              <a:t>PP</a:t>
            </a:r>
            <a:r>
              <a:rPr sz="2600" spc="0" dirty="0" smtClean="0">
                <a:latin typeface="Baskerville Old Face"/>
                <a:cs typeface="Baskerville Old Face"/>
              </a:rPr>
              <a:t>E</a:t>
            </a:r>
            <a:r>
              <a:rPr sz="2600" spc="-10" dirty="0" smtClean="0">
                <a:latin typeface="Times New Roman"/>
                <a:cs typeface="Times New Roman"/>
              </a:rPr>
              <a:t> </a:t>
            </a:r>
            <a:r>
              <a:rPr sz="2600" spc="0" dirty="0" smtClean="0">
                <a:latin typeface="Baskerville Old Face"/>
                <a:cs typeface="Baskerville Old Face"/>
              </a:rPr>
              <a:t>sele</a:t>
            </a:r>
            <a:r>
              <a:rPr sz="2600" spc="-10" dirty="0" smtClean="0">
                <a:latin typeface="Baskerville Old Face"/>
                <a:cs typeface="Baskerville Old Face"/>
              </a:rPr>
              <a:t>ct</a:t>
            </a:r>
            <a:r>
              <a:rPr sz="2600" spc="0" dirty="0" smtClean="0">
                <a:latin typeface="Baskerville Old Face"/>
                <a:cs typeface="Baskerville Old Face"/>
              </a:rPr>
              <a:t>ed</a:t>
            </a:r>
            <a:endParaRPr sz="2600">
              <a:latin typeface="Baskerville Old Face"/>
              <a:cs typeface="Baskerville Old Face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4704" rIns="0" bIns="0" rtlCol="0">
            <a:noAutofit/>
          </a:bodyPr>
          <a:lstStyle/>
          <a:p>
            <a:pPr marL="222250">
              <a:lnSpc>
                <a:spcPct val="100000"/>
              </a:lnSpc>
            </a:pPr>
            <a:r>
              <a:rPr sz="3000" spc="-10" dirty="0" smtClean="0">
                <a:latin typeface="Baskerville Old Face"/>
                <a:cs typeface="Baskerville Old Face"/>
              </a:rPr>
              <a:t>F</a:t>
            </a:r>
            <a:r>
              <a:rPr sz="3000" spc="0" dirty="0" smtClean="0">
                <a:latin typeface="Baskerville Old Face"/>
                <a:cs typeface="Baskerville Old Face"/>
              </a:rPr>
              <a:t>all</a:t>
            </a:r>
            <a:r>
              <a:rPr sz="3000" spc="-5" dirty="0" smtClean="0">
                <a:latin typeface="Times New Roman"/>
                <a:cs typeface="Times New Roman"/>
              </a:rPr>
              <a:t> </a:t>
            </a:r>
            <a:r>
              <a:rPr sz="3000" spc="-10" dirty="0" smtClean="0">
                <a:latin typeface="Baskerville Old Face"/>
                <a:cs typeface="Baskerville Old Face"/>
              </a:rPr>
              <a:t>P</a:t>
            </a:r>
            <a:r>
              <a:rPr sz="3000" spc="0" dirty="0" smtClean="0">
                <a:latin typeface="Baskerville Old Face"/>
                <a:cs typeface="Baskerville Old Face"/>
              </a:rPr>
              <a:t>r</a:t>
            </a:r>
            <a:r>
              <a:rPr sz="3000" spc="-10" dirty="0" smtClean="0">
                <a:latin typeface="Baskerville Old Face"/>
                <a:cs typeface="Baskerville Old Face"/>
              </a:rPr>
              <a:t>o</a:t>
            </a:r>
            <a:r>
              <a:rPr sz="3000" spc="-5" dirty="0" smtClean="0">
                <a:latin typeface="Baskerville Old Face"/>
                <a:cs typeface="Baskerville Old Face"/>
              </a:rPr>
              <a:t>t</a:t>
            </a:r>
            <a:r>
              <a:rPr sz="3000" spc="-10" dirty="0" smtClean="0">
                <a:latin typeface="Baskerville Old Face"/>
                <a:cs typeface="Baskerville Old Face"/>
              </a:rPr>
              <a:t>e</a:t>
            </a:r>
            <a:r>
              <a:rPr sz="3000" spc="-5" dirty="0" smtClean="0">
                <a:latin typeface="Baskerville Old Face"/>
                <a:cs typeface="Baskerville Old Face"/>
              </a:rPr>
              <a:t>ct</a:t>
            </a:r>
            <a:r>
              <a:rPr sz="3000" spc="0" dirty="0" smtClean="0">
                <a:latin typeface="Baskerville Old Face"/>
                <a:cs typeface="Baskerville Old Face"/>
              </a:rPr>
              <a:t>i</a:t>
            </a:r>
            <a:r>
              <a:rPr sz="3000" spc="-10" dirty="0" smtClean="0">
                <a:latin typeface="Baskerville Old Face"/>
                <a:cs typeface="Baskerville Old Face"/>
              </a:rPr>
              <a:t>o</a:t>
            </a:r>
            <a:r>
              <a:rPr sz="3000" spc="0" dirty="0" smtClean="0">
                <a:latin typeface="Baskerville Old Face"/>
                <a:cs typeface="Baskerville Old Face"/>
              </a:rPr>
              <a:t>n</a:t>
            </a:r>
            <a:r>
              <a:rPr sz="3000" spc="0" dirty="0" smtClean="0">
                <a:latin typeface="Times New Roman"/>
                <a:cs typeface="Times New Roman"/>
              </a:rPr>
              <a:t> </a:t>
            </a:r>
            <a:r>
              <a:rPr sz="3000" spc="-20" dirty="0" smtClean="0">
                <a:latin typeface="Baskerville Old Face"/>
                <a:cs typeface="Baskerville Old Face"/>
              </a:rPr>
              <a:t>B</a:t>
            </a:r>
            <a:r>
              <a:rPr sz="3000" spc="0" dirty="0" smtClean="0">
                <a:latin typeface="Baskerville Old Face"/>
                <a:cs typeface="Baskerville Old Face"/>
              </a:rPr>
              <a:t>a</a:t>
            </a:r>
            <a:r>
              <a:rPr sz="3000" spc="-15" dirty="0" smtClean="0">
                <a:latin typeface="Baskerville Old Face"/>
                <a:cs typeface="Baskerville Old Face"/>
              </a:rPr>
              <a:t>c</a:t>
            </a:r>
            <a:r>
              <a:rPr sz="3000" spc="0" dirty="0" smtClean="0">
                <a:latin typeface="Baskerville Old Face"/>
                <a:cs typeface="Baskerville Old Face"/>
              </a:rPr>
              <a:t>kgr</a:t>
            </a:r>
            <a:r>
              <a:rPr sz="3000" spc="-10" dirty="0" smtClean="0">
                <a:latin typeface="Baskerville Old Face"/>
                <a:cs typeface="Baskerville Old Face"/>
              </a:rPr>
              <a:t>o</a:t>
            </a:r>
            <a:r>
              <a:rPr sz="3000" spc="-5" dirty="0" smtClean="0">
                <a:latin typeface="Baskerville Old Face"/>
                <a:cs typeface="Baskerville Old Face"/>
              </a:rPr>
              <a:t>un</a:t>
            </a:r>
            <a:r>
              <a:rPr sz="3000" spc="0" dirty="0" smtClean="0">
                <a:latin typeface="Baskerville Old Face"/>
                <a:cs typeface="Baskerville Old Face"/>
              </a:rPr>
              <a:t>d</a:t>
            </a:r>
            <a:r>
              <a:rPr sz="3000" spc="0" dirty="0" smtClean="0">
                <a:latin typeface="Times New Roman"/>
                <a:cs typeface="Times New Roman"/>
              </a:rPr>
              <a:t> </a:t>
            </a:r>
            <a:r>
              <a:rPr sz="3000" spc="0" dirty="0" smtClean="0">
                <a:latin typeface="Baskerville Old Face"/>
                <a:cs typeface="Baskerville Old Face"/>
              </a:rPr>
              <a:t>–</a:t>
            </a:r>
            <a:r>
              <a:rPr sz="3000" spc="0" dirty="0" smtClean="0">
                <a:latin typeface="Times New Roman"/>
                <a:cs typeface="Times New Roman"/>
              </a:rPr>
              <a:t> </a:t>
            </a:r>
            <a:r>
              <a:rPr sz="3000" spc="-10" dirty="0" smtClean="0">
                <a:latin typeface="Baskerville Old Face"/>
                <a:cs typeface="Baskerville Old Face"/>
              </a:rPr>
              <a:t>A</a:t>
            </a:r>
            <a:r>
              <a:rPr sz="3000" spc="-5" dirty="0" smtClean="0">
                <a:latin typeface="Baskerville Old Face"/>
                <a:cs typeface="Baskerville Old Face"/>
              </a:rPr>
              <a:t>nch</a:t>
            </a:r>
            <a:r>
              <a:rPr sz="3000" spc="-10" dirty="0" smtClean="0">
                <a:latin typeface="Baskerville Old Face"/>
                <a:cs typeface="Baskerville Old Face"/>
              </a:rPr>
              <a:t>o</a:t>
            </a:r>
            <a:r>
              <a:rPr sz="3000" spc="0" dirty="0" smtClean="0">
                <a:latin typeface="Baskerville Old Face"/>
                <a:cs typeface="Baskerville Old Face"/>
              </a:rPr>
              <a:t>r</a:t>
            </a:r>
            <a:r>
              <a:rPr sz="3000" spc="-10" dirty="0" smtClean="0">
                <a:latin typeface="Baskerville Old Face"/>
                <a:cs typeface="Baskerville Old Face"/>
              </a:rPr>
              <a:t>a</a:t>
            </a:r>
            <a:r>
              <a:rPr sz="3000" spc="0" dirty="0" smtClean="0">
                <a:latin typeface="Baskerville Old Face"/>
                <a:cs typeface="Baskerville Old Face"/>
              </a:rPr>
              <a:t>ge</a:t>
            </a:r>
            <a:r>
              <a:rPr sz="3000" spc="5" dirty="0" smtClean="0">
                <a:latin typeface="Times New Roman"/>
                <a:cs typeface="Times New Roman"/>
              </a:rPr>
              <a:t> </a:t>
            </a:r>
            <a:r>
              <a:rPr sz="3000" spc="0" dirty="0" smtClean="0">
                <a:latin typeface="Baskerville Old Face"/>
                <a:cs typeface="Baskerville Old Face"/>
              </a:rPr>
              <a:t>P</a:t>
            </a:r>
            <a:r>
              <a:rPr sz="3000" spc="-20" dirty="0" smtClean="0">
                <a:latin typeface="Baskerville Old Face"/>
                <a:cs typeface="Baskerville Old Face"/>
              </a:rPr>
              <a:t>o</a:t>
            </a:r>
            <a:r>
              <a:rPr sz="3000" spc="0" dirty="0" smtClean="0">
                <a:latin typeface="Baskerville Old Face"/>
                <a:cs typeface="Baskerville Old Face"/>
              </a:rPr>
              <a:t>i</a:t>
            </a:r>
            <a:r>
              <a:rPr sz="3000" spc="-5" dirty="0" smtClean="0">
                <a:latin typeface="Baskerville Old Face"/>
                <a:cs typeface="Baskerville Old Face"/>
              </a:rPr>
              <a:t>nt</a:t>
            </a:r>
            <a:r>
              <a:rPr sz="3000" spc="0" dirty="0" smtClean="0">
                <a:latin typeface="Baskerville Old Face"/>
                <a:cs typeface="Baskerville Old Face"/>
              </a:rPr>
              <a:t>s</a:t>
            </a:r>
            <a:endParaRPr sz="3000">
              <a:latin typeface="Baskerville Old Face"/>
              <a:cs typeface="Baskerville Old Face"/>
            </a:endParaRPr>
          </a:p>
        </p:txBody>
      </p:sp>
      <p:sp>
        <p:nvSpPr>
          <p:cNvPr id="4" name="object 4" title="Anchorage Point 2"/>
          <p:cNvSpPr/>
          <p:nvPr/>
        </p:nvSpPr>
        <p:spPr>
          <a:xfrm>
            <a:off x="1371600" y="4648200"/>
            <a:ext cx="3581400" cy="251460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 title="Anchorage Points 1"/>
          <p:cNvSpPr/>
          <p:nvPr/>
        </p:nvSpPr>
        <p:spPr>
          <a:xfrm>
            <a:off x="5791200" y="1371600"/>
            <a:ext cx="2910839" cy="39761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 title="Anchorage Point 3"/>
          <p:cNvSpPr/>
          <p:nvPr/>
        </p:nvSpPr>
        <p:spPr>
          <a:xfrm>
            <a:off x="7239000" y="5334000"/>
            <a:ext cx="2209799" cy="18287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2907" rIns="0" bIns="0" rtlCol="0">
            <a:noAutofit/>
          </a:bodyPr>
          <a:lstStyle/>
          <a:p>
            <a:pPr marL="208279">
              <a:lnSpc>
                <a:spcPct val="100000"/>
              </a:lnSpc>
            </a:pPr>
            <a:r>
              <a:rPr sz="3000" spc="-10" dirty="0" smtClean="0">
                <a:latin typeface="Baskerville Old Face"/>
                <a:cs typeface="Baskerville Old Face"/>
              </a:rPr>
              <a:t>F</a:t>
            </a:r>
            <a:r>
              <a:rPr sz="3000" spc="0" dirty="0" smtClean="0">
                <a:latin typeface="Baskerville Old Face"/>
                <a:cs typeface="Baskerville Old Face"/>
              </a:rPr>
              <a:t>all</a:t>
            </a:r>
            <a:r>
              <a:rPr sz="3000" spc="-5" dirty="0" smtClean="0">
                <a:latin typeface="Times New Roman"/>
                <a:cs typeface="Times New Roman"/>
              </a:rPr>
              <a:t> </a:t>
            </a:r>
            <a:r>
              <a:rPr sz="3000" spc="-10" dirty="0" smtClean="0">
                <a:latin typeface="Baskerville Old Face"/>
                <a:cs typeface="Baskerville Old Face"/>
              </a:rPr>
              <a:t>P</a:t>
            </a:r>
            <a:r>
              <a:rPr sz="3000" spc="0" dirty="0" smtClean="0">
                <a:latin typeface="Baskerville Old Face"/>
                <a:cs typeface="Baskerville Old Face"/>
              </a:rPr>
              <a:t>r</a:t>
            </a:r>
            <a:r>
              <a:rPr sz="3000" spc="-10" dirty="0" smtClean="0">
                <a:latin typeface="Baskerville Old Face"/>
                <a:cs typeface="Baskerville Old Face"/>
              </a:rPr>
              <a:t>o</a:t>
            </a:r>
            <a:r>
              <a:rPr sz="3000" spc="-5" dirty="0" smtClean="0">
                <a:latin typeface="Baskerville Old Face"/>
                <a:cs typeface="Baskerville Old Face"/>
              </a:rPr>
              <a:t>t</a:t>
            </a:r>
            <a:r>
              <a:rPr sz="3000" spc="-10" dirty="0" smtClean="0">
                <a:latin typeface="Baskerville Old Face"/>
                <a:cs typeface="Baskerville Old Face"/>
              </a:rPr>
              <a:t>e</a:t>
            </a:r>
            <a:r>
              <a:rPr sz="3000" spc="-5" dirty="0" smtClean="0">
                <a:latin typeface="Baskerville Old Face"/>
                <a:cs typeface="Baskerville Old Face"/>
              </a:rPr>
              <a:t>ct</a:t>
            </a:r>
            <a:r>
              <a:rPr sz="3000" spc="0" dirty="0" smtClean="0">
                <a:latin typeface="Baskerville Old Face"/>
                <a:cs typeface="Baskerville Old Face"/>
              </a:rPr>
              <a:t>i</a:t>
            </a:r>
            <a:r>
              <a:rPr sz="3000" spc="-10" dirty="0" smtClean="0">
                <a:latin typeface="Baskerville Old Face"/>
                <a:cs typeface="Baskerville Old Face"/>
              </a:rPr>
              <a:t>o</a:t>
            </a:r>
            <a:r>
              <a:rPr sz="3000" spc="0" dirty="0" smtClean="0">
                <a:latin typeface="Baskerville Old Face"/>
                <a:cs typeface="Baskerville Old Face"/>
              </a:rPr>
              <a:t>n</a:t>
            </a:r>
            <a:r>
              <a:rPr sz="3000" spc="0" dirty="0" smtClean="0">
                <a:latin typeface="Times New Roman"/>
                <a:cs typeface="Times New Roman"/>
              </a:rPr>
              <a:t> </a:t>
            </a:r>
            <a:r>
              <a:rPr sz="3000" spc="-20" dirty="0" smtClean="0">
                <a:latin typeface="Baskerville Old Face"/>
                <a:cs typeface="Baskerville Old Face"/>
              </a:rPr>
              <a:t>B</a:t>
            </a:r>
            <a:r>
              <a:rPr sz="3000" spc="0" dirty="0" smtClean="0">
                <a:latin typeface="Baskerville Old Face"/>
                <a:cs typeface="Baskerville Old Face"/>
              </a:rPr>
              <a:t>a</a:t>
            </a:r>
            <a:r>
              <a:rPr sz="3000" spc="-15" dirty="0" smtClean="0">
                <a:latin typeface="Baskerville Old Face"/>
                <a:cs typeface="Baskerville Old Face"/>
              </a:rPr>
              <a:t>c</a:t>
            </a:r>
            <a:r>
              <a:rPr sz="3000" spc="0" dirty="0" smtClean="0">
                <a:latin typeface="Baskerville Old Face"/>
                <a:cs typeface="Baskerville Old Face"/>
              </a:rPr>
              <a:t>kgr</a:t>
            </a:r>
            <a:r>
              <a:rPr sz="3000" spc="-10" dirty="0" smtClean="0">
                <a:latin typeface="Baskerville Old Face"/>
                <a:cs typeface="Baskerville Old Face"/>
              </a:rPr>
              <a:t>o</a:t>
            </a:r>
            <a:r>
              <a:rPr sz="3000" spc="-5" dirty="0" smtClean="0">
                <a:latin typeface="Baskerville Old Face"/>
                <a:cs typeface="Baskerville Old Face"/>
              </a:rPr>
              <a:t>un</a:t>
            </a:r>
            <a:r>
              <a:rPr sz="3000" spc="0" dirty="0" smtClean="0">
                <a:latin typeface="Baskerville Old Face"/>
                <a:cs typeface="Baskerville Old Face"/>
              </a:rPr>
              <a:t>d</a:t>
            </a:r>
            <a:r>
              <a:rPr sz="3000" spc="0" dirty="0" smtClean="0">
                <a:latin typeface="Times New Roman"/>
                <a:cs typeface="Times New Roman"/>
              </a:rPr>
              <a:t> </a:t>
            </a:r>
            <a:r>
              <a:rPr sz="3000" spc="0" dirty="0" smtClean="0">
                <a:latin typeface="Baskerville Old Face"/>
                <a:cs typeface="Baskerville Old Face"/>
              </a:rPr>
              <a:t>–</a:t>
            </a:r>
            <a:r>
              <a:rPr sz="3000" spc="0" dirty="0" smtClean="0">
                <a:latin typeface="Times New Roman"/>
                <a:cs typeface="Times New Roman"/>
              </a:rPr>
              <a:t> </a:t>
            </a:r>
            <a:r>
              <a:rPr sz="3000" spc="-10" dirty="0" smtClean="0">
                <a:latin typeface="Baskerville Old Face"/>
                <a:cs typeface="Baskerville Old Face"/>
              </a:rPr>
              <a:t>A</a:t>
            </a:r>
            <a:r>
              <a:rPr sz="3000" spc="-5" dirty="0" smtClean="0">
                <a:latin typeface="Baskerville Old Face"/>
                <a:cs typeface="Baskerville Old Face"/>
              </a:rPr>
              <a:t>nch</a:t>
            </a:r>
            <a:r>
              <a:rPr sz="3000" spc="-10" dirty="0" smtClean="0">
                <a:latin typeface="Baskerville Old Face"/>
                <a:cs typeface="Baskerville Old Face"/>
              </a:rPr>
              <a:t>o</a:t>
            </a:r>
            <a:r>
              <a:rPr sz="3000" spc="0" dirty="0" smtClean="0">
                <a:latin typeface="Baskerville Old Face"/>
                <a:cs typeface="Baskerville Old Face"/>
              </a:rPr>
              <a:t>r</a:t>
            </a:r>
            <a:r>
              <a:rPr sz="3000" spc="-10" dirty="0" smtClean="0">
                <a:latin typeface="Baskerville Old Face"/>
                <a:cs typeface="Baskerville Old Face"/>
              </a:rPr>
              <a:t>a</a:t>
            </a:r>
            <a:r>
              <a:rPr sz="3000" spc="0" dirty="0" smtClean="0">
                <a:latin typeface="Baskerville Old Face"/>
                <a:cs typeface="Baskerville Old Face"/>
              </a:rPr>
              <a:t>ge</a:t>
            </a:r>
            <a:r>
              <a:rPr sz="3000" spc="5" dirty="0" smtClean="0">
                <a:latin typeface="Times New Roman"/>
                <a:cs typeface="Times New Roman"/>
              </a:rPr>
              <a:t> </a:t>
            </a:r>
            <a:r>
              <a:rPr sz="3000" spc="0" dirty="0" smtClean="0">
                <a:latin typeface="Baskerville Old Face"/>
                <a:cs typeface="Baskerville Old Face"/>
              </a:rPr>
              <a:t>P</a:t>
            </a:r>
            <a:r>
              <a:rPr sz="3000" spc="-20" dirty="0" smtClean="0">
                <a:latin typeface="Baskerville Old Face"/>
                <a:cs typeface="Baskerville Old Face"/>
              </a:rPr>
              <a:t>o</a:t>
            </a:r>
            <a:r>
              <a:rPr sz="3000" spc="0" dirty="0" smtClean="0">
                <a:latin typeface="Baskerville Old Face"/>
                <a:cs typeface="Baskerville Old Face"/>
              </a:rPr>
              <a:t>i</a:t>
            </a:r>
            <a:r>
              <a:rPr sz="3000" spc="-5" dirty="0" smtClean="0">
                <a:latin typeface="Baskerville Old Face"/>
                <a:cs typeface="Baskerville Old Face"/>
              </a:rPr>
              <a:t>nt</a:t>
            </a:r>
            <a:r>
              <a:rPr sz="3000" spc="0" dirty="0" smtClean="0">
                <a:latin typeface="Baskerville Old Face"/>
                <a:cs typeface="Baskerville Old Face"/>
              </a:rPr>
              <a:t>s</a:t>
            </a:r>
            <a:endParaRPr sz="3000" dirty="0">
              <a:latin typeface="Baskerville Old Face"/>
              <a:cs typeface="Baskerville Old Face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40738" y="2004922"/>
            <a:ext cx="5523865" cy="364680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marR="281305" indent="-342900">
              <a:lnSpc>
                <a:spcPct val="100499"/>
              </a:lnSpc>
              <a:buFont typeface="Baskerville Old Face"/>
              <a:buChar char="•"/>
              <a:tabLst>
                <a:tab pos="354965" algn="l"/>
              </a:tabLst>
            </a:pPr>
            <a:r>
              <a:rPr sz="2200" spc="-35" dirty="0" smtClean="0">
                <a:latin typeface="Baskerville Old Face"/>
                <a:cs typeface="Baskerville Old Face"/>
              </a:rPr>
              <a:t>W</a:t>
            </a:r>
            <a:r>
              <a:rPr sz="2200" spc="-20" dirty="0" smtClean="0">
                <a:latin typeface="Baskerville Old Face"/>
                <a:cs typeface="Baskerville Old Face"/>
              </a:rPr>
              <a:t>h</a:t>
            </a:r>
            <a:r>
              <a:rPr sz="2200" spc="-5" dirty="0" smtClean="0">
                <a:latin typeface="Baskerville Old Face"/>
                <a:cs typeface="Baskerville Old Face"/>
              </a:rPr>
              <a:t>a</a:t>
            </a:r>
            <a:r>
              <a:rPr sz="2200" spc="0" dirty="0" smtClean="0">
                <a:latin typeface="Baskerville Old Face"/>
                <a:cs typeface="Baskerville Old Face"/>
              </a:rPr>
              <a:t>t</a:t>
            </a:r>
            <a:r>
              <a:rPr sz="2200" spc="-5" dirty="0" smtClean="0">
                <a:latin typeface="Times New Roman"/>
                <a:cs typeface="Times New Roman"/>
              </a:rPr>
              <a:t> </a:t>
            </a:r>
            <a:r>
              <a:rPr sz="2200" spc="-10" dirty="0" smtClean="0">
                <a:latin typeface="Baskerville Old Face"/>
                <a:cs typeface="Baskerville Old Face"/>
              </a:rPr>
              <a:t>if</a:t>
            </a:r>
            <a:r>
              <a:rPr sz="2200" spc="-5" dirty="0" smtClean="0">
                <a:latin typeface="Times New Roman"/>
                <a:cs typeface="Times New Roman"/>
              </a:rPr>
              <a:t> </a:t>
            </a:r>
            <a:r>
              <a:rPr sz="2200" spc="-10" dirty="0" smtClean="0">
                <a:latin typeface="Baskerville Old Face"/>
                <a:cs typeface="Baskerville Old Face"/>
              </a:rPr>
              <a:t>I</a:t>
            </a:r>
            <a:r>
              <a:rPr sz="2200" spc="-10" dirty="0" smtClean="0">
                <a:latin typeface="Times New Roman"/>
                <a:cs typeface="Times New Roman"/>
              </a:rPr>
              <a:t> </a:t>
            </a:r>
            <a:r>
              <a:rPr sz="2200" spc="-20" dirty="0" smtClean="0">
                <a:latin typeface="Baskerville Old Face"/>
                <a:cs typeface="Baskerville Old Face"/>
              </a:rPr>
              <a:t>d</a:t>
            </a:r>
            <a:r>
              <a:rPr sz="2200" spc="-15" dirty="0" smtClean="0">
                <a:latin typeface="Baskerville Old Face"/>
                <a:cs typeface="Baskerville Old Face"/>
              </a:rPr>
              <a:t>o</a:t>
            </a:r>
            <a:r>
              <a:rPr sz="2200" spc="-10" dirty="0" smtClean="0">
                <a:latin typeface="Baskerville Old Face"/>
                <a:cs typeface="Baskerville Old Face"/>
              </a:rPr>
              <a:t>n</a:t>
            </a:r>
            <a:r>
              <a:rPr sz="2200" spc="0" dirty="0" smtClean="0">
                <a:latin typeface="Baskerville Old Face"/>
                <a:cs typeface="Baskerville Old Face"/>
              </a:rPr>
              <a:t>’t</a:t>
            </a:r>
            <a:r>
              <a:rPr sz="2200" spc="-5" dirty="0" smtClean="0">
                <a:latin typeface="Times New Roman"/>
                <a:cs typeface="Times New Roman"/>
              </a:rPr>
              <a:t> </a:t>
            </a:r>
            <a:r>
              <a:rPr sz="2200" spc="-20" dirty="0" smtClean="0">
                <a:latin typeface="Baskerville Old Face"/>
                <a:cs typeface="Baskerville Old Face"/>
              </a:rPr>
              <a:t>h</a:t>
            </a:r>
            <a:r>
              <a:rPr sz="2200" spc="-15" dirty="0" smtClean="0">
                <a:latin typeface="Baskerville Old Face"/>
                <a:cs typeface="Baskerville Old Face"/>
              </a:rPr>
              <a:t>a</a:t>
            </a:r>
            <a:r>
              <a:rPr sz="2200" spc="0" dirty="0" smtClean="0">
                <a:latin typeface="Baskerville Old Face"/>
                <a:cs typeface="Baskerville Old Face"/>
              </a:rPr>
              <a:t>v</a:t>
            </a:r>
            <a:r>
              <a:rPr sz="2200" spc="-10" dirty="0" smtClean="0">
                <a:latin typeface="Baskerville Old Face"/>
                <a:cs typeface="Baskerville Old Face"/>
              </a:rPr>
              <a:t>e</a:t>
            </a:r>
            <a:r>
              <a:rPr sz="2200" spc="-5" dirty="0" smtClean="0">
                <a:latin typeface="Times New Roman"/>
                <a:cs typeface="Times New Roman"/>
              </a:rPr>
              <a:t> </a:t>
            </a:r>
            <a:r>
              <a:rPr sz="2200" spc="-5" dirty="0" smtClean="0">
                <a:latin typeface="Baskerville Old Face"/>
                <a:cs typeface="Baskerville Old Face"/>
              </a:rPr>
              <a:t>a</a:t>
            </a:r>
            <a:r>
              <a:rPr sz="2200" spc="-15" dirty="0" smtClean="0">
                <a:latin typeface="Baskerville Old Face"/>
                <a:cs typeface="Baskerville Old Face"/>
              </a:rPr>
              <a:t>n</a:t>
            </a:r>
            <a:r>
              <a:rPr sz="2200" spc="-5" dirty="0" smtClean="0">
                <a:latin typeface="Times New Roman"/>
                <a:cs typeface="Times New Roman"/>
              </a:rPr>
              <a:t> </a:t>
            </a:r>
            <a:r>
              <a:rPr sz="2200" spc="-10" dirty="0" smtClean="0">
                <a:latin typeface="Baskerville Old Face"/>
                <a:cs typeface="Baskerville Old Face"/>
              </a:rPr>
              <a:t>i</a:t>
            </a:r>
            <a:r>
              <a:rPr sz="2200" spc="-20" dirty="0" smtClean="0">
                <a:latin typeface="Baskerville Old Face"/>
                <a:cs typeface="Baskerville Old Face"/>
              </a:rPr>
              <a:t>d</a:t>
            </a:r>
            <a:r>
              <a:rPr sz="2200" spc="-5" dirty="0" smtClean="0">
                <a:latin typeface="Baskerville Old Face"/>
                <a:cs typeface="Baskerville Old Face"/>
              </a:rPr>
              <a:t>e</a:t>
            </a:r>
            <a:r>
              <a:rPr sz="2200" spc="-10" dirty="0" smtClean="0">
                <a:latin typeface="Baskerville Old Face"/>
                <a:cs typeface="Baskerville Old Face"/>
              </a:rPr>
              <a:t>n</a:t>
            </a:r>
            <a:r>
              <a:rPr sz="2200" spc="5" dirty="0" smtClean="0">
                <a:latin typeface="Baskerville Old Face"/>
                <a:cs typeface="Baskerville Old Face"/>
              </a:rPr>
              <a:t>t</a:t>
            </a:r>
            <a:r>
              <a:rPr sz="2200" spc="-10" dirty="0" smtClean="0">
                <a:latin typeface="Baskerville Old Face"/>
                <a:cs typeface="Baskerville Old Face"/>
              </a:rPr>
              <a:t>i</a:t>
            </a:r>
            <a:r>
              <a:rPr sz="2200" spc="-15" dirty="0" smtClean="0">
                <a:latin typeface="Baskerville Old Face"/>
                <a:cs typeface="Baskerville Old Face"/>
              </a:rPr>
              <a:t>f</a:t>
            </a:r>
            <a:r>
              <a:rPr sz="2200" spc="5" dirty="0" smtClean="0">
                <a:latin typeface="Baskerville Old Face"/>
                <a:cs typeface="Baskerville Old Face"/>
              </a:rPr>
              <a:t>i</a:t>
            </a:r>
            <a:r>
              <a:rPr sz="2200" spc="-20" dirty="0" smtClean="0">
                <a:latin typeface="Baskerville Old Face"/>
                <a:cs typeface="Baskerville Old Face"/>
              </a:rPr>
              <a:t>e</a:t>
            </a:r>
            <a:r>
              <a:rPr sz="2200" spc="-15" dirty="0" smtClean="0">
                <a:latin typeface="Baskerville Old Face"/>
                <a:cs typeface="Baskerville Old Face"/>
              </a:rPr>
              <a:t>d</a:t>
            </a:r>
            <a:r>
              <a:rPr sz="2200" spc="-15" dirty="0" smtClean="0">
                <a:latin typeface="Times New Roman"/>
                <a:cs typeface="Times New Roman"/>
              </a:rPr>
              <a:t> </a:t>
            </a:r>
            <a:r>
              <a:rPr sz="2200" spc="-15" dirty="0" smtClean="0">
                <a:latin typeface="Baskerville Old Face"/>
                <a:cs typeface="Baskerville Old Face"/>
              </a:rPr>
              <a:t>a</a:t>
            </a:r>
            <a:r>
              <a:rPr sz="2200" spc="-20" dirty="0" smtClean="0">
                <a:latin typeface="Baskerville Old Face"/>
                <a:cs typeface="Baskerville Old Face"/>
              </a:rPr>
              <a:t>n</a:t>
            </a:r>
            <a:r>
              <a:rPr sz="2200" spc="-5" dirty="0" smtClean="0">
                <a:latin typeface="Baskerville Old Face"/>
                <a:cs typeface="Baskerville Old Face"/>
              </a:rPr>
              <a:t>c</a:t>
            </a:r>
            <a:r>
              <a:rPr sz="2200" spc="-20" dirty="0" smtClean="0">
                <a:latin typeface="Baskerville Old Face"/>
                <a:cs typeface="Baskerville Old Face"/>
              </a:rPr>
              <a:t>h</a:t>
            </a:r>
            <a:r>
              <a:rPr sz="2200" spc="-10" dirty="0" smtClean="0">
                <a:latin typeface="Baskerville Old Face"/>
                <a:cs typeface="Baskerville Old Face"/>
              </a:rPr>
              <a:t>or</a:t>
            </a:r>
            <a:r>
              <a:rPr sz="2200" spc="-15" dirty="0" smtClean="0">
                <a:latin typeface="Baskerville Old Face"/>
                <a:cs typeface="Baskerville Old Face"/>
              </a:rPr>
              <a:t>ag</a:t>
            </a:r>
            <a:r>
              <a:rPr sz="2200" spc="-10" dirty="0" smtClean="0">
                <a:latin typeface="Baskerville Old Face"/>
                <a:cs typeface="Baskerville Old Face"/>
              </a:rPr>
              <a:t>e</a:t>
            </a:r>
            <a:r>
              <a:rPr sz="2200" spc="-10" dirty="0" smtClean="0">
                <a:latin typeface="Times New Roman"/>
                <a:cs typeface="Times New Roman"/>
              </a:rPr>
              <a:t> </a:t>
            </a:r>
            <a:r>
              <a:rPr sz="2200" spc="-20" dirty="0" smtClean="0">
                <a:latin typeface="Baskerville Old Face"/>
                <a:cs typeface="Baskerville Old Face"/>
              </a:rPr>
              <a:t>p</a:t>
            </a:r>
            <a:r>
              <a:rPr sz="2200" spc="-15" dirty="0" smtClean="0">
                <a:latin typeface="Baskerville Old Face"/>
                <a:cs typeface="Baskerville Old Face"/>
              </a:rPr>
              <a:t>o</a:t>
            </a:r>
            <a:r>
              <a:rPr sz="2200" spc="-10" dirty="0" smtClean="0">
                <a:latin typeface="Baskerville Old Face"/>
                <a:cs typeface="Baskerville Old Face"/>
              </a:rPr>
              <a:t>in</a:t>
            </a:r>
            <a:r>
              <a:rPr sz="2200" spc="5" dirty="0" smtClean="0">
                <a:latin typeface="Baskerville Old Face"/>
                <a:cs typeface="Baskerville Old Face"/>
              </a:rPr>
              <a:t>t</a:t>
            </a:r>
            <a:r>
              <a:rPr sz="2200" spc="0" dirty="0" smtClean="0">
                <a:latin typeface="Baskerville Old Face"/>
                <a:cs typeface="Baskerville Old Face"/>
              </a:rPr>
              <a:t>?</a:t>
            </a:r>
            <a:endParaRPr sz="2200" dirty="0">
              <a:latin typeface="Baskerville Old Face"/>
              <a:cs typeface="Baskerville Old Face"/>
            </a:endParaRPr>
          </a:p>
          <a:p>
            <a:pPr marL="756285" marR="352425" lvl="1" indent="-287020">
              <a:lnSpc>
                <a:spcPct val="100200"/>
              </a:lnSpc>
              <a:spcBef>
                <a:spcPts val="495"/>
              </a:spcBef>
              <a:buFont typeface="Baskerville Old Face"/>
              <a:buChar char="–"/>
              <a:tabLst>
                <a:tab pos="756285" algn="l"/>
              </a:tabLst>
            </a:pPr>
            <a:r>
              <a:rPr sz="2200" spc="-25" dirty="0" smtClean="0">
                <a:latin typeface="Baskerville Old Face"/>
                <a:cs typeface="Baskerville Old Face"/>
              </a:rPr>
              <a:t>U</a:t>
            </a:r>
            <a:r>
              <a:rPr sz="2200" spc="-10" dirty="0" smtClean="0">
                <a:latin typeface="Baskerville Old Face"/>
                <a:cs typeface="Baskerville Old Face"/>
              </a:rPr>
              <a:t>se</a:t>
            </a:r>
            <a:r>
              <a:rPr sz="2200" spc="-5" dirty="0" smtClean="0">
                <a:latin typeface="Times New Roman"/>
                <a:cs typeface="Times New Roman"/>
              </a:rPr>
              <a:t> </a:t>
            </a:r>
            <a:r>
              <a:rPr sz="2200" spc="-10" dirty="0" smtClean="0">
                <a:latin typeface="Baskerville Old Face"/>
                <a:cs typeface="Baskerville Old Face"/>
              </a:rPr>
              <a:t>a</a:t>
            </a:r>
            <a:r>
              <a:rPr sz="2200" spc="-5" dirty="0" smtClean="0">
                <a:latin typeface="Times New Roman"/>
                <a:cs typeface="Times New Roman"/>
              </a:rPr>
              <a:t> </a:t>
            </a:r>
            <a:r>
              <a:rPr sz="2200" spc="0" dirty="0" smtClean="0">
                <a:latin typeface="Baskerville Old Face"/>
                <a:cs typeface="Baskerville Old Face"/>
              </a:rPr>
              <a:t>b</a:t>
            </a:r>
            <a:r>
              <a:rPr sz="2200" spc="-15" dirty="0" smtClean="0">
                <a:latin typeface="Baskerville Old Face"/>
                <a:cs typeface="Baskerville Old Face"/>
              </a:rPr>
              <a:t>u</a:t>
            </a:r>
            <a:r>
              <a:rPr sz="2200" spc="-10" dirty="0" smtClean="0">
                <a:latin typeface="Baskerville Old Face"/>
                <a:cs typeface="Baskerville Old Face"/>
              </a:rPr>
              <a:t>il</a:t>
            </a:r>
            <a:r>
              <a:rPr sz="2200" spc="-5" dirty="0" smtClean="0">
                <a:latin typeface="Baskerville Old Face"/>
                <a:cs typeface="Baskerville Old Face"/>
              </a:rPr>
              <a:t>d</a:t>
            </a:r>
            <a:r>
              <a:rPr sz="2200" spc="5" dirty="0" smtClean="0">
                <a:latin typeface="Baskerville Old Face"/>
                <a:cs typeface="Baskerville Old Face"/>
              </a:rPr>
              <a:t>i</a:t>
            </a:r>
            <a:r>
              <a:rPr sz="2200" spc="-10" dirty="0" smtClean="0">
                <a:latin typeface="Baskerville Old Face"/>
                <a:cs typeface="Baskerville Old Face"/>
              </a:rPr>
              <a:t>ng</a:t>
            </a:r>
            <a:r>
              <a:rPr sz="2200" spc="-5" dirty="0" smtClean="0">
                <a:latin typeface="Times New Roman"/>
                <a:cs typeface="Times New Roman"/>
              </a:rPr>
              <a:t> </a:t>
            </a:r>
            <a:r>
              <a:rPr sz="2200" u="sng" spc="-10" dirty="0" smtClean="0">
                <a:latin typeface="Baskerville Old Face"/>
                <a:cs typeface="Baskerville Old Face"/>
              </a:rPr>
              <a:t>str</a:t>
            </a:r>
            <a:r>
              <a:rPr sz="2200" u="sng" spc="-15" dirty="0" smtClean="0">
                <a:latin typeface="Baskerville Old Face"/>
                <a:cs typeface="Baskerville Old Face"/>
              </a:rPr>
              <a:t>u</a:t>
            </a:r>
            <a:r>
              <a:rPr sz="2200" u="sng" spc="-5" dirty="0" smtClean="0">
                <a:latin typeface="Baskerville Old Face"/>
                <a:cs typeface="Baskerville Old Face"/>
              </a:rPr>
              <a:t>c</a:t>
            </a:r>
            <a:r>
              <a:rPr sz="2200" u="sng" spc="-10" dirty="0" smtClean="0">
                <a:latin typeface="Baskerville Old Face"/>
                <a:cs typeface="Baskerville Old Face"/>
              </a:rPr>
              <a:t>t</a:t>
            </a:r>
            <a:r>
              <a:rPr sz="2200" u="sng" spc="-15" dirty="0" smtClean="0">
                <a:latin typeface="Baskerville Old Face"/>
                <a:cs typeface="Baskerville Old Face"/>
              </a:rPr>
              <a:t>u</a:t>
            </a:r>
            <a:r>
              <a:rPr sz="2200" u="sng" spc="-10" dirty="0" smtClean="0">
                <a:latin typeface="Baskerville Old Face"/>
                <a:cs typeface="Baskerville Old Face"/>
              </a:rPr>
              <a:t>r</a:t>
            </a:r>
            <a:r>
              <a:rPr sz="2200" u="sng" spc="-15" dirty="0" smtClean="0">
                <a:latin typeface="Baskerville Old Face"/>
                <a:cs typeface="Baskerville Old Face"/>
              </a:rPr>
              <a:t>a</a:t>
            </a:r>
            <a:r>
              <a:rPr sz="2200" u="sng" spc="0" dirty="0" smtClean="0">
                <a:latin typeface="Baskerville Old Face"/>
                <a:cs typeface="Baskerville Old Face"/>
              </a:rPr>
              <a:t>l</a:t>
            </a:r>
            <a:r>
              <a:rPr sz="2200" u="sng" spc="-1425" dirty="0" smtClean="0">
                <a:latin typeface="Baskerville Old Face"/>
                <a:cs typeface="Baskerville Old Face"/>
              </a:rPr>
              <a:t> </a:t>
            </a:r>
            <a:r>
              <a:rPr lang="en-US" sz="2200" u="sng" spc="-1425" dirty="0" smtClean="0">
                <a:latin typeface="Baskerville Old Face"/>
                <a:cs typeface="Baskerville Old Face"/>
              </a:rPr>
              <a:t>   </a:t>
            </a:r>
            <a:r>
              <a:rPr lang="en-US" sz="2200" u="sng" dirty="0">
                <a:latin typeface="Baskerville Old Face"/>
                <a:cs typeface="Baskerville Old Face"/>
              </a:rPr>
              <a:t> </a:t>
            </a:r>
            <a:r>
              <a:rPr lang="en-US" sz="2200" u="sng" dirty="0" smtClean="0">
                <a:latin typeface="Baskerville Old Face"/>
                <a:cs typeface="Baskerville Old Face"/>
              </a:rPr>
              <a:t>beam</a:t>
            </a:r>
            <a:r>
              <a:rPr sz="2200" spc="-15" dirty="0" smtClean="0">
                <a:latin typeface="Times New Roman"/>
                <a:cs typeface="Times New Roman"/>
              </a:rPr>
              <a:t> </a:t>
            </a:r>
            <a:r>
              <a:rPr sz="2200" spc="10" dirty="0" smtClean="0">
                <a:latin typeface="Baskerville Old Face"/>
                <a:cs typeface="Baskerville Old Face"/>
              </a:rPr>
              <a:t>(</a:t>
            </a:r>
            <a:r>
              <a:rPr sz="2200" spc="-15" dirty="0" smtClean="0">
                <a:latin typeface="Baskerville Old Face"/>
                <a:cs typeface="Baskerville Old Face"/>
              </a:rPr>
              <a:t>&gt;</a:t>
            </a:r>
            <a:r>
              <a:rPr sz="2200" spc="-15" dirty="0" smtClean="0">
                <a:latin typeface="Times New Roman"/>
                <a:cs typeface="Times New Roman"/>
              </a:rPr>
              <a:t> </a:t>
            </a:r>
            <a:r>
              <a:rPr sz="2200" spc="-5" dirty="0" smtClean="0">
                <a:latin typeface="Baskerville Old Face"/>
                <a:cs typeface="Baskerville Old Face"/>
              </a:rPr>
              <a:t>3</a:t>
            </a:r>
            <a:r>
              <a:rPr sz="2200" spc="-15" dirty="0" smtClean="0">
                <a:latin typeface="Baskerville Old Face"/>
                <a:cs typeface="Baskerville Old Face"/>
              </a:rPr>
              <a:t>0</a:t>
            </a:r>
            <a:r>
              <a:rPr sz="2200" spc="-15" dirty="0" smtClean="0">
                <a:latin typeface="Times New Roman"/>
                <a:cs typeface="Times New Roman"/>
              </a:rPr>
              <a:t> </a:t>
            </a:r>
            <a:r>
              <a:rPr sz="2200" spc="-5" dirty="0" smtClean="0">
                <a:latin typeface="Baskerville Old Face"/>
                <a:cs typeface="Baskerville Old Face"/>
              </a:rPr>
              <a:t>c</a:t>
            </a:r>
            <a:r>
              <a:rPr sz="2200" spc="-20" dirty="0" smtClean="0">
                <a:latin typeface="Baskerville Old Face"/>
                <a:cs typeface="Baskerville Old Face"/>
              </a:rPr>
              <a:t>m</a:t>
            </a:r>
            <a:r>
              <a:rPr sz="2200" spc="-10" dirty="0" smtClean="0">
                <a:latin typeface="Times New Roman"/>
                <a:cs typeface="Times New Roman"/>
              </a:rPr>
              <a:t> </a:t>
            </a:r>
            <a:r>
              <a:rPr sz="2200" spc="-10" dirty="0" smtClean="0">
                <a:latin typeface="Baskerville Old Face"/>
                <a:cs typeface="Baskerville Old Face"/>
              </a:rPr>
              <a:t>(</a:t>
            </a:r>
            <a:r>
              <a:rPr sz="2200" spc="-20" dirty="0" smtClean="0">
                <a:latin typeface="Baskerville Old Face"/>
                <a:cs typeface="Baskerville Old Face"/>
              </a:rPr>
              <a:t>1</a:t>
            </a:r>
            <a:r>
              <a:rPr sz="2200" spc="-15" dirty="0" smtClean="0">
                <a:latin typeface="Baskerville Old Face"/>
                <a:cs typeface="Baskerville Old Face"/>
              </a:rPr>
              <a:t>2</a:t>
            </a:r>
            <a:r>
              <a:rPr sz="2200" spc="10" dirty="0" smtClean="0">
                <a:latin typeface="Times New Roman"/>
                <a:cs typeface="Times New Roman"/>
              </a:rPr>
              <a:t> </a:t>
            </a:r>
            <a:r>
              <a:rPr sz="2200" spc="5" dirty="0" smtClean="0">
                <a:latin typeface="Baskerville Old Face"/>
                <a:cs typeface="Baskerville Old Face"/>
              </a:rPr>
              <a:t>i</a:t>
            </a:r>
            <a:r>
              <a:rPr sz="2200" spc="-20" dirty="0" smtClean="0">
                <a:latin typeface="Baskerville Old Face"/>
                <a:cs typeface="Baskerville Old Face"/>
              </a:rPr>
              <a:t>n</a:t>
            </a:r>
            <a:r>
              <a:rPr sz="2200" spc="-5" dirty="0" smtClean="0">
                <a:latin typeface="Baskerville Old Face"/>
                <a:cs typeface="Baskerville Old Face"/>
              </a:rPr>
              <a:t>c</a:t>
            </a:r>
            <a:r>
              <a:rPr sz="2200" spc="-20" dirty="0" smtClean="0">
                <a:latin typeface="Baskerville Old Face"/>
                <a:cs typeface="Baskerville Old Face"/>
              </a:rPr>
              <a:t>he</a:t>
            </a:r>
            <a:r>
              <a:rPr sz="2200" spc="-10" dirty="0" smtClean="0">
                <a:latin typeface="Baskerville Old Face"/>
                <a:cs typeface="Baskerville Old Face"/>
              </a:rPr>
              <a:t>s)</a:t>
            </a:r>
            <a:r>
              <a:rPr sz="2200" spc="-10" dirty="0" smtClean="0">
                <a:latin typeface="Times New Roman"/>
                <a:cs typeface="Times New Roman"/>
              </a:rPr>
              <a:t> </a:t>
            </a:r>
            <a:r>
              <a:rPr sz="2200" spc="-20" dirty="0" smtClean="0">
                <a:latin typeface="Baskerville Old Face"/>
                <a:cs typeface="Baskerville Old Face"/>
              </a:rPr>
              <a:t>d</a:t>
            </a:r>
            <a:r>
              <a:rPr sz="2200" spc="-5" dirty="0" smtClean="0">
                <a:latin typeface="Baskerville Old Face"/>
                <a:cs typeface="Baskerville Old Face"/>
              </a:rPr>
              <a:t>e</a:t>
            </a:r>
            <a:r>
              <a:rPr sz="2200" spc="-20" dirty="0" smtClean="0">
                <a:latin typeface="Baskerville Old Face"/>
                <a:cs typeface="Baskerville Old Face"/>
              </a:rPr>
              <a:t>e</a:t>
            </a:r>
            <a:r>
              <a:rPr sz="2200" spc="-15" dirty="0" smtClean="0">
                <a:latin typeface="Baskerville Old Face"/>
                <a:cs typeface="Baskerville Old Face"/>
              </a:rPr>
              <a:t>p</a:t>
            </a:r>
            <a:r>
              <a:rPr sz="2200" spc="-15" dirty="0" smtClean="0">
                <a:latin typeface="Times New Roman"/>
                <a:cs typeface="Times New Roman"/>
              </a:rPr>
              <a:t> </a:t>
            </a:r>
            <a:r>
              <a:rPr sz="2200" spc="-15" dirty="0" smtClean="0">
                <a:latin typeface="Baskerville Old Face"/>
                <a:cs typeface="Baskerville Old Face"/>
              </a:rPr>
              <a:t>a</a:t>
            </a:r>
            <a:r>
              <a:rPr sz="2200" spc="-20" dirty="0" smtClean="0">
                <a:latin typeface="Baskerville Old Face"/>
                <a:cs typeface="Baskerville Old Face"/>
              </a:rPr>
              <a:t>n</a:t>
            </a:r>
            <a:r>
              <a:rPr sz="2200" spc="-15" dirty="0" smtClean="0">
                <a:latin typeface="Baskerville Old Face"/>
                <a:cs typeface="Baskerville Old Face"/>
              </a:rPr>
              <a:t>d</a:t>
            </a:r>
            <a:r>
              <a:rPr sz="2200" spc="-15" dirty="0" smtClean="0">
                <a:latin typeface="Times New Roman"/>
                <a:cs typeface="Times New Roman"/>
              </a:rPr>
              <a:t> </a:t>
            </a:r>
            <a:r>
              <a:rPr sz="2200" spc="-20" dirty="0" smtClean="0">
                <a:latin typeface="Baskerville Old Face"/>
                <a:cs typeface="Baskerville Old Face"/>
              </a:rPr>
              <a:t>d</a:t>
            </a:r>
            <a:r>
              <a:rPr sz="2200" spc="-10" dirty="0" smtClean="0">
                <a:latin typeface="Baskerville Old Face"/>
                <a:cs typeface="Baskerville Old Face"/>
              </a:rPr>
              <a:t>i</a:t>
            </a:r>
            <a:r>
              <a:rPr sz="2200" spc="5" dirty="0" smtClean="0">
                <a:latin typeface="Baskerville Old Face"/>
                <a:cs typeface="Baskerville Old Face"/>
              </a:rPr>
              <a:t>s</a:t>
            </a:r>
            <a:r>
              <a:rPr sz="2200" spc="-10" dirty="0" smtClean="0">
                <a:latin typeface="Baskerville Old Face"/>
                <a:cs typeface="Baskerville Old Face"/>
              </a:rPr>
              <a:t>t</a:t>
            </a:r>
            <a:r>
              <a:rPr sz="2200" spc="-5" dirty="0" smtClean="0">
                <a:latin typeface="Baskerville Old Face"/>
                <a:cs typeface="Baskerville Old Face"/>
              </a:rPr>
              <a:t>a</a:t>
            </a:r>
            <a:r>
              <a:rPr sz="2200" spc="-10" dirty="0" smtClean="0">
                <a:latin typeface="Baskerville Old Face"/>
                <a:cs typeface="Baskerville Old Face"/>
              </a:rPr>
              <a:t>n</a:t>
            </a:r>
            <a:r>
              <a:rPr sz="2200" spc="-5" dirty="0" smtClean="0">
                <a:latin typeface="Baskerville Old Face"/>
                <a:cs typeface="Baskerville Old Face"/>
              </a:rPr>
              <a:t>c</a:t>
            </a:r>
            <a:r>
              <a:rPr sz="2200" spc="-10" dirty="0" smtClean="0">
                <a:latin typeface="Baskerville Old Face"/>
                <a:cs typeface="Baskerville Old Face"/>
              </a:rPr>
              <a:t>e</a:t>
            </a:r>
            <a:r>
              <a:rPr sz="2200" spc="-5" dirty="0" smtClean="0">
                <a:latin typeface="Times New Roman"/>
                <a:cs typeface="Times New Roman"/>
              </a:rPr>
              <a:t> </a:t>
            </a:r>
            <a:r>
              <a:rPr sz="2200" spc="0" dirty="0" smtClean="0">
                <a:latin typeface="Baskerville Old Face"/>
                <a:cs typeface="Baskerville Old Face"/>
              </a:rPr>
              <a:t>b</a:t>
            </a:r>
            <a:r>
              <a:rPr sz="2200" spc="-20" dirty="0" smtClean="0">
                <a:latin typeface="Baskerville Old Face"/>
                <a:cs typeface="Baskerville Old Face"/>
              </a:rPr>
              <a:t>e</a:t>
            </a:r>
            <a:r>
              <a:rPr sz="2200" spc="0" dirty="0" smtClean="0">
                <a:latin typeface="Baskerville Old Face"/>
                <a:cs typeface="Baskerville Old Face"/>
              </a:rPr>
              <a:t>t</a:t>
            </a:r>
            <a:r>
              <a:rPr sz="2200" spc="-20" dirty="0" smtClean="0">
                <a:latin typeface="Baskerville Old Face"/>
                <a:cs typeface="Baskerville Old Face"/>
              </a:rPr>
              <a:t>we</a:t>
            </a:r>
            <a:r>
              <a:rPr sz="2200" spc="-5" dirty="0" smtClean="0">
                <a:latin typeface="Baskerville Old Face"/>
                <a:cs typeface="Baskerville Old Face"/>
              </a:rPr>
              <a:t>e</a:t>
            </a:r>
            <a:r>
              <a:rPr sz="2200" spc="-15" dirty="0" smtClean="0">
                <a:latin typeface="Baskerville Old Face"/>
                <a:cs typeface="Baskerville Old Face"/>
              </a:rPr>
              <a:t>n</a:t>
            </a:r>
            <a:r>
              <a:rPr sz="2200" spc="-10" dirty="0" smtClean="0">
                <a:latin typeface="Times New Roman"/>
                <a:cs typeface="Times New Roman"/>
              </a:rPr>
              <a:t> </a:t>
            </a:r>
            <a:r>
              <a:rPr sz="2200" spc="-10" dirty="0" smtClean="0">
                <a:latin typeface="Baskerville Old Face"/>
                <a:cs typeface="Baskerville Old Face"/>
              </a:rPr>
              <a:t>su</a:t>
            </a:r>
            <a:r>
              <a:rPr sz="2200" spc="-20" dirty="0" smtClean="0">
                <a:latin typeface="Baskerville Old Face"/>
                <a:cs typeface="Baskerville Old Face"/>
              </a:rPr>
              <a:t>pp</a:t>
            </a:r>
            <a:r>
              <a:rPr sz="2200" spc="-25" dirty="0" smtClean="0">
                <a:latin typeface="Baskerville Old Face"/>
                <a:cs typeface="Baskerville Old Face"/>
              </a:rPr>
              <a:t>o</a:t>
            </a:r>
            <a:r>
              <a:rPr sz="2200" spc="-10" dirty="0" smtClean="0">
                <a:latin typeface="Baskerville Old Face"/>
                <a:cs typeface="Baskerville Old Face"/>
              </a:rPr>
              <a:t>rts</a:t>
            </a:r>
            <a:r>
              <a:rPr sz="2200" spc="5" dirty="0" smtClean="0">
                <a:latin typeface="Times New Roman"/>
                <a:cs typeface="Times New Roman"/>
              </a:rPr>
              <a:t> </a:t>
            </a:r>
            <a:r>
              <a:rPr sz="2200" spc="-15" dirty="0" smtClean="0">
                <a:latin typeface="Baskerville Old Face"/>
                <a:cs typeface="Baskerville Old Face"/>
              </a:rPr>
              <a:t>&lt;</a:t>
            </a:r>
            <a:r>
              <a:rPr sz="2200" spc="-15" dirty="0" smtClean="0">
                <a:latin typeface="Times New Roman"/>
                <a:cs typeface="Times New Roman"/>
              </a:rPr>
              <a:t> </a:t>
            </a:r>
            <a:r>
              <a:rPr sz="2200" spc="-20" dirty="0" smtClean="0">
                <a:latin typeface="Baskerville Old Face"/>
                <a:cs typeface="Baskerville Old Face"/>
              </a:rPr>
              <a:t>7</a:t>
            </a:r>
            <a:r>
              <a:rPr sz="2200" spc="10" dirty="0" smtClean="0">
                <a:latin typeface="Baskerville Old Face"/>
                <a:cs typeface="Baskerville Old Face"/>
              </a:rPr>
              <a:t>.</a:t>
            </a:r>
            <a:r>
              <a:rPr sz="2200" spc="-15" dirty="0" smtClean="0">
                <a:latin typeface="Baskerville Old Face"/>
                <a:cs typeface="Baskerville Old Face"/>
              </a:rPr>
              <a:t>5</a:t>
            </a:r>
            <a:r>
              <a:rPr sz="2200" spc="-15" dirty="0" smtClean="0">
                <a:latin typeface="Times New Roman"/>
                <a:cs typeface="Times New Roman"/>
              </a:rPr>
              <a:t> </a:t>
            </a:r>
            <a:r>
              <a:rPr sz="2200" spc="-20" dirty="0" smtClean="0">
                <a:latin typeface="Baskerville Old Face"/>
                <a:cs typeface="Baskerville Old Face"/>
              </a:rPr>
              <a:t>m</a:t>
            </a:r>
            <a:r>
              <a:rPr sz="2200" spc="-10" dirty="0" smtClean="0">
                <a:latin typeface="Times New Roman"/>
                <a:cs typeface="Times New Roman"/>
              </a:rPr>
              <a:t> </a:t>
            </a:r>
            <a:r>
              <a:rPr sz="2200" spc="10" dirty="0" smtClean="0">
                <a:latin typeface="Baskerville Old Face"/>
                <a:cs typeface="Baskerville Old Face"/>
              </a:rPr>
              <a:t>(</a:t>
            </a:r>
            <a:r>
              <a:rPr sz="2200" spc="-5" dirty="0" smtClean="0">
                <a:latin typeface="Baskerville Old Face"/>
                <a:cs typeface="Baskerville Old Face"/>
              </a:rPr>
              <a:t>2</a:t>
            </a:r>
            <a:r>
              <a:rPr sz="2200" spc="-15" dirty="0" smtClean="0">
                <a:latin typeface="Baskerville Old Face"/>
                <a:cs typeface="Baskerville Old Face"/>
              </a:rPr>
              <a:t>5</a:t>
            </a:r>
            <a:r>
              <a:rPr sz="2200" spc="-15" dirty="0" smtClean="0">
                <a:latin typeface="Times New Roman"/>
                <a:cs typeface="Times New Roman"/>
              </a:rPr>
              <a:t> </a:t>
            </a:r>
            <a:r>
              <a:rPr sz="2200" spc="-15" dirty="0" smtClean="0">
                <a:latin typeface="Baskerville Old Face"/>
                <a:cs typeface="Baskerville Old Face"/>
              </a:rPr>
              <a:t>f</a:t>
            </a:r>
            <a:r>
              <a:rPr sz="2200" spc="5" dirty="0" smtClean="0">
                <a:latin typeface="Baskerville Old Face"/>
                <a:cs typeface="Baskerville Old Face"/>
              </a:rPr>
              <a:t>t</a:t>
            </a:r>
            <a:r>
              <a:rPr sz="2200" spc="0" dirty="0" smtClean="0">
                <a:latin typeface="Baskerville Old Face"/>
                <a:cs typeface="Baskerville Old Face"/>
              </a:rPr>
              <a:t>))</a:t>
            </a:r>
            <a:endParaRPr sz="2200" dirty="0">
              <a:latin typeface="Baskerville Old Face"/>
              <a:cs typeface="Baskerville Old Face"/>
            </a:endParaRPr>
          </a:p>
          <a:p>
            <a:pPr marL="355600" marR="12700" indent="-342900">
              <a:lnSpc>
                <a:spcPct val="100499"/>
              </a:lnSpc>
              <a:spcBef>
                <a:spcPts val="490"/>
              </a:spcBef>
              <a:buFont typeface="Baskerville Old Face"/>
              <a:buChar char="•"/>
              <a:tabLst>
                <a:tab pos="354965" algn="l"/>
              </a:tabLst>
            </a:pPr>
            <a:r>
              <a:rPr sz="2200" spc="-35" dirty="0" smtClean="0">
                <a:latin typeface="Baskerville Old Face"/>
                <a:cs typeface="Baskerville Old Face"/>
              </a:rPr>
              <a:t>W</a:t>
            </a:r>
            <a:r>
              <a:rPr sz="2200" spc="-20" dirty="0" smtClean="0">
                <a:latin typeface="Baskerville Old Face"/>
                <a:cs typeface="Baskerville Old Face"/>
              </a:rPr>
              <a:t>h</a:t>
            </a:r>
            <a:r>
              <a:rPr sz="2200" spc="-5" dirty="0" smtClean="0">
                <a:latin typeface="Baskerville Old Face"/>
                <a:cs typeface="Baskerville Old Face"/>
              </a:rPr>
              <a:t>a</a:t>
            </a:r>
            <a:r>
              <a:rPr sz="2200" spc="0" dirty="0" smtClean="0">
                <a:latin typeface="Baskerville Old Face"/>
                <a:cs typeface="Baskerville Old Face"/>
              </a:rPr>
              <a:t>t</a:t>
            </a:r>
            <a:r>
              <a:rPr sz="2200" spc="-5" dirty="0" smtClean="0">
                <a:latin typeface="Times New Roman"/>
                <a:cs typeface="Times New Roman"/>
              </a:rPr>
              <a:t> </a:t>
            </a:r>
            <a:r>
              <a:rPr sz="2200" spc="-10" dirty="0" smtClean="0">
                <a:latin typeface="Baskerville Old Face"/>
                <a:cs typeface="Baskerville Old Face"/>
              </a:rPr>
              <a:t>if</a:t>
            </a:r>
            <a:r>
              <a:rPr sz="2200" spc="-5" dirty="0" smtClean="0">
                <a:latin typeface="Times New Roman"/>
                <a:cs typeface="Times New Roman"/>
              </a:rPr>
              <a:t> </a:t>
            </a:r>
            <a:r>
              <a:rPr sz="2200" spc="-10" dirty="0" smtClean="0">
                <a:latin typeface="Baskerville Old Face"/>
                <a:cs typeface="Baskerville Old Face"/>
              </a:rPr>
              <a:t>I</a:t>
            </a:r>
            <a:r>
              <a:rPr sz="2200" spc="-10" dirty="0" smtClean="0">
                <a:latin typeface="Times New Roman"/>
                <a:cs typeface="Times New Roman"/>
              </a:rPr>
              <a:t> </a:t>
            </a:r>
            <a:r>
              <a:rPr sz="2200" spc="-20" dirty="0" smtClean="0">
                <a:latin typeface="Baskerville Old Face"/>
                <a:cs typeface="Baskerville Old Face"/>
              </a:rPr>
              <a:t>d</a:t>
            </a:r>
            <a:r>
              <a:rPr sz="2200" spc="-15" dirty="0" smtClean="0">
                <a:latin typeface="Baskerville Old Face"/>
                <a:cs typeface="Baskerville Old Face"/>
              </a:rPr>
              <a:t>o</a:t>
            </a:r>
            <a:r>
              <a:rPr sz="2200" spc="-10" dirty="0" smtClean="0">
                <a:latin typeface="Baskerville Old Face"/>
                <a:cs typeface="Baskerville Old Face"/>
              </a:rPr>
              <a:t>n</a:t>
            </a:r>
            <a:r>
              <a:rPr sz="2200" spc="0" dirty="0" smtClean="0">
                <a:latin typeface="Baskerville Old Face"/>
                <a:cs typeface="Baskerville Old Face"/>
              </a:rPr>
              <a:t>’t</a:t>
            </a:r>
            <a:r>
              <a:rPr sz="2200" spc="-5" dirty="0" smtClean="0">
                <a:latin typeface="Times New Roman"/>
                <a:cs typeface="Times New Roman"/>
              </a:rPr>
              <a:t> </a:t>
            </a:r>
            <a:r>
              <a:rPr sz="2200" spc="-10" dirty="0" smtClean="0">
                <a:latin typeface="Baskerville Old Face"/>
                <a:cs typeface="Baskerville Old Face"/>
              </a:rPr>
              <a:t>k</a:t>
            </a:r>
            <a:r>
              <a:rPr sz="2200" spc="-20" dirty="0" smtClean="0">
                <a:latin typeface="Baskerville Old Face"/>
                <a:cs typeface="Baskerville Old Face"/>
              </a:rPr>
              <a:t>n</a:t>
            </a:r>
            <a:r>
              <a:rPr sz="2200" spc="-15" dirty="0" smtClean="0">
                <a:latin typeface="Baskerville Old Face"/>
                <a:cs typeface="Baskerville Old Face"/>
              </a:rPr>
              <a:t>ow</a:t>
            </a:r>
            <a:r>
              <a:rPr sz="2200" spc="5" dirty="0" smtClean="0">
                <a:latin typeface="Times New Roman"/>
                <a:cs typeface="Times New Roman"/>
              </a:rPr>
              <a:t> </a:t>
            </a:r>
            <a:r>
              <a:rPr sz="2200" spc="-20" dirty="0" smtClean="0">
                <a:latin typeface="Baskerville Old Face"/>
                <a:cs typeface="Baskerville Old Face"/>
              </a:rPr>
              <a:t>wh</a:t>
            </a:r>
            <a:r>
              <a:rPr sz="2200" spc="-15" dirty="0" smtClean="0">
                <a:latin typeface="Baskerville Old Face"/>
                <a:cs typeface="Baskerville Old Face"/>
              </a:rPr>
              <a:t>a</a:t>
            </a:r>
            <a:r>
              <a:rPr sz="2200" spc="0" dirty="0" smtClean="0">
                <a:latin typeface="Baskerville Old Face"/>
                <a:cs typeface="Baskerville Old Face"/>
              </a:rPr>
              <a:t>t</a:t>
            </a:r>
            <a:r>
              <a:rPr sz="2200" spc="-5" dirty="0" smtClean="0">
                <a:latin typeface="Times New Roman"/>
                <a:cs typeface="Times New Roman"/>
              </a:rPr>
              <a:t> </a:t>
            </a:r>
            <a:r>
              <a:rPr sz="2200" spc="-5" dirty="0" smtClean="0">
                <a:latin typeface="Baskerville Old Face"/>
                <a:cs typeface="Baskerville Old Face"/>
              </a:rPr>
              <a:t>f</a:t>
            </a:r>
            <a:r>
              <a:rPr sz="2200" spc="-10" dirty="0" smtClean="0">
                <a:latin typeface="Baskerville Old Face"/>
                <a:cs typeface="Baskerville Old Face"/>
              </a:rPr>
              <a:t>or</a:t>
            </a:r>
            <a:r>
              <a:rPr sz="2200" spc="-5" dirty="0" smtClean="0">
                <a:latin typeface="Baskerville Old Face"/>
                <a:cs typeface="Baskerville Old Face"/>
              </a:rPr>
              <a:t>c</a:t>
            </a:r>
            <a:r>
              <a:rPr sz="2200" spc="-10" dirty="0" smtClean="0">
                <a:latin typeface="Baskerville Old Face"/>
                <a:cs typeface="Baskerville Old Face"/>
              </a:rPr>
              <a:t>e</a:t>
            </a:r>
            <a:r>
              <a:rPr sz="2200" spc="-5" dirty="0" smtClean="0">
                <a:latin typeface="Times New Roman"/>
                <a:cs typeface="Times New Roman"/>
              </a:rPr>
              <a:t> </a:t>
            </a:r>
            <a:r>
              <a:rPr sz="2200" spc="-30" dirty="0" smtClean="0">
                <a:latin typeface="Baskerville Old Face"/>
                <a:cs typeface="Baskerville Old Face"/>
              </a:rPr>
              <a:t>m</a:t>
            </a:r>
            <a:r>
              <a:rPr sz="2200" spc="-10" dirty="0" smtClean="0">
                <a:latin typeface="Baskerville Old Face"/>
                <a:cs typeface="Baskerville Old Face"/>
              </a:rPr>
              <a:t>y</a:t>
            </a:r>
            <a:r>
              <a:rPr sz="2200" spc="-5" dirty="0" smtClean="0">
                <a:latin typeface="Times New Roman"/>
                <a:cs typeface="Times New Roman"/>
              </a:rPr>
              <a:t> </a:t>
            </a:r>
            <a:r>
              <a:rPr sz="2200" spc="-5" dirty="0" smtClean="0">
                <a:latin typeface="Baskerville Old Face"/>
                <a:cs typeface="Baskerville Old Face"/>
              </a:rPr>
              <a:t>a</a:t>
            </a:r>
            <a:r>
              <a:rPr sz="2200" spc="-20" dirty="0" smtClean="0">
                <a:latin typeface="Baskerville Old Face"/>
                <a:cs typeface="Baskerville Old Face"/>
              </a:rPr>
              <a:t>n</a:t>
            </a:r>
            <a:r>
              <a:rPr sz="2200" spc="-5" dirty="0" smtClean="0">
                <a:latin typeface="Baskerville Old Face"/>
                <a:cs typeface="Baskerville Old Face"/>
              </a:rPr>
              <a:t>ch</a:t>
            </a:r>
            <a:r>
              <a:rPr sz="2200" spc="-10" dirty="0" smtClean="0">
                <a:latin typeface="Baskerville Old Face"/>
                <a:cs typeface="Baskerville Old Face"/>
              </a:rPr>
              <a:t>or</a:t>
            </a:r>
            <a:r>
              <a:rPr sz="2200" spc="-15" dirty="0" smtClean="0">
                <a:latin typeface="Baskerville Old Face"/>
                <a:cs typeface="Baskerville Old Face"/>
              </a:rPr>
              <a:t>ag</a:t>
            </a:r>
            <a:r>
              <a:rPr sz="2200" spc="-10" dirty="0" smtClean="0">
                <a:latin typeface="Baskerville Old Face"/>
                <a:cs typeface="Baskerville Old Face"/>
              </a:rPr>
              <a:t>e</a:t>
            </a:r>
            <a:r>
              <a:rPr sz="2200" spc="-10" dirty="0" smtClean="0">
                <a:latin typeface="Times New Roman"/>
                <a:cs typeface="Times New Roman"/>
              </a:rPr>
              <a:t> </a:t>
            </a:r>
            <a:r>
              <a:rPr sz="2200" spc="-20" dirty="0" smtClean="0">
                <a:latin typeface="Baskerville Old Face"/>
                <a:cs typeface="Baskerville Old Face"/>
              </a:rPr>
              <a:t>p</a:t>
            </a:r>
            <a:r>
              <a:rPr sz="2200" spc="-15" dirty="0" smtClean="0">
                <a:latin typeface="Baskerville Old Face"/>
                <a:cs typeface="Baskerville Old Face"/>
              </a:rPr>
              <a:t>o</a:t>
            </a:r>
            <a:r>
              <a:rPr sz="2200" spc="-10" dirty="0" smtClean="0">
                <a:latin typeface="Baskerville Old Face"/>
                <a:cs typeface="Baskerville Old Face"/>
              </a:rPr>
              <a:t>in</a:t>
            </a:r>
            <a:r>
              <a:rPr sz="2200" spc="0" dirty="0" smtClean="0">
                <a:latin typeface="Baskerville Old Face"/>
                <a:cs typeface="Baskerville Old Face"/>
              </a:rPr>
              <a:t>t</a:t>
            </a:r>
            <a:r>
              <a:rPr sz="2200" spc="-10" dirty="0" smtClean="0">
                <a:latin typeface="Times New Roman"/>
                <a:cs typeface="Times New Roman"/>
              </a:rPr>
              <a:t> </a:t>
            </a:r>
            <a:r>
              <a:rPr sz="2200" spc="-10" dirty="0" smtClean="0">
                <a:latin typeface="Baskerville Old Face"/>
                <a:cs typeface="Baskerville Old Face"/>
              </a:rPr>
              <a:t>w</a:t>
            </a:r>
            <a:r>
              <a:rPr sz="2200" spc="5" dirty="0" smtClean="0">
                <a:latin typeface="Baskerville Old Face"/>
                <a:cs typeface="Baskerville Old Face"/>
              </a:rPr>
              <a:t>il</a:t>
            </a:r>
            <a:r>
              <a:rPr sz="2200" spc="0" dirty="0" smtClean="0">
                <a:latin typeface="Baskerville Old Face"/>
                <a:cs typeface="Baskerville Old Face"/>
              </a:rPr>
              <a:t>l</a:t>
            </a:r>
            <a:r>
              <a:rPr sz="2200" spc="-5" dirty="0" smtClean="0">
                <a:latin typeface="Times New Roman"/>
                <a:cs typeface="Times New Roman"/>
              </a:rPr>
              <a:t> </a:t>
            </a:r>
            <a:r>
              <a:rPr sz="2200" spc="-20" dirty="0" smtClean="0">
                <a:latin typeface="Baskerville Old Face"/>
                <a:cs typeface="Baskerville Old Face"/>
              </a:rPr>
              <a:t>h</a:t>
            </a:r>
            <a:r>
              <a:rPr sz="2200" spc="-15" dirty="0" smtClean="0">
                <a:latin typeface="Baskerville Old Face"/>
                <a:cs typeface="Baskerville Old Face"/>
              </a:rPr>
              <a:t>o</a:t>
            </a:r>
            <a:r>
              <a:rPr sz="2200" spc="5" dirty="0" smtClean="0">
                <a:latin typeface="Baskerville Old Face"/>
                <a:cs typeface="Baskerville Old Face"/>
              </a:rPr>
              <a:t>l</a:t>
            </a:r>
            <a:r>
              <a:rPr sz="2200" spc="-20" dirty="0" smtClean="0">
                <a:latin typeface="Baskerville Old Face"/>
                <a:cs typeface="Baskerville Old Face"/>
              </a:rPr>
              <a:t>d</a:t>
            </a:r>
            <a:r>
              <a:rPr sz="2200" spc="0" dirty="0" smtClean="0">
                <a:latin typeface="Baskerville Old Face"/>
                <a:cs typeface="Baskerville Old Face"/>
              </a:rPr>
              <a:t>?</a:t>
            </a:r>
            <a:endParaRPr sz="2200" dirty="0">
              <a:latin typeface="Baskerville Old Face"/>
              <a:cs typeface="Baskerville Old Face"/>
            </a:endParaRPr>
          </a:p>
          <a:p>
            <a:pPr>
              <a:lnSpc>
                <a:spcPts val="500"/>
              </a:lnSpc>
              <a:spcBef>
                <a:spcPts val="27"/>
              </a:spcBef>
              <a:buFont typeface="Baskerville Old Face"/>
              <a:buChar char="•"/>
            </a:pPr>
            <a:endParaRPr sz="500" dirty="0"/>
          </a:p>
          <a:p>
            <a:pPr marL="756285" lvl="1" indent="-287020">
              <a:lnSpc>
                <a:spcPct val="100000"/>
              </a:lnSpc>
              <a:buFont typeface="Baskerville Old Face"/>
              <a:buChar char="–"/>
              <a:tabLst>
                <a:tab pos="756285" algn="l"/>
              </a:tabLst>
            </a:pPr>
            <a:r>
              <a:rPr sz="2200" spc="-25" dirty="0" smtClean="0">
                <a:latin typeface="Baskerville Old Face"/>
                <a:cs typeface="Baskerville Old Face"/>
              </a:rPr>
              <a:t>M</a:t>
            </a:r>
            <a:r>
              <a:rPr sz="2200" spc="5" dirty="0" smtClean="0">
                <a:latin typeface="Baskerville Old Face"/>
                <a:cs typeface="Baskerville Old Face"/>
              </a:rPr>
              <a:t>i</a:t>
            </a:r>
            <a:r>
              <a:rPr sz="2200" spc="-10" dirty="0" smtClean="0">
                <a:latin typeface="Baskerville Old Face"/>
                <a:cs typeface="Baskerville Old Face"/>
              </a:rPr>
              <a:t>n</a:t>
            </a:r>
            <a:r>
              <a:rPr sz="2200" spc="5" dirty="0" smtClean="0">
                <a:latin typeface="Baskerville Old Face"/>
                <a:cs typeface="Baskerville Old Face"/>
              </a:rPr>
              <a:t>i</a:t>
            </a:r>
            <a:r>
              <a:rPr sz="2200" spc="-20" dirty="0" smtClean="0">
                <a:latin typeface="Baskerville Old Face"/>
                <a:cs typeface="Baskerville Old Face"/>
              </a:rPr>
              <a:t>m</a:t>
            </a:r>
            <a:r>
              <a:rPr sz="2200" spc="5" dirty="0" smtClean="0">
                <a:latin typeface="Baskerville Old Face"/>
                <a:cs typeface="Baskerville Old Face"/>
              </a:rPr>
              <a:t>i</a:t>
            </a:r>
            <a:r>
              <a:rPr sz="2200" spc="-10" dirty="0" smtClean="0">
                <a:latin typeface="Baskerville Old Face"/>
                <a:cs typeface="Baskerville Old Face"/>
              </a:rPr>
              <a:t>ze</a:t>
            </a:r>
            <a:r>
              <a:rPr sz="2200" spc="5" dirty="0" smtClean="0">
                <a:latin typeface="Times New Roman"/>
                <a:cs typeface="Times New Roman"/>
              </a:rPr>
              <a:t> </a:t>
            </a:r>
            <a:r>
              <a:rPr sz="2200" spc="-10" dirty="0" smtClean="0">
                <a:latin typeface="Baskerville Old Face"/>
                <a:cs typeface="Baskerville Old Face"/>
              </a:rPr>
              <a:t>t</a:t>
            </a:r>
            <a:r>
              <a:rPr sz="2200" spc="-20" dirty="0" smtClean="0">
                <a:latin typeface="Baskerville Old Face"/>
                <a:cs typeface="Baskerville Old Face"/>
              </a:rPr>
              <a:t>h</a:t>
            </a:r>
            <a:r>
              <a:rPr sz="2200" spc="-10" dirty="0" smtClean="0">
                <a:latin typeface="Baskerville Old Face"/>
                <a:cs typeface="Baskerville Old Face"/>
              </a:rPr>
              <a:t>e</a:t>
            </a:r>
            <a:r>
              <a:rPr sz="2200" spc="5" dirty="0" smtClean="0">
                <a:latin typeface="Times New Roman"/>
                <a:cs typeface="Times New Roman"/>
              </a:rPr>
              <a:t> </a:t>
            </a:r>
            <a:r>
              <a:rPr sz="2200" spc="-15" dirty="0" smtClean="0">
                <a:latin typeface="Baskerville Old Face"/>
                <a:cs typeface="Baskerville Old Face"/>
              </a:rPr>
              <a:t>a</a:t>
            </a:r>
            <a:r>
              <a:rPr sz="2200" spc="-10" dirty="0" smtClean="0">
                <a:latin typeface="Baskerville Old Face"/>
                <a:cs typeface="Baskerville Old Face"/>
              </a:rPr>
              <a:t>rr</a:t>
            </a:r>
            <a:r>
              <a:rPr sz="2200" spc="-20" dirty="0" smtClean="0">
                <a:latin typeface="Baskerville Old Face"/>
                <a:cs typeface="Baskerville Old Face"/>
              </a:rPr>
              <a:t>e</a:t>
            </a:r>
            <a:r>
              <a:rPr sz="2200" spc="-10" dirty="0" smtClean="0">
                <a:latin typeface="Baskerville Old Face"/>
                <a:cs typeface="Baskerville Old Face"/>
              </a:rPr>
              <a:t>st</a:t>
            </a:r>
            <a:r>
              <a:rPr sz="2200" spc="5" dirty="0" smtClean="0">
                <a:latin typeface="Baskerville Old Face"/>
                <a:cs typeface="Baskerville Old Face"/>
              </a:rPr>
              <a:t>i</a:t>
            </a:r>
            <a:r>
              <a:rPr sz="2200" spc="-20" dirty="0" smtClean="0">
                <a:latin typeface="Baskerville Old Face"/>
                <a:cs typeface="Baskerville Old Face"/>
              </a:rPr>
              <a:t>n</a:t>
            </a:r>
            <a:r>
              <a:rPr sz="2200" spc="-10" dirty="0" smtClean="0">
                <a:latin typeface="Baskerville Old Face"/>
                <a:cs typeface="Baskerville Old Face"/>
              </a:rPr>
              <a:t>g</a:t>
            </a:r>
            <a:r>
              <a:rPr sz="2200" spc="-5" dirty="0" smtClean="0">
                <a:latin typeface="Times New Roman"/>
                <a:cs typeface="Times New Roman"/>
              </a:rPr>
              <a:t> </a:t>
            </a:r>
            <a:r>
              <a:rPr sz="2200" spc="-15" dirty="0" smtClean="0">
                <a:latin typeface="Baskerville Old Face"/>
                <a:cs typeface="Baskerville Old Face"/>
              </a:rPr>
              <a:t>f</a:t>
            </a:r>
            <a:r>
              <a:rPr sz="2200" spc="-10" dirty="0" smtClean="0">
                <a:latin typeface="Baskerville Old Face"/>
                <a:cs typeface="Baskerville Old Face"/>
              </a:rPr>
              <a:t>or</a:t>
            </a:r>
            <a:r>
              <a:rPr sz="2200" spc="-5" dirty="0" smtClean="0">
                <a:latin typeface="Baskerville Old Face"/>
                <a:cs typeface="Baskerville Old Face"/>
              </a:rPr>
              <a:t>c</a:t>
            </a:r>
            <a:r>
              <a:rPr sz="2200" spc="-10" dirty="0" smtClean="0">
                <a:latin typeface="Baskerville Old Face"/>
                <a:cs typeface="Baskerville Old Face"/>
              </a:rPr>
              <a:t>e</a:t>
            </a:r>
            <a:endParaRPr sz="2200" dirty="0">
              <a:latin typeface="Baskerville Old Face"/>
              <a:cs typeface="Baskerville Old Face"/>
            </a:endParaRPr>
          </a:p>
          <a:p>
            <a:pPr marL="355600" marR="330200" indent="-342900">
              <a:lnSpc>
                <a:spcPct val="100499"/>
              </a:lnSpc>
              <a:spcBef>
                <a:spcPts val="490"/>
              </a:spcBef>
              <a:buFont typeface="Baskerville Old Face"/>
              <a:buChar char="•"/>
              <a:tabLst>
                <a:tab pos="355600" algn="l"/>
              </a:tabLst>
            </a:pPr>
            <a:r>
              <a:rPr sz="2200" spc="-5" dirty="0" smtClean="0">
                <a:latin typeface="Baskerville Old Face"/>
                <a:cs typeface="Baskerville Old Face"/>
              </a:rPr>
              <a:t>E</a:t>
            </a:r>
            <a:r>
              <a:rPr sz="2200" spc="-20" dirty="0" smtClean="0">
                <a:latin typeface="Baskerville Old Face"/>
                <a:cs typeface="Baskerville Old Face"/>
              </a:rPr>
              <a:t>n</a:t>
            </a:r>
            <a:r>
              <a:rPr sz="2200" spc="-5" dirty="0" smtClean="0">
                <a:latin typeface="Baskerville Old Face"/>
                <a:cs typeface="Baskerville Old Face"/>
              </a:rPr>
              <a:t>g</a:t>
            </a:r>
            <a:r>
              <a:rPr sz="2200" spc="5" dirty="0" smtClean="0">
                <a:latin typeface="Baskerville Old Face"/>
                <a:cs typeface="Baskerville Old Face"/>
              </a:rPr>
              <a:t>i</a:t>
            </a:r>
            <a:r>
              <a:rPr sz="2200" spc="-20" dirty="0" smtClean="0">
                <a:latin typeface="Baskerville Old Face"/>
                <a:cs typeface="Baskerville Old Face"/>
              </a:rPr>
              <a:t>n</a:t>
            </a:r>
            <a:r>
              <a:rPr sz="2200" spc="-5" dirty="0" smtClean="0">
                <a:latin typeface="Baskerville Old Face"/>
                <a:cs typeface="Baskerville Old Face"/>
              </a:rPr>
              <a:t>e</a:t>
            </a:r>
            <a:r>
              <a:rPr sz="2200" spc="-20" dirty="0" smtClean="0">
                <a:latin typeface="Baskerville Old Face"/>
                <a:cs typeface="Baskerville Old Face"/>
              </a:rPr>
              <a:t>e</a:t>
            </a:r>
            <a:r>
              <a:rPr sz="2200" spc="-10" dirty="0" smtClean="0">
                <a:latin typeface="Baskerville Old Face"/>
                <a:cs typeface="Baskerville Old Face"/>
              </a:rPr>
              <a:t>rs</a:t>
            </a:r>
            <a:r>
              <a:rPr sz="2200" spc="5" dirty="0" smtClean="0">
                <a:latin typeface="Times New Roman"/>
                <a:cs typeface="Times New Roman"/>
              </a:rPr>
              <a:t> </a:t>
            </a:r>
            <a:r>
              <a:rPr sz="2200" spc="-20" dirty="0" smtClean="0">
                <a:latin typeface="Baskerville Old Face"/>
                <a:cs typeface="Baskerville Old Face"/>
              </a:rPr>
              <a:t>n</a:t>
            </a:r>
            <a:r>
              <a:rPr sz="2200" spc="-5" dirty="0" smtClean="0">
                <a:latin typeface="Baskerville Old Face"/>
                <a:cs typeface="Baskerville Old Face"/>
              </a:rPr>
              <a:t>e</a:t>
            </a:r>
            <a:r>
              <a:rPr sz="2200" spc="-20" dirty="0" smtClean="0">
                <a:latin typeface="Baskerville Old Face"/>
                <a:cs typeface="Baskerville Old Face"/>
              </a:rPr>
              <a:t>e</a:t>
            </a:r>
            <a:r>
              <a:rPr sz="2200" spc="-15" dirty="0" smtClean="0">
                <a:latin typeface="Baskerville Old Face"/>
                <a:cs typeface="Baskerville Old Face"/>
              </a:rPr>
              <a:t>d</a:t>
            </a:r>
            <a:r>
              <a:rPr sz="2200" spc="-15" dirty="0" smtClean="0">
                <a:latin typeface="Times New Roman"/>
                <a:cs typeface="Times New Roman"/>
              </a:rPr>
              <a:t> </a:t>
            </a:r>
            <a:r>
              <a:rPr sz="2200" spc="5" dirty="0" smtClean="0">
                <a:latin typeface="Baskerville Old Face"/>
                <a:cs typeface="Baskerville Old Face"/>
              </a:rPr>
              <a:t>ti</a:t>
            </a:r>
            <a:r>
              <a:rPr sz="2200" spc="-30" dirty="0" smtClean="0">
                <a:latin typeface="Baskerville Old Face"/>
                <a:cs typeface="Baskerville Old Face"/>
              </a:rPr>
              <a:t>m</a:t>
            </a:r>
            <a:r>
              <a:rPr sz="2200" spc="-10" dirty="0" smtClean="0">
                <a:latin typeface="Baskerville Old Face"/>
                <a:cs typeface="Baskerville Old Face"/>
              </a:rPr>
              <a:t>e</a:t>
            </a:r>
            <a:r>
              <a:rPr sz="2200" spc="5" dirty="0" smtClean="0">
                <a:latin typeface="Times New Roman"/>
                <a:cs typeface="Times New Roman"/>
              </a:rPr>
              <a:t> </a:t>
            </a:r>
            <a:r>
              <a:rPr sz="2200" spc="-10" dirty="0" smtClean="0">
                <a:latin typeface="Baskerville Old Face"/>
                <a:cs typeface="Baskerville Old Face"/>
              </a:rPr>
              <a:t>t</a:t>
            </a:r>
            <a:r>
              <a:rPr sz="2200" spc="-15" dirty="0" smtClean="0">
                <a:latin typeface="Baskerville Old Face"/>
                <a:cs typeface="Baskerville Old Face"/>
              </a:rPr>
              <a:t>o</a:t>
            </a:r>
            <a:r>
              <a:rPr sz="2200" spc="-15" dirty="0" smtClean="0">
                <a:latin typeface="Times New Roman"/>
                <a:cs typeface="Times New Roman"/>
              </a:rPr>
              <a:t> </a:t>
            </a:r>
            <a:r>
              <a:rPr sz="2200" spc="-20" dirty="0" smtClean="0">
                <a:latin typeface="Baskerville Old Face"/>
                <a:cs typeface="Baskerville Old Face"/>
              </a:rPr>
              <a:t>d</a:t>
            </a:r>
            <a:r>
              <a:rPr sz="2200" spc="-15" dirty="0" smtClean="0">
                <a:latin typeface="Baskerville Old Face"/>
                <a:cs typeface="Baskerville Old Face"/>
              </a:rPr>
              <a:t>o</a:t>
            </a:r>
            <a:r>
              <a:rPr sz="2200" spc="-15" dirty="0" smtClean="0">
                <a:latin typeface="Times New Roman"/>
                <a:cs typeface="Times New Roman"/>
              </a:rPr>
              <a:t> </a:t>
            </a:r>
            <a:r>
              <a:rPr sz="2200" spc="-10" dirty="0" smtClean="0">
                <a:latin typeface="Baskerville Old Face"/>
                <a:cs typeface="Baskerville Old Face"/>
              </a:rPr>
              <a:t>t</a:t>
            </a:r>
            <a:r>
              <a:rPr sz="2200" spc="-20" dirty="0" smtClean="0">
                <a:latin typeface="Baskerville Old Face"/>
                <a:cs typeface="Baskerville Old Face"/>
              </a:rPr>
              <a:t>h</a:t>
            </a:r>
            <a:r>
              <a:rPr sz="2200" spc="-5" dirty="0" smtClean="0">
                <a:latin typeface="Baskerville Old Face"/>
                <a:cs typeface="Baskerville Old Face"/>
              </a:rPr>
              <a:t>e</a:t>
            </a:r>
            <a:r>
              <a:rPr sz="2200" spc="-10" dirty="0" smtClean="0">
                <a:latin typeface="Baskerville Old Face"/>
                <a:cs typeface="Baskerville Old Face"/>
              </a:rPr>
              <a:t>ir</a:t>
            </a:r>
            <a:r>
              <a:rPr sz="2200" spc="-10" dirty="0" smtClean="0">
                <a:latin typeface="Times New Roman"/>
                <a:cs typeface="Times New Roman"/>
              </a:rPr>
              <a:t> </a:t>
            </a:r>
            <a:r>
              <a:rPr sz="2200" spc="-20" dirty="0" smtClean="0">
                <a:latin typeface="Baskerville Old Face"/>
                <a:cs typeface="Baskerville Old Face"/>
              </a:rPr>
              <a:t>w</a:t>
            </a:r>
            <a:r>
              <a:rPr sz="2200" spc="-10" dirty="0" smtClean="0">
                <a:latin typeface="Baskerville Old Face"/>
                <a:cs typeface="Baskerville Old Face"/>
              </a:rPr>
              <a:t>ork</a:t>
            </a:r>
            <a:r>
              <a:rPr sz="2200" spc="-5" dirty="0" smtClean="0">
                <a:latin typeface="Times New Roman"/>
                <a:cs typeface="Times New Roman"/>
              </a:rPr>
              <a:t> </a:t>
            </a:r>
            <a:r>
              <a:rPr sz="2200" spc="-15" dirty="0" smtClean="0">
                <a:latin typeface="Baskerville Old Face"/>
                <a:cs typeface="Baskerville Old Face"/>
              </a:rPr>
              <a:t>–</a:t>
            </a:r>
            <a:r>
              <a:rPr sz="2200" spc="-15" dirty="0" smtClean="0">
                <a:latin typeface="Times New Roman"/>
                <a:cs typeface="Times New Roman"/>
              </a:rPr>
              <a:t> </a:t>
            </a:r>
            <a:r>
              <a:rPr sz="2200" spc="-5" dirty="0" smtClean="0">
                <a:latin typeface="Baskerville Old Face"/>
                <a:cs typeface="Baskerville Old Face"/>
              </a:rPr>
              <a:t>p</a:t>
            </a:r>
            <a:r>
              <a:rPr sz="2200" spc="-10" dirty="0" smtClean="0">
                <a:latin typeface="Baskerville Old Face"/>
                <a:cs typeface="Baskerville Old Face"/>
              </a:rPr>
              <a:t>r</a:t>
            </a:r>
            <a:r>
              <a:rPr sz="2200" spc="-20" dirty="0" smtClean="0">
                <a:latin typeface="Baskerville Old Face"/>
                <a:cs typeface="Baskerville Old Face"/>
              </a:rPr>
              <a:t>e</a:t>
            </a:r>
            <a:r>
              <a:rPr sz="2200" spc="-10" dirty="0" smtClean="0">
                <a:latin typeface="Baskerville Old Face"/>
                <a:cs typeface="Baskerville Old Face"/>
              </a:rPr>
              <a:t>-</a:t>
            </a:r>
            <a:r>
              <a:rPr sz="2200" spc="-10" dirty="0" smtClean="0">
                <a:latin typeface="Times New Roman"/>
                <a:cs typeface="Times New Roman"/>
              </a:rPr>
              <a:t> </a:t>
            </a:r>
            <a:r>
              <a:rPr sz="2200" spc="-20" dirty="0" smtClean="0">
                <a:latin typeface="Baskerville Old Face"/>
                <a:cs typeface="Baskerville Old Face"/>
              </a:rPr>
              <a:t>p</a:t>
            </a:r>
            <a:r>
              <a:rPr sz="2200" spc="-10" dirty="0" smtClean="0">
                <a:latin typeface="Baskerville Old Face"/>
                <a:cs typeface="Baskerville Old Face"/>
              </a:rPr>
              <a:t>l</a:t>
            </a:r>
            <a:r>
              <a:rPr sz="2200" spc="-5" dirty="0" smtClean="0">
                <a:latin typeface="Baskerville Old Face"/>
                <a:cs typeface="Baskerville Old Face"/>
              </a:rPr>
              <a:t>a</a:t>
            </a:r>
            <a:r>
              <a:rPr sz="2200" spc="-20" dirty="0" smtClean="0">
                <a:latin typeface="Baskerville Old Face"/>
                <a:cs typeface="Baskerville Old Face"/>
              </a:rPr>
              <a:t>n</a:t>
            </a:r>
            <a:r>
              <a:rPr sz="2200" spc="-10" dirty="0" smtClean="0">
                <a:latin typeface="Baskerville Old Face"/>
                <a:cs typeface="Baskerville Old Face"/>
              </a:rPr>
              <a:t>n</a:t>
            </a:r>
            <a:r>
              <a:rPr sz="2200" spc="5" dirty="0" smtClean="0">
                <a:latin typeface="Baskerville Old Face"/>
                <a:cs typeface="Baskerville Old Face"/>
              </a:rPr>
              <a:t>i</a:t>
            </a:r>
            <a:r>
              <a:rPr sz="2200" spc="-20" dirty="0" smtClean="0">
                <a:latin typeface="Baskerville Old Face"/>
                <a:cs typeface="Baskerville Old Face"/>
              </a:rPr>
              <a:t>n</a:t>
            </a:r>
            <a:r>
              <a:rPr sz="2200" spc="-10" dirty="0" smtClean="0">
                <a:latin typeface="Baskerville Old Face"/>
                <a:cs typeface="Baskerville Old Face"/>
              </a:rPr>
              <a:t>g</a:t>
            </a:r>
            <a:r>
              <a:rPr sz="2200" spc="5" dirty="0" smtClean="0">
                <a:latin typeface="Times New Roman"/>
                <a:cs typeface="Times New Roman"/>
              </a:rPr>
              <a:t> </a:t>
            </a:r>
            <a:r>
              <a:rPr sz="2200" spc="-10" dirty="0" smtClean="0">
                <a:latin typeface="Baskerville Old Face"/>
                <a:cs typeface="Baskerville Old Face"/>
              </a:rPr>
              <a:t>is</a:t>
            </a:r>
            <a:r>
              <a:rPr sz="2200" spc="5" dirty="0" smtClean="0">
                <a:latin typeface="Times New Roman"/>
                <a:cs typeface="Times New Roman"/>
              </a:rPr>
              <a:t> </a:t>
            </a:r>
            <a:r>
              <a:rPr sz="2200" spc="-25" dirty="0" smtClean="0">
                <a:latin typeface="Baskerville Old Face"/>
                <a:cs typeface="Baskerville Old Face"/>
              </a:rPr>
              <a:t>k</a:t>
            </a:r>
            <a:r>
              <a:rPr sz="2200" spc="-10" dirty="0" smtClean="0">
                <a:latin typeface="Baskerville Old Face"/>
                <a:cs typeface="Baskerville Old Face"/>
              </a:rPr>
              <a:t>e</a:t>
            </a:r>
            <a:r>
              <a:rPr sz="2200" spc="-20" dirty="0" smtClean="0">
                <a:latin typeface="Baskerville Old Face"/>
                <a:cs typeface="Baskerville Old Face"/>
              </a:rPr>
              <a:t>y</a:t>
            </a:r>
            <a:r>
              <a:rPr sz="2200" spc="0" dirty="0" smtClean="0">
                <a:latin typeface="Baskerville Old Face"/>
                <a:cs typeface="Baskerville Old Face"/>
              </a:rPr>
              <a:t>!</a:t>
            </a:r>
            <a:endParaRPr sz="2200" dirty="0">
              <a:latin typeface="Baskerville Old Face"/>
              <a:cs typeface="Baskerville Old Face"/>
            </a:endParaRPr>
          </a:p>
        </p:txBody>
      </p:sp>
      <p:sp>
        <p:nvSpPr>
          <p:cNvPr id="4" name="object 4" title="Man using an Anchorage Point"/>
          <p:cNvSpPr/>
          <p:nvPr/>
        </p:nvSpPr>
        <p:spPr>
          <a:xfrm>
            <a:off x="6705600" y="1676400"/>
            <a:ext cx="2615183" cy="38267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 title="Anchorage Points"/>
          <p:cNvSpPr/>
          <p:nvPr/>
        </p:nvSpPr>
        <p:spPr>
          <a:xfrm>
            <a:off x="609600" y="6096000"/>
            <a:ext cx="3337559" cy="10942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 title="Anchorage Points"/>
          <p:cNvSpPr/>
          <p:nvPr/>
        </p:nvSpPr>
        <p:spPr>
          <a:xfrm>
            <a:off x="3886200" y="5638800"/>
            <a:ext cx="5562599" cy="15239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6228" rIns="0" bIns="0" rtlCol="0">
            <a:noAutofit/>
          </a:bodyPr>
          <a:lstStyle/>
          <a:p>
            <a:pPr marL="208279">
              <a:lnSpc>
                <a:spcPct val="100000"/>
              </a:lnSpc>
            </a:pPr>
            <a:r>
              <a:rPr sz="3000" spc="-10" dirty="0" smtClean="0">
                <a:latin typeface="Baskerville Old Face"/>
                <a:cs typeface="Baskerville Old Face"/>
              </a:rPr>
              <a:t>F</a:t>
            </a:r>
            <a:r>
              <a:rPr sz="3000" spc="0" dirty="0" smtClean="0">
                <a:latin typeface="Baskerville Old Face"/>
                <a:cs typeface="Baskerville Old Face"/>
              </a:rPr>
              <a:t>all</a:t>
            </a:r>
            <a:r>
              <a:rPr sz="3000" spc="-5" dirty="0" smtClean="0">
                <a:latin typeface="Times New Roman"/>
                <a:cs typeface="Times New Roman"/>
              </a:rPr>
              <a:t> </a:t>
            </a:r>
            <a:r>
              <a:rPr sz="3000" spc="-10" dirty="0" smtClean="0">
                <a:latin typeface="Baskerville Old Face"/>
                <a:cs typeface="Baskerville Old Face"/>
              </a:rPr>
              <a:t>P</a:t>
            </a:r>
            <a:r>
              <a:rPr sz="3000" spc="0" dirty="0" smtClean="0">
                <a:latin typeface="Baskerville Old Face"/>
                <a:cs typeface="Baskerville Old Face"/>
              </a:rPr>
              <a:t>r</a:t>
            </a:r>
            <a:r>
              <a:rPr sz="3000" spc="-10" dirty="0" smtClean="0">
                <a:latin typeface="Baskerville Old Face"/>
                <a:cs typeface="Baskerville Old Face"/>
              </a:rPr>
              <a:t>o</a:t>
            </a:r>
            <a:r>
              <a:rPr sz="3000" spc="-5" dirty="0" smtClean="0">
                <a:latin typeface="Baskerville Old Face"/>
                <a:cs typeface="Baskerville Old Face"/>
              </a:rPr>
              <a:t>t</a:t>
            </a:r>
            <a:r>
              <a:rPr sz="3000" spc="-10" dirty="0" smtClean="0">
                <a:latin typeface="Baskerville Old Face"/>
                <a:cs typeface="Baskerville Old Face"/>
              </a:rPr>
              <a:t>e</a:t>
            </a:r>
            <a:r>
              <a:rPr sz="3000" spc="-5" dirty="0" smtClean="0">
                <a:latin typeface="Baskerville Old Face"/>
                <a:cs typeface="Baskerville Old Face"/>
              </a:rPr>
              <a:t>ct</a:t>
            </a:r>
            <a:r>
              <a:rPr sz="3000" spc="0" dirty="0" smtClean="0">
                <a:latin typeface="Baskerville Old Face"/>
                <a:cs typeface="Baskerville Old Face"/>
              </a:rPr>
              <a:t>i</a:t>
            </a:r>
            <a:r>
              <a:rPr sz="3000" spc="-10" dirty="0" smtClean="0">
                <a:latin typeface="Baskerville Old Face"/>
                <a:cs typeface="Baskerville Old Face"/>
              </a:rPr>
              <a:t>o</a:t>
            </a:r>
            <a:r>
              <a:rPr sz="3000" spc="0" dirty="0" smtClean="0">
                <a:latin typeface="Baskerville Old Face"/>
                <a:cs typeface="Baskerville Old Face"/>
              </a:rPr>
              <a:t>n</a:t>
            </a:r>
            <a:r>
              <a:rPr sz="3000" spc="0" dirty="0" smtClean="0">
                <a:latin typeface="Times New Roman"/>
                <a:cs typeface="Times New Roman"/>
              </a:rPr>
              <a:t> </a:t>
            </a:r>
            <a:r>
              <a:rPr sz="3000" spc="-20" dirty="0" smtClean="0">
                <a:latin typeface="Baskerville Old Face"/>
                <a:cs typeface="Baskerville Old Face"/>
              </a:rPr>
              <a:t>B</a:t>
            </a:r>
            <a:r>
              <a:rPr sz="3000" spc="0" dirty="0" smtClean="0">
                <a:latin typeface="Baskerville Old Face"/>
                <a:cs typeface="Baskerville Old Face"/>
              </a:rPr>
              <a:t>a</a:t>
            </a:r>
            <a:r>
              <a:rPr sz="3000" spc="-15" dirty="0" smtClean="0">
                <a:latin typeface="Baskerville Old Face"/>
                <a:cs typeface="Baskerville Old Face"/>
              </a:rPr>
              <a:t>c</a:t>
            </a:r>
            <a:r>
              <a:rPr sz="3000" spc="0" dirty="0" smtClean="0">
                <a:latin typeface="Baskerville Old Face"/>
                <a:cs typeface="Baskerville Old Face"/>
              </a:rPr>
              <a:t>kgr</a:t>
            </a:r>
            <a:r>
              <a:rPr sz="3000" spc="-10" dirty="0" smtClean="0">
                <a:latin typeface="Baskerville Old Face"/>
                <a:cs typeface="Baskerville Old Face"/>
              </a:rPr>
              <a:t>o</a:t>
            </a:r>
            <a:r>
              <a:rPr sz="3000" spc="-5" dirty="0" smtClean="0">
                <a:latin typeface="Baskerville Old Face"/>
                <a:cs typeface="Baskerville Old Face"/>
              </a:rPr>
              <a:t>un</a:t>
            </a:r>
            <a:r>
              <a:rPr sz="3000" spc="0" dirty="0" smtClean="0">
                <a:latin typeface="Baskerville Old Face"/>
                <a:cs typeface="Baskerville Old Face"/>
              </a:rPr>
              <a:t>d</a:t>
            </a:r>
            <a:r>
              <a:rPr sz="3000" spc="0" dirty="0" smtClean="0">
                <a:latin typeface="Times New Roman"/>
                <a:cs typeface="Times New Roman"/>
              </a:rPr>
              <a:t> </a:t>
            </a:r>
            <a:r>
              <a:rPr sz="3000" spc="0" dirty="0" smtClean="0">
                <a:latin typeface="Baskerville Old Face"/>
                <a:cs typeface="Baskerville Old Face"/>
              </a:rPr>
              <a:t>–</a:t>
            </a:r>
            <a:r>
              <a:rPr sz="3000" spc="0" dirty="0" smtClean="0">
                <a:latin typeface="Times New Roman"/>
                <a:cs typeface="Times New Roman"/>
              </a:rPr>
              <a:t> </a:t>
            </a:r>
            <a:r>
              <a:rPr sz="3000" spc="-10" dirty="0" smtClean="0">
                <a:latin typeface="Baskerville Old Face"/>
                <a:cs typeface="Baskerville Old Face"/>
              </a:rPr>
              <a:t>A</a:t>
            </a:r>
            <a:r>
              <a:rPr sz="3000" spc="-5" dirty="0" smtClean="0">
                <a:latin typeface="Baskerville Old Face"/>
                <a:cs typeface="Baskerville Old Face"/>
              </a:rPr>
              <a:t>nch</a:t>
            </a:r>
            <a:r>
              <a:rPr sz="3000" spc="-10" dirty="0" smtClean="0">
                <a:latin typeface="Baskerville Old Face"/>
                <a:cs typeface="Baskerville Old Face"/>
              </a:rPr>
              <a:t>o</a:t>
            </a:r>
            <a:r>
              <a:rPr sz="3000" spc="0" dirty="0" smtClean="0">
                <a:latin typeface="Baskerville Old Face"/>
                <a:cs typeface="Baskerville Old Face"/>
              </a:rPr>
              <a:t>r</a:t>
            </a:r>
            <a:r>
              <a:rPr sz="3000" spc="-10" dirty="0" smtClean="0">
                <a:latin typeface="Baskerville Old Face"/>
                <a:cs typeface="Baskerville Old Face"/>
              </a:rPr>
              <a:t>a</a:t>
            </a:r>
            <a:r>
              <a:rPr sz="3000" spc="0" dirty="0" smtClean="0">
                <a:latin typeface="Baskerville Old Face"/>
                <a:cs typeface="Baskerville Old Face"/>
              </a:rPr>
              <a:t>ge</a:t>
            </a:r>
            <a:r>
              <a:rPr sz="3000" spc="5" dirty="0" smtClean="0">
                <a:latin typeface="Times New Roman"/>
                <a:cs typeface="Times New Roman"/>
              </a:rPr>
              <a:t> </a:t>
            </a:r>
            <a:r>
              <a:rPr sz="3000" spc="0" dirty="0" smtClean="0">
                <a:latin typeface="Baskerville Old Face"/>
                <a:cs typeface="Baskerville Old Face"/>
              </a:rPr>
              <a:t>P</a:t>
            </a:r>
            <a:r>
              <a:rPr sz="3000" spc="-20" dirty="0" smtClean="0">
                <a:latin typeface="Baskerville Old Face"/>
                <a:cs typeface="Baskerville Old Face"/>
              </a:rPr>
              <a:t>o</a:t>
            </a:r>
            <a:r>
              <a:rPr sz="3000" spc="0" dirty="0" smtClean="0">
                <a:latin typeface="Baskerville Old Face"/>
                <a:cs typeface="Baskerville Old Face"/>
              </a:rPr>
              <a:t>i</a:t>
            </a:r>
            <a:r>
              <a:rPr sz="3000" spc="-5" dirty="0" smtClean="0">
                <a:latin typeface="Baskerville Old Face"/>
                <a:cs typeface="Baskerville Old Face"/>
              </a:rPr>
              <a:t>nt</a:t>
            </a:r>
            <a:r>
              <a:rPr sz="3000" spc="0" dirty="0" smtClean="0">
                <a:latin typeface="Baskerville Old Face"/>
                <a:cs typeface="Baskerville Old Face"/>
              </a:rPr>
              <a:t>s</a:t>
            </a:r>
            <a:endParaRPr sz="3000">
              <a:latin typeface="Baskerville Old Face"/>
              <a:cs typeface="Baskerville Old Face"/>
            </a:endParaRPr>
          </a:p>
        </p:txBody>
      </p:sp>
      <p:sp>
        <p:nvSpPr>
          <p:cNvPr id="4" name="object 4" title="Anchorage Point"/>
          <p:cNvSpPr/>
          <p:nvPr/>
        </p:nvSpPr>
        <p:spPr>
          <a:xfrm>
            <a:off x="6934200" y="5638800"/>
            <a:ext cx="2525267" cy="15377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 title="Anchorage Point"/>
          <p:cNvSpPr/>
          <p:nvPr/>
        </p:nvSpPr>
        <p:spPr>
          <a:xfrm>
            <a:off x="1066800" y="5943600"/>
            <a:ext cx="1053083" cy="10043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 title="Anchorage Point"/>
          <p:cNvSpPr/>
          <p:nvPr/>
        </p:nvSpPr>
        <p:spPr>
          <a:xfrm>
            <a:off x="4038600" y="5715000"/>
            <a:ext cx="1357883" cy="14477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graphicFrame>
        <p:nvGraphicFramePr>
          <p:cNvPr id="3" name="object 3" title="Text Box of Anchorage Points Strengths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5332296"/>
              </p:ext>
            </p:extLst>
          </p:nvPr>
        </p:nvGraphicFramePr>
        <p:xfrm>
          <a:off x="1130300" y="1435100"/>
          <a:ext cx="7772398" cy="416203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86199"/>
                <a:gridCol w="3886199"/>
              </a:tblGrid>
              <a:tr h="457199">
                <a:tc>
                  <a:txBody>
                    <a:bodyPr/>
                    <a:lstStyle/>
                    <a:p>
                      <a:pPr marR="6985" algn="ctr">
                        <a:lnSpc>
                          <a:spcPct val="100000"/>
                        </a:lnSpc>
                      </a:pPr>
                      <a:r>
                        <a:rPr sz="2000" u="heavy" dirty="0" smtClean="0">
                          <a:latin typeface="Tahoma"/>
                          <a:cs typeface="Tahoma"/>
                        </a:rPr>
                        <a:t>E</a:t>
                      </a:r>
                      <a:r>
                        <a:rPr sz="2000" u="heavy" spc="-10" dirty="0" smtClean="0">
                          <a:latin typeface="Tahoma"/>
                          <a:cs typeface="Tahoma"/>
                        </a:rPr>
                        <a:t>q</a:t>
                      </a:r>
                      <a:r>
                        <a:rPr sz="2000" u="heavy" spc="-5" dirty="0" smtClean="0">
                          <a:latin typeface="Tahoma"/>
                          <a:cs typeface="Tahoma"/>
                        </a:rPr>
                        <a:t>ui</a:t>
                      </a:r>
                      <a:r>
                        <a:rPr sz="2000" u="heavy" spc="-10" dirty="0" smtClean="0">
                          <a:latin typeface="Tahoma"/>
                          <a:cs typeface="Tahoma"/>
                        </a:rPr>
                        <a:t>p</a:t>
                      </a:r>
                      <a:r>
                        <a:rPr sz="2000" u="heavy" spc="-20" dirty="0" smtClean="0">
                          <a:latin typeface="Tahoma"/>
                          <a:cs typeface="Tahoma"/>
                        </a:rPr>
                        <a:t>m</a:t>
                      </a:r>
                      <a:r>
                        <a:rPr sz="2000" u="heavy" spc="-5" dirty="0" smtClean="0">
                          <a:latin typeface="Tahoma"/>
                          <a:cs typeface="Tahoma"/>
                        </a:rPr>
                        <a:t>en</a:t>
                      </a:r>
                      <a:r>
                        <a:rPr sz="2000" u="heavy" spc="0" dirty="0" smtClean="0">
                          <a:latin typeface="Tahoma"/>
                          <a:cs typeface="Tahoma"/>
                        </a:rPr>
                        <a:t>t</a:t>
                      </a:r>
                      <a:endParaRPr sz="20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253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253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00405">
                        <a:lnSpc>
                          <a:spcPct val="100000"/>
                        </a:lnSpc>
                      </a:pPr>
                      <a:r>
                        <a:rPr sz="2000" u="heavy" spc="-5" dirty="0" smtClean="0">
                          <a:latin typeface="Tahoma"/>
                          <a:cs typeface="Tahoma"/>
                        </a:rPr>
                        <a:t>Stren</a:t>
                      </a:r>
                      <a:r>
                        <a:rPr sz="2000" u="heavy" spc="-10" dirty="0" smtClean="0">
                          <a:latin typeface="Tahoma"/>
                          <a:cs typeface="Tahoma"/>
                        </a:rPr>
                        <a:t>g</a:t>
                      </a:r>
                      <a:r>
                        <a:rPr sz="2000" u="heavy" spc="-5" dirty="0" smtClean="0">
                          <a:latin typeface="Tahoma"/>
                          <a:cs typeface="Tahoma"/>
                        </a:rPr>
                        <a:t>t</a:t>
                      </a:r>
                      <a:r>
                        <a:rPr sz="2000" u="heavy" spc="0" dirty="0" smtClean="0">
                          <a:latin typeface="Tahoma"/>
                          <a:cs typeface="Tahoma"/>
                        </a:rPr>
                        <a:t>h R</a:t>
                      </a:r>
                      <a:r>
                        <a:rPr sz="2000" u="heavy" spc="-5" dirty="0" smtClean="0">
                          <a:latin typeface="Tahoma"/>
                          <a:cs typeface="Tahoma"/>
                        </a:rPr>
                        <a:t>e</a:t>
                      </a:r>
                      <a:r>
                        <a:rPr sz="2000" u="heavy" spc="-20" dirty="0" smtClean="0">
                          <a:latin typeface="Tahoma"/>
                          <a:cs typeface="Tahoma"/>
                        </a:rPr>
                        <a:t>q</a:t>
                      </a:r>
                      <a:r>
                        <a:rPr sz="2000" u="heavy" spc="-5" dirty="0" smtClean="0">
                          <a:latin typeface="Tahoma"/>
                          <a:cs typeface="Tahoma"/>
                        </a:rPr>
                        <a:t>uire</a:t>
                      </a:r>
                      <a:r>
                        <a:rPr sz="2000" u="heavy" spc="-10" dirty="0" smtClean="0">
                          <a:latin typeface="Tahoma"/>
                          <a:cs typeface="Tahoma"/>
                        </a:rPr>
                        <a:t>m</a:t>
                      </a:r>
                      <a:r>
                        <a:rPr sz="2000" u="heavy" spc="-5" dirty="0" smtClean="0">
                          <a:latin typeface="Tahoma"/>
                          <a:cs typeface="Tahoma"/>
                        </a:rPr>
                        <a:t>en</a:t>
                      </a:r>
                      <a:r>
                        <a:rPr sz="2000" u="heavy" spc="0" dirty="0" smtClean="0">
                          <a:latin typeface="Tahoma"/>
                          <a:cs typeface="Tahoma"/>
                        </a:rPr>
                        <a:t>t</a:t>
                      </a:r>
                      <a:endParaRPr sz="20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25399">
                      <a:solidFill>
                        <a:srgbClr val="000000"/>
                      </a:solidFill>
                      <a:prstDash val="solid"/>
                    </a:lnR>
                    <a:lnT w="253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85799">
                <a:tc>
                  <a:txBody>
                    <a:bodyPr/>
                    <a:lstStyle/>
                    <a:p>
                      <a:pPr marL="78740">
                        <a:lnSpc>
                          <a:spcPct val="100000"/>
                        </a:lnSpc>
                      </a:pPr>
                      <a:r>
                        <a:rPr sz="1600" dirty="0" smtClean="0">
                          <a:latin typeface="Tahoma"/>
                          <a:cs typeface="Tahoma"/>
                        </a:rPr>
                        <a:t>0</a:t>
                      </a:r>
                      <a:r>
                        <a:rPr sz="1600" spc="-5" dirty="0" smtClean="0">
                          <a:latin typeface="Tahoma"/>
                          <a:cs typeface="Tahoma"/>
                        </a:rPr>
                        <a:t>.</a:t>
                      </a:r>
                      <a:r>
                        <a:rPr sz="1600" spc="0" dirty="0" smtClean="0">
                          <a:latin typeface="Tahoma"/>
                          <a:cs typeface="Tahoma"/>
                        </a:rPr>
                        <a:t>9</a:t>
                      </a:r>
                      <a:r>
                        <a:rPr sz="1600" spc="10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0" dirty="0" smtClean="0">
                          <a:latin typeface="Tahoma"/>
                          <a:cs typeface="Tahoma"/>
                        </a:rPr>
                        <a:t>m</a:t>
                      </a:r>
                      <a:r>
                        <a:rPr sz="1600" spc="10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0" dirty="0" smtClean="0">
                          <a:latin typeface="Tahoma"/>
                          <a:cs typeface="Tahoma"/>
                        </a:rPr>
                        <a:t>(3</a:t>
                      </a:r>
                      <a:r>
                        <a:rPr sz="1600" spc="10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0" dirty="0" smtClean="0">
                          <a:latin typeface="Tahoma"/>
                          <a:cs typeface="Tahoma"/>
                        </a:rPr>
                        <a:t>ft</a:t>
                      </a:r>
                      <a:r>
                        <a:rPr sz="1600" spc="0" dirty="0" smtClean="0">
                          <a:latin typeface="Tahoma"/>
                          <a:cs typeface="Tahoma"/>
                        </a:rPr>
                        <a:t>)</a:t>
                      </a:r>
                      <a:r>
                        <a:rPr sz="1600" spc="10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 smtClean="0">
                          <a:latin typeface="Tahoma"/>
                          <a:cs typeface="Tahoma"/>
                        </a:rPr>
                        <a:t>ene</a:t>
                      </a:r>
                      <a:r>
                        <a:rPr sz="1600" spc="10" dirty="0" smtClean="0">
                          <a:latin typeface="Tahoma"/>
                          <a:cs typeface="Tahoma"/>
                        </a:rPr>
                        <a:t>r</a:t>
                      </a:r>
                      <a:r>
                        <a:rPr sz="1600" spc="0" dirty="0" smtClean="0">
                          <a:latin typeface="Tahoma"/>
                          <a:cs typeface="Tahoma"/>
                        </a:rPr>
                        <a:t>gy</a:t>
                      </a:r>
                      <a:r>
                        <a:rPr sz="1600" spc="10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0" dirty="0" smtClean="0">
                          <a:latin typeface="Tahoma"/>
                          <a:cs typeface="Tahoma"/>
                        </a:rPr>
                        <a:t>ab</a:t>
                      </a:r>
                      <a:r>
                        <a:rPr sz="1600" spc="-10" dirty="0" smtClean="0">
                          <a:latin typeface="Tahoma"/>
                          <a:cs typeface="Tahoma"/>
                        </a:rPr>
                        <a:t>s</a:t>
                      </a:r>
                      <a:r>
                        <a:rPr sz="1600" spc="-5" dirty="0" smtClean="0">
                          <a:latin typeface="Tahoma"/>
                          <a:cs typeface="Tahoma"/>
                        </a:rPr>
                        <a:t>or</a:t>
                      </a:r>
                      <a:r>
                        <a:rPr sz="1600" spc="0" dirty="0" smtClean="0">
                          <a:latin typeface="Tahoma"/>
                          <a:cs typeface="Tahoma"/>
                        </a:rPr>
                        <a:t>b</a:t>
                      </a:r>
                      <a:r>
                        <a:rPr sz="1600" spc="-5" dirty="0" smtClean="0">
                          <a:latin typeface="Tahoma"/>
                          <a:cs typeface="Tahoma"/>
                        </a:rPr>
                        <a:t>in</a:t>
                      </a:r>
                      <a:r>
                        <a:rPr sz="1600" spc="0" dirty="0" smtClean="0">
                          <a:latin typeface="Tahoma"/>
                          <a:cs typeface="Tahoma"/>
                        </a:rPr>
                        <a:t>g</a:t>
                      </a:r>
                      <a:r>
                        <a:rPr sz="1600" spc="10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 smtClean="0">
                          <a:latin typeface="Tahoma"/>
                          <a:cs typeface="Tahoma"/>
                        </a:rPr>
                        <a:t>l</a:t>
                      </a:r>
                      <a:r>
                        <a:rPr sz="1600" spc="0" dirty="0" smtClean="0">
                          <a:latin typeface="Tahoma"/>
                          <a:cs typeface="Tahoma"/>
                        </a:rPr>
                        <a:t>a</a:t>
                      </a:r>
                      <a:r>
                        <a:rPr sz="1600" spc="5" dirty="0" smtClean="0">
                          <a:latin typeface="Tahoma"/>
                          <a:cs typeface="Tahoma"/>
                        </a:rPr>
                        <a:t>n</a:t>
                      </a:r>
                      <a:r>
                        <a:rPr sz="1600" spc="-5" dirty="0" smtClean="0">
                          <a:latin typeface="Tahoma"/>
                          <a:cs typeface="Tahoma"/>
                        </a:rPr>
                        <a:t>y</a:t>
                      </a:r>
                      <a:r>
                        <a:rPr sz="1600" spc="0" dirty="0" smtClean="0">
                          <a:latin typeface="Tahoma"/>
                          <a:cs typeface="Tahoma"/>
                        </a:rPr>
                        <a:t>a</a:t>
                      </a:r>
                      <a:r>
                        <a:rPr sz="1600" spc="-5" dirty="0" smtClean="0">
                          <a:latin typeface="Tahoma"/>
                          <a:cs typeface="Tahoma"/>
                        </a:rPr>
                        <a:t>r</a:t>
                      </a:r>
                      <a:r>
                        <a:rPr sz="1600" spc="0" dirty="0" smtClean="0">
                          <a:latin typeface="Tahoma"/>
                          <a:cs typeface="Tahoma"/>
                        </a:rPr>
                        <a:t>d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253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 marR="752475">
                        <a:lnSpc>
                          <a:spcPct val="100000"/>
                        </a:lnSpc>
                      </a:pPr>
                      <a:r>
                        <a:rPr sz="1600" dirty="0" smtClean="0">
                          <a:latin typeface="Tahoma"/>
                          <a:cs typeface="Tahoma"/>
                        </a:rPr>
                        <a:t>22</a:t>
                      </a:r>
                      <a:r>
                        <a:rPr sz="1600" spc="-5" dirty="0" smtClean="0">
                          <a:latin typeface="Tahoma"/>
                          <a:cs typeface="Tahoma"/>
                        </a:rPr>
                        <a:t>.</a:t>
                      </a:r>
                      <a:r>
                        <a:rPr sz="1600" spc="0" dirty="0" smtClean="0">
                          <a:latin typeface="Tahoma"/>
                          <a:cs typeface="Tahoma"/>
                        </a:rPr>
                        <a:t>2</a:t>
                      </a:r>
                      <a:r>
                        <a:rPr sz="1600" spc="10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 smtClean="0">
                          <a:latin typeface="Tahoma"/>
                          <a:cs typeface="Tahoma"/>
                        </a:rPr>
                        <a:t>k</a:t>
                      </a:r>
                      <a:r>
                        <a:rPr sz="1600" spc="0" dirty="0" smtClean="0">
                          <a:latin typeface="Tahoma"/>
                          <a:cs typeface="Tahoma"/>
                        </a:rPr>
                        <a:t>N</a:t>
                      </a:r>
                      <a:r>
                        <a:rPr sz="1600" spc="10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0" dirty="0" smtClean="0">
                          <a:latin typeface="Tahoma"/>
                          <a:cs typeface="Tahoma"/>
                        </a:rPr>
                        <a:t>(5</a:t>
                      </a:r>
                      <a:r>
                        <a:rPr sz="1600" spc="-5" dirty="0" smtClean="0">
                          <a:latin typeface="Tahoma"/>
                          <a:cs typeface="Tahoma"/>
                        </a:rPr>
                        <a:t>,</a:t>
                      </a:r>
                      <a:r>
                        <a:rPr sz="1600" spc="0" dirty="0" smtClean="0">
                          <a:latin typeface="Tahoma"/>
                          <a:cs typeface="Tahoma"/>
                        </a:rPr>
                        <a:t>000</a:t>
                      </a:r>
                      <a:r>
                        <a:rPr sz="1600" spc="10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 smtClean="0">
                          <a:latin typeface="Tahoma"/>
                          <a:cs typeface="Tahoma"/>
                        </a:rPr>
                        <a:t>l</a:t>
                      </a:r>
                      <a:r>
                        <a:rPr sz="1600" spc="0" dirty="0" smtClean="0">
                          <a:latin typeface="Tahoma"/>
                          <a:cs typeface="Tahoma"/>
                        </a:rPr>
                        <a:t>b</a:t>
                      </a:r>
                      <a:r>
                        <a:rPr sz="1600" spc="-10" dirty="0" smtClean="0">
                          <a:latin typeface="Tahoma"/>
                          <a:cs typeface="Tahoma"/>
                        </a:rPr>
                        <a:t>f</a:t>
                      </a:r>
                      <a:r>
                        <a:rPr sz="1600" spc="0" dirty="0" smtClean="0">
                          <a:latin typeface="Tahoma"/>
                          <a:cs typeface="Tahoma"/>
                        </a:rPr>
                        <a:t>)</a:t>
                      </a:r>
                      <a:r>
                        <a:rPr sz="1600" spc="10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 smtClean="0">
                          <a:latin typeface="Tahoma"/>
                          <a:cs typeface="Tahoma"/>
                        </a:rPr>
                        <a:t>o</a:t>
                      </a:r>
                      <a:r>
                        <a:rPr sz="1600" spc="0" dirty="0" smtClean="0">
                          <a:latin typeface="Tahoma"/>
                          <a:cs typeface="Tahoma"/>
                        </a:rPr>
                        <a:t>r</a:t>
                      </a:r>
                      <a:r>
                        <a:rPr sz="1600" spc="10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0" dirty="0" smtClean="0">
                          <a:latin typeface="Tahoma"/>
                          <a:cs typeface="Tahoma"/>
                        </a:rPr>
                        <a:t>2</a:t>
                      </a:r>
                      <a:r>
                        <a:rPr sz="1600" spc="10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0" dirty="0" smtClean="0">
                          <a:latin typeface="Tahoma"/>
                          <a:cs typeface="Tahoma"/>
                        </a:rPr>
                        <a:t>t</a:t>
                      </a:r>
                      <a:r>
                        <a:rPr sz="1600" spc="5" dirty="0" smtClean="0">
                          <a:latin typeface="Tahoma"/>
                          <a:cs typeface="Tahoma"/>
                        </a:rPr>
                        <a:t>i</a:t>
                      </a:r>
                      <a:r>
                        <a:rPr sz="1600" spc="0" dirty="0" smtClean="0">
                          <a:latin typeface="Tahoma"/>
                          <a:cs typeface="Tahoma"/>
                        </a:rPr>
                        <a:t>m</a:t>
                      </a:r>
                      <a:r>
                        <a:rPr sz="1600" spc="-5" dirty="0" smtClean="0">
                          <a:latin typeface="Tahoma"/>
                          <a:cs typeface="Tahoma"/>
                        </a:rPr>
                        <a:t>e</a:t>
                      </a:r>
                      <a:r>
                        <a:rPr sz="1600" spc="0" dirty="0" smtClean="0">
                          <a:latin typeface="Tahoma"/>
                          <a:cs typeface="Tahoma"/>
                        </a:rPr>
                        <a:t>s</a:t>
                      </a:r>
                      <a:r>
                        <a:rPr sz="1600" spc="11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0" dirty="0" smtClean="0">
                          <a:latin typeface="Tahoma"/>
                          <a:cs typeface="Tahoma"/>
                        </a:rPr>
                        <a:t>t</a:t>
                      </a:r>
                      <a:r>
                        <a:rPr sz="1600" spc="5" dirty="0" smtClean="0">
                          <a:latin typeface="Tahoma"/>
                          <a:cs typeface="Tahoma"/>
                        </a:rPr>
                        <a:t>h</a:t>
                      </a:r>
                      <a:r>
                        <a:rPr sz="1600" spc="0" dirty="0" smtClean="0">
                          <a:latin typeface="Tahoma"/>
                          <a:cs typeface="Tahoma"/>
                        </a:rPr>
                        <a:t>e</a:t>
                      </a:r>
                      <a:r>
                        <a:rPr sz="1600" spc="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0" dirty="0" smtClean="0">
                          <a:latin typeface="Tahoma"/>
                          <a:cs typeface="Tahoma"/>
                        </a:rPr>
                        <a:t>M</a:t>
                      </a:r>
                      <a:r>
                        <a:rPr sz="1600" spc="0" dirty="0" smtClean="0">
                          <a:latin typeface="Tahoma"/>
                          <a:cs typeface="Tahoma"/>
                        </a:rPr>
                        <a:t>ax</a:t>
                      </a:r>
                      <a:r>
                        <a:rPr sz="1600" spc="-5" dirty="0" smtClean="0">
                          <a:latin typeface="Tahoma"/>
                          <a:cs typeface="Tahoma"/>
                        </a:rPr>
                        <a:t>i</a:t>
                      </a:r>
                      <a:r>
                        <a:rPr sz="1600" spc="0" dirty="0" smtClean="0">
                          <a:latin typeface="Tahoma"/>
                          <a:cs typeface="Tahoma"/>
                        </a:rPr>
                        <a:t>m</a:t>
                      </a:r>
                      <a:r>
                        <a:rPr sz="1600" spc="5" dirty="0" smtClean="0">
                          <a:latin typeface="Tahoma"/>
                          <a:cs typeface="Tahoma"/>
                        </a:rPr>
                        <a:t>u</a:t>
                      </a:r>
                      <a:r>
                        <a:rPr sz="1600" spc="0" dirty="0" smtClean="0">
                          <a:latin typeface="Tahoma"/>
                          <a:cs typeface="Tahoma"/>
                        </a:rPr>
                        <a:t>m</a:t>
                      </a:r>
                      <a:r>
                        <a:rPr sz="1600" spc="10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0" dirty="0" smtClean="0">
                          <a:latin typeface="Tahoma"/>
                          <a:cs typeface="Tahoma"/>
                        </a:rPr>
                        <a:t>A</a:t>
                      </a:r>
                      <a:r>
                        <a:rPr sz="1600" spc="-5" dirty="0" smtClean="0">
                          <a:latin typeface="Tahoma"/>
                          <a:cs typeface="Tahoma"/>
                        </a:rPr>
                        <a:t>rre</a:t>
                      </a:r>
                      <a:r>
                        <a:rPr sz="1600" spc="-10" dirty="0" smtClean="0">
                          <a:latin typeface="Tahoma"/>
                          <a:cs typeface="Tahoma"/>
                        </a:rPr>
                        <a:t>s</a:t>
                      </a:r>
                      <a:r>
                        <a:rPr sz="1600" spc="0" dirty="0" smtClean="0">
                          <a:latin typeface="Tahoma"/>
                          <a:cs typeface="Tahoma"/>
                        </a:rPr>
                        <a:t>t</a:t>
                      </a:r>
                      <a:r>
                        <a:rPr sz="1600" spc="5" dirty="0" smtClean="0">
                          <a:latin typeface="Tahoma"/>
                          <a:cs typeface="Tahoma"/>
                        </a:rPr>
                        <a:t>i</a:t>
                      </a:r>
                      <a:r>
                        <a:rPr sz="1600" spc="-5" dirty="0" smtClean="0">
                          <a:latin typeface="Tahoma"/>
                          <a:cs typeface="Tahoma"/>
                        </a:rPr>
                        <a:t>n</a:t>
                      </a:r>
                      <a:r>
                        <a:rPr sz="1600" spc="0" dirty="0" smtClean="0">
                          <a:latin typeface="Tahoma"/>
                          <a:cs typeface="Tahoma"/>
                        </a:rPr>
                        <a:t>g</a:t>
                      </a:r>
                      <a:r>
                        <a:rPr sz="1600" spc="10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0" dirty="0" smtClean="0">
                          <a:latin typeface="Tahoma"/>
                          <a:cs typeface="Tahoma"/>
                        </a:rPr>
                        <a:t>F</a:t>
                      </a:r>
                      <a:r>
                        <a:rPr sz="1600" spc="-5" dirty="0" smtClean="0">
                          <a:latin typeface="Tahoma"/>
                          <a:cs typeface="Tahoma"/>
                        </a:rPr>
                        <a:t>o</a:t>
                      </a:r>
                      <a:r>
                        <a:rPr sz="1600" spc="10" dirty="0" smtClean="0">
                          <a:latin typeface="Tahoma"/>
                          <a:cs typeface="Tahoma"/>
                        </a:rPr>
                        <a:t>r</a:t>
                      </a:r>
                      <a:r>
                        <a:rPr sz="1600" spc="-10" dirty="0" smtClean="0">
                          <a:latin typeface="Tahoma"/>
                          <a:cs typeface="Tahoma"/>
                        </a:rPr>
                        <a:t>c</a:t>
                      </a:r>
                      <a:r>
                        <a:rPr sz="1600" spc="0" dirty="0" smtClean="0">
                          <a:latin typeface="Tahoma"/>
                          <a:cs typeface="Tahoma"/>
                        </a:rPr>
                        <a:t>e</a:t>
                      </a:r>
                      <a:r>
                        <a:rPr sz="1600" spc="10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0" dirty="0" smtClean="0">
                          <a:latin typeface="Tahoma"/>
                          <a:cs typeface="Tahoma"/>
                        </a:rPr>
                        <a:t>(</a:t>
                      </a:r>
                      <a:r>
                        <a:rPr sz="1600" spc="-10" dirty="0" smtClean="0">
                          <a:latin typeface="Tahoma"/>
                          <a:cs typeface="Tahoma"/>
                        </a:rPr>
                        <a:t>M</a:t>
                      </a:r>
                      <a:r>
                        <a:rPr sz="1600" spc="10" dirty="0" smtClean="0">
                          <a:latin typeface="Tahoma"/>
                          <a:cs typeface="Tahoma"/>
                        </a:rPr>
                        <a:t>A</a:t>
                      </a:r>
                      <a:r>
                        <a:rPr sz="1600" spc="-10" dirty="0" smtClean="0">
                          <a:latin typeface="Tahoma"/>
                          <a:cs typeface="Tahoma"/>
                        </a:rPr>
                        <a:t>F</a:t>
                      </a:r>
                      <a:r>
                        <a:rPr sz="1600" spc="0" dirty="0" smtClean="0">
                          <a:latin typeface="Tahoma"/>
                          <a:cs typeface="Tahoma"/>
                        </a:rPr>
                        <a:t>)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253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85799">
                <a:tc>
                  <a:txBody>
                    <a:bodyPr/>
                    <a:lstStyle/>
                    <a:p>
                      <a:pPr marL="78740">
                        <a:lnSpc>
                          <a:spcPct val="100000"/>
                        </a:lnSpc>
                      </a:pPr>
                      <a:r>
                        <a:rPr sz="1600" dirty="0" smtClean="0">
                          <a:latin typeface="Tahoma"/>
                          <a:cs typeface="Tahoma"/>
                        </a:rPr>
                        <a:t>1</a:t>
                      </a:r>
                      <a:r>
                        <a:rPr sz="1600" spc="-5" dirty="0" smtClean="0">
                          <a:latin typeface="Tahoma"/>
                          <a:cs typeface="Tahoma"/>
                        </a:rPr>
                        <a:t>.</a:t>
                      </a:r>
                      <a:r>
                        <a:rPr sz="1600" spc="0" dirty="0" smtClean="0">
                          <a:latin typeface="Tahoma"/>
                          <a:cs typeface="Tahoma"/>
                        </a:rPr>
                        <a:t>8</a:t>
                      </a:r>
                      <a:r>
                        <a:rPr sz="1600" spc="10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0" dirty="0" smtClean="0">
                          <a:latin typeface="Tahoma"/>
                          <a:cs typeface="Tahoma"/>
                        </a:rPr>
                        <a:t>m</a:t>
                      </a:r>
                      <a:r>
                        <a:rPr sz="1600" spc="10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0" dirty="0" smtClean="0">
                          <a:latin typeface="Tahoma"/>
                          <a:cs typeface="Tahoma"/>
                        </a:rPr>
                        <a:t>(6</a:t>
                      </a:r>
                      <a:r>
                        <a:rPr sz="1600" spc="10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0" dirty="0" smtClean="0">
                          <a:latin typeface="Tahoma"/>
                          <a:cs typeface="Tahoma"/>
                        </a:rPr>
                        <a:t>ft</a:t>
                      </a:r>
                      <a:r>
                        <a:rPr sz="1600" spc="0" dirty="0" smtClean="0">
                          <a:latin typeface="Tahoma"/>
                          <a:cs typeface="Tahoma"/>
                        </a:rPr>
                        <a:t>)</a:t>
                      </a:r>
                      <a:r>
                        <a:rPr sz="1600" spc="10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 smtClean="0">
                          <a:latin typeface="Tahoma"/>
                          <a:cs typeface="Tahoma"/>
                        </a:rPr>
                        <a:t>ene</a:t>
                      </a:r>
                      <a:r>
                        <a:rPr sz="1600" spc="10" dirty="0" smtClean="0">
                          <a:latin typeface="Tahoma"/>
                          <a:cs typeface="Tahoma"/>
                        </a:rPr>
                        <a:t>r</a:t>
                      </a:r>
                      <a:r>
                        <a:rPr sz="1600" spc="0" dirty="0" smtClean="0">
                          <a:latin typeface="Tahoma"/>
                          <a:cs typeface="Tahoma"/>
                        </a:rPr>
                        <a:t>gy</a:t>
                      </a:r>
                      <a:r>
                        <a:rPr sz="1600" spc="10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0" dirty="0" smtClean="0">
                          <a:latin typeface="Tahoma"/>
                          <a:cs typeface="Tahoma"/>
                        </a:rPr>
                        <a:t>ab</a:t>
                      </a:r>
                      <a:r>
                        <a:rPr sz="1600" spc="-10" dirty="0" smtClean="0">
                          <a:latin typeface="Tahoma"/>
                          <a:cs typeface="Tahoma"/>
                        </a:rPr>
                        <a:t>s</a:t>
                      </a:r>
                      <a:r>
                        <a:rPr sz="1600" spc="-5" dirty="0" smtClean="0">
                          <a:latin typeface="Tahoma"/>
                          <a:cs typeface="Tahoma"/>
                        </a:rPr>
                        <a:t>or</a:t>
                      </a:r>
                      <a:r>
                        <a:rPr sz="1600" spc="0" dirty="0" smtClean="0">
                          <a:latin typeface="Tahoma"/>
                          <a:cs typeface="Tahoma"/>
                        </a:rPr>
                        <a:t>b</a:t>
                      </a:r>
                      <a:r>
                        <a:rPr sz="1600" spc="-5" dirty="0" smtClean="0">
                          <a:latin typeface="Tahoma"/>
                          <a:cs typeface="Tahoma"/>
                        </a:rPr>
                        <a:t>in</a:t>
                      </a:r>
                      <a:r>
                        <a:rPr sz="1600" spc="0" dirty="0" smtClean="0">
                          <a:latin typeface="Tahoma"/>
                          <a:cs typeface="Tahoma"/>
                        </a:rPr>
                        <a:t>g</a:t>
                      </a:r>
                      <a:r>
                        <a:rPr sz="1600" spc="10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 smtClean="0">
                          <a:latin typeface="Tahoma"/>
                          <a:cs typeface="Tahoma"/>
                        </a:rPr>
                        <a:t>l</a:t>
                      </a:r>
                      <a:r>
                        <a:rPr sz="1600" spc="0" dirty="0" smtClean="0">
                          <a:latin typeface="Tahoma"/>
                          <a:cs typeface="Tahoma"/>
                        </a:rPr>
                        <a:t>a</a:t>
                      </a:r>
                      <a:r>
                        <a:rPr sz="1600" spc="5" dirty="0" smtClean="0">
                          <a:latin typeface="Tahoma"/>
                          <a:cs typeface="Tahoma"/>
                        </a:rPr>
                        <a:t>n</a:t>
                      </a:r>
                      <a:r>
                        <a:rPr sz="1600" spc="-5" dirty="0" smtClean="0">
                          <a:latin typeface="Tahoma"/>
                          <a:cs typeface="Tahoma"/>
                        </a:rPr>
                        <a:t>y</a:t>
                      </a:r>
                      <a:r>
                        <a:rPr sz="1600" spc="0" dirty="0" smtClean="0">
                          <a:latin typeface="Tahoma"/>
                          <a:cs typeface="Tahoma"/>
                        </a:rPr>
                        <a:t>a</a:t>
                      </a:r>
                      <a:r>
                        <a:rPr sz="1600" spc="-5" dirty="0" smtClean="0">
                          <a:latin typeface="Tahoma"/>
                          <a:cs typeface="Tahoma"/>
                        </a:rPr>
                        <a:t>r</a:t>
                      </a:r>
                      <a:r>
                        <a:rPr sz="1600" spc="0" dirty="0" smtClean="0">
                          <a:latin typeface="Tahoma"/>
                          <a:cs typeface="Tahoma"/>
                        </a:rPr>
                        <a:t>d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253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 marR="752475">
                        <a:lnSpc>
                          <a:spcPct val="100000"/>
                        </a:lnSpc>
                      </a:pPr>
                      <a:r>
                        <a:rPr sz="1600" dirty="0" smtClean="0">
                          <a:latin typeface="Tahoma"/>
                          <a:cs typeface="Tahoma"/>
                        </a:rPr>
                        <a:t>22</a:t>
                      </a:r>
                      <a:r>
                        <a:rPr sz="1600" spc="-5" dirty="0" smtClean="0">
                          <a:latin typeface="Tahoma"/>
                          <a:cs typeface="Tahoma"/>
                        </a:rPr>
                        <a:t>.</a:t>
                      </a:r>
                      <a:r>
                        <a:rPr sz="1600" spc="0" dirty="0" smtClean="0">
                          <a:latin typeface="Tahoma"/>
                          <a:cs typeface="Tahoma"/>
                        </a:rPr>
                        <a:t>2</a:t>
                      </a:r>
                      <a:r>
                        <a:rPr sz="1600" spc="10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 smtClean="0">
                          <a:latin typeface="Tahoma"/>
                          <a:cs typeface="Tahoma"/>
                        </a:rPr>
                        <a:t>k</a:t>
                      </a:r>
                      <a:r>
                        <a:rPr sz="1600" spc="0" dirty="0" smtClean="0">
                          <a:latin typeface="Tahoma"/>
                          <a:cs typeface="Tahoma"/>
                        </a:rPr>
                        <a:t>N</a:t>
                      </a:r>
                      <a:r>
                        <a:rPr sz="1600" spc="10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0" dirty="0" smtClean="0">
                          <a:latin typeface="Tahoma"/>
                          <a:cs typeface="Tahoma"/>
                        </a:rPr>
                        <a:t>(5</a:t>
                      </a:r>
                      <a:r>
                        <a:rPr sz="1600" spc="-5" dirty="0" smtClean="0">
                          <a:latin typeface="Tahoma"/>
                          <a:cs typeface="Tahoma"/>
                        </a:rPr>
                        <a:t>,</a:t>
                      </a:r>
                      <a:r>
                        <a:rPr sz="1600" spc="0" dirty="0" smtClean="0">
                          <a:latin typeface="Tahoma"/>
                          <a:cs typeface="Tahoma"/>
                        </a:rPr>
                        <a:t>000</a:t>
                      </a:r>
                      <a:r>
                        <a:rPr sz="1600" spc="10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 smtClean="0">
                          <a:latin typeface="Tahoma"/>
                          <a:cs typeface="Tahoma"/>
                        </a:rPr>
                        <a:t>l</a:t>
                      </a:r>
                      <a:r>
                        <a:rPr sz="1600" spc="0" dirty="0" smtClean="0">
                          <a:latin typeface="Tahoma"/>
                          <a:cs typeface="Tahoma"/>
                        </a:rPr>
                        <a:t>b</a:t>
                      </a:r>
                      <a:r>
                        <a:rPr sz="1600" spc="-10" dirty="0" smtClean="0">
                          <a:latin typeface="Tahoma"/>
                          <a:cs typeface="Tahoma"/>
                        </a:rPr>
                        <a:t>f</a:t>
                      </a:r>
                      <a:r>
                        <a:rPr sz="1600" spc="0" dirty="0" smtClean="0">
                          <a:latin typeface="Tahoma"/>
                          <a:cs typeface="Tahoma"/>
                        </a:rPr>
                        <a:t>)</a:t>
                      </a:r>
                      <a:r>
                        <a:rPr sz="1600" spc="10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 smtClean="0">
                          <a:latin typeface="Tahoma"/>
                          <a:cs typeface="Tahoma"/>
                        </a:rPr>
                        <a:t>o</a:t>
                      </a:r>
                      <a:r>
                        <a:rPr sz="1600" spc="0" dirty="0" smtClean="0">
                          <a:latin typeface="Tahoma"/>
                          <a:cs typeface="Tahoma"/>
                        </a:rPr>
                        <a:t>r</a:t>
                      </a:r>
                      <a:r>
                        <a:rPr sz="1600" spc="10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0" dirty="0" smtClean="0">
                          <a:latin typeface="Tahoma"/>
                          <a:cs typeface="Tahoma"/>
                        </a:rPr>
                        <a:t>2</a:t>
                      </a:r>
                      <a:r>
                        <a:rPr sz="1600" spc="10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0" dirty="0" smtClean="0">
                          <a:latin typeface="Tahoma"/>
                          <a:cs typeface="Tahoma"/>
                        </a:rPr>
                        <a:t>t</a:t>
                      </a:r>
                      <a:r>
                        <a:rPr sz="1600" spc="5" dirty="0" smtClean="0">
                          <a:latin typeface="Tahoma"/>
                          <a:cs typeface="Tahoma"/>
                        </a:rPr>
                        <a:t>i</a:t>
                      </a:r>
                      <a:r>
                        <a:rPr sz="1600" spc="0" dirty="0" smtClean="0">
                          <a:latin typeface="Tahoma"/>
                          <a:cs typeface="Tahoma"/>
                        </a:rPr>
                        <a:t>m</a:t>
                      </a:r>
                      <a:r>
                        <a:rPr sz="1600" spc="-5" dirty="0" smtClean="0">
                          <a:latin typeface="Tahoma"/>
                          <a:cs typeface="Tahoma"/>
                        </a:rPr>
                        <a:t>e</a:t>
                      </a:r>
                      <a:r>
                        <a:rPr sz="1600" spc="0" dirty="0" smtClean="0">
                          <a:latin typeface="Tahoma"/>
                          <a:cs typeface="Tahoma"/>
                        </a:rPr>
                        <a:t>s</a:t>
                      </a:r>
                      <a:r>
                        <a:rPr sz="1600" spc="11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0" dirty="0" smtClean="0">
                          <a:latin typeface="Tahoma"/>
                          <a:cs typeface="Tahoma"/>
                        </a:rPr>
                        <a:t>t</a:t>
                      </a:r>
                      <a:r>
                        <a:rPr sz="1600" spc="5" dirty="0" smtClean="0">
                          <a:latin typeface="Tahoma"/>
                          <a:cs typeface="Tahoma"/>
                        </a:rPr>
                        <a:t>h</a:t>
                      </a:r>
                      <a:r>
                        <a:rPr sz="1600" spc="0" dirty="0" smtClean="0">
                          <a:latin typeface="Tahoma"/>
                          <a:cs typeface="Tahoma"/>
                        </a:rPr>
                        <a:t>e</a:t>
                      </a:r>
                      <a:r>
                        <a:rPr sz="1600" spc="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0" dirty="0" smtClean="0">
                          <a:latin typeface="Tahoma"/>
                          <a:cs typeface="Tahoma"/>
                        </a:rPr>
                        <a:t>M</a:t>
                      </a:r>
                      <a:r>
                        <a:rPr sz="1600" spc="0" dirty="0" smtClean="0">
                          <a:latin typeface="Tahoma"/>
                          <a:cs typeface="Tahoma"/>
                        </a:rPr>
                        <a:t>ax</a:t>
                      </a:r>
                      <a:r>
                        <a:rPr sz="1600" spc="-5" dirty="0" smtClean="0">
                          <a:latin typeface="Tahoma"/>
                          <a:cs typeface="Tahoma"/>
                        </a:rPr>
                        <a:t>i</a:t>
                      </a:r>
                      <a:r>
                        <a:rPr sz="1600" spc="0" dirty="0" smtClean="0">
                          <a:latin typeface="Tahoma"/>
                          <a:cs typeface="Tahoma"/>
                        </a:rPr>
                        <a:t>m</a:t>
                      </a:r>
                      <a:r>
                        <a:rPr sz="1600" spc="5" dirty="0" smtClean="0">
                          <a:latin typeface="Tahoma"/>
                          <a:cs typeface="Tahoma"/>
                        </a:rPr>
                        <a:t>u</a:t>
                      </a:r>
                      <a:r>
                        <a:rPr sz="1600" spc="0" dirty="0" smtClean="0">
                          <a:latin typeface="Tahoma"/>
                          <a:cs typeface="Tahoma"/>
                        </a:rPr>
                        <a:t>m</a:t>
                      </a:r>
                      <a:r>
                        <a:rPr sz="1600" spc="10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0" dirty="0" smtClean="0">
                          <a:latin typeface="Tahoma"/>
                          <a:cs typeface="Tahoma"/>
                        </a:rPr>
                        <a:t>A</a:t>
                      </a:r>
                      <a:r>
                        <a:rPr sz="1600" spc="-5" dirty="0" smtClean="0">
                          <a:latin typeface="Tahoma"/>
                          <a:cs typeface="Tahoma"/>
                        </a:rPr>
                        <a:t>rre</a:t>
                      </a:r>
                      <a:r>
                        <a:rPr sz="1600" spc="-10" dirty="0" smtClean="0">
                          <a:latin typeface="Tahoma"/>
                          <a:cs typeface="Tahoma"/>
                        </a:rPr>
                        <a:t>s</a:t>
                      </a:r>
                      <a:r>
                        <a:rPr sz="1600" spc="0" dirty="0" smtClean="0">
                          <a:latin typeface="Tahoma"/>
                          <a:cs typeface="Tahoma"/>
                        </a:rPr>
                        <a:t>t</a:t>
                      </a:r>
                      <a:r>
                        <a:rPr sz="1600" spc="5" dirty="0" smtClean="0">
                          <a:latin typeface="Tahoma"/>
                          <a:cs typeface="Tahoma"/>
                        </a:rPr>
                        <a:t>i</a:t>
                      </a:r>
                      <a:r>
                        <a:rPr sz="1600" spc="-5" dirty="0" smtClean="0">
                          <a:latin typeface="Tahoma"/>
                          <a:cs typeface="Tahoma"/>
                        </a:rPr>
                        <a:t>n</a:t>
                      </a:r>
                      <a:r>
                        <a:rPr sz="1600" spc="0" dirty="0" smtClean="0">
                          <a:latin typeface="Tahoma"/>
                          <a:cs typeface="Tahoma"/>
                        </a:rPr>
                        <a:t>g</a:t>
                      </a:r>
                      <a:r>
                        <a:rPr sz="1600" spc="10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0" dirty="0" smtClean="0">
                          <a:latin typeface="Tahoma"/>
                          <a:cs typeface="Tahoma"/>
                        </a:rPr>
                        <a:t>F</a:t>
                      </a:r>
                      <a:r>
                        <a:rPr sz="1600" spc="-5" dirty="0" smtClean="0">
                          <a:latin typeface="Tahoma"/>
                          <a:cs typeface="Tahoma"/>
                        </a:rPr>
                        <a:t>o</a:t>
                      </a:r>
                      <a:r>
                        <a:rPr sz="1600" spc="10" dirty="0" smtClean="0">
                          <a:latin typeface="Tahoma"/>
                          <a:cs typeface="Tahoma"/>
                        </a:rPr>
                        <a:t>r</a:t>
                      </a:r>
                      <a:r>
                        <a:rPr sz="1600" spc="-10" dirty="0" smtClean="0">
                          <a:latin typeface="Tahoma"/>
                          <a:cs typeface="Tahoma"/>
                        </a:rPr>
                        <a:t>c</a:t>
                      </a:r>
                      <a:r>
                        <a:rPr sz="1600" spc="0" dirty="0" smtClean="0">
                          <a:latin typeface="Tahoma"/>
                          <a:cs typeface="Tahoma"/>
                        </a:rPr>
                        <a:t>e</a:t>
                      </a:r>
                      <a:r>
                        <a:rPr sz="1600" spc="10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0" dirty="0" smtClean="0">
                          <a:latin typeface="Tahoma"/>
                          <a:cs typeface="Tahoma"/>
                        </a:rPr>
                        <a:t>(</a:t>
                      </a:r>
                      <a:r>
                        <a:rPr sz="1600" spc="-10" dirty="0" smtClean="0">
                          <a:latin typeface="Tahoma"/>
                          <a:cs typeface="Tahoma"/>
                        </a:rPr>
                        <a:t>M</a:t>
                      </a:r>
                      <a:r>
                        <a:rPr sz="1600" spc="10" dirty="0" smtClean="0">
                          <a:latin typeface="Tahoma"/>
                          <a:cs typeface="Tahoma"/>
                        </a:rPr>
                        <a:t>A</a:t>
                      </a:r>
                      <a:r>
                        <a:rPr sz="1600" spc="-10" dirty="0" smtClean="0">
                          <a:latin typeface="Tahoma"/>
                          <a:cs typeface="Tahoma"/>
                        </a:rPr>
                        <a:t>F</a:t>
                      </a:r>
                      <a:r>
                        <a:rPr sz="1600" spc="0" dirty="0" smtClean="0">
                          <a:latin typeface="Tahoma"/>
                          <a:cs typeface="Tahoma"/>
                        </a:rPr>
                        <a:t>)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253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85799">
                <a:tc>
                  <a:txBody>
                    <a:bodyPr/>
                    <a:lstStyle/>
                    <a:p>
                      <a:pPr marL="78740">
                        <a:lnSpc>
                          <a:spcPct val="100000"/>
                        </a:lnSpc>
                      </a:pPr>
                      <a:r>
                        <a:rPr sz="1600" spc="-5" dirty="0" smtClean="0">
                          <a:latin typeface="Tahoma"/>
                          <a:cs typeface="Tahoma"/>
                        </a:rPr>
                        <a:t>Sel</a:t>
                      </a:r>
                      <a:r>
                        <a:rPr sz="1600" spc="5" dirty="0" smtClean="0">
                          <a:latin typeface="Tahoma"/>
                          <a:cs typeface="Tahoma"/>
                        </a:rPr>
                        <a:t>f</a:t>
                      </a:r>
                      <a:r>
                        <a:rPr sz="1600" spc="-10" dirty="0" smtClean="0">
                          <a:latin typeface="Tahoma"/>
                          <a:cs typeface="Tahoma"/>
                        </a:rPr>
                        <a:t>-</a:t>
                      </a:r>
                      <a:r>
                        <a:rPr sz="1600" spc="0" dirty="0" smtClean="0">
                          <a:latin typeface="Tahoma"/>
                          <a:cs typeface="Tahoma"/>
                        </a:rPr>
                        <a:t>R</a:t>
                      </a:r>
                      <a:r>
                        <a:rPr sz="1600" spc="-5" dirty="0" smtClean="0">
                          <a:latin typeface="Tahoma"/>
                          <a:cs typeface="Tahoma"/>
                        </a:rPr>
                        <a:t>e</a:t>
                      </a:r>
                      <a:r>
                        <a:rPr sz="1600" spc="-10" dirty="0" smtClean="0">
                          <a:latin typeface="Tahoma"/>
                          <a:cs typeface="Tahoma"/>
                        </a:rPr>
                        <a:t>t</a:t>
                      </a:r>
                      <a:r>
                        <a:rPr sz="1600" spc="-5" dirty="0" smtClean="0">
                          <a:latin typeface="Tahoma"/>
                          <a:cs typeface="Tahoma"/>
                        </a:rPr>
                        <a:t>r</a:t>
                      </a:r>
                      <a:r>
                        <a:rPr sz="1600" spc="0" dirty="0" smtClean="0">
                          <a:latin typeface="Tahoma"/>
                          <a:cs typeface="Tahoma"/>
                        </a:rPr>
                        <a:t>a</a:t>
                      </a:r>
                      <a:r>
                        <a:rPr sz="1600" spc="-10" dirty="0" smtClean="0">
                          <a:latin typeface="Tahoma"/>
                          <a:cs typeface="Tahoma"/>
                        </a:rPr>
                        <a:t>c</a:t>
                      </a:r>
                      <a:r>
                        <a:rPr sz="1600" spc="0" dirty="0" smtClean="0">
                          <a:latin typeface="Tahoma"/>
                          <a:cs typeface="Tahoma"/>
                        </a:rPr>
                        <a:t>t</a:t>
                      </a:r>
                      <a:r>
                        <a:rPr sz="1600" spc="-5" dirty="0" smtClean="0">
                          <a:latin typeface="Tahoma"/>
                          <a:cs typeface="Tahoma"/>
                        </a:rPr>
                        <a:t>in</a:t>
                      </a:r>
                      <a:r>
                        <a:rPr sz="1600" spc="0" dirty="0" smtClean="0">
                          <a:latin typeface="Tahoma"/>
                          <a:cs typeface="Tahoma"/>
                        </a:rPr>
                        <a:t>g</a:t>
                      </a:r>
                      <a:r>
                        <a:rPr sz="1600" spc="10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5" dirty="0" smtClean="0">
                          <a:latin typeface="Tahoma"/>
                          <a:cs typeface="Tahoma"/>
                        </a:rPr>
                        <a:t>L</a:t>
                      </a:r>
                      <a:r>
                        <a:rPr sz="1600" spc="0" dirty="0" smtClean="0">
                          <a:latin typeface="Tahoma"/>
                          <a:cs typeface="Tahoma"/>
                        </a:rPr>
                        <a:t>a</a:t>
                      </a:r>
                      <a:r>
                        <a:rPr sz="1600" spc="-5" dirty="0" smtClean="0">
                          <a:latin typeface="Tahoma"/>
                          <a:cs typeface="Tahoma"/>
                        </a:rPr>
                        <a:t>ny</a:t>
                      </a:r>
                      <a:r>
                        <a:rPr sz="1600" spc="0" dirty="0" smtClean="0">
                          <a:latin typeface="Tahoma"/>
                          <a:cs typeface="Tahoma"/>
                        </a:rPr>
                        <a:t>a</a:t>
                      </a:r>
                      <a:r>
                        <a:rPr sz="1600" spc="-5" dirty="0" smtClean="0">
                          <a:latin typeface="Tahoma"/>
                          <a:cs typeface="Tahoma"/>
                        </a:rPr>
                        <a:t>r</a:t>
                      </a:r>
                      <a:r>
                        <a:rPr sz="1600" spc="0" dirty="0" smtClean="0">
                          <a:latin typeface="Tahoma"/>
                          <a:cs typeface="Tahoma"/>
                        </a:rPr>
                        <a:t>d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253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 marR="752475">
                        <a:lnSpc>
                          <a:spcPct val="100000"/>
                        </a:lnSpc>
                      </a:pPr>
                      <a:r>
                        <a:rPr sz="1600" dirty="0" smtClean="0">
                          <a:latin typeface="Tahoma"/>
                          <a:cs typeface="Tahoma"/>
                        </a:rPr>
                        <a:t>13</a:t>
                      </a:r>
                      <a:r>
                        <a:rPr sz="1600" spc="-5" dirty="0" smtClean="0">
                          <a:latin typeface="Tahoma"/>
                          <a:cs typeface="Tahoma"/>
                        </a:rPr>
                        <a:t>.</a:t>
                      </a:r>
                      <a:r>
                        <a:rPr sz="1600" spc="0" dirty="0" smtClean="0">
                          <a:latin typeface="Tahoma"/>
                          <a:cs typeface="Tahoma"/>
                        </a:rPr>
                        <a:t>3</a:t>
                      </a:r>
                      <a:r>
                        <a:rPr sz="1600" spc="10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 smtClean="0">
                          <a:latin typeface="Tahoma"/>
                          <a:cs typeface="Tahoma"/>
                        </a:rPr>
                        <a:t>k</a:t>
                      </a:r>
                      <a:r>
                        <a:rPr sz="1600" spc="0" dirty="0" smtClean="0">
                          <a:latin typeface="Tahoma"/>
                          <a:cs typeface="Tahoma"/>
                        </a:rPr>
                        <a:t>N</a:t>
                      </a:r>
                      <a:r>
                        <a:rPr sz="1600" spc="10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0" dirty="0" smtClean="0">
                          <a:latin typeface="Tahoma"/>
                          <a:cs typeface="Tahoma"/>
                        </a:rPr>
                        <a:t>(3</a:t>
                      </a:r>
                      <a:r>
                        <a:rPr sz="1600" spc="-5" dirty="0" smtClean="0">
                          <a:latin typeface="Tahoma"/>
                          <a:cs typeface="Tahoma"/>
                        </a:rPr>
                        <a:t>,</a:t>
                      </a:r>
                      <a:r>
                        <a:rPr sz="1600" spc="0" dirty="0" smtClean="0">
                          <a:latin typeface="Tahoma"/>
                          <a:cs typeface="Tahoma"/>
                        </a:rPr>
                        <a:t>000</a:t>
                      </a:r>
                      <a:r>
                        <a:rPr sz="1600" spc="10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 smtClean="0">
                          <a:latin typeface="Tahoma"/>
                          <a:cs typeface="Tahoma"/>
                        </a:rPr>
                        <a:t>l</a:t>
                      </a:r>
                      <a:r>
                        <a:rPr sz="1600" spc="0" dirty="0" smtClean="0">
                          <a:latin typeface="Tahoma"/>
                          <a:cs typeface="Tahoma"/>
                        </a:rPr>
                        <a:t>b</a:t>
                      </a:r>
                      <a:r>
                        <a:rPr sz="1600" spc="-10" dirty="0" smtClean="0">
                          <a:latin typeface="Tahoma"/>
                          <a:cs typeface="Tahoma"/>
                        </a:rPr>
                        <a:t>f</a:t>
                      </a:r>
                      <a:r>
                        <a:rPr sz="1600" spc="0" dirty="0" smtClean="0">
                          <a:latin typeface="Tahoma"/>
                          <a:cs typeface="Tahoma"/>
                        </a:rPr>
                        <a:t>)</a:t>
                      </a:r>
                      <a:r>
                        <a:rPr sz="1600" spc="10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 smtClean="0">
                          <a:latin typeface="Tahoma"/>
                          <a:cs typeface="Tahoma"/>
                        </a:rPr>
                        <a:t>o</a:t>
                      </a:r>
                      <a:r>
                        <a:rPr sz="1600" spc="0" dirty="0" smtClean="0">
                          <a:latin typeface="Tahoma"/>
                          <a:cs typeface="Tahoma"/>
                        </a:rPr>
                        <a:t>r</a:t>
                      </a:r>
                      <a:r>
                        <a:rPr sz="1600" spc="10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0" dirty="0" smtClean="0">
                          <a:latin typeface="Tahoma"/>
                          <a:cs typeface="Tahoma"/>
                        </a:rPr>
                        <a:t>2</a:t>
                      </a:r>
                      <a:r>
                        <a:rPr sz="1600" spc="10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0" dirty="0" smtClean="0">
                          <a:latin typeface="Tahoma"/>
                          <a:cs typeface="Tahoma"/>
                        </a:rPr>
                        <a:t>t</a:t>
                      </a:r>
                      <a:r>
                        <a:rPr sz="1600" spc="5" dirty="0" smtClean="0">
                          <a:latin typeface="Tahoma"/>
                          <a:cs typeface="Tahoma"/>
                        </a:rPr>
                        <a:t>i</a:t>
                      </a:r>
                      <a:r>
                        <a:rPr sz="1600" spc="0" dirty="0" smtClean="0">
                          <a:latin typeface="Tahoma"/>
                          <a:cs typeface="Tahoma"/>
                        </a:rPr>
                        <a:t>m</a:t>
                      </a:r>
                      <a:r>
                        <a:rPr sz="1600" spc="-5" dirty="0" smtClean="0">
                          <a:latin typeface="Tahoma"/>
                          <a:cs typeface="Tahoma"/>
                        </a:rPr>
                        <a:t>e</a:t>
                      </a:r>
                      <a:r>
                        <a:rPr sz="1600" spc="0" dirty="0" smtClean="0">
                          <a:latin typeface="Tahoma"/>
                          <a:cs typeface="Tahoma"/>
                        </a:rPr>
                        <a:t>s</a:t>
                      </a:r>
                      <a:r>
                        <a:rPr sz="1600" spc="11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0" dirty="0" smtClean="0">
                          <a:latin typeface="Tahoma"/>
                          <a:cs typeface="Tahoma"/>
                        </a:rPr>
                        <a:t>t</a:t>
                      </a:r>
                      <a:r>
                        <a:rPr sz="1600" spc="5" dirty="0" smtClean="0">
                          <a:latin typeface="Tahoma"/>
                          <a:cs typeface="Tahoma"/>
                        </a:rPr>
                        <a:t>h</a:t>
                      </a:r>
                      <a:r>
                        <a:rPr sz="1600" spc="0" dirty="0" smtClean="0">
                          <a:latin typeface="Tahoma"/>
                          <a:cs typeface="Tahoma"/>
                        </a:rPr>
                        <a:t>e</a:t>
                      </a:r>
                      <a:r>
                        <a:rPr sz="1600" spc="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0" dirty="0" smtClean="0">
                          <a:latin typeface="Tahoma"/>
                          <a:cs typeface="Tahoma"/>
                        </a:rPr>
                        <a:t>M</a:t>
                      </a:r>
                      <a:r>
                        <a:rPr sz="1600" spc="0" dirty="0" smtClean="0">
                          <a:latin typeface="Tahoma"/>
                          <a:cs typeface="Tahoma"/>
                        </a:rPr>
                        <a:t>ax</a:t>
                      </a:r>
                      <a:r>
                        <a:rPr sz="1600" spc="-5" dirty="0" smtClean="0">
                          <a:latin typeface="Tahoma"/>
                          <a:cs typeface="Tahoma"/>
                        </a:rPr>
                        <a:t>i</a:t>
                      </a:r>
                      <a:r>
                        <a:rPr sz="1600" spc="0" dirty="0" smtClean="0">
                          <a:latin typeface="Tahoma"/>
                          <a:cs typeface="Tahoma"/>
                        </a:rPr>
                        <a:t>m</a:t>
                      </a:r>
                      <a:r>
                        <a:rPr sz="1600" spc="5" dirty="0" smtClean="0">
                          <a:latin typeface="Tahoma"/>
                          <a:cs typeface="Tahoma"/>
                        </a:rPr>
                        <a:t>u</a:t>
                      </a:r>
                      <a:r>
                        <a:rPr sz="1600" spc="0" dirty="0" smtClean="0">
                          <a:latin typeface="Tahoma"/>
                          <a:cs typeface="Tahoma"/>
                        </a:rPr>
                        <a:t>m</a:t>
                      </a:r>
                      <a:r>
                        <a:rPr sz="1600" spc="10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0" dirty="0" smtClean="0">
                          <a:latin typeface="Tahoma"/>
                          <a:cs typeface="Tahoma"/>
                        </a:rPr>
                        <a:t>A</a:t>
                      </a:r>
                      <a:r>
                        <a:rPr sz="1600" spc="-5" dirty="0" smtClean="0">
                          <a:latin typeface="Tahoma"/>
                          <a:cs typeface="Tahoma"/>
                        </a:rPr>
                        <a:t>rre</a:t>
                      </a:r>
                      <a:r>
                        <a:rPr sz="1600" spc="-10" dirty="0" smtClean="0">
                          <a:latin typeface="Tahoma"/>
                          <a:cs typeface="Tahoma"/>
                        </a:rPr>
                        <a:t>s</a:t>
                      </a:r>
                      <a:r>
                        <a:rPr sz="1600" spc="0" dirty="0" smtClean="0">
                          <a:latin typeface="Tahoma"/>
                          <a:cs typeface="Tahoma"/>
                        </a:rPr>
                        <a:t>t</a:t>
                      </a:r>
                      <a:r>
                        <a:rPr sz="1600" spc="5" dirty="0" smtClean="0">
                          <a:latin typeface="Tahoma"/>
                          <a:cs typeface="Tahoma"/>
                        </a:rPr>
                        <a:t>i</a:t>
                      </a:r>
                      <a:r>
                        <a:rPr sz="1600" spc="-5" dirty="0" smtClean="0">
                          <a:latin typeface="Tahoma"/>
                          <a:cs typeface="Tahoma"/>
                        </a:rPr>
                        <a:t>n</a:t>
                      </a:r>
                      <a:r>
                        <a:rPr sz="1600" spc="0" dirty="0" smtClean="0">
                          <a:latin typeface="Tahoma"/>
                          <a:cs typeface="Tahoma"/>
                        </a:rPr>
                        <a:t>g</a:t>
                      </a:r>
                      <a:r>
                        <a:rPr sz="1600" spc="10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0" dirty="0" smtClean="0">
                          <a:latin typeface="Tahoma"/>
                          <a:cs typeface="Tahoma"/>
                        </a:rPr>
                        <a:t>F</a:t>
                      </a:r>
                      <a:r>
                        <a:rPr sz="1600" spc="-5" dirty="0" smtClean="0">
                          <a:latin typeface="Tahoma"/>
                          <a:cs typeface="Tahoma"/>
                        </a:rPr>
                        <a:t>o</a:t>
                      </a:r>
                      <a:r>
                        <a:rPr sz="1600" spc="10" dirty="0" smtClean="0">
                          <a:latin typeface="Tahoma"/>
                          <a:cs typeface="Tahoma"/>
                        </a:rPr>
                        <a:t>r</a:t>
                      </a:r>
                      <a:r>
                        <a:rPr sz="1600" spc="-10" dirty="0" smtClean="0">
                          <a:latin typeface="Tahoma"/>
                          <a:cs typeface="Tahoma"/>
                        </a:rPr>
                        <a:t>c</a:t>
                      </a:r>
                      <a:r>
                        <a:rPr sz="1600" spc="0" dirty="0" smtClean="0">
                          <a:latin typeface="Tahoma"/>
                          <a:cs typeface="Tahoma"/>
                        </a:rPr>
                        <a:t>e</a:t>
                      </a:r>
                      <a:r>
                        <a:rPr sz="1600" spc="10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0" dirty="0" smtClean="0">
                          <a:latin typeface="Tahoma"/>
                          <a:cs typeface="Tahoma"/>
                        </a:rPr>
                        <a:t>(</a:t>
                      </a:r>
                      <a:r>
                        <a:rPr sz="1600" spc="-10" dirty="0" smtClean="0">
                          <a:latin typeface="Tahoma"/>
                          <a:cs typeface="Tahoma"/>
                        </a:rPr>
                        <a:t>M</a:t>
                      </a:r>
                      <a:r>
                        <a:rPr sz="1600" spc="10" dirty="0" smtClean="0">
                          <a:latin typeface="Tahoma"/>
                          <a:cs typeface="Tahoma"/>
                        </a:rPr>
                        <a:t>A</a:t>
                      </a:r>
                      <a:r>
                        <a:rPr sz="1600" spc="-10" dirty="0" smtClean="0">
                          <a:latin typeface="Tahoma"/>
                          <a:cs typeface="Tahoma"/>
                        </a:rPr>
                        <a:t>F</a:t>
                      </a:r>
                      <a:r>
                        <a:rPr sz="1600" spc="0" dirty="0" smtClean="0">
                          <a:latin typeface="Tahoma"/>
                          <a:cs typeface="Tahoma"/>
                        </a:rPr>
                        <a:t>)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253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824483"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</a:pPr>
                      <a:r>
                        <a:rPr sz="1600" spc="-5" dirty="0" smtClean="0">
                          <a:latin typeface="Tahoma"/>
                          <a:cs typeface="Tahoma"/>
                        </a:rPr>
                        <a:t>Ver</a:t>
                      </a:r>
                      <a:r>
                        <a:rPr sz="1600" spc="-10" dirty="0" smtClean="0">
                          <a:latin typeface="Tahoma"/>
                          <a:cs typeface="Tahoma"/>
                        </a:rPr>
                        <a:t>t</a:t>
                      </a:r>
                      <a:r>
                        <a:rPr sz="1600" spc="-5" dirty="0" smtClean="0">
                          <a:latin typeface="Tahoma"/>
                          <a:cs typeface="Tahoma"/>
                        </a:rPr>
                        <a:t>i</a:t>
                      </a:r>
                      <a:r>
                        <a:rPr sz="1600" spc="-10" dirty="0" smtClean="0">
                          <a:latin typeface="Tahoma"/>
                          <a:cs typeface="Tahoma"/>
                        </a:rPr>
                        <a:t>c</a:t>
                      </a:r>
                      <a:r>
                        <a:rPr sz="1600" spc="0" dirty="0" smtClean="0">
                          <a:latin typeface="Tahoma"/>
                          <a:cs typeface="Tahoma"/>
                        </a:rPr>
                        <a:t>al</a:t>
                      </a:r>
                      <a:r>
                        <a:rPr sz="1600" spc="11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 smtClean="0">
                          <a:latin typeface="Tahoma"/>
                          <a:cs typeface="Tahoma"/>
                        </a:rPr>
                        <a:t>L</a:t>
                      </a:r>
                      <a:r>
                        <a:rPr sz="1600" spc="5" dirty="0" smtClean="0">
                          <a:latin typeface="Tahoma"/>
                          <a:cs typeface="Tahoma"/>
                        </a:rPr>
                        <a:t>i</a:t>
                      </a:r>
                      <a:r>
                        <a:rPr sz="1600" spc="-10" dirty="0" smtClean="0">
                          <a:latin typeface="Tahoma"/>
                          <a:cs typeface="Tahoma"/>
                        </a:rPr>
                        <a:t>f</a:t>
                      </a:r>
                      <a:r>
                        <a:rPr sz="1600" spc="-5" dirty="0" smtClean="0">
                          <a:latin typeface="Tahoma"/>
                          <a:cs typeface="Tahoma"/>
                        </a:rPr>
                        <a:t>elin</a:t>
                      </a:r>
                      <a:r>
                        <a:rPr sz="1600" spc="0" dirty="0" smtClean="0">
                          <a:latin typeface="Tahoma"/>
                          <a:cs typeface="Tahoma"/>
                        </a:rPr>
                        <a:t>e</a:t>
                      </a:r>
                      <a:endParaRPr sz="1600" dirty="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253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 marR="138430">
                        <a:lnSpc>
                          <a:spcPct val="100000"/>
                        </a:lnSpc>
                      </a:pPr>
                      <a:r>
                        <a:rPr sz="1600" dirty="0" smtClean="0">
                          <a:latin typeface="Tahoma"/>
                          <a:cs typeface="Tahoma"/>
                        </a:rPr>
                        <a:t>22</a:t>
                      </a:r>
                      <a:r>
                        <a:rPr sz="1600" spc="-5" dirty="0" smtClean="0">
                          <a:latin typeface="Tahoma"/>
                          <a:cs typeface="Tahoma"/>
                        </a:rPr>
                        <a:t>.</a:t>
                      </a:r>
                      <a:r>
                        <a:rPr sz="1600" spc="0" dirty="0" smtClean="0">
                          <a:latin typeface="Tahoma"/>
                          <a:cs typeface="Tahoma"/>
                        </a:rPr>
                        <a:t>2</a:t>
                      </a:r>
                      <a:r>
                        <a:rPr sz="1600" spc="10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 smtClean="0">
                          <a:latin typeface="Tahoma"/>
                          <a:cs typeface="Tahoma"/>
                        </a:rPr>
                        <a:t>k</a:t>
                      </a:r>
                      <a:r>
                        <a:rPr sz="1600" spc="0" dirty="0" smtClean="0">
                          <a:latin typeface="Tahoma"/>
                          <a:cs typeface="Tahoma"/>
                        </a:rPr>
                        <a:t>N</a:t>
                      </a:r>
                      <a:r>
                        <a:rPr sz="1600" spc="10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0" dirty="0" smtClean="0">
                          <a:latin typeface="Tahoma"/>
                          <a:cs typeface="Tahoma"/>
                        </a:rPr>
                        <a:t>(5</a:t>
                      </a:r>
                      <a:r>
                        <a:rPr sz="1600" spc="-5" dirty="0" smtClean="0">
                          <a:latin typeface="Tahoma"/>
                          <a:cs typeface="Tahoma"/>
                        </a:rPr>
                        <a:t>,</a:t>
                      </a:r>
                      <a:r>
                        <a:rPr sz="1600" spc="0" dirty="0" smtClean="0">
                          <a:latin typeface="Tahoma"/>
                          <a:cs typeface="Tahoma"/>
                        </a:rPr>
                        <a:t>000</a:t>
                      </a:r>
                      <a:r>
                        <a:rPr sz="1600" spc="10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 smtClean="0">
                          <a:latin typeface="Tahoma"/>
                          <a:cs typeface="Tahoma"/>
                        </a:rPr>
                        <a:t>l</a:t>
                      </a:r>
                      <a:r>
                        <a:rPr sz="1600" spc="0" dirty="0" smtClean="0">
                          <a:latin typeface="Tahoma"/>
                          <a:cs typeface="Tahoma"/>
                        </a:rPr>
                        <a:t>b</a:t>
                      </a:r>
                      <a:r>
                        <a:rPr sz="1600" spc="-10" dirty="0" smtClean="0">
                          <a:latin typeface="Tahoma"/>
                          <a:cs typeface="Tahoma"/>
                        </a:rPr>
                        <a:t>f</a:t>
                      </a:r>
                      <a:r>
                        <a:rPr sz="1600" spc="0" dirty="0" smtClean="0">
                          <a:latin typeface="Tahoma"/>
                          <a:cs typeface="Tahoma"/>
                        </a:rPr>
                        <a:t>)</a:t>
                      </a:r>
                      <a:r>
                        <a:rPr sz="1600" spc="10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 smtClean="0">
                          <a:latin typeface="Tahoma"/>
                          <a:cs typeface="Tahoma"/>
                        </a:rPr>
                        <a:t>o</a:t>
                      </a:r>
                      <a:r>
                        <a:rPr sz="1600" spc="0" dirty="0" smtClean="0">
                          <a:latin typeface="Tahoma"/>
                          <a:cs typeface="Tahoma"/>
                        </a:rPr>
                        <a:t>r</a:t>
                      </a:r>
                      <a:r>
                        <a:rPr sz="1600" spc="10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0" dirty="0" smtClean="0">
                          <a:latin typeface="Tahoma"/>
                          <a:cs typeface="Tahoma"/>
                        </a:rPr>
                        <a:t>2</a:t>
                      </a:r>
                      <a:r>
                        <a:rPr sz="1600" spc="10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0" dirty="0" smtClean="0">
                          <a:latin typeface="Tahoma"/>
                          <a:cs typeface="Tahoma"/>
                        </a:rPr>
                        <a:t>t</a:t>
                      </a:r>
                      <a:r>
                        <a:rPr sz="1600" spc="5" dirty="0" smtClean="0">
                          <a:latin typeface="Tahoma"/>
                          <a:cs typeface="Tahoma"/>
                        </a:rPr>
                        <a:t>i</a:t>
                      </a:r>
                      <a:r>
                        <a:rPr sz="1600" spc="0" dirty="0" smtClean="0">
                          <a:latin typeface="Tahoma"/>
                          <a:cs typeface="Tahoma"/>
                        </a:rPr>
                        <a:t>m</a:t>
                      </a:r>
                      <a:r>
                        <a:rPr sz="1600" spc="-5" dirty="0" smtClean="0">
                          <a:latin typeface="Tahoma"/>
                          <a:cs typeface="Tahoma"/>
                        </a:rPr>
                        <a:t>e</a:t>
                      </a:r>
                      <a:r>
                        <a:rPr sz="1600" spc="0" dirty="0" smtClean="0">
                          <a:latin typeface="Tahoma"/>
                          <a:cs typeface="Tahoma"/>
                        </a:rPr>
                        <a:t>s</a:t>
                      </a:r>
                      <a:r>
                        <a:rPr sz="1600" spc="11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0" dirty="0" smtClean="0">
                          <a:latin typeface="Tahoma"/>
                          <a:cs typeface="Tahoma"/>
                        </a:rPr>
                        <a:t>t</a:t>
                      </a:r>
                      <a:r>
                        <a:rPr sz="1600" spc="5" dirty="0" smtClean="0">
                          <a:latin typeface="Tahoma"/>
                          <a:cs typeface="Tahoma"/>
                        </a:rPr>
                        <a:t>h</a:t>
                      </a:r>
                      <a:r>
                        <a:rPr sz="1600" spc="0" dirty="0" smtClean="0">
                          <a:latin typeface="Tahoma"/>
                          <a:cs typeface="Tahoma"/>
                        </a:rPr>
                        <a:t>e</a:t>
                      </a:r>
                      <a:r>
                        <a:rPr sz="1600" spc="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0" dirty="0" smtClean="0">
                          <a:latin typeface="Tahoma"/>
                          <a:cs typeface="Tahoma"/>
                        </a:rPr>
                        <a:t>M</a:t>
                      </a:r>
                      <a:r>
                        <a:rPr sz="1600" spc="0" dirty="0" smtClean="0">
                          <a:latin typeface="Tahoma"/>
                          <a:cs typeface="Tahoma"/>
                        </a:rPr>
                        <a:t>ax</a:t>
                      </a:r>
                      <a:r>
                        <a:rPr sz="1600" spc="-5" dirty="0" smtClean="0">
                          <a:latin typeface="Tahoma"/>
                          <a:cs typeface="Tahoma"/>
                        </a:rPr>
                        <a:t>i</a:t>
                      </a:r>
                      <a:r>
                        <a:rPr sz="1600" spc="0" dirty="0" smtClean="0">
                          <a:latin typeface="Tahoma"/>
                          <a:cs typeface="Tahoma"/>
                        </a:rPr>
                        <a:t>m</a:t>
                      </a:r>
                      <a:r>
                        <a:rPr sz="1600" spc="5" dirty="0" smtClean="0">
                          <a:latin typeface="Tahoma"/>
                          <a:cs typeface="Tahoma"/>
                        </a:rPr>
                        <a:t>u</a:t>
                      </a:r>
                      <a:r>
                        <a:rPr sz="1600" spc="0" dirty="0" smtClean="0">
                          <a:latin typeface="Tahoma"/>
                          <a:cs typeface="Tahoma"/>
                        </a:rPr>
                        <a:t>m</a:t>
                      </a:r>
                      <a:r>
                        <a:rPr sz="1600" spc="10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0" dirty="0" smtClean="0">
                          <a:latin typeface="Tahoma"/>
                          <a:cs typeface="Tahoma"/>
                        </a:rPr>
                        <a:t>A</a:t>
                      </a:r>
                      <a:r>
                        <a:rPr sz="1600" spc="-5" dirty="0" smtClean="0">
                          <a:latin typeface="Tahoma"/>
                          <a:cs typeface="Tahoma"/>
                        </a:rPr>
                        <a:t>rre</a:t>
                      </a:r>
                      <a:r>
                        <a:rPr sz="1600" spc="-10" dirty="0" smtClean="0">
                          <a:latin typeface="Tahoma"/>
                          <a:cs typeface="Tahoma"/>
                        </a:rPr>
                        <a:t>s</a:t>
                      </a:r>
                      <a:r>
                        <a:rPr sz="1600" spc="0" dirty="0" smtClean="0">
                          <a:latin typeface="Tahoma"/>
                          <a:cs typeface="Tahoma"/>
                        </a:rPr>
                        <a:t>t</a:t>
                      </a:r>
                      <a:r>
                        <a:rPr sz="1600" spc="5" dirty="0" smtClean="0">
                          <a:latin typeface="Tahoma"/>
                          <a:cs typeface="Tahoma"/>
                        </a:rPr>
                        <a:t>i</a:t>
                      </a:r>
                      <a:r>
                        <a:rPr sz="1600" spc="-5" dirty="0" smtClean="0">
                          <a:latin typeface="Tahoma"/>
                          <a:cs typeface="Tahoma"/>
                        </a:rPr>
                        <a:t>n</a:t>
                      </a:r>
                      <a:r>
                        <a:rPr sz="1600" spc="0" dirty="0" smtClean="0">
                          <a:latin typeface="Tahoma"/>
                          <a:cs typeface="Tahoma"/>
                        </a:rPr>
                        <a:t>g</a:t>
                      </a:r>
                      <a:r>
                        <a:rPr sz="1600" spc="10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0" dirty="0" smtClean="0">
                          <a:latin typeface="Tahoma"/>
                          <a:cs typeface="Tahoma"/>
                        </a:rPr>
                        <a:t>F</a:t>
                      </a:r>
                      <a:r>
                        <a:rPr sz="1600" spc="-5" dirty="0" smtClean="0">
                          <a:latin typeface="Tahoma"/>
                          <a:cs typeface="Tahoma"/>
                        </a:rPr>
                        <a:t>o</a:t>
                      </a:r>
                      <a:r>
                        <a:rPr sz="1600" spc="10" dirty="0" smtClean="0">
                          <a:latin typeface="Tahoma"/>
                          <a:cs typeface="Tahoma"/>
                        </a:rPr>
                        <a:t>r</a:t>
                      </a:r>
                      <a:r>
                        <a:rPr sz="1600" spc="-10" dirty="0" smtClean="0">
                          <a:latin typeface="Tahoma"/>
                          <a:cs typeface="Tahoma"/>
                        </a:rPr>
                        <a:t>c</a:t>
                      </a:r>
                      <a:r>
                        <a:rPr sz="1600" spc="0" dirty="0" smtClean="0">
                          <a:latin typeface="Tahoma"/>
                          <a:cs typeface="Tahoma"/>
                        </a:rPr>
                        <a:t>e</a:t>
                      </a:r>
                      <a:r>
                        <a:rPr sz="1600" spc="10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0" dirty="0" smtClean="0">
                          <a:latin typeface="Tahoma"/>
                          <a:cs typeface="Tahoma"/>
                        </a:rPr>
                        <a:t>(</a:t>
                      </a:r>
                      <a:r>
                        <a:rPr sz="1600" spc="-10" dirty="0" smtClean="0">
                          <a:latin typeface="Tahoma"/>
                          <a:cs typeface="Tahoma"/>
                        </a:rPr>
                        <a:t>M</a:t>
                      </a:r>
                      <a:r>
                        <a:rPr sz="1600" spc="10" dirty="0" smtClean="0">
                          <a:latin typeface="Tahoma"/>
                          <a:cs typeface="Tahoma"/>
                        </a:rPr>
                        <a:t>A</a:t>
                      </a:r>
                      <a:r>
                        <a:rPr sz="1600" spc="-10" dirty="0" smtClean="0">
                          <a:latin typeface="Tahoma"/>
                          <a:cs typeface="Tahoma"/>
                        </a:rPr>
                        <a:t>F</a:t>
                      </a:r>
                      <a:r>
                        <a:rPr sz="1600" spc="0" dirty="0" smtClean="0">
                          <a:latin typeface="Tahoma"/>
                          <a:cs typeface="Tahoma"/>
                        </a:rPr>
                        <a:t>)</a:t>
                      </a:r>
                      <a:r>
                        <a:rPr sz="1600" spc="114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 smtClean="0">
                          <a:latin typeface="Tahoma"/>
                          <a:cs typeface="Tahoma"/>
                        </a:rPr>
                        <a:t>u</a:t>
                      </a:r>
                      <a:r>
                        <a:rPr sz="1600" spc="-10" dirty="0" smtClean="0">
                          <a:latin typeface="Tahoma"/>
                          <a:cs typeface="Tahoma"/>
                        </a:rPr>
                        <a:t>s</a:t>
                      </a:r>
                      <a:r>
                        <a:rPr sz="1600" spc="-5" dirty="0" smtClean="0">
                          <a:latin typeface="Tahoma"/>
                          <a:cs typeface="Tahoma"/>
                        </a:rPr>
                        <a:t>in</a:t>
                      </a:r>
                      <a:r>
                        <a:rPr sz="1600" spc="0" dirty="0" smtClean="0">
                          <a:latin typeface="Tahoma"/>
                          <a:cs typeface="Tahoma"/>
                        </a:rPr>
                        <a:t>g</a:t>
                      </a:r>
                      <a:r>
                        <a:rPr sz="1600" spc="10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0" dirty="0" smtClean="0">
                          <a:latin typeface="Tahoma"/>
                          <a:cs typeface="Tahoma"/>
                        </a:rPr>
                        <a:t>&lt;</a:t>
                      </a:r>
                      <a:r>
                        <a:rPr sz="1600" spc="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 smtClean="0">
                          <a:latin typeface="Tahoma"/>
                          <a:cs typeface="Tahoma"/>
                        </a:rPr>
                        <a:t>o</a:t>
                      </a:r>
                      <a:r>
                        <a:rPr sz="1600" spc="0" dirty="0" smtClean="0">
                          <a:latin typeface="Tahoma"/>
                          <a:cs typeface="Tahoma"/>
                        </a:rPr>
                        <a:t>r</a:t>
                      </a:r>
                      <a:r>
                        <a:rPr sz="1600" spc="10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0" dirty="0" smtClean="0">
                          <a:latin typeface="Tahoma"/>
                          <a:cs typeface="Tahoma"/>
                        </a:rPr>
                        <a:t>=</a:t>
                      </a:r>
                      <a:r>
                        <a:rPr sz="1600" spc="10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0" dirty="0" smtClean="0">
                          <a:latin typeface="Tahoma"/>
                          <a:cs typeface="Tahoma"/>
                        </a:rPr>
                        <a:t>0</a:t>
                      </a:r>
                      <a:r>
                        <a:rPr sz="1600" spc="-5" dirty="0" smtClean="0">
                          <a:latin typeface="Tahoma"/>
                          <a:cs typeface="Tahoma"/>
                        </a:rPr>
                        <a:t>.</a:t>
                      </a:r>
                      <a:r>
                        <a:rPr sz="1600" spc="0" dirty="0" smtClean="0">
                          <a:latin typeface="Tahoma"/>
                          <a:cs typeface="Tahoma"/>
                        </a:rPr>
                        <a:t>9</a:t>
                      </a:r>
                      <a:r>
                        <a:rPr sz="1600" spc="10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0" dirty="0" smtClean="0">
                          <a:latin typeface="Tahoma"/>
                          <a:cs typeface="Tahoma"/>
                        </a:rPr>
                        <a:t>m</a:t>
                      </a:r>
                      <a:r>
                        <a:rPr sz="1600" spc="10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0" dirty="0" smtClean="0">
                          <a:latin typeface="Tahoma"/>
                          <a:cs typeface="Tahoma"/>
                        </a:rPr>
                        <a:t>(3</a:t>
                      </a:r>
                      <a:r>
                        <a:rPr sz="1600" spc="10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0" dirty="0" smtClean="0">
                          <a:latin typeface="Tahoma"/>
                          <a:cs typeface="Tahoma"/>
                        </a:rPr>
                        <a:t>ft</a:t>
                      </a:r>
                      <a:r>
                        <a:rPr sz="1600" spc="0" dirty="0" smtClean="0">
                          <a:latin typeface="Tahoma"/>
                          <a:cs typeface="Tahoma"/>
                        </a:rPr>
                        <a:t>)</a:t>
                      </a:r>
                      <a:r>
                        <a:rPr sz="1600" spc="114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 smtClean="0">
                          <a:latin typeface="Tahoma"/>
                          <a:cs typeface="Tahoma"/>
                        </a:rPr>
                        <a:t>l</a:t>
                      </a:r>
                      <a:r>
                        <a:rPr sz="1600" spc="0" dirty="0" smtClean="0">
                          <a:latin typeface="Tahoma"/>
                          <a:cs typeface="Tahoma"/>
                        </a:rPr>
                        <a:t>a</a:t>
                      </a:r>
                      <a:r>
                        <a:rPr sz="1600" spc="-5" dirty="0" smtClean="0">
                          <a:latin typeface="Tahoma"/>
                          <a:cs typeface="Tahoma"/>
                        </a:rPr>
                        <a:t>ny</a:t>
                      </a:r>
                      <a:r>
                        <a:rPr sz="1600" spc="0" dirty="0" smtClean="0">
                          <a:latin typeface="Tahoma"/>
                          <a:cs typeface="Tahoma"/>
                        </a:rPr>
                        <a:t>a</a:t>
                      </a:r>
                      <a:r>
                        <a:rPr sz="1600" spc="-5" dirty="0" smtClean="0">
                          <a:latin typeface="Tahoma"/>
                          <a:cs typeface="Tahoma"/>
                        </a:rPr>
                        <a:t>r</a:t>
                      </a:r>
                      <a:r>
                        <a:rPr sz="1600" spc="0" dirty="0" smtClean="0">
                          <a:latin typeface="Tahoma"/>
                          <a:cs typeface="Tahoma"/>
                        </a:rPr>
                        <a:t>d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253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822959">
                <a:tc>
                  <a:txBody>
                    <a:bodyPr/>
                    <a:lstStyle/>
                    <a:p>
                      <a:pPr marL="78740">
                        <a:lnSpc>
                          <a:spcPct val="100000"/>
                        </a:lnSpc>
                      </a:pPr>
                      <a:r>
                        <a:rPr sz="1600" spc="-5" dirty="0" smtClean="0">
                          <a:latin typeface="Tahoma"/>
                          <a:cs typeface="Tahoma"/>
                        </a:rPr>
                        <a:t>Hori</a:t>
                      </a:r>
                      <a:r>
                        <a:rPr sz="1600" spc="5" dirty="0" smtClean="0">
                          <a:latin typeface="Tahoma"/>
                          <a:cs typeface="Tahoma"/>
                        </a:rPr>
                        <a:t>z</a:t>
                      </a:r>
                      <a:r>
                        <a:rPr sz="1600" spc="-5" dirty="0" smtClean="0">
                          <a:latin typeface="Tahoma"/>
                          <a:cs typeface="Tahoma"/>
                        </a:rPr>
                        <a:t>o</a:t>
                      </a:r>
                      <a:r>
                        <a:rPr sz="1600" spc="5" dirty="0" smtClean="0">
                          <a:latin typeface="Tahoma"/>
                          <a:cs typeface="Tahoma"/>
                        </a:rPr>
                        <a:t>n</a:t>
                      </a:r>
                      <a:r>
                        <a:rPr sz="1600" spc="-10" dirty="0" smtClean="0">
                          <a:latin typeface="Tahoma"/>
                          <a:cs typeface="Tahoma"/>
                        </a:rPr>
                        <a:t>t</a:t>
                      </a:r>
                      <a:r>
                        <a:rPr sz="1600" spc="0" dirty="0" smtClean="0">
                          <a:latin typeface="Tahoma"/>
                          <a:cs typeface="Tahoma"/>
                        </a:rPr>
                        <a:t>al</a:t>
                      </a:r>
                      <a:r>
                        <a:rPr sz="1600" spc="10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 smtClean="0">
                          <a:latin typeface="Tahoma"/>
                          <a:cs typeface="Tahoma"/>
                        </a:rPr>
                        <a:t>L</a:t>
                      </a:r>
                      <a:r>
                        <a:rPr sz="1600" spc="5" dirty="0" smtClean="0">
                          <a:latin typeface="Tahoma"/>
                          <a:cs typeface="Tahoma"/>
                        </a:rPr>
                        <a:t>i</a:t>
                      </a:r>
                      <a:r>
                        <a:rPr sz="1600" spc="-10" dirty="0" smtClean="0">
                          <a:latin typeface="Tahoma"/>
                          <a:cs typeface="Tahoma"/>
                        </a:rPr>
                        <a:t>f</a:t>
                      </a:r>
                      <a:r>
                        <a:rPr sz="1600" spc="-5" dirty="0" smtClean="0">
                          <a:latin typeface="Tahoma"/>
                          <a:cs typeface="Tahoma"/>
                        </a:rPr>
                        <a:t>eli</a:t>
                      </a:r>
                      <a:r>
                        <a:rPr sz="1600" spc="5" dirty="0" smtClean="0">
                          <a:latin typeface="Tahoma"/>
                          <a:cs typeface="Tahoma"/>
                        </a:rPr>
                        <a:t>n</a:t>
                      </a:r>
                      <a:r>
                        <a:rPr sz="1600" spc="0" dirty="0" smtClean="0">
                          <a:latin typeface="Tahoma"/>
                          <a:cs typeface="Tahoma"/>
                        </a:rPr>
                        <a:t>e</a:t>
                      </a:r>
                      <a:endParaRPr sz="16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253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2539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 marR="528320">
                        <a:lnSpc>
                          <a:spcPct val="100299"/>
                        </a:lnSpc>
                      </a:pPr>
                      <a:r>
                        <a:rPr sz="1600" spc="-10" dirty="0" smtClean="0">
                          <a:latin typeface="Tahoma"/>
                          <a:cs typeface="Tahoma"/>
                        </a:rPr>
                        <a:t>M</a:t>
                      </a:r>
                      <a:r>
                        <a:rPr sz="1600" spc="-5" dirty="0" smtClean="0">
                          <a:latin typeface="Tahoma"/>
                          <a:cs typeface="Tahoma"/>
                        </a:rPr>
                        <a:t>in</a:t>
                      </a:r>
                      <a:r>
                        <a:rPr sz="1600" spc="5" dirty="0" smtClean="0">
                          <a:latin typeface="Tahoma"/>
                          <a:cs typeface="Tahoma"/>
                        </a:rPr>
                        <a:t>i</a:t>
                      </a:r>
                      <a:r>
                        <a:rPr sz="1600" spc="0" dirty="0" smtClean="0">
                          <a:latin typeface="Tahoma"/>
                          <a:cs typeface="Tahoma"/>
                        </a:rPr>
                        <a:t>m</a:t>
                      </a:r>
                      <a:r>
                        <a:rPr sz="1600" spc="-5" dirty="0" smtClean="0">
                          <a:latin typeface="Tahoma"/>
                          <a:cs typeface="Tahoma"/>
                        </a:rPr>
                        <a:t>u</a:t>
                      </a:r>
                      <a:r>
                        <a:rPr sz="1600" spc="0" dirty="0" smtClean="0">
                          <a:latin typeface="Tahoma"/>
                          <a:cs typeface="Tahoma"/>
                        </a:rPr>
                        <a:t>m</a:t>
                      </a:r>
                      <a:r>
                        <a:rPr sz="1600" spc="114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5" dirty="0" smtClean="0">
                          <a:latin typeface="Tahoma"/>
                          <a:cs typeface="Tahoma"/>
                        </a:rPr>
                        <a:t>o</a:t>
                      </a:r>
                      <a:r>
                        <a:rPr sz="1600" spc="0" dirty="0" smtClean="0">
                          <a:latin typeface="Tahoma"/>
                          <a:cs typeface="Tahoma"/>
                        </a:rPr>
                        <a:t>f</a:t>
                      </a:r>
                      <a:r>
                        <a:rPr sz="1600" spc="9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0" dirty="0" smtClean="0">
                          <a:latin typeface="Tahoma"/>
                          <a:cs typeface="Tahoma"/>
                        </a:rPr>
                        <a:t>22</a:t>
                      </a:r>
                      <a:r>
                        <a:rPr sz="1600" spc="-5" dirty="0" smtClean="0">
                          <a:latin typeface="Tahoma"/>
                          <a:cs typeface="Tahoma"/>
                        </a:rPr>
                        <a:t>.</a:t>
                      </a:r>
                      <a:r>
                        <a:rPr sz="1600" spc="0" dirty="0" smtClean="0">
                          <a:latin typeface="Tahoma"/>
                          <a:cs typeface="Tahoma"/>
                        </a:rPr>
                        <a:t>2</a:t>
                      </a:r>
                      <a:r>
                        <a:rPr sz="1600" spc="12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 smtClean="0">
                          <a:latin typeface="Tahoma"/>
                          <a:cs typeface="Tahoma"/>
                        </a:rPr>
                        <a:t>k</a:t>
                      </a:r>
                      <a:r>
                        <a:rPr sz="1600" spc="0" dirty="0" smtClean="0">
                          <a:latin typeface="Tahoma"/>
                          <a:cs typeface="Tahoma"/>
                        </a:rPr>
                        <a:t>N</a:t>
                      </a:r>
                      <a:r>
                        <a:rPr sz="1600" spc="10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0" dirty="0" smtClean="0">
                          <a:latin typeface="Tahoma"/>
                          <a:cs typeface="Tahoma"/>
                        </a:rPr>
                        <a:t>(5</a:t>
                      </a:r>
                      <a:r>
                        <a:rPr sz="1600" spc="-5" dirty="0" smtClean="0">
                          <a:latin typeface="Tahoma"/>
                          <a:cs typeface="Tahoma"/>
                        </a:rPr>
                        <a:t>,</a:t>
                      </a:r>
                      <a:r>
                        <a:rPr sz="1600" spc="0" dirty="0" smtClean="0">
                          <a:latin typeface="Tahoma"/>
                          <a:cs typeface="Tahoma"/>
                        </a:rPr>
                        <a:t>000</a:t>
                      </a:r>
                      <a:r>
                        <a:rPr sz="1600" spc="10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 smtClean="0">
                          <a:latin typeface="Tahoma"/>
                          <a:cs typeface="Tahoma"/>
                        </a:rPr>
                        <a:t>l</a:t>
                      </a:r>
                      <a:r>
                        <a:rPr sz="1600" spc="0" dirty="0" smtClean="0">
                          <a:latin typeface="Tahoma"/>
                          <a:cs typeface="Tahoma"/>
                        </a:rPr>
                        <a:t>b</a:t>
                      </a:r>
                      <a:r>
                        <a:rPr sz="1600" spc="-10" dirty="0" smtClean="0">
                          <a:latin typeface="Tahoma"/>
                          <a:cs typeface="Tahoma"/>
                        </a:rPr>
                        <a:t>f</a:t>
                      </a:r>
                      <a:r>
                        <a:rPr sz="1600" spc="0" dirty="0" smtClean="0">
                          <a:latin typeface="Tahoma"/>
                          <a:cs typeface="Tahoma"/>
                        </a:rPr>
                        <a:t>)</a:t>
                      </a:r>
                      <a:r>
                        <a:rPr sz="1600" spc="10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5" dirty="0" smtClean="0">
                          <a:latin typeface="Tahoma"/>
                          <a:cs typeface="Tahoma"/>
                        </a:rPr>
                        <a:t>o</a:t>
                      </a:r>
                      <a:r>
                        <a:rPr sz="1600" spc="0" dirty="0" smtClean="0">
                          <a:latin typeface="Tahoma"/>
                          <a:cs typeface="Tahoma"/>
                        </a:rPr>
                        <a:t>r</a:t>
                      </a:r>
                      <a:r>
                        <a:rPr sz="1600" spc="10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0" dirty="0" smtClean="0">
                          <a:latin typeface="Tahoma"/>
                          <a:cs typeface="Tahoma"/>
                        </a:rPr>
                        <a:t>2</a:t>
                      </a:r>
                      <a:r>
                        <a:rPr sz="1600" spc="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0" dirty="0" smtClean="0">
                          <a:latin typeface="Tahoma"/>
                          <a:cs typeface="Tahoma"/>
                        </a:rPr>
                        <a:t>t</a:t>
                      </a:r>
                      <a:r>
                        <a:rPr sz="1600" spc="-5" dirty="0" smtClean="0">
                          <a:latin typeface="Tahoma"/>
                          <a:cs typeface="Tahoma"/>
                        </a:rPr>
                        <a:t>i</a:t>
                      </a:r>
                      <a:r>
                        <a:rPr sz="1600" spc="0" dirty="0" smtClean="0">
                          <a:latin typeface="Tahoma"/>
                          <a:cs typeface="Tahoma"/>
                        </a:rPr>
                        <a:t>m</a:t>
                      </a:r>
                      <a:r>
                        <a:rPr sz="1600" spc="5" dirty="0" smtClean="0">
                          <a:latin typeface="Tahoma"/>
                          <a:cs typeface="Tahoma"/>
                        </a:rPr>
                        <a:t>e</a:t>
                      </a:r>
                      <a:r>
                        <a:rPr sz="1600" spc="0" dirty="0" smtClean="0">
                          <a:latin typeface="Tahoma"/>
                          <a:cs typeface="Tahoma"/>
                        </a:rPr>
                        <a:t>s</a:t>
                      </a:r>
                      <a:r>
                        <a:rPr sz="1600" spc="9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0" dirty="0" smtClean="0">
                          <a:latin typeface="Tahoma"/>
                          <a:cs typeface="Tahoma"/>
                        </a:rPr>
                        <a:t>t</a:t>
                      </a:r>
                      <a:r>
                        <a:rPr sz="1600" spc="-5" dirty="0" smtClean="0">
                          <a:latin typeface="Tahoma"/>
                          <a:cs typeface="Tahoma"/>
                        </a:rPr>
                        <a:t>h</a:t>
                      </a:r>
                      <a:r>
                        <a:rPr sz="1600" spc="0" dirty="0" smtClean="0">
                          <a:latin typeface="Tahoma"/>
                          <a:cs typeface="Tahoma"/>
                        </a:rPr>
                        <a:t>e</a:t>
                      </a:r>
                      <a:r>
                        <a:rPr sz="1600" spc="11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0" dirty="0" smtClean="0">
                          <a:latin typeface="Tahoma"/>
                          <a:cs typeface="Tahoma"/>
                        </a:rPr>
                        <a:t>M</a:t>
                      </a:r>
                      <a:r>
                        <a:rPr sz="1600" spc="0" dirty="0" smtClean="0">
                          <a:latin typeface="Tahoma"/>
                          <a:cs typeface="Tahoma"/>
                        </a:rPr>
                        <a:t>ax</a:t>
                      </a:r>
                      <a:r>
                        <a:rPr sz="1600" spc="-5" dirty="0" smtClean="0">
                          <a:latin typeface="Tahoma"/>
                          <a:cs typeface="Tahoma"/>
                        </a:rPr>
                        <a:t>i</a:t>
                      </a:r>
                      <a:r>
                        <a:rPr sz="1600" spc="10" dirty="0" smtClean="0">
                          <a:latin typeface="Tahoma"/>
                          <a:cs typeface="Tahoma"/>
                        </a:rPr>
                        <a:t>m</a:t>
                      </a:r>
                      <a:r>
                        <a:rPr sz="1600" spc="-5" dirty="0" smtClean="0">
                          <a:latin typeface="Tahoma"/>
                          <a:cs typeface="Tahoma"/>
                        </a:rPr>
                        <a:t>u</a:t>
                      </a:r>
                      <a:r>
                        <a:rPr sz="1600" spc="0" dirty="0" smtClean="0">
                          <a:latin typeface="Tahoma"/>
                          <a:cs typeface="Tahoma"/>
                        </a:rPr>
                        <a:t>m</a:t>
                      </a:r>
                      <a:r>
                        <a:rPr sz="1600" spc="10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0" dirty="0" smtClean="0">
                          <a:latin typeface="Tahoma"/>
                          <a:cs typeface="Tahoma"/>
                        </a:rPr>
                        <a:t>A</a:t>
                      </a:r>
                      <a:r>
                        <a:rPr sz="1600" spc="-5" dirty="0" smtClean="0">
                          <a:latin typeface="Tahoma"/>
                          <a:cs typeface="Tahoma"/>
                        </a:rPr>
                        <a:t>rre</a:t>
                      </a:r>
                      <a:r>
                        <a:rPr sz="1600" spc="-10" dirty="0" smtClean="0">
                          <a:latin typeface="Tahoma"/>
                          <a:cs typeface="Tahoma"/>
                        </a:rPr>
                        <a:t>st</a:t>
                      </a:r>
                      <a:r>
                        <a:rPr sz="1600" spc="-5" dirty="0" smtClean="0">
                          <a:latin typeface="Tahoma"/>
                          <a:cs typeface="Tahoma"/>
                        </a:rPr>
                        <a:t>in</a:t>
                      </a:r>
                      <a:r>
                        <a:rPr sz="1600" spc="0" dirty="0" smtClean="0">
                          <a:latin typeface="Tahoma"/>
                          <a:cs typeface="Tahoma"/>
                        </a:rPr>
                        <a:t>g</a:t>
                      </a:r>
                      <a:r>
                        <a:rPr sz="1600" spc="12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5" dirty="0" smtClean="0">
                          <a:latin typeface="Tahoma"/>
                          <a:cs typeface="Tahoma"/>
                        </a:rPr>
                        <a:t>F</a:t>
                      </a:r>
                      <a:r>
                        <a:rPr sz="1600" spc="-5" dirty="0" smtClean="0">
                          <a:latin typeface="Tahoma"/>
                          <a:cs typeface="Tahoma"/>
                        </a:rPr>
                        <a:t>o</a:t>
                      </a:r>
                      <a:r>
                        <a:rPr sz="1600" spc="10" dirty="0" smtClean="0">
                          <a:latin typeface="Tahoma"/>
                          <a:cs typeface="Tahoma"/>
                        </a:rPr>
                        <a:t>r</a:t>
                      </a:r>
                      <a:r>
                        <a:rPr sz="1600" spc="-10" dirty="0" smtClean="0">
                          <a:latin typeface="Tahoma"/>
                          <a:cs typeface="Tahoma"/>
                        </a:rPr>
                        <a:t>c</a:t>
                      </a:r>
                      <a:r>
                        <a:rPr sz="1600" spc="0" dirty="0" smtClean="0">
                          <a:latin typeface="Tahoma"/>
                          <a:cs typeface="Tahoma"/>
                        </a:rPr>
                        <a:t>e</a:t>
                      </a:r>
                      <a:r>
                        <a:rPr sz="1600" spc="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0" dirty="0" smtClean="0">
                          <a:latin typeface="Tahoma"/>
                          <a:cs typeface="Tahoma"/>
                        </a:rPr>
                        <a:t>(</a:t>
                      </a:r>
                      <a:r>
                        <a:rPr sz="1600" spc="-10" dirty="0" smtClean="0">
                          <a:latin typeface="Tahoma"/>
                          <a:cs typeface="Tahoma"/>
                        </a:rPr>
                        <a:t>M</a:t>
                      </a:r>
                      <a:r>
                        <a:rPr sz="1600" spc="10" dirty="0" smtClean="0">
                          <a:latin typeface="Tahoma"/>
                          <a:cs typeface="Tahoma"/>
                        </a:rPr>
                        <a:t>A</a:t>
                      </a:r>
                      <a:r>
                        <a:rPr sz="1600" spc="-10" dirty="0" smtClean="0">
                          <a:latin typeface="Tahoma"/>
                          <a:cs typeface="Tahoma"/>
                        </a:rPr>
                        <a:t>F</a:t>
                      </a:r>
                      <a:r>
                        <a:rPr sz="1600" spc="0" dirty="0" smtClean="0">
                          <a:latin typeface="Tahoma"/>
                          <a:cs typeface="Tahoma"/>
                        </a:rPr>
                        <a:t>)</a:t>
                      </a:r>
                      <a:endParaRPr sz="1600" dirty="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253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25399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374139" y="2152394"/>
            <a:ext cx="6759575" cy="28575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3535">
              <a:lnSpc>
                <a:spcPct val="100000"/>
              </a:lnSpc>
              <a:buFont typeface="Baskerville Old Face"/>
              <a:buChar char="•"/>
              <a:tabLst>
                <a:tab pos="355600" algn="l"/>
              </a:tabLst>
            </a:pPr>
            <a:r>
              <a:rPr sz="3200" spc="-5" dirty="0" smtClean="0">
                <a:latin typeface="Baskerville Old Face"/>
                <a:cs typeface="Baskerville Old Face"/>
              </a:rPr>
              <a:t>In</a:t>
            </a:r>
            <a:r>
              <a:rPr sz="3200" spc="-10" dirty="0" smtClean="0">
                <a:latin typeface="Baskerville Old Face"/>
                <a:cs typeface="Baskerville Old Face"/>
              </a:rPr>
              <a:t>s</a:t>
            </a:r>
            <a:r>
              <a:rPr sz="3200" spc="-5" dirty="0" smtClean="0">
                <a:latin typeface="Baskerville Old Face"/>
                <a:cs typeface="Baskerville Old Face"/>
              </a:rPr>
              <a:t>p</a:t>
            </a:r>
            <a:r>
              <a:rPr sz="3200" spc="-10" dirty="0" smtClean="0">
                <a:latin typeface="Baskerville Old Face"/>
                <a:cs typeface="Baskerville Old Face"/>
              </a:rPr>
              <a:t>e</a:t>
            </a:r>
            <a:r>
              <a:rPr sz="3200" spc="-5" dirty="0" smtClean="0">
                <a:latin typeface="Baskerville Old Face"/>
                <a:cs typeface="Baskerville Old Face"/>
              </a:rPr>
              <a:t>c</a:t>
            </a:r>
            <a:r>
              <a:rPr sz="3200" spc="-10" dirty="0" smtClean="0">
                <a:latin typeface="Baskerville Old Face"/>
                <a:cs typeface="Baskerville Old Face"/>
              </a:rPr>
              <a:t>t</a:t>
            </a:r>
            <a:r>
              <a:rPr sz="3200" spc="0" dirty="0" smtClean="0">
                <a:latin typeface="Baskerville Old Face"/>
                <a:cs typeface="Baskerville Old Face"/>
              </a:rPr>
              <a:t>i</a:t>
            </a:r>
            <a:r>
              <a:rPr sz="3200" spc="-5" dirty="0" smtClean="0">
                <a:latin typeface="Baskerville Old Face"/>
                <a:cs typeface="Baskerville Old Face"/>
              </a:rPr>
              <a:t>on</a:t>
            </a:r>
            <a:r>
              <a:rPr sz="3200" spc="-10" dirty="0" smtClean="0">
                <a:latin typeface="Baskerville Old Face"/>
                <a:cs typeface="Baskerville Old Face"/>
              </a:rPr>
              <a:t>/</a:t>
            </a:r>
            <a:r>
              <a:rPr sz="3200" spc="-5" dirty="0" smtClean="0">
                <a:latin typeface="Baskerville Old Face"/>
                <a:cs typeface="Baskerville Old Face"/>
              </a:rPr>
              <a:t>M</a:t>
            </a:r>
            <a:r>
              <a:rPr sz="3200" spc="-15" dirty="0" smtClean="0">
                <a:latin typeface="Baskerville Old Face"/>
                <a:cs typeface="Baskerville Old Face"/>
              </a:rPr>
              <a:t>a</a:t>
            </a:r>
            <a:r>
              <a:rPr sz="3200" spc="0" dirty="0" smtClean="0">
                <a:latin typeface="Baskerville Old Face"/>
                <a:cs typeface="Baskerville Old Face"/>
              </a:rPr>
              <a:t>i</a:t>
            </a:r>
            <a:r>
              <a:rPr sz="3200" spc="-5" dirty="0" smtClean="0">
                <a:latin typeface="Baskerville Old Face"/>
                <a:cs typeface="Baskerville Old Face"/>
              </a:rPr>
              <a:t>n</a:t>
            </a:r>
            <a:r>
              <a:rPr sz="3200" spc="-20" dirty="0" smtClean="0">
                <a:latin typeface="Baskerville Old Face"/>
                <a:cs typeface="Baskerville Old Face"/>
              </a:rPr>
              <a:t>te</a:t>
            </a:r>
            <a:r>
              <a:rPr sz="3200" spc="-5" dirty="0" smtClean="0">
                <a:latin typeface="Baskerville Old Face"/>
                <a:cs typeface="Baskerville Old Face"/>
              </a:rPr>
              <a:t>nanc</a:t>
            </a:r>
            <a:r>
              <a:rPr sz="3200" spc="0" dirty="0" smtClean="0">
                <a:latin typeface="Baskerville Old Face"/>
                <a:cs typeface="Baskerville Old Face"/>
              </a:rPr>
              <a:t>e</a:t>
            </a:r>
            <a:r>
              <a:rPr sz="3200" spc="-15" dirty="0" smtClean="0">
                <a:latin typeface="Times New Roman"/>
                <a:cs typeface="Times New Roman"/>
              </a:rPr>
              <a:t> </a:t>
            </a:r>
            <a:r>
              <a:rPr sz="3200" spc="-5" dirty="0" smtClean="0">
                <a:latin typeface="Baskerville Old Face"/>
                <a:cs typeface="Baskerville Old Face"/>
              </a:rPr>
              <a:t>-</a:t>
            </a:r>
            <a:r>
              <a:rPr sz="3200" spc="0" dirty="0" smtClean="0">
                <a:latin typeface="Baskerville Old Face"/>
                <a:cs typeface="Baskerville Old Face"/>
              </a:rPr>
              <a:t>-</a:t>
            </a:r>
            <a:endParaRPr sz="3200">
              <a:latin typeface="Baskerville Old Face"/>
              <a:cs typeface="Baskerville Old Face"/>
            </a:endParaRPr>
          </a:p>
          <a:p>
            <a:pPr>
              <a:lnSpc>
                <a:spcPts val="750"/>
              </a:lnSpc>
              <a:spcBef>
                <a:spcPts val="5"/>
              </a:spcBef>
              <a:buFont typeface="Baskerville Old Face"/>
              <a:buChar char="•"/>
            </a:pPr>
            <a:endParaRPr sz="750"/>
          </a:p>
          <a:p>
            <a:pPr marL="756285" lvl="1" indent="-287020">
              <a:lnSpc>
                <a:spcPct val="100000"/>
              </a:lnSpc>
              <a:buFont typeface="Baskerville Old Face"/>
              <a:buChar char="–"/>
              <a:tabLst>
                <a:tab pos="756285" algn="l"/>
              </a:tabLst>
            </a:pPr>
            <a:r>
              <a:rPr sz="3200" spc="-10" dirty="0" smtClean="0">
                <a:latin typeface="Baskerville Old Face"/>
                <a:cs typeface="Baskerville Old Face"/>
              </a:rPr>
              <a:t>F</a:t>
            </a:r>
            <a:r>
              <a:rPr sz="3200" spc="0" dirty="0" smtClean="0">
                <a:latin typeface="Baskerville Old Face"/>
                <a:cs typeface="Baskerville Old Face"/>
              </a:rPr>
              <a:t>r</a:t>
            </a:r>
            <a:r>
              <a:rPr sz="3200" spc="-5" dirty="0" smtClean="0">
                <a:latin typeface="Baskerville Old Face"/>
                <a:cs typeface="Baskerville Old Face"/>
              </a:rPr>
              <a:t>eq</a:t>
            </a:r>
            <a:r>
              <a:rPr sz="3200" spc="0" dirty="0" smtClean="0">
                <a:latin typeface="Baskerville Old Face"/>
                <a:cs typeface="Baskerville Old Face"/>
              </a:rPr>
              <a:t>u</a:t>
            </a:r>
            <a:r>
              <a:rPr sz="3200" spc="-20" dirty="0" smtClean="0">
                <a:latin typeface="Baskerville Old Face"/>
                <a:cs typeface="Baskerville Old Face"/>
              </a:rPr>
              <a:t>e</a:t>
            </a:r>
            <a:r>
              <a:rPr sz="3200" spc="-5" dirty="0" smtClean="0">
                <a:latin typeface="Baskerville Old Face"/>
                <a:cs typeface="Baskerville Old Face"/>
              </a:rPr>
              <a:t>nc</a:t>
            </a:r>
            <a:r>
              <a:rPr sz="3200" spc="0" dirty="0" smtClean="0">
                <a:latin typeface="Baskerville Old Face"/>
                <a:cs typeface="Baskerville Old Face"/>
              </a:rPr>
              <a:t>y</a:t>
            </a:r>
            <a:endParaRPr sz="3200">
              <a:latin typeface="Baskerville Old Face"/>
              <a:cs typeface="Baskerville Old Face"/>
            </a:endParaRPr>
          </a:p>
          <a:p>
            <a:pPr lvl="1">
              <a:lnSpc>
                <a:spcPts val="750"/>
              </a:lnSpc>
              <a:spcBef>
                <a:spcPts val="17"/>
              </a:spcBef>
              <a:buFont typeface="Baskerville Old Face"/>
              <a:buChar char="–"/>
            </a:pPr>
            <a:endParaRPr sz="750"/>
          </a:p>
          <a:p>
            <a:pPr marL="756285" lvl="1" indent="-287020">
              <a:lnSpc>
                <a:spcPct val="100000"/>
              </a:lnSpc>
              <a:buFont typeface="Baskerville Old Face"/>
              <a:buChar char="–"/>
              <a:tabLst>
                <a:tab pos="756285" algn="l"/>
              </a:tabLst>
            </a:pPr>
            <a:r>
              <a:rPr sz="3200" spc="0" dirty="0" smtClean="0">
                <a:latin typeface="Baskerville Old Face"/>
                <a:cs typeface="Baskerville Old Face"/>
              </a:rPr>
              <a:t>W</a:t>
            </a:r>
            <a:r>
              <a:rPr sz="3200" spc="-5" dirty="0" smtClean="0">
                <a:latin typeface="Baskerville Old Face"/>
                <a:cs typeface="Baskerville Old Face"/>
              </a:rPr>
              <a:t>ho</a:t>
            </a:r>
            <a:r>
              <a:rPr sz="3200" spc="0" dirty="0" smtClean="0">
                <a:latin typeface="Baskerville Old Face"/>
                <a:cs typeface="Baskerville Old Face"/>
              </a:rPr>
              <a:t>?</a:t>
            </a:r>
            <a:endParaRPr sz="3200">
              <a:latin typeface="Baskerville Old Face"/>
              <a:cs typeface="Baskerville Old Face"/>
            </a:endParaRPr>
          </a:p>
          <a:p>
            <a:pPr lvl="1">
              <a:lnSpc>
                <a:spcPts val="750"/>
              </a:lnSpc>
              <a:spcBef>
                <a:spcPts val="5"/>
              </a:spcBef>
              <a:buFont typeface="Baskerville Old Face"/>
              <a:buChar char="–"/>
            </a:pPr>
            <a:endParaRPr sz="750"/>
          </a:p>
          <a:p>
            <a:pPr marL="756285" lvl="1" indent="-287020">
              <a:lnSpc>
                <a:spcPct val="100000"/>
              </a:lnSpc>
              <a:buFont typeface="Baskerville Old Face"/>
              <a:buChar char="–"/>
              <a:tabLst>
                <a:tab pos="756285" algn="l"/>
              </a:tabLst>
            </a:pPr>
            <a:r>
              <a:rPr sz="3200" spc="-10" dirty="0" smtClean="0">
                <a:latin typeface="Baskerville Old Face"/>
                <a:cs typeface="Baskerville Old Face"/>
              </a:rPr>
              <a:t>D</a:t>
            </a:r>
            <a:r>
              <a:rPr sz="3200" spc="-5" dirty="0" smtClean="0">
                <a:latin typeface="Baskerville Old Face"/>
                <a:cs typeface="Baskerville Old Face"/>
              </a:rPr>
              <a:t>oc</a:t>
            </a:r>
            <a:r>
              <a:rPr sz="3200" spc="0" dirty="0" smtClean="0">
                <a:latin typeface="Baskerville Old Face"/>
                <a:cs typeface="Baskerville Old Face"/>
              </a:rPr>
              <a:t>um</a:t>
            </a:r>
            <a:r>
              <a:rPr sz="3200" spc="-10" dirty="0" smtClean="0">
                <a:latin typeface="Baskerville Old Face"/>
                <a:cs typeface="Baskerville Old Face"/>
              </a:rPr>
              <a:t>e</a:t>
            </a:r>
            <a:r>
              <a:rPr sz="3200" spc="-5" dirty="0" smtClean="0">
                <a:latin typeface="Baskerville Old Face"/>
                <a:cs typeface="Baskerville Old Face"/>
              </a:rPr>
              <a:t>n</a:t>
            </a:r>
            <a:r>
              <a:rPr sz="3200" spc="-10" dirty="0" smtClean="0">
                <a:latin typeface="Baskerville Old Face"/>
                <a:cs typeface="Baskerville Old Face"/>
              </a:rPr>
              <a:t>t</a:t>
            </a:r>
            <a:r>
              <a:rPr sz="3200" spc="-5" dirty="0" smtClean="0">
                <a:latin typeface="Baskerville Old Face"/>
                <a:cs typeface="Baskerville Old Face"/>
              </a:rPr>
              <a:t>a</a:t>
            </a:r>
            <a:r>
              <a:rPr sz="3200" spc="-20" dirty="0" smtClean="0">
                <a:latin typeface="Baskerville Old Face"/>
                <a:cs typeface="Baskerville Old Face"/>
              </a:rPr>
              <a:t>t</a:t>
            </a:r>
            <a:r>
              <a:rPr sz="3200" spc="0" dirty="0" smtClean="0">
                <a:latin typeface="Baskerville Old Face"/>
                <a:cs typeface="Baskerville Old Face"/>
              </a:rPr>
              <a:t>i</a:t>
            </a:r>
            <a:r>
              <a:rPr sz="3200" spc="-5" dirty="0" smtClean="0">
                <a:latin typeface="Baskerville Old Face"/>
                <a:cs typeface="Baskerville Old Face"/>
              </a:rPr>
              <a:t>on</a:t>
            </a:r>
            <a:r>
              <a:rPr sz="3200" spc="0" dirty="0" smtClean="0">
                <a:latin typeface="Baskerville Old Face"/>
                <a:cs typeface="Baskerville Old Face"/>
              </a:rPr>
              <a:t>?</a:t>
            </a:r>
            <a:endParaRPr sz="3200">
              <a:latin typeface="Baskerville Old Face"/>
              <a:cs typeface="Baskerville Old Face"/>
            </a:endParaRPr>
          </a:p>
          <a:p>
            <a:pPr lvl="1">
              <a:lnSpc>
                <a:spcPts val="750"/>
              </a:lnSpc>
              <a:spcBef>
                <a:spcPts val="5"/>
              </a:spcBef>
              <a:buFont typeface="Baskerville Old Face"/>
              <a:buChar char="–"/>
            </a:pPr>
            <a:endParaRPr sz="750"/>
          </a:p>
          <a:p>
            <a:pPr marL="756285" lvl="1" indent="-287020">
              <a:lnSpc>
                <a:spcPct val="100000"/>
              </a:lnSpc>
              <a:buFont typeface="Baskerville Old Face"/>
              <a:buChar char="–"/>
              <a:tabLst>
                <a:tab pos="756285" algn="l"/>
              </a:tabLst>
            </a:pPr>
            <a:r>
              <a:rPr sz="3200" spc="0" dirty="0" smtClean="0">
                <a:latin typeface="Baskerville Old Face"/>
                <a:cs typeface="Baskerville Old Face"/>
              </a:rPr>
              <a:t>W</a:t>
            </a:r>
            <a:r>
              <a:rPr sz="3200" spc="-15" dirty="0" smtClean="0">
                <a:latin typeface="Baskerville Old Face"/>
                <a:cs typeface="Baskerville Old Face"/>
              </a:rPr>
              <a:t>h</a:t>
            </a:r>
            <a:r>
              <a:rPr sz="3200" spc="-5" dirty="0" smtClean="0">
                <a:latin typeface="Baskerville Old Face"/>
                <a:cs typeface="Baskerville Old Face"/>
              </a:rPr>
              <a:t>a</a:t>
            </a:r>
            <a:r>
              <a:rPr sz="3200" spc="0" dirty="0" smtClean="0">
                <a:latin typeface="Baskerville Old Face"/>
                <a:cs typeface="Baskerville Old Face"/>
              </a:rPr>
              <a:t>t</a:t>
            </a:r>
            <a:r>
              <a:rPr sz="3200" spc="-15" dirty="0" smtClean="0">
                <a:latin typeface="Times New Roman"/>
                <a:cs typeface="Times New Roman"/>
              </a:rPr>
              <a:t> </a:t>
            </a:r>
            <a:r>
              <a:rPr sz="3200" spc="-5" dirty="0" smtClean="0">
                <a:latin typeface="Baskerville Old Face"/>
                <a:cs typeface="Baskerville Old Face"/>
              </a:rPr>
              <a:t>d</a:t>
            </a:r>
            <a:r>
              <a:rPr sz="3200" spc="0" dirty="0" smtClean="0">
                <a:latin typeface="Baskerville Old Face"/>
                <a:cs typeface="Baskerville Old Face"/>
              </a:rPr>
              <a:t>o</a:t>
            </a:r>
            <a:r>
              <a:rPr sz="3200" spc="-5" dirty="0" smtClean="0">
                <a:latin typeface="Times New Roman"/>
                <a:cs typeface="Times New Roman"/>
              </a:rPr>
              <a:t> </a:t>
            </a:r>
            <a:r>
              <a:rPr sz="3200" spc="0" dirty="0" smtClean="0">
                <a:latin typeface="Baskerville Old Face"/>
                <a:cs typeface="Baskerville Old Face"/>
              </a:rPr>
              <a:t>we</a:t>
            </a:r>
            <a:r>
              <a:rPr sz="3200" spc="-5" dirty="0" smtClean="0">
                <a:latin typeface="Times New Roman"/>
                <a:cs typeface="Times New Roman"/>
              </a:rPr>
              <a:t> </a:t>
            </a:r>
            <a:r>
              <a:rPr sz="3200" spc="-5" dirty="0" smtClean="0">
                <a:latin typeface="Baskerville Old Face"/>
                <a:cs typeface="Baskerville Old Face"/>
              </a:rPr>
              <a:t>d</a:t>
            </a:r>
            <a:r>
              <a:rPr sz="3200" spc="0" dirty="0" smtClean="0">
                <a:latin typeface="Baskerville Old Face"/>
                <a:cs typeface="Baskerville Old Face"/>
              </a:rPr>
              <a:t>o</a:t>
            </a:r>
            <a:r>
              <a:rPr sz="3200" spc="-15" dirty="0" smtClean="0">
                <a:latin typeface="Times New Roman"/>
                <a:cs typeface="Times New Roman"/>
              </a:rPr>
              <a:t> </a:t>
            </a:r>
            <a:r>
              <a:rPr sz="3200" spc="0" dirty="0" smtClean="0">
                <a:latin typeface="Baskerville Old Face"/>
                <a:cs typeface="Baskerville Old Face"/>
              </a:rPr>
              <a:t>wi</a:t>
            </a:r>
            <a:r>
              <a:rPr sz="3200" spc="-20" dirty="0" smtClean="0">
                <a:latin typeface="Baskerville Old Face"/>
                <a:cs typeface="Baskerville Old Face"/>
              </a:rPr>
              <a:t>t</a:t>
            </a:r>
            <a:r>
              <a:rPr sz="3200" spc="0" dirty="0" smtClean="0">
                <a:latin typeface="Baskerville Old Face"/>
                <a:cs typeface="Baskerville Old Face"/>
              </a:rPr>
              <a:t>h</a:t>
            </a:r>
            <a:r>
              <a:rPr sz="3200" spc="0" dirty="0" smtClean="0">
                <a:latin typeface="Times New Roman"/>
                <a:cs typeface="Times New Roman"/>
              </a:rPr>
              <a:t> </a:t>
            </a:r>
            <a:r>
              <a:rPr sz="3200" spc="-15" dirty="0" smtClean="0">
                <a:latin typeface="Baskerville Old Face"/>
                <a:cs typeface="Baskerville Old Face"/>
              </a:rPr>
              <a:t>b</a:t>
            </a:r>
            <a:r>
              <a:rPr sz="3200" spc="-5" dirty="0" smtClean="0">
                <a:latin typeface="Baskerville Old Face"/>
                <a:cs typeface="Baskerville Old Face"/>
              </a:rPr>
              <a:t>a</a:t>
            </a:r>
            <a:r>
              <a:rPr sz="3200" spc="0" dirty="0" smtClean="0">
                <a:latin typeface="Baskerville Old Face"/>
                <a:cs typeface="Baskerville Old Face"/>
              </a:rPr>
              <a:t>d</a:t>
            </a:r>
            <a:r>
              <a:rPr sz="3200" spc="-10" dirty="0" smtClean="0">
                <a:latin typeface="Times New Roman"/>
                <a:cs typeface="Times New Roman"/>
              </a:rPr>
              <a:t> </a:t>
            </a:r>
            <a:r>
              <a:rPr sz="3200" spc="-10" dirty="0" smtClean="0">
                <a:latin typeface="Baskerville Old Face"/>
                <a:cs typeface="Baskerville Old Face"/>
              </a:rPr>
              <a:t>e</a:t>
            </a:r>
            <a:r>
              <a:rPr sz="3200" spc="-5" dirty="0" smtClean="0">
                <a:latin typeface="Baskerville Old Face"/>
                <a:cs typeface="Baskerville Old Face"/>
              </a:rPr>
              <a:t>q</a:t>
            </a:r>
            <a:r>
              <a:rPr sz="3200" spc="0" dirty="0" smtClean="0">
                <a:latin typeface="Baskerville Old Face"/>
                <a:cs typeface="Baskerville Old Face"/>
              </a:rPr>
              <a:t>ui</a:t>
            </a:r>
            <a:r>
              <a:rPr sz="3200" spc="-15" dirty="0" smtClean="0">
                <a:latin typeface="Baskerville Old Face"/>
                <a:cs typeface="Baskerville Old Face"/>
              </a:rPr>
              <a:t>p</a:t>
            </a:r>
            <a:r>
              <a:rPr sz="3200" spc="0" dirty="0" smtClean="0">
                <a:latin typeface="Baskerville Old Face"/>
                <a:cs typeface="Baskerville Old Face"/>
              </a:rPr>
              <a:t>m</a:t>
            </a:r>
            <a:r>
              <a:rPr sz="3200" spc="-20" dirty="0" smtClean="0">
                <a:latin typeface="Baskerville Old Face"/>
                <a:cs typeface="Baskerville Old Face"/>
              </a:rPr>
              <a:t>e</a:t>
            </a:r>
            <a:r>
              <a:rPr sz="3200" spc="-5" dirty="0" smtClean="0">
                <a:latin typeface="Baskerville Old Face"/>
                <a:cs typeface="Baskerville Old Face"/>
              </a:rPr>
              <a:t>n</a:t>
            </a:r>
            <a:r>
              <a:rPr sz="3200" spc="-10" dirty="0" smtClean="0">
                <a:latin typeface="Baskerville Old Face"/>
                <a:cs typeface="Baskerville Old Face"/>
              </a:rPr>
              <a:t>t</a:t>
            </a:r>
            <a:r>
              <a:rPr sz="3200" spc="0" dirty="0" smtClean="0">
                <a:latin typeface="Baskerville Old Face"/>
                <a:cs typeface="Baskerville Old Face"/>
              </a:rPr>
              <a:t>?</a:t>
            </a:r>
            <a:endParaRPr sz="3200">
              <a:latin typeface="Baskerville Old Face"/>
              <a:cs typeface="Baskerville Old Face"/>
            </a:endParaRPr>
          </a:p>
        </p:txBody>
      </p:sp>
      <p:sp>
        <p:nvSpPr>
          <p:cNvPr id="4" name="object 4" title="Picutre of frayed PPE"/>
          <p:cNvSpPr/>
          <p:nvPr/>
        </p:nvSpPr>
        <p:spPr>
          <a:xfrm>
            <a:off x="7391400" y="5789676"/>
            <a:ext cx="2209799" cy="15255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09601" y="720343"/>
            <a:ext cx="8839200" cy="803657"/>
          </a:xfrm>
        </p:spPr>
        <p:txBody>
          <a:bodyPr/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Per</a:t>
            </a:r>
            <a:r>
              <a:rPr kumimoji="0" lang="en-US" sz="3000" b="0" i="0" u="none" strike="noStrike" kern="120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s</a:t>
            </a:r>
            <a:r>
              <a:rPr kumimoji="0" lang="en-US" sz="3000" b="0" i="0" u="none" strike="noStrike" kern="1200" cap="none" spc="-1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o</a:t>
            </a:r>
            <a:r>
              <a:rPr kumimoji="0" lang="en-US" sz="3000" b="0" i="0" u="none" strike="noStrike" kern="120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n</a:t>
            </a:r>
            <a:r>
              <a:rPr kumimoji="0" lang="en-US" sz="3000" b="0" i="0" u="none" strike="noStrike" kern="1200" cap="none" spc="-1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a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l</a:t>
            </a:r>
            <a:r>
              <a:rPr kumimoji="0" lang="en-US" sz="3000" b="0" i="0" u="none" strike="noStrike" kern="120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Pr</a:t>
            </a:r>
            <a:r>
              <a:rPr kumimoji="0" lang="en-US" sz="3000" b="0" i="0" u="none" strike="noStrike" kern="1200" cap="none" spc="-1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o</a:t>
            </a:r>
            <a:r>
              <a:rPr kumimoji="0" lang="en-US" sz="3000" b="0" i="0" u="none" strike="noStrike" kern="1200" cap="none" spc="-1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t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e</a:t>
            </a:r>
            <a:r>
              <a:rPr kumimoji="0" lang="en-US" sz="3000" b="0" i="0" u="none" strike="noStrike" kern="120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ct</a:t>
            </a:r>
            <a:r>
              <a:rPr kumimoji="0" lang="en-US" sz="3000" b="0" i="0" u="none" strike="noStrike" kern="1200" cap="none" spc="-1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iv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e</a:t>
            </a:r>
            <a:r>
              <a:rPr kumimoji="0" lang="en-US" sz="3000" b="0" i="0" u="none" strike="noStrike" kern="120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3000" b="0" i="0" u="none" strike="noStrike" kern="120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E</a:t>
            </a:r>
            <a:r>
              <a:rPr kumimoji="0" lang="en-US" sz="3000" b="0" i="0" u="none" strike="noStrike" kern="1200" cap="none" spc="-1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q</a:t>
            </a:r>
            <a:r>
              <a:rPr kumimoji="0" lang="en-US" sz="3000" b="0" i="0" u="none" strike="noStrike" kern="120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u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i</a:t>
            </a:r>
            <a:r>
              <a:rPr kumimoji="0" lang="en-US" sz="3000" b="0" i="0" u="none" strike="noStrike" kern="120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pm</a:t>
            </a:r>
            <a:r>
              <a:rPr kumimoji="0" lang="en-US" sz="3000" b="0" i="0" u="none" strike="noStrike" kern="1200" cap="none" spc="-1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e</a:t>
            </a:r>
            <a:r>
              <a:rPr kumimoji="0" lang="en-US" sz="3000" b="0" i="0" u="none" strike="noStrike" kern="120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n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t</a:t>
            </a:r>
            <a:r>
              <a:rPr kumimoji="0" lang="en-US" sz="3000" b="0" i="0" u="none" strike="noStrike" kern="1200" cap="none" spc="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–</a:t>
            </a:r>
            <a:r>
              <a:rPr kumimoji="0" lang="en-US" sz="3000" b="0" i="0" u="none" strike="noStrike" kern="1200" cap="none" spc="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3000" b="0" i="0" u="none" strike="noStrike" kern="1200" cap="none" spc="-1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Fo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r</a:t>
            </a:r>
            <a:r>
              <a:rPr kumimoji="0" lang="en-US" sz="3000" b="0" i="0" u="none" strike="noStrike" kern="1200" cap="none" spc="-2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m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al</a:t>
            </a:r>
            <a:r>
              <a:rPr kumimoji="0" lang="en-US" sz="3000" b="0" i="0" u="none" strike="noStrike" kern="120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3000" b="0" i="0" u="none" strike="noStrike" kern="120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Insp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e</a:t>
            </a:r>
            <a:r>
              <a:rPr kumimoji="0" lang="en-US" sz="3000" b="0" i="0" u="none" strike="noStrike" kern="120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c</a:t>
            </a:r>
            <a:r>
              <a:rPr kumimoji="0" lang="en-US" sz="3000" b="0" i="0" u="none" strike="noStrike" kern="1200" cap="none" spc="-1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t</a:t>
            </a:r>
            <a:r>
              <a:rPr kumimoji="0" lang="en-US" sz="3000" b="0" i="0" u="none" strike="noStrike" kern="1200" cap="none" spc="-1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io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n</a:t>
            </a:r>
            <a:b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993139" y="1621027"/>
            <a:ext cx="4054475" cy="40354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>
              <a:lnSpc>
                <a:spcPct val="100000"/>
              </a:lnSpc>
              <a:buFont typeface="Baskerville Old Face"/>
              <a:buChar char="•"/>
              <a:tabLst>
                <a:tab pos="355600" algn="l"/>
              </a:tabLst>
            </a:pPr>
            <a:r>
              <a:rPr sz="2800" spc="-5" dirty="0" smtClean="0">
                <a:latin typeface="Baskerville Old Face"/>
                <a:cs typeface="Baskerville Old Face"/>
              </a:rPr>
              <a:t>Wh</a:t>
            </a:r>
            <a:r>
              <a:rPr sz="2800" spc="-25" dirty="0" smtClean="0">
                <a:latin typeface="Baskerville Old Face"/>
                <a:cs typeface="Baskerville Old Face"/>
              </a:rPr>
              <a:t>a</a:t>
            </a:r>
            <a:r>
              <a:rPr sz="2800" spc="0" dirty="0" smtClean="0">
                <a:latin typeface="Baskerville Old Face"/>
                <a:cs typeface="Baskerville Old Face"/>
              </a:rPr>
              <a:t>t</a:t>
            </a:r>
            <a:r>
              <a:rPr sz="2800" spc="-15" dirty="0" smtClean="0">
                <a:latin typeface="Times New Roman"/>
                <a:cs typeface="Times New Roman"/>
              </a:rPr>
              <a:t> </a:t>
            </a:r>
            <a:r>
              <a:rPr sz="2800" spc="-5" dirty="0" smtClean="0">
                <a:latin typeface="Baskerville Old Face"/>
                <a:cs typeface="Baskerville Old Face"/>
              </a:rPr>
              <a:t>d</a:t>
            </a:r>
            <a:r>
              <a:rPr sz="2800" spc="-15" dirty="0" smtClean="0">
                <a:latin typeface="Baskerville Old Face"/>
                <a:cs typeface="Baskerville Old Face"/>
              </a:rPr>
              <a:t>o</a:t>
            </a:r>
            <a:r>
              <a:rPr sz="2800" spc="10" dirty="0" smtClean="0">
                <a:latin typeface="Times New Roman"/>
                <a:cs typeface="Times New Roman"/>
              </a:rPr>
              <a:t> </a:t>
            </a:r>
            <a:r>
              <a:rPr sz="2800" spc="-5" dirty="0" smtClean="0">
                <a:latin typeface="Baskerville Old Face"/>
                <a:cs typeface="Baskerville Old Face"/>
              </a:rPr>
              <a:t>w</a:t>
            </a:r>
            <a:r>
              <a:rPr sz="2800" spc="-15" dirty="0" smtClean="0">
                <a:latin typeface="Baskerville Old Face"/>
                <a:cs typeface="Baskerville Old Face"/>
              </a:rPr>
              <a:t>e</a:t>
            </a:r>
            <a:r>
              <a:rPr sz="2800" spc="-10" dirty="0" smtClean="0">
                <a:latin typeface="Times New Roman"/>
                <a:cs typeface="Times New Roman"/>
              </a:rPr>
              <a:t> </a:t>
            </a:r>
            <a:r>
              <a:rPr sz="2800" spc="-10" dirty="0" smtClean="0">
                <a:latin typeface="Baskerville Old Face"/>
                <a:cs typeface="Baskerville Old Face"/>
              </a:rPr>
              <a:t>in</a:t>
            </a:r>
            <a:r>
              <a:rPr sz="2800" spc="-15" dirty="0" smtClean="0">
                <a:latin typeface="Baskerville Old Face"/>
                <a:cs typeface="Baskerville Old Face"/>
              </a:rPr>
              <a:t>s</a:t>
            </a:r>
            <a:r>
              <a:rPr sz="2800" spc="-5" dirty="0" smtClean="0">
                <a:latin typeface="Baskerville Old Face"/>
                <a:cs typeface="Baskerville Old Face"/>
              </a:rPr>
              <a:t>p</a:t>
            </a:r>
            <a:r>
              <a:rPr sz="2800" spc="-20" dirty="0" smtClean="0">
                <a:latin typeface="Baskerville Old Face"/>
                <a:cs typeface="Baskerville Old Face"/>
              </a:rPr>
              <a:t>e</a:t>
            </a:r>
            <a:r>
              <a:rPr sz="2800" spc="-5" dirty="0" smtClean="0">
                <a:latin typeface="Baskerville Old Face"/>
                <a:cs typeface="Baskerville Old Face"/>
              </a:rPr>
              <a:t>c</a:t>
            </a:r>
            <a:r>
              <a:rPr sz="2800" spc="0" dirty="0" smtClean="0">
                <a:latin typeface="Baskerville Old Face"/>
                <a:cs typeface="Baskerville Old Face"/>
              </a:rPr>
              <a:t>t</a:t>
            </a:r>
            <a:r>
              <a:rPr sz="2800" spc="0" dirty="0" smtClean="0">
                <a:latin typeface="Times New Roman"/>
                <a:cs typeface="Times New Roman"/>
              </a:rPr>
              <a:t> </a:t>
            </a:r>
            <a:r>
              <a:rPr sz="2800" spc="-15" dirty="0" smtClean="0">
                <a:latin typeface="Baskerville Old Face"/>
                <a:cs typeface="Baskerville Old Face"/>
              </a:rPr>
              <a:t>for</a:t>
            </a:r>
            <a:r>
              <a:rPr sz="2800" spc="0" dirty="0" smtClean="0">
                <a:latin typeface="Baskerville Old Face"/>
                <a:cs typeface="Baskerville Old Face"/>
              </a:rPr>
              <a:t>?</a:t>
            </a:r>
            <a:endParaRPr sz="2800">
              <a:latin typeface="Baskerville Old Face"/>
              <a:cs typeface="Baskerville Old Face"/>
            </a:endParaRPr>
          </a:p>
          <a:p>
            <a:pPr>
              <a:lnSpc>
                <a:spcPts val="650"/>
              </a:lnSpc>
              <a:spcBef>
                <a:spcPts val="34"/>
              </a:spcBef>
              <a:buFont typeface="Baskerville Old Face"/>
              <a:buChar char="•"/>
            </a:pPr>
            <a:endParaRPr sz="650"/>
          </a:p>
          <a:p>
            <a:pPr marL="756285" lvl="1" indent="-287020">
              <a:lnSpc>
                <a:spcPct val="100000"/>
              </a:lnSpc>
              <a:buFont typeface="Baskerville Old Face"/>
              <a:buChar char="–"/>
              <a:tabLst>
                <a:tab pos="756285" algn="l"/>
              </a:tabLst>
            </a:pPr>
            <a:r>
              <a:rPr sz="2800" spc="-15" dirty="0" smtClean="0">
                <a:latin typeface="Baskerville Old Face"/>
                <a:cs typeface="Baskerville Old Face"/>
              </a:rPr>
              <a:t>s</a:t>
            </a:r>
            <a:r>
              <a:rPr sz="2800" spc="-10" dirty="0" smtClean="0">
                <a:latin typeface="Baskerville Old Face"/>
                <a:cs typeface="Baskerville Old Face"/>
              </a:rPr>
              <a:t>i</a:t>
            </a:r>
            <a:r>
              <a:rPr sz="2800" spc="-15" dirty="0" smtClean="0">
                <a:latin typeface="Baskerville Old Face"/>
                <a:cs typeface="Baskerville Old Face"/>
              </a:rPr>
              <a:t>g</a:t>
            </a:r>
            <a:r>
              <a:rPr sz="2800" spc="-10" dirty="0" smtClean="0">
                <a:latin typeface="Baskerville Old Face"/>
                <a:cs typeface="Baskerville Old Face"/>
              </a:rPr>
              <a:t>ns</a:t>
            </a:r>
            <a:r>
              <a:rPr sz="2800" spc="-10" dirty="0" smtClean="0">
                <a:latin typeface="Times New Roman"/>
                <a:cs typeface="Times New Roman"/>
              </a:rPr>
              <a:t> </a:t>
            </a:r>
            <a:r>
              <a:rPr sz="2800" spc="-15" dirty="0" smtClean="0">
                <a:latin typeface="Baskerville Old Face"/>
                <a:cs typeface="Baskerville Old Face"/>
              </a:rPr>
              <a:t>of</a:t>
            </a:r>
            <a:r>
              <a:rPr sz="2800" spc="-15" dirty="0" smtClean="0">
                <a:latin typeface="Times New Roman"/>
                <a:cs typeface="Times New Roman"/>
              </a:rPr>
              <a:t> </a:t>
            </a:r>
            <a:r>
              <a:rPr sz="2800" spc="-5" dirty="0" smtClean="0">
                <a:latin typeface="Baskerville Old Face"/>
                <a:cs typeface="Baskerville Old Face"/>
              </a:rPr>
              <a:t>we</a:t>
            </a:r>
            <a:r>
              <a:rPr sz="2800" spc="-25" dirty="0" smtClean="0">
                <a:latin typeface="Baskerville Old Face"/>
                <a:cs typeface="Baskerville Old Face"/>
              </a:rPr>
              <a:t>a</a:t>
            </a:r>
            <a:r>
              <a:rPr sz="2800" spc="-15" dirty="0" smtClean="0">
                <a:latin typeface="Baskerville Old Face"/>
                <a:cs typeface="Baskerville Old Face"/>
              </a:rPr>
              <a:t>r</a:t>
            </a:r>
            <a:r>
              <a:rPr sz="2800" spc="0" dirty="0" smtClean="0">
                <a:latin typeface="Baskerville Old Face"/>
                <a:cs typeface="Baskerville Old Face"/>
              </a:rPr>
              <a:t>;</a:t>
            </a:r>
            <a:endParaRPr sz="2800">
              <a:latin typeface="Baskerville Old Face"/>
              <a:cs typeface="Baskerville Old Face"/>
            </a:endParaRPr>
          </a:p>
          <a:p>
            <a:pPr lvl="1">
              <a:lnSpc>
                <a:spcPts val="650"/>
              </a:lnSpc>
              <a:spcBef>
                <a:spcPts val="21"/>
              </a:spcBef>
              <a:buFont typeface="Baskerville Old Face"/>
              <a:buChar char="–"/>
            </a:pPr>
            <a:endParaRPr sz="650"/>
          </a:p>
          <a:p>
            <a:pPr marL="756285" lvl="1" indent="-287020">
              <a:lnSpc>
                <a:spcPct val="100000"/>
              </a:lnSpc>
              <a:buFont typeface="Baskerville Old Face"/>
              <a:buChar char="–"/>
              <a:tabLst>
                <a:tab pos="756285" algn="l"/>
              </a:tabLst>
            </a:pPr>
            <a:r>
              <a:rPr sz="2800" spc="-5" dirty="0" smtClean="0">
                <a:latin typeface="Baskerville Old Face"/>
                <a:cs typeface="Baskerville Old Face"/>
              </a:rPr>
              <a:t>c</a:t>
            </a:r>
            <a:r>
              <a:rPr sz="2800" spc="-20" dirty="0" smtClean="0">
                <a:latin typeface="Baskerville Old Face"/>
                <a:cs typeface="Baskerville Old Face"/>
              </a:rPr>
              <a:t>u</a:t>
            </a:r>
            <a:r>
              <a:rPr sz="2800" spc="0" dirty="0" smtClean="0">
                <a:latin typeface="Baskerville Old Face"/>
                <a:cs typeface="Baskerville Old Face"/>
              </a:rPr>
              <a:t>t</a:t>
            </a:r>
            <a:r>
              <a:rPr sz="2800" spc="-15" dirty="0" smtClean="0">
                <a:latin typeface="Times New Roman"/>
                <a:cs typeface="Times New Roman"/>
              </a:rPr>
              <a:t> </a:t>
            </a:r>
            <a:r>
              <a:rPr sz="2800" spc="-15" dirty="0" smtClean="0">
                <a:latin typeface="Baskerville Old Face"/>
                <a:cs typeface="Baskerville Old Face"/>
              </a:rPr>
              <a:t>or</a:t>
            </a:r>
            <a:r>
              <a:rPr sz="2800" spc="5" dirty="0" smtClean="0">
                <a:latin typeface="Times New Roman"/>
                <a:cs typeface="Times New Roman"/>
              </a:rPr>
              <a:t> </a:t>
            </a:r>
            <a:r>
              <a:rPr sz="2800" spc="-5" dirty="0" smtClean="0">
                <a:latin typeface="Baskerville Old Face"/>
                <a:cs typeface="Baskerville Old Face"/>
              </a:rPr>
              <a:t>f</a:t>
            </a:r>
            <a:r>
              <a:rPr sz="2800" spc="0" dirty="0" smtClean="0">
                <a:latin typeface="Baskerville Old Face"/>
                <a:cs typeface="Baskerville Old Face"/>
              </a:rPr>
              <a:t>r</a:t>
            </a:r>
            <a:r>
              <a:rPr sz="2800" spc="-15" dirty="0" smtClean="0">
                <a:latin typeface="Baskerville Old Face"/>
                <a:cs typeface="Baskerville Old Face"/>
              </a:rPr>
              <a:t>a</a:t>
            </a:r>
            <a:r>
              <a:rPr sz="2800" spc="5" dirty="0" smtClean="0">
                <a:latin typeface="Baskerville Old Face"/>
                <a:cs typeface="Baskerville Old Face"/>
              </a:rPr>
              <a:t>y</a:t>
            </a:r>
            <a:r>
              <a:rPr sz="2800" spc="-20" dirty="0" smtClean="0">
                <a:latin typeface="Baskerville Old Face"/>
                <a:cs typeface="Baskerville Old Face"/>
              </a:rPr>
              <a:t>e</a:t>
            </a:r>
            <a:r>
              <a:rPr sz="2800" spc="0" dirty="0" smtClean="0">
                <a:latin typeface="Baskerville Old Face"/>
                <a:cs typeface="Baskerville Old Face"/>
              </a:rPr>
              <a:t>d</a:t>
            </a:r>
            <a:r>
              <a:rPr sz="2800" spc="-10" dirty="0" smtClean="0">
                <a:latin typeface="Times New Roman"/>
                <a:cs typeface="Times New Roman"/>
              </a:rPr>
              <a:t> </a:t>
            </a:r>
            <a:r>
              <a:rPr sz="2800" spc="-20" dirty="0" smtClean="0">
                <a:latin typeface="Baskerville Old Face"/>
                <a:cs typeface="Baskerville Old Face"/>
              </a:rPr>
              <a:t>e</a:t>
            </a:r>
            <a:r>
              <a:rPr sz="2800" spc="-5" dirty="0" smtClean="0">
                <a:latin typeface="Baskerville Old Face"/>
                <a:cs typeface="Baskerville Old Face"/>
              </a:rPr>
              <a:t>d</a:t>
            </a:r>
            <a:r>
              <a:rPr sz="2800" spc="-15" dirty="0" smtClean="0">
                <a:latin typeface="Baskerville Old Face"/>
                <a:cs typeface="Baskerville Old Face"/>
              </a:rPr>
              <a:t>g</a:t>
            </a:r>
            <a:r>
              <a:rPr sz="2800" spc="-20" dirty="0" smtClean="0">
                <a:latin typeface="Baskerville Old Face"/>
                <a:cs typeface="Baskerville Old Face"/>
              </a:rPr>
              <a:t>e</a:t>
            </a:r>
            <a:r>
              <a:rPr sz="2800" spc="-15" dirty="0" smtClean="0">
                <a:latin typeface="Baskerville Old Face"/>
                <a:cs typeface="Baskerville Old Face"/>
              </a:rPr>
              <a:t>s</a:t>
            </a:r>
            <a:r>
              <a:rPr sz="2800" spc="0" dirty="0" smtClean="0">
                <a:latin typeface="Baskerville Old Face"/>
                <a:cs typeface="Baskerville Old Face"/>
              </a:rPr>
              <a:t>;</a:t>
            </a:r>
            <a:endParaRPr sz="2800">
              <a:latin typeface="Baskerville Old Face"/>
              <a:cs typeface="Baskerville Old Face"/>
            </a:endParaRPr>
          </a:p>
          <a:p>
            <a:pPr lvl="1">
              <a:lnSpc>
                <a:spcPts val="650"/>
              </a:lnSpc>
              <a:spcBef>
                <a:spcPts val="33"/>
              </a:spcBef>
              <a:buFont typeface="Baskerville Old Face"/>
              <a:buChar char="–"/>
            </a:pPr>
            <a:endParaRPr sz="650"/>
          </a:p>
          <a:p>
            <a:pPr marL="756285" lvl="1" indent="-287020">
              <a:lnSpc>
                <a:spcPct val="100000"/>
              </a:lnSpc>
              <a:buFont typeface="Baskerville Old Face"/>
              <a:buChar char="–"/>
              <a:tabLst>
                <a:tab pos="756285" algn="l"/>
              </a:tabLst>
            </a:pPr>
            <a:r>
              <a:rPr sz="2800" spc="-5" dirty="0" smtClean="0">
                <a:latin typeface="Baskerville Old Face"/>
                <a:cs typeface="Baskerville Old Face"/>
              </a:rPr>
              <a:t>d</a:t>
            </a:r>
            <a:r>
              <a:rPr sz="2800" spc="-25" dirty="0" smtClean="0">
                <a:latin typeface="Baskerville Old Face"/>
                <a:cs typeface="Baskerville Old Face"/>
              </a:rPr>
              <a:t>a</a:t>
            </a:r>
            <a:r>
              <a:rPr sz="2800" spc="0" dirty="0" smtClean="0">
                <a:latin typeface="Baskerville Old Face"/>
                <a:cs typeface="Baskerville Old Face"/>
              </a:rPr>
              <a:t>m</a:t>
            </a:r>
            <a:r>
              <a:rPr sz="2800" spc="-25" dirty="0" smtClean="0">
                <a:latin typeface="Baskerville Old Face"/>
                <a:cs typeface="Baskerville Old Face"/>
              </a:rPr>
              <a:t>a</a:t>
            </a:r>
            <a:r>
              <a:rPr sz="2800" spc="-15" dirty="0" smtClean="0">
                <a:latin typeface="Baskerville Old Face"/>
                <a:cs typeface="Baskerville Old Face"/>
              </a:rPr>
              <a:t>g</a:t>
            </a:r>
            <a:r>
              <a:rPr sz="2800" spc="-20" dirty="0" smtClean="0">
                <a:latin typeface="Baskerville Old Face"/>
                <a:cs typeface="Baskerville Old Face"/>
              </a:rPr>
              <a:t>e</a:t>
            </a:r>
            <a:r>
              <a:rPr sz="2800" spc="0" dirty="0" smtClean="0">
                <a:latin typeface="Baskerville Old Face"/>
                <a:cs typeface="Baskerville Old Face"/>
              </a:rPr>
              <a:t>d</a:t>
            </a:r>
            <a:r>
              <a:rPr sz="2800" spc="0" dirty="0" smtClean="0">
                <a:latin typeface="Times New Roman"/>
                <a:cs typeface="Times New Roman"/>
              </a:rPr>
              <a:t> </a:t>
            </a:r>
            <a:r>
              <a:rPr sz="2800" spc="-15" dirty="0" smtClean="0">
                <a:latin typeface="Baskerville Old Face"/>
                <a:cs typeface="Baskerville Old Face"/>
              </a:rPr>
              <a:t>gro</a:t>
            </a:r>
            <a:r>
              <a:rPr sz="2800" spc="-10" dirty="0" smtClean="0">
                <a:latin typeface="Baskerville Old Face"/>
                <a:cs typeface="Baskerville Old Face"/>
              </a:rPr>
              <a:t>mm</a:t>
            </a:r>
            <a:r>
              <a:rPr sz="2800" spc="-5" dirty="0" smtClean="0">
                <a:latin typeface="Baskerville Old Face"/>
                <a:cs typeface="Baskerville Old Face"/>
              </a:rPr>
              <a:t>e</a:t>
            </a:r>
            <a:r>
              <a:rPr sz="2800" spc="-10" dirty="0" smtClean="0">
                <a:latin typeface="Baskerville Old Face"/>
                <a:cs typeface="Baskerville Old Face"/>
              </a:rPr>
              <a:t>t</a:t>
            </a:r>
            <a:r>
              <a:rPr sz="2800" spc="-15" dirty="0" smtClean="0">
                <a:latin typeface="Baskerville Old Face"/>
                <a:cs typeface="Baskerville Old Face"/>
              </a:rPr>
              <a:t>s</a:t>
            </a:r>
            <a:r>
              <a:rPr sz="2800" spc="0" dirty="0" smtClean="0">
                <a:latin typeface="Baskerville Old Face"/>
                <a:cs typeface="Baskerville Old Face"/>
              </a:rPr>
              <a:t>,</a:t>
            </a:r>
            <a:endParaRPr sz="2800">
              <a:latin typeface="Baskerville Old Face"/>
              <a:cs typeface="Baskerville Old Face"/>
            </a:endParaRPr>
          </a:p>
          <a:p>
            <a:pPr lvl="1">
              <a:lnSpc>
                <a:spcPts val="650"/>
              </a:lnSpc>
              <a:spcBef>
                <a:spcPts val="22"/>
              </a:spcBef>
              <a:buFont typeface="Baskerville Old Face"/>
              <a:buChar char="–"/>
            </a:pPr>
            <a:endParaRPr sz="650"/>
          </a:p>
          <a:p>
            <a:pPr marL="756285" lvl="1" indent="-287020">
              <a:lnSpc>
                <a:spcPct val="100000"/>
              </a:lnSpc>
              <a:buFont typeface="Baskerville Old Face"/>
              <a:buChar char="–"/>
              <a:tabLst>
                <a:tab pos="756285" algn="l"/>
              </a:tabLst>
            </a:pPr>
            <a:r>
              <a:rPr sz="2800" spc="0" dirty="0" smtClean="0">
                <a:latin typeface="Baskerville Old Face"/>
                <a:cs typeface="Baskerville Old Face"/>
              </a:rPr>
              <a:t>b</a:t>
            </a:r>
            <a:r>
              <a:rPr sz="2800" spc="-20" dirty="0" smtClean="0">
                <a:latin typeface="Baskerville Old Face"/>
                <a:cs typeface="Baskerville Old Face"/>
              </a:rPr>
              <a:t>u</a:t>
            </a:r>
            <a:r>
              <a:rPr sz="2800" spc="0" dirty="0" smtClean="0">
                <a:latin typeface="Baskerville Old Face"/>
                <a:cs typeface="Baskerville Old Face"/>
              </a:rPr>
              <a:t>r</a:t>
            </a:r>
            <a:r>
              <a:rPr sz="2800" spc="-20" dirty="0" smtClean="0">
                <a:latin typeface="Baskerville Old Face"/>
                <a:cs typeface="Baskerville Old Face"/>
              </a:rPr>
              <a:t>n</a:t>
            </a:r>
            <a:r>
              <a:rPr sz="2800" spc="-15" dirty="0" smtClean="0">
                <a:latin typeface="Baskerville Old Face"/>
                <a:cs typeface="Baskerville Old Face"/>
              </a:rPr>
              <a:t>s</a:t>
            </a:r>
            <a:r>
              <a:rPr sz="2800" spc="0" dirty="0" smtClean="0">
                <a:latin typeface="Baskerville Old Face"/>
                <a:cs typeface="Baskerville Old Face"/>
              </a:rPr>
              <a:t>,</a:t>
            </a:r>
            <a:endParaRPr sz="2800">
              <a:latin typeface="Baskerville Old Face"/>
              <a:cs typeface="Baskerville Old Face"/>
            </a:endParaRPr>
          </a:p>
          <a:p>
            <a:pPr lvl="1">
              <a:lnSpc>
                <a:spcPts val="650"/>
              </a:lnSpc>
              <a:spcBef>
                <a:spcPts val="33"/>
              </a:spcBef>
              <a:buFont typeface="Baskerville Old Face"/>
              <a:buChar char="–"/>
            </a:pPr>
            <a:endParaRPr sz="650"/>
          </a:p>
          <a:p>
            <a:pPr marL="756285" lvl="1" indent="-287020">
              <a:lnSpc>
                <a:spcPct val="100000"/>
              </a:lnSpc>
              <a:buFont typeface="Baskerville Old Face"/>
              <a:buChar char="–"/>
              <a:tabLst>
                <a:tab pos="756285" algn="l"/>
              </a:tabLst>
            </a:pPr>
            <a:r>
              <a:rPr sz="2800" spc="-10" dirty="0" smtClean="0">
                <a:latin typeface="Baskerville Old Face"/>
                <a:cs typeface="Baskerville Old Face"/>
              </a:rPr>
              <a:t>b</a:t>
            </a:r>
            <a:r>
              <a:rPr sz="2800" spc="-15" dirty="0" smtClean="0">
                <a:latin typeface="Baskerville Old Face"/>
                <a:cs typeface="Baskerville Old Face"/>
              </a:rPr>
              <a:t>r</a:t>
            </a:r>
            <a:r>
              <a:rPr sz="2800" spc="0" dirty="0" smtClean="0">
                <a:latin typeface="Baskerville Old Face"/>
                <a:cs typeface="Baskerville Old Face"/>
              </a:rPr>
              <a:t>o</a:t>
            </a:r>
            <a:r>
              <a:rPr sz="2800" spc="-25" dirty="0" smtClean="0">
                <a:latin typeface="Baskerville Old Face"/>
                <a:cs typeface="Baskerville Old Face"/>
              </a:rPr>
              <a:t>k</a:t>
            </a:r>
            <a:r>
              <a:rPr sz="2800" spc="-5" dirty="0" smtClean="0">
                <a:latin typeface="Baskerville Old Face"/>
                <a:cs typeface="Baskerville Old Face"/>
              </a:rPr>
              <a:t>e</a:t>
            </a:r>
            <a:r>
              <a:rPr sz="2800" spc="-15" dirty="0" smtClean="0">
                <a:latin typeface="Baskerville Old Face"/>
                <a:cs typeface="Baskerville Old Face"/>
              </a:rPr>
              <a:t>n</a:t>
            </a:r>
            <a:r>
              <a:rPr sz="2800" spc="-10" dirty="0" smtClean="0">
                <a:latin typeface="Times New Roman"/>
                <a:cs typeface="Times New Roman"/>
              </a:rPr>
              <a:t> </a:t>
            </a:r>
            <a:r>
              <a:rPr sz="2800" spc="-5" dirty="0" smtClean="0">
                <a:latin typeface="Baskerville Old Face"/>
                <a:cs typeface="Baskerville Old Face"/>
              </a:rPr>
              <a:t>s</a:t>
            </a:r>
            <a:r>
              <a:rPr sz="2800" spc="-10" dirty="0" smtClean="0">
                <a:latin typeface="Baskerville Old Face"/>
                <a:cs typeface="Baskerville Old Face"/>
              </a:rPr>
              <a:t>ti</a:t>
            </a:r>
            <a:r>
              <a:rPr sz="2800" spc="5" dirty="0" smtClean="0">
                <a:latin typeface="Baskerville Old Face"/>
                <a:cs typeface="Baskerville Old Face"/>
              </a:rPr>
              <a:t>t</a:t>
            </a:r>
            <a:r>
              <a:rPr sz="2800" spc="-5" dirty="0" smtClean="0">
                <a:latin typeface="Baskerville Old Face"/>
                <a:cs typeface="Baskerville Old Face"/>
              </a:rPr>
              <a:t>ch</a:t>
            </a:r>
            <a:r>
              <a:rPr sz="2800" spc="-20" dirty="0" smtClean="0">
                <a:latin typeface="Baskerville Old Face"/>
                <a:cs typeface="Baskerville Old Face"/>
              </a:rPr>
              <a:t>e</a:t>
            </a:r>
            <a:r>
              <a:rPr sz="2800" spc="-15" dirty="0" smtClean="0">
                <a:latin typeface="Baskerville Old Face"/>
                <a:cs typeface="Baskerville Old Face"/>
              </a:rPr>
              <a:t>s</a:t>
            </a:r>
            <a:r>
              <a:rPr sz="2800" spc="0" dirty="0" smtClean="0">
                <a:latin typeface="Baskerville Old Face"/>
                <a:cs typeface="Baskerville Old Face"/>
              </a:rPr>
              <a:t>,</a:t>
            </a:r>
            <a:endParaRPr sz="2800">
              <a:latin typeface="Baskerville Old Face"/>
              <a:cs typeface="Baskerville Old Face"/>
            </a:endParaRPr>
          </a:p>
          <a:p>
            <a:pPr lvl="1">
              <a:lnSpc>
                <a:spcPts val="650"/>
              </a:lnSpc>
              <a:spcBef>
                <a:spcPts val="21"/>
              </a:spcBef>
              <a:buFont typeface="Baskerville Old Face"/>
              <a:buChar char="–"/>
            </a:pPr>
            <a:endParaRPr sz="650"/>
          </a:p>
          <a:p>
            <a:pPr marL="756285" lvl="1" indent="-287020">
              <a:lnSpc>
                <a:spcPct val="100000"/>
              </a:lnSpc>
              <a:buFont typeface="Baskerville Old Face"/>
              <a:buChar char="–"/>
              <a:tabLst>
                <a:tab pos="756285" algn="l"/>
              </a:tabLst>
            </a:pPr>
            <a:r>
              <a:rPr sz="2800" spc="-5" dirty="0" smtClean="0">
                <a:latin typeface="Baskerville Old Face"/>
                <a:cs typeface="Baskerville Old Face"/>
              </a:rPr>
              <a:t>d</a:t>
            </a:r>
            <a:r>
              <a:rPr sz="2800" spc="-10" dirty="0" smtClean="0">
                <a:latin typeface="Baskerville Old Face"/>
                <a:cs typeface="Baskerville Old Face"/>
              </a:rPr>
              <a:t>i</a:t>
            </a:r>
            <a:r>
              <a:rPr sz="2800" spc="-15" dirty="0" smtClean="0">
                <a:latin typeface="Baskerville Old Face"/>
                <a:cs typeface="Baskerville Old Face"/>
              </a:rPr>
              <a:t>s</a:t>
            </a:r>
            <a:r>
              <a:rPr sz="2800" spc="-10" dirty="0" smtClean="0">
                <a:latin typeface="Baskerville Old Face"/>
                <a:cs typeface="Baskerville Old Face"/>
              </a:rPr>
              <a:t>t</a:t>
            </a:r>
            <a:r>
              <a:rPr sz="2800" spc="-15" dirty="0" smtClean="0">
                <a:latin typeface="Baskerville Old Face"/>
                <a:cs typeface="Baskerville Old Face"/>
              </a:rPr>
              <a:t>or</a:t>
            </a:r>
            <a:r>
              <a:rPr sz="2800" spc="5" dirty="0" smtClean="0">
                <a:latin typeface="Baskerville Old Face"/>
                <a:cs typeface="Baskerville Old Face"/>
              </a:rPr>
              <a:t>t</a:t>
            </a:r>
            <a:r>
              <a:rPr sz="2800" spc="-20" dirty="0" smtClean="0">
                <a:latin typeface="Baskerville Old Face"/>
                <a:cs typeface="Baskerville Old Face"/>
              </a:rPr>
              <a:t>e</a:t>
            </a:r>
            <a:r>
              <a:rPr sz="2800" spc="0" dirty="0" smtClean="0">
                <a:latin typeface="Baskerville Old Face"/>
                <a:cs typeface="Baskerville Old Face"/>
              </a:rPr>
              <a:t>d</a:t>
            </a:r>
            <a:r>
              <a:rPr sz="2800" spc="-10" dirty="0" smtClean="0">
                <a:latin typeface="Times New Roman"/>
                <a:cs typeface="Times New Roman"/>
              </a:rPr>
              <a:t> </a:t>
            </a:r>
            <a:r>
              <a:rPr sz="2800" spc="-5" dirty="0" smtClean="0">
                <a:latin typeface="Baskerville Old Face"/>
                <a:cs typeface="Baskerville Old Face"/>
              </a:rPr>
              <a:t>s</a:t>
            </a:r>
            <a:r>
              <a:rPr sz="2800" spc="-10" dirty="0" smtClean="0">
                <a:latin typeface="Baskerville Old Face"/>
                <a:cs typeface="Baskerville Old Face"/>
              </a:rPr>
              <a:t>n</a:t>
            </a:r>
            <a:r>
              <a:rPr sz="2800" spc="-25" dirty="0" smtClean="0">
                <a:latin typeface="Baskerville Old Face"/>
                <a:cs typeface="Baskerville Old Face"/>
              </a:rPr>
              <a:t>a</a:t>
            </a:r>
            <a:r>
              <a:rPr sz="2800" spc="0" dirty="0" smtClean="0">
                <a:latin typeface="Baskerville Old Face"/>
                <a:cs typeface="Baskerville Old Face"/>
              </a:rPr>
              <a:t>p</a:t>
            </a:r>
            <a:r>
              <a:rPr sz="2800" spc="-10" dirty="0" smtClean="0">
                <a:latin typeface="Times New Roman"/>
                <a:cs typeface="Times New Roman"/>
              </a:rPr>
              <a:t> </a:t>
            </a:r>
            <a:r>
              <a:rPr sz="2800" spc="-5" dirty="0" smtClean="0">
                <a:latin typeface="Baskerville Old Face"/>
                <a:cs typeface="Baskerville Old Face"/>
              </a:rPr>
              <a:t>h</a:t>
            </a:r>
            <a:r>
              <a:rPr sz="2800" spc="-15" dirty="0" smtClean="0">
                <a:latin typeface="Baskerville Old Face"/>
                <a:cs typeface="Baskerville Old Face"/>
              </a:rPr>
              <a:t>oo</a:t>
            </a:r>
            <a:r>
              <a:rPr sz="2800" spc="-10" dirty="0" smtClean="0">
                <a:latin typeface="Baskerville Old Face"/>
                <a:cs typeface="Baskerville Old Face"/>
              </a:rPr>
              <a:t>k</a:t>
            </a:r>
            <a:r>
              <a:rPr sz="2800" spc="-15" dirty="0" smtClean="0">
                <a:latin typeface="Baskerville Old Face"/>
                <a:cs typeface="Baskerville Old Face"/>
              </a:rPr>
              <a:t>s</a:t>
            </a:r>
            <a:r>
              <a:rPr sz="2800" spc="0" dirty="0" smtClean="0">
                <a:latin typeface="Baskerville Old Face"/>
                <a:cs typeface="Baskerville Old Face"/>
              </a:rPr>
              <a:t>,</a:t>
            </a:r>
            <a:endParaRPr sz="2800">
              <a:latin typeface="Baskerville Old Face"/>
              <a:cs typeface="Baskerville Old Face"/>
            </a:endParaRPr>
          </a:p>
          <a:p>
            <a:pPr lvl="1">
              <a:lnSpc>
                <a:spcPts val="650"/>
              </a:lnSpc>
              <a:spcBef>
                <a:spcPts val="33"/>
              </a:spcBef>
              <a:buFont typeface="Baskerville Old Face"/>
              <a:buChar char="–"/>
            </a:pPr>
            <a:endParaRPr sz="650"/>
          </a:p>
          <a:p>
            <a:pPr marL="756285" lvl="1" indent="-287020">
              <a:lnSpc>
                <a:spcPct val="100000"/>
              </a:lnSpc>
              <a:buFont typeface="Baskerville Old Face"/>
              <a:buChar char="–"/>
              <a:tabLst>
                <a:tab pos="756285" algn="l"/>
              </a:tabLst>
            </a:pPr>
            <a:r>
              <a:rPr sz="2800" spc="-10" dirty="0" smtClean="0">
                <a:latin typeface="Baskerville Old Face"/>
                <a:cs typeface="Baskerville Old Face"/>
              </a:rPr>
              <a:t>l</a:t>
            </a:r>
            <a:r>
              <a:rPr sz="2800" spc="-15" dirty="0" smtClean="0">
                <a:latin typeface="Baskerville Old Face"/>
                <a:cs typeface="Baskerville Old Face"/>
              </a:rPr>
              <a:t>oose</a:t>
            </a:r>
            <a:r>
              <a:rPr sz="2800" spc="-10" dirty="0" smtClean="0">
                <a:latin typeface="Times New Roman"/>
                <a:cs typeface="Times New Roman"/>
              </a:rPr>
              <a:t> </a:t>
            </a:r>
            <a:r>
              <a:rPr sz="2800" spc="-15" dirty="0" smtClean="0">
                <a:latin typeface="Baskerville Old Face"/>
                <a:cs typeface="Baskerville Old Face"/>
              </a:rPr>
              <a:t>or</a:t>
            </a:r>
            <a:r>
              <a:rPr sz="2800" spc="-5" dirty="0" smtClean="0">
                <a:latin typeface="Times New Roman"/>
                <a:cs typeface="Times New Roman"/>
              </a:rPr>
              <a:t> </a:t>
            </a:r>
            <a:r>
              <a:rPr sz="2800" spc="-5" dirty="0" smtClean="0">
                <a:latin typeface="Baskerville Old Face"/>
                <a:cs typeface="Baskerville Old Face"/>
              </a:rPr>
              <a:t>d</a:t>
            </a:r>
            <a:r>
              <a:rPr sz="2800" spc="5" dirty="0" smtClean="0">
                <a:latin typeface="Baskerville Old Face"/>
                <a:cs typeface="Baskerville Old Face"/>
              </a:rPr>
              <a:t>i</a:t>
            </a:r>
            <a:r>
              <a:rPr sz="2800" spc="-15" dirty="0" smtClean="0">
                <a:latin typeface="Baskerville Old Face"/>
                <a:cs typeface="Baskerville Old Face"/>
              </a:rPr>
              <a:t>s</a:t>
            </a:r>
            <a:r>
              <a:rPr sz="2800" spc="-10" dirty="0" smtClean="0">
                <a:latin typeface="Baskerville Old Face"/>
                <a:cs typeface="Baskerville Old Face"/>
              </a:rPr>
              <a:t>t</a:t>
            </a:r>
            <a:r>
              <a:rPr sz="2800" spc="-15" dirty="0" smtClean="0">
                <a:latin typeface="Baskerville Old Face"/>
                <a:cs typeface="Baskerville Old Face"/>
              </a:rPr>
              <a:t>or</a:t>
            </a:r>
            <a:r>
              <a:rPr sz="2800" spc="-10" dirty="0" smtClean="0">
                <a:latin typeface="Baskerville Old Face"/>
                <a:cs typeface="Baskerville Old Face"/>
              </a:rPr>
              <a:t>t</a:t>
            </a:r>
            <a:r>
              <a:rPr sz="2800" spc="-20" dirty="0" smtClean="0">
                <a:latin typeface="Baskerville Old Face"/>
                <a:cs typeface="Baskerville Old Face"/>
              </a:rPr>
              <a:t>e</a:t>
            </a:r>
            <a:r>
              <a:rPr sz="2800" spc="0" dirty="0" smtClean="0">
                <a:latin typeface="Baskerville Old Face"/>
                <a:cs typeface="Baskerville Old Face"/>
              </a:rPr>
              <a:t>d</a:t>
            </a:r>
            <a:r>
              <a:rPr sz="2800" spc="0" dirty="0" smtClean="0">
                <a:latin typeface="Times New Roman"/>
                <a:cs typeface="Times New Roman"/>
              </a:rPr>
              <a:t> </a:t>
            </a:r>
            <a:r>
              <a:rPr sz="2800" spc="-15" dirty="0" smtClean="0">
                <a:latin typeface="Baskerville Old Face"/>
                <a:cs typeface="Baskerville Old Face"/>
              </a:rPr>
              <a:t>r</a:t>
            </a:r>
            <a:r>
              <a:rPr sz="2800" spc="0" dirty="0" smtClean="0">
                <a:latin typeface="Baskerville Old Face"/>
                <a:cs typeface="Baskerville Old Face"/>
              </a:rPr>
              <a:t>i</a:t>
            </a:r>
            <a:r>
              <a:rPr sz="2800" spc="5" dirty="0" smtClean="0">
                <a:latin typeface="Baskerville Old Face"/>
                <a:cs typeface="Baskerville Old Face"/>
              </a:rPr>
              <a:t>v</a:t>
            </a:r>
            <a:r>
              <a:rPr sz="2800" spc="-20" dirty="0" smtClean="0">
                <a:latin typeface="Baskerville Old Face"/>
                <a:cs typeface="Baskerville Old Face"/>
              </a:rPr>
              <a:t>e</a:t>
            </a:r>
            <a:r>
              <a:rPr sz="2800" spc="-10" dirty="0" smtClean="0">
                <a:latin typeface="Baskerville Old Face"/>
                <a:cs typeface="Baskerville Old Face"/>
              </a:rPr>
              <a:t>ts</a:t>
            </a:r>
            <a:endParaRPr sz="2800">
              <a:latin typeface="Baskerville Old Face"/>
              <a:cs typeface="Baskerville Old Face"/>
            </a:endParaRPr>
          </a:p>
        </p:txBody>
      </p:sp>
      <p:sp>
        <p:nvSpPr>
          <p:cNvPr id="4" name="object 4" title="Picutre of PPE clip"/>
          <p:cNvSpPr/>
          <p:nvPr/>
        </p:nvSpPr>
        <p:spPr>
          <a:xfrm>
            <a:off x="6934200" y="3124200"/>
            <a:ext cx="2474975" cy="40553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600" y="720343"/>
            <a:ext cx="8991599" cy="900684"/>
          </a:xfrm>
        </p:spPr>
        <p:txBody>
          <a:bodyPr/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Per</a:t>
            </a:r>
            <a:r>
              <a:rPr kumimoji="0" lang="en-US" sz="3000" b="0" i="0" u="none" strike="noStrike" kern="120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s</a:t>
            </a:r>
            <a:r>
              <a:rPr kumimoji="0" lang="en-US" sz="3000" b="0" i="0" u="none" strike="noStrike" kern="1200" cap="none" spc="-1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o</a:t>
            </a:r>
            <a:r>
              <a:rPr kumimoji="0" lang="en-US" sz="3000" b="0" i="0" u="none" strike="noStrike" kern="120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n</a:t>
            </a:r>
            <a:r>
              <a:rPr kumimoji="0" lang="en-US" sz="3000" b="0" i="0" u="none" strike="noStrike" kern="1200" cap="none" spc="-1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a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l</a:t>
            </a:r>
            <a:r>
              <a:rPr kumimoji="0" lang="en-US" sz="3000" b="0" i="0" u="none" strike="noStrike" kern="120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Pr</a:t>
            </a:r>
            <a:r>
              <a:rPr kumimoji="0" lang="en-US" sz="3000" b="0" i="0" u="none" strike="noStrike" kern="1200" cap="none" spc="-1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o</a:t>
            </a:r>
            <a:r>
              <a:rPr kumimoji="0" lang="en-US" sz="3000" b="0" i="0" u="none" strike="noStrike" kern="1200" cap="none" spc="-1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t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e</a:t>
            </a:r>
            <a:r>
              <a:rPr kumimoji="0" lang="en-US" sz="3000" b="0" i="0" u="none" strike="noStrike" kern="120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ct</a:t>
            </a:r>
            <a:r>
              <a:rPr kumimoji="0" lang="en-US" sz="3000" b="0" i="0" u="none" strike="noStrike" kern="1200" cap="none" spc="-1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iv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e</a:t>
            </a:r>
            <a:r>
              <a:rPr kumimoji="0" lang="en-US" sz="3000" b="0" i="0" u="none" strike="noStrike" kern="120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3000" b="0" i="0" u="none" strike="noStrike" kern="120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E</a:t>
            </a:r>
            <a:r>
              <a:rPr kumimoji="0" lang="en-US" sz="3000" b="0" i="0" u="none" strike="noStrike" kern="1200" cap="none" spc="-1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q</a:t>
            </a:r>
            <a:r>
              <a:rPr kumimoji="0" lang="en-US" sz="3000" b="0" i="0" u="none" strike="noStrike" kern="120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u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i</a:t>
            </a:r>
            <a:r>
              <a:rPr kumimoji="0" lang="en-US" sz="3000" b="0" i="0" u="none" strike="noStrike" kern="120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pm</a:t>
            </a:r>
            <a:r>
              <a:rPr kumimoji="0" lang="en-US" sz="3000" b="0" i="0" u="none" strike="noStrike" kern="1200" cap="none" spc="-1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e</a:t>
            </a:r>
            <a:r>
              <a:rPr kumimoji="0" lang="en-US" sz="3000" b="0" i="0" u="none" strike="noStrike" kern="120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n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t</a:t>
            </a:r>
            <a:r>
              <a:rPr kumimoji="0" lang="en-US" sz="3000" b="0" i="0" u="none" strike="noStrike" kern="1200" cap="none" spc="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–</a:t>
            </a:r>
            <a:r>
              <a:rPr kumimoji="0" lang="en-US" sz="3000" b="0" i="0" u="none" strike="noStrike" kern="1200" cap="none" spc="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3000" b="0" i="0" u="none" strike="noStrike" kern="1200" cap="none" spc="-1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Fo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r</a:t>
            </a:r>
            <a:r>
              <a:rPr kumimoji="0" lang="en-US" sz="3000" b="0" i="0" u="none" strike="noStrike" kern="1200" cap="none" spc="-2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m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al</a:t>
            </a:r>
            <a:r>
              <a:rPr kumimoji="0" lang="en-US" sz="3000" b="0" i="0" u="none" strike="noStrike" kern="120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3000" b="0" i="0" u="none" strike="noStrike" kern="120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Insp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e</a:t>
            </a:r>
            <a:r>
              <a:rPr kumimoji="0" lang="en-US" sz="3000" b="0" i="0" u="none" strike="noStrike" kern="120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c</a:t>
            </a:r>
            <a:r>
              <a:rPr kumimoji="0" lang="en-US" sz="3000" b="0" i="0" u="none" strike="noStrike" kern="1200" cap="none" spc="-1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t</a:t>
            </a:r>
            <a:r>
              <a:rPr kumimoji="0" lang="en-US" sz="3000" b="0" i="0" u="none" strike="noStrike" kern="1200" cap="none" spc="-1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io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n</a:t>
            </a:r>
            <a:b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09803" rIns="0" bIns="0" rtlCol="0">
            <a:noAutofit/>
          </a:bodyPr>
          <a:lstStyle/>
          <a:p>
            <a:pPr marL="725170">
              <a:lnSpc>
                <a:spcPct val="100000"/>
              </a:lnSpc>
            </a:pPr>
            <a:r>
              <a:rPr sz="4400" spc="-10" dirty="0" smtClean="0">
                <a:latin typeface="Baskerville Old Face"/>
                <a:cs typeface="Baskerville Old Face"/>
              </a:rPr>
              <a:t>P</a:t>
            </a:r>
            <a:r>
              <a:rPr sz="4400" spc="-5" dirty="0" smtClean="0">
                <a:latin typeface="Baskerville Old Face"/>
                <a:cs typeface="Baskerville Old Face"/>
              </a:rPr>
              <a:t>oin</a:t>
            </a:r>
            <a:r>
              <a:rPr sz="4400" spc="-20" dirty="0" smtClean="0">
                <a:latin typeface="Baskerville Old Face"/>
                <a:cs typeface="Baskerville Old Face"/>
              </a:rPr>
              <a:t>t</a:t>
            </a:r>
            <a:r>
              <a:rPr sz="4400" spc="0" dirty="0" smtClean="0">
                <a:latin typeface="Baskerville Old Face"/>
                <a:cs typeface="Baskerville Old Face"/>
              </a:rPr>
              <a:t>s</a:t>
            </a:r>
            <a:r>
              <a:rPr sz="4400" spc="-10" dirty="0" smtClean="0">
                <a:latin typeface="Times New Roman"/>
                <a:cs typeface="Times New Roman"/>
              </a:rPr>
              <a:t> </a:t>
            </a:r>
            <a:r>
              <a:rPr sz="4400" spc="-5" dirty="0" smtClean="0">
                <a:latin typeface="Baskerville Old Face"/>
                <a:cs typeface="Baskerville Old Face"/>
              </a:rPr>
              <a:t>o</a:t>
            </a:r>
            <a:r>
              <a:rPr sz="4400" spc="0" dirty="0" smtClean="0">
                <a:latin typeface="Baskerville Old Face"/>
                <a:cs typeface="Baskerville Old Face"/>
              </a:rPr>
              <a:t>f</a:t>
            </a:r>
            <a:r>
              <a:rPr sz="4400" spc="-10" dirty="0" smtClean="0">
                <a:latin typeface="Times New Roman"/>
                <a:cs typeface="Times New Roman"/>
              </a:rPr>
              <a:t> </a:t>
            </a:r>
            <a:r>
              <a:rPr sz="4400" spc="-5" dirty="0" smtClean="0">
                <a:latin typeface="Baskerville Old Face"/>
                <a:cs typeface="Baskerville Old Face"/>
              </a:rPr>
              <a:t>F</a:t>
            </a:r>
            <a:r>
              <a:rPr sz="4400" spc="-15" dirty="0" smtClean="0">
                <a:latin typeface="Baskerville Old Face"/>
                <a:cs typeface="Baskerville Old Face"/>
              </a:rPr>
              <a:t>o</a:t>
            </a:r>
            <a:r>
              <a:rPr sz="4400" spc="-10" dirty="0" smtClean="0">
                <a:latin typeface="Baskerville Old Face"/>
                <a:cs typeface="Baskerville Old Face"/>
              </a:rPr>
              <a:t>r</a:t>
            </a:r>
            <a:r>
              <a:rPr sz="4400" spc="-5" dirty="0" smtClean="0">
                <a:latin typeface="Baskerville Old Face"/>
                <a:cs typeface="Baskerville Old Face"/>
              </a:rPr>
              <a:t>m</a:t>
            </a:r>
            <a:r>
              <a:rPr sz="4400" spc="0" dirty="0" smtClean="0">
                <a:latin typeface="Baskerville Old Face"/>
                <a:cs typeface="Baskerville Old Face"/>
              </a:rPr>
              <a:t>al</a:t>
            </a:r>
            <a:r>
              <a:rPr sz="4400" spc="-10" dirty="0" smtClean="0">
                <a:latin typeface="Times New Roman"/>
                <a:cs typeface="Times New Roman"/>
              </a:rPr>
              <a:t> </a:t>
            </a:r>
            <a:r>
              <a:rPr sz="4400" spc="-5" dirty="0" smtClean="0">
                <a:latin typeface="Baskerville Old Face"/>
                <a:cs typeface="Baskerville Old Face"/>
              </a:rPr>
              <a:t>I</a:t>
            </a:r>
            <a:r>
              <a:rPr sz="4400" spc="-15" dirty="0" smtClean="0">
                <a:latin typeface="Baskerville Old Face"/>
                <a:cs typeface="Baskerville Old Face"/>
              </a:rPr>
              <a:t>n</a:t>
            </a:r>
            <a:r>
              <a:rPr sz="4400" spc="0" dirty="0" smtClean="0">
                <a:latin typeface="Baskerville Old Face"/>
                <a:cs typeface="Baskerville Old Face"/>
              </a:rPr>
              <a:t>s</a:t>
            </a:r>
            <a:r>
              <a:rPr sz="4400" spc="-10" dirty="0" smtClean="0">
                <a:latin typeface="Baskerville Old Face"/>
                <a:cs typeface="Baskerville Old Face"/>
              </a:rPr>
              <a:t>pe</a:t>
            </a:r>
            <a:r>
              <a:rPr sz="4400" spc="-15" dirty="0" smtClean="0">
                <a:latin typeface="Baskerville Old Face"/>
                <a:cs typeface="Baskerville Old Face"/>
              </a:rPr>
              <a:t>c</a:t>
            </a:r>
            <a:r>
              <a:rPr sz="4400" spc="-10" dirty="0" smtClean="0">
                <a:latin typeface="Baskerville Old Face"/>
                <a:cs typeface="Baskerville Old Face"/>
              </a:rPr>
              <a:t>t</a:t>
            </a:r>
            <a:r>
              <a:rPr sz="4400" spc="-15" dirty="0" smtClean="0">
                <a:latin typeface="Baskerville Old Face"/>
                <a:cs typeface="Baskerville Old Face"/>
              </a:rPr>
              <a:t>io</a:t>
            </a:r>
            <a:r>
              <a:rPr sz="4400" spc="0" dirty="0" smtClean="0">
                <a:latin typeface="Baskerville Old Face"/>
                <a:cs typeface="Baskerville Old Face"/>
              </a:rPr>
              <a:t>n</a:t>
            </a:r>
            <a:endParaRPr sz="4400">
              <a:latin typeface="Baskerville Old Face"/>
              <a:cs typeface="Baskerville Old Face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45767" y="2074162"/>
            <a:ext cx="4097654" cy="32067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469900" indent="-457834">
              <a:lnSpc>
                <a:spcPct val="100000"/>
              </a:lnSpc>
              <a:buFont typeface="Baskerville Old Face"/>
              <a:buAutoNum type="arabicPeriod"/>
              <a:tabLst>
                <a:tab pos="469900" algn="l"/>
              </a:tabLst>
            </a:pPr>
            <a:r>
              <a:rPr sz="3600" spc="-5" dirty="0" smtClean="0">
                <a:latin typeface="Baskerville Old Face"/>
                <a:cs typeface="Baskerville Old Face"/>
              </a:rPr>
              <a:t>Labe</a:t>
            </a:r>
            <a:r>
              <a:rPr sz="3600" spc="0" dirty="0" smtClean="0">
                <a:latin typeface="Baskerville Old Face"/>
                <a:cs typeface="Baskerville Old Face"/>
              </a:rPr>
              <a:t>ls</a:t>
            </a:r>
            <a:endParaRPr sz="3600">
              <a:latin typeface="Baskerville Old Face"/>
              <a:cs typeface="Baskerville Old Face"/>
            </a:endParaRPr>
          </a:p>
          <a:p>
            <a:pPr>
              <a:lnSpc>
                <a:spcPts val="850"/>
              </a:lnSpc>
              <a:spcBef>
                <a:spcPts val="13"/>
              </a:spcBef>
              <a:buFont typeface="Baskerville Old Face"/>
              <a:buAutoNum type="arabicPeriod"/>
            </a:pPr>
            <a:endParaRPr sz="850"/>
          </a:p>
          <a:p>
            <a:pPr marL="469900" indent="-457834">
              <a:lnSpc>
                <a:spcPct val="100000"/>
              </a:lnSpc>
              <a:buFont typeface="Baskerville Old Face"/>
              <a:buAutoNum type="arabicPeriod"/>
              <a:tabLst>
                <a:tab pos="469900" algn="l"/>
              </a:tabLst>
            </a:pPr>
            <a:r>
              <a:rPr sz="3600" spc="-10" dirty="0" smtClean="0">
                <a:latin typeface="Baskerville Old Face"/>
                <a:cs typeface="Baskerville Old Face"/>
              </a:rPr>
              <a:t>S</a:t>
            </a:r>
            <a:r>
              <a:rPr sz="3600" spc="-5" dirty="0" smtClean="0">
                <a:latin typeface="Baskerville Old Face"/>
                <a:cs typeface="Baskerville Old Face"/>
              </a:rPr>
              <a:t>t</a:t>
            </a:r>
            <a:r>
              <a:rPr sz="3600" spc="0" dirty="0" smtClean="0">
                <a:latin typeface="Baskerville Old Face"/>
                <a:cs typeface="Baskerville Old Face"/>
              </a:rPr>
              <a:t>i</a:t>
            </a:r>
            <a:r>
              <a:rPr sz="3600" spc="-5" dirty="0" smtClean="0">
                <a:latin typeface="Baskerville Old Face"/>
                <a:cs typeface="Baskerville Old Face"/>
              </a:rPr>
              <a:t>tc</a:t>
            </a:r>
            <a:r>
              <a:rPr sz="3600" spc="-10" dirty="0" smtClean="0">
                <a:latin typeface="Baskerville Old Face"/>
                <a:cs typeface="Baskerville Old Face"/>
              </a:rPr>
              <a:t>h</a:t>
            </a:r>
            <a:r>
              <a:rPr sz="3600" spc="0" dirty="0" smtClean="0">
                <a:latin typeface="Baskerville Old Face"/>
                <a:cs typeface="Baskerville Old Face"/>
              </a:rPr>
              <a:t>i</a:t>
            </a:r>
            <a:r>
              <a:rPr sz="3600" spc="5" dirty="0" smtClean="0">
                <a:latin typeface="Baskerville Old Face"/>
                <a:cs typeface="Baskerville Old Face"/>
              </a:rPr>
              <a:t>n</a:t>
            </a:r>
            <a:r>
              <a:rPr sz="3600" spc="0" dirty="0" smtClean="0">
                <a:latin typeface="Baskerville Old Face"/>
                <a:cs typeface="Baskerville Old Face"/>
              </a:rPr>
              <a:t>g</a:t>
            </a:r>
            <a:endParaRPr sz="3600">
              <a:latin typeface="Baskerville Old Face"/>
              <a:cs typeface="Baskerville Old Face"/>
            </a:endParaRPr>
          </a:p>
          <a:p>
            <a:pPr>
              <a:lnSpc>
                <a:spcPts val="850"/>
              </a:lnSpc>
              <a:spcBef>
                <a:spcPts val="13"/>
              </a:spcBef>
              <a:buFont typeface="Baskerville Old Face"/>
              <a:buAutoNum type="arabicPeriod"/>
            </a:pPr>
            <a:endParaRPr sz="850"/>
          </a:p>
          <a:p>
            <a:pPr marL="469900" indent="-457834">
              <a:lnSpc>
                <a:spcPct val="100000"/>
              </a:lnSpc>
              <a:buFont typeface="Baskerville Old Face"/>
              <a:buAutoNum type="arabicPeriod"/>
              <a:tabLst>
                <a:tab pos="469900" algn="l"/>
              </a:tabLst>
            </a:pPr>
            <a:r>
              <a:rPr sz="3600" spc="-10" dirty="0" smtClean="0">
                <a:latin typeface="Baskerville Old Face"/>
                <a:cs typeface="Baskerville Old Face"/>
              </a:rPr>
              <a:t>F</a:t>
            </a:r>
            <a:r>
              <a:rPr sz="3600" spc="-5" dirty="0" smtClean="0">
                <a:latin typeface="Baskerville Old Face"/>
                <a:cs typeface="Baskerville Old Face"/>
              </a:rPr>
              <a:t>abr</a:t>
            </a:r>
            <a:r>
              <a:rPr sz="3600" spc="0" dirty="0" smtClean="0">
                <a:latin typeface="Baskerville Old Face"/>
                <a:cs typeface="Baskerville Old Face"/>
              </a:rPr>
              <a:t>ic</a:t>
            </a:r>
            <a:r>
              <a:rPr sz="3600" spc="10" dirty="0" smtClean="0">
                <a:latin typeface="Times New Roman"/>
                <a:cs typeface="Times New Roman"/>
              </a:rPr>
              <a:t> </a:t>
            </a:r>
            <a:r>
              <a:rPr sz="3600" spc="-5" dirty="0" smtClean="0">
                <a:latin typeface="Baskerville Old Face"/>
                <a:cs typeface="Baskerville Old Face"/>
              </a:rPr>
              <a:t>C</a:t>
            </a:r>
            <a:r>
              <a:rPr sz="3600" spc="-10" dirty="0" smtClean="0">
                <a:latin typeface="Baskerville Old Face"/>
                <a:cs typeface="Baskerville Old Face"/>
              </a:rPr>
              <a:t>o</a:t>
            </a:r>
            <a:r>
              <a:rPr sz="3600" spc="-5" dirty="0" smtClean="0">
                <a:latin typeface="Baskerville Old Face"/>
                <a:cs typeface="Baskerville Old Face"/>
              </a:rPr>
              <a:t>m</a:t>
            </a:r>
            <a:r>
              <a:rPr sz="3600" spc="-10" dirty="0" smtClean="0">
                <a:latin typeface="Baskerville Old Face"/>
                <a:cs typeface="Baskerville Old Face"/>
              </a:rPr>
              <a:t>po</a:t>
            </a:r>
            <a:r>
              <a:rPr sz="3600" spc="-5" dirty="0" smtClean="0">
                <a:latin typeface="Baskerville Old Face"/>
                <a:cs typeface="Baskerville Old Face"/>
              </a:rPr>
              <a:t>nent</a:t>
            </a:r>
            <a:r>
              <a:rPr sz="3600" spc="0" dirty="0" smtClean="0">
                <a:latin typeface="Baskerville Old Face"/>
                <a:cs typeface="Baskerville Old Face"/>
              </a:rPr>
              <a:t>s</a:t>
            </a:r>
            <a:endParaRPr sz="3600">
              <a:latin typeface="Baskerville Old Face"/>
              <a:cs typeface="Baskerville Old Face"/>
            </a:endParaRPr>
          </a:p>
          <a:p>
            <a:pPr>
              <a:lnSpc>
                <a:spcPts val="850"/>
              </a:lnSpc>
              <a:spcBef>
                <a:spcPts val="25"/>
              </a:spcBef>
              <a:buFont typeface="Baskerville Old Face"/>
              <a:buAutoNum type="arabicPeriod"/>
            </a:pPr>
            <a:endParaRPr sz="850"/>
          </a:p>
          <a:p>
            <a:pPr marL="469900" indent="-457834">
              <a:lnSpc>
                <a:spcPct val="100000"/>
              </a:lnSpc>
              <a:buFont typeface="Baskerville Old Face"/>
              <a:buAutoNum type="arabicPeriod"/>
              <a:tabLst>
                <a:tab pos="469900" algn="l"/>
              </a:tabLst>
            </a:pPr>
            <a:r>
              <a:rPr sz="3600" spc="-10" dirty="0" smtClean="0">
                <a:latin typeface="Baskerville Old Face"/>
                <a:cs typeface="Baskerville Old Face"/>
              </a:rPr>
              <a:t>P</a:t>
            </a:r>
            <a:r>
              <a:rPr sz="3600" spc="0" dirty="0" smtClean="0">
                <a:latin typeface="Baskerville Old Face"/>
                <a:cs typeface="Baskerville Old Face"/>
              </a:rPr>
              <a:t>l</a:t>
            </a:r>
            <a:r>
              <a:rPr sz="3600" spc="-5" dirty="0" smtClean="0">
                <a:latin typeface="Baskerville Old Face"/>
                <a:cs typeface="Baskerville Old Face"/>
              </a:rPr>
              <a:t>ast</a:t>
            </a:r>
            <a:r>
              <a:rPr sz="3600" spc="0" dirty="0" smtClean="0">
                <a:latin typeface="Baskerville Old Face"/>
                <a:cs typeface="Baskerville Old Face"/>
              </a:rPr>
              <a:t>ic</a:t>
            </a:r>
            <a:r>
              <a:rPr sz="3600" spc="10" dirty="0" smtClean="0">
                <a:latin typeface="Times New Roman"/>
                <a:cs typeface="Times New Roman"/>
              </a:rPr>
              <a:t> </a:t>
            </a:r>
            <a:r>
              <a:rPr sz="3600" spc="-5" dirty="0" smtClean="0">
                <a:latin typeface="Baskerville Old Face"/>
                <a:cs typeface="Baskerville Old Face"/>
              </a:rPr>
              <a:t>C</a:t>
            </a:r>
            <a:r>
              <a:rPr sz="3600" spc="-10" dirty="0" smtClean="0">
                <a:latin typeface="Baskerville Old Face"/>
                <a:cs typeface="Baskerville Old Face"/>
              </a:rPr>
              <a:t>o</a:t>
            </a:r>
            <a:r>
              <a:rPr sz="3600" spc="-5" dirty="0" smtClean="0">
                <a:latin typeface="Baskerville Old Face"/>
                <a:cs typeface="Baskerville Old Face"/>
              </a:rPr>
              <a:t>m</a:t>
            </a:r>
            <a:r>
              <a:rPr sz="3600" spc="-10" dirty="0" smtClean="0">
                <a:latin typeface="Baskerville Old Face"/>
                <a:cs typeface="Baskerville Old Face"/>
              </a:rPr>
              <a:t>po</a:t>
            </a:r>
            <a:r>
              <a:rPr sz="3600" spc="-5" dirty="0" smtClean="0">
                <a:latin typeface="Baskerville Old Face"/>
                <a:cs typeface="Baskerville Old Face"/>
              </a:rPr>
              <a:t>nent</a:t>
            </a:r>
            <a:r>
              <a:rPr sz="3600" spc="0" dirty="0" smtClean="0">
                <a:latin typeface="Baskerville Old Face"/>
                <a:cs typeface="Baskerville Old Face"/>
              </a:rPr>
              <a:t>s</a:t>
            </a:r>
            <a:endParaRPr sz="3600">
              <a:latin typeface="Baskerville Old Face"/>
              <a:cs typeface="Baskerville Old Face"/>
            </a:endParaRPr>
          </a:p>
          <a:p>
            <a:pPr>
              <a:lnSpc>
                <a:spcPts val="850"/>
              </a:lnSpc>
              <a:spcBef>
                <a:spcPts val="13"/>
              </a:spcBef>
              <a:buFont typeface="Baskerville Old Face"/>
              <a:buAutoNum type="arabicPeriod"/>
            </a:pPr>
            <a:endParaRPr sz="850"/>
          </a:p>
          <a:p>
            <a:pPr marL="469900" indent="-457834">
              <a:lnSpc>
                <a:spcPct val="100000"/>
              </a:lnSpc>
              <a:buFont typeface="Baskerville Old Face"/>
              <a:buAutoNum type="arabicPeriod"/>
              <a:tabLst>
                <a:tab pos="469900" algn="l"/>
              </a:tabLst>
            </a:pPr>
            <a:r>
              <a:rPr sz="3600" spc="-15" dirty="0" smtClean="0">
                <a:latin typeface="Baskerville Old Face"/>
                <a:cs typeface="Baskerville Old Face"/>
              </a:rPr>
              <a:t>M</a:t>
            </a:r>
            <a:r>
              <a:rPr sz="3600" spc="-5" dirty="0" smtClean="0">
                <a:latin typeface="Baskerville Old Face"/>
                <a:cs typeface="Baskerville Old Face"/>
              </a:rPr>
              <a:t>eta</a:t>
            </a:r>
            <a:r>
              <a:rPr sz="3600" spc="0" dirty="0" smtClean="0">
                <a:latin typeface="Baskerville Old Face"/>
                <a:cs typeface="Baskerville Old Face"/>
              </a:rPr>
              <a:t>l</a:t>
            </a:r>
            <a:r>
              <a:rPr sz="3600" spc="0" dirty="0" smtClean="0">
                <a:latin typeface="Times New Roman"/>
                <a:cs typeface="Times New Roman"/>
              </a:rPr>
              <a:t> </a:t>
            </a:r>
            <a:r>
              <a:rPr sz="3600" spc="5" dirty="0" smtClean="0">
                <a:latin typeface="Baskerville Old Face"/>
                <a:cs typeface="Baskerville Old Face"/>
              </a:rPr>
              <a:t>C</a:t>
            </a:r>
            <a:r>
              <a:rPr sz="3600" spc="-10" dirty="0" smtClean="0">
                <a:latin typeface="Baskerville Old Face"/>
                <a:cs typeface="Baskerville Old Face"/>
              </a:rPr>
              <a:t>o</a:t>
            </a:r>
            <a:r>
              <a:rPr sz="3600" spc="-5" dirty="0" smtClean="0">
                <a:latin typeface="Baskerville Old Face"/>
                <a:cs typeface="Baskerville Old Face"/>
              </a:rPr>
              <a:t>m</a:t>
            </a:r>
            <a:r>
              <a:rPr sz="3600" spc="-10" dirty="0" smtClean="0">
                <a:latin typeface="Baskerville Old Face"/>
                <a:cs typeface="Baskerville Old Face"/>
              </a:rPr>
              <a:t>po</a:t>
            </a:r>
            <a:r>
              <a:rPr sz="3600" spc="-5" dirty="0" smtClean="0">
                <a:latin typeface="Baskerville Old Face"/>
                <a:cs typeface="Baskerville Old Face"/>
              </a:rPr>
              <a:t>n</a:t>
            </a:r>
            <a:r>
              <a:rPr sz="3600" spc="5" dirty="0" smtClean="0">
                <a:latin typeface="Baskerville Old Face"/>
                <a:cs typeface="Baskerville Old Face"/>
              </a:rPr>
              <a:t>e</a:t>
            </a:r>
            <a:r>
              <a:rPr sz="3600" spc="-5" dirty="0" smtClean="0">
                <a:latin typeface="Baskerville Old Face"/>
                <a:cs typeface="Baskerville Old Face"/>
              </a:rPr>
              <a:t>nt</a:t>
            </a:r>
            <a:r>
              <a:rPr sz="3600" spc="0" dirty="0" smtClean="0">
                <a:latin typeface="Baskerville Old Face"/>
                <a:cs typeface="Baskerville Old Face"/>
              </a:rPr>
              <a:t>s</a:t>
            </a:r>
            <a:endParaRPr sz="3600">
              <a:latin typeface="Baskerville Old Face"/>
              <a:cs typeface="Baskerville Old Face"/>
            </a:endParaRPr>
          </a:p>
        </p:txBody>
      </p:sp>
      <p:sp>
        <p:nvSpPr>
          <p:cNvPr id="4" name="object 4" title="Men in Hardhats "/>
          <p:cNvSpPr/>
          <p:nvPr/>
        </p:nvSpPr>
        <p:spPr>
          <a:xfrm>
            <a:off x="6781800" y="4572000"/>
            <a:ext cx="2677667" cy="25831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993139" y="1618995"/>
            <a:ext cx="7013575" cy="45231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3535">
              <a:lnSpc>
                <a:spcPct val="100000"/>
              </a:lnSpc>
              <a:buFont typeface="Baskerville Old Face"/>
              <a:buChar char="•"/>
              <a:tabLst>
                <a:tab pos="355600" algn="l"/>
              </a:tabLst>
            </a:pPr>
            <a:r>
              <a:rPr sz="3200" spc="-5" dirty="0" smtClean="0">
                <a:latin typeface="Baskerville Old Face"/>
                <a:cs typeface="Baskerville Old Face"/>
              </a:rPr>
              <a:t>Ma</a:t>
            </a:r>
            <a:r>
              <a:rPr sz="3200" spc="-15" dirty="0" smtClean="0">
                <a:latin typeface="Baskerville Old Face"/>
                <a:cs typeface="Baskerville Old Face"/>
              </a:rPr>
              <a:t>n</a:t>
            </a:r>
            <a:r>
              <a:rPr sz="3200" spc="0" dirty="0" smtClean="0">
                <a:latin typeface="Baskerville Old Face"/>
                <a:cs typeface="Baskerville Old Face"/>
              </a:rPr>
              <a:t>uf</a:t>
            </a:r>
            <a:r>
              <a:rPr sz="3200" spc="-5" dirty="0" smtClean="0">
                <a:latin typeface="Baskerville Old Face"/>
                <a:cs typeface="Baskerville Old Face"/>
              </a:rPr>
              <a:t>ac</a:t>
            </a:r>
            <a:r>
              <a:rPr sz="3200" spc="-20" dirty="0" smtClean="0">
                <a:latin typeface="Baskerville Old Face"/>
                <a:cs typeface="Baskerville Old Face"/>
              </a:rPr>
              <a:t>t</a:t>
            </a:r>
            <a:r>
              <a:rPr sz="3200" spc="0" dirty="0" smtClean="0">
                <a:latin typeface="Baskerville Old Face"/>
                <a:cs typeface="Baskerville Old Face"/>
              </a:rPr>
              <a:t>ur</a:t>
            </a:r>
            <a:r>
              <a:rPr sz="3200" spc="-5" dirty="0" smtClean="0">
                <a:latin typeface="Baskerville Old Face"/>
                <a:cs typeface="Baskerville Old Face"/>
              </a:rPr>
              <a:t>e</a:t>
            </a:r>
            <a:r>
              <a:rPr sz="3200" spc="-15" dirty="0" smtClean="0">
                <a:latin typeface="Baskerville Old Face"/>
                <a:cs typeface="Baskerville Old Face"/>
              </a:rPr>
              <a:t>r</a:t>
            </a:r>
            <a:r>
              <a:rPr sz="3200" spc="0" dirty="0" smtClean="0">
                <a:latin typeface="Baskerville Old Face"/>
                <a:cs typeface="Baskerville Old Face"/>
              </a:rPr>
              <a:t>’s</a:t>
            </a:r>
            <a:r>
              <a:rPr sz="3200" spc="-5" dirty="0" smtClean="0">
                <a:latin typeface="Times New Roman"/>
                <a:cs typeface="Times New Roman"/>
              </a:rPr>
              <a:t> </a:t>
            </a:r>
            <a:r>
              <a:rPr sz="3200" spc="-10" dirty="0" smtClean="0">
                <a:latin typeface="Baskerville Old Face"/>
                <a:cs typeface="Baskerville Old Face"/>
              </a:rPr>
              <a:t>F</a:t>
            </a:r>
            <a:r>
              <a:rPr sz="3200" spc="-5" dirty="0" smtClean="0">
                <a:latin typeface="Baskerville Old Face"/>
                <a:cs typeface="Baskerville Old Face"/>
              </a:rPr>
              <a:t>o</a:t>
            </a:r>
            <a:r>
              <a:rPr sz="3200" spc="0" dirty="0" smtClean="0">
                <a:latin typeface="Baskerville Old Face"/>
                <a:cs typeface="Baskerville Old Face"/>
              </a:rPr>
              <a:t>rm</a:t>
            </a:r>
            <a:r>
              <a:rPr sz="3200" spc="-15" dirty="0" smtClean="0">
                <a:latin typeface="Baskerville Old Face"/>
                <a:cs typeface="Baskerville Old Face"/>
              </a:rPr>
              <a:t>a</a:t>
            </a:r>
            <a:r>
              <a:rPr sz="3200" spc="0" dirty="0" smtClean="0">
                <a:latin typeface="Baskerville Old Face"/>
                <a:cs typeface="Baskerville Old Face"/>
              </a:rPr>
              <a:t>l</a:t>
            </a:r>
            <a:r>
              <a:rPr sz="3200" spc="5" dirty="0" smtClean="0">
                <a:latin typeface="Times New Roman"/>
                <a:cs typeface="Times New Roman"/>
              </a:rPr>
              <a:t> </a:t>
            </a:r>
            <a:r>
              <a:rPr sz="3200" spc="-15" dirty="0" smtClean="0">
                <a:latin typeface="Baskerville Old Face"/>
                <a:cs typeface="Baskerville Old Face"/>
              </a:rPr>
              <a:t>I</a:t>
            </a:r>
            <a:r>
              <a:rPr sz="3200" spc="-5" dirty="0" smtClean="0">
                <a:latin typeface="Baskerville Old Face"/>
                <a:cs typeface="Baskerville Old Face"/>
              </a:rPr>
              <a:t>n</a:t>
            </a:r>
            <a:r>
              <a:rPr sz="3200" spc="-10" dirty="0" smtClean="0">
                <a:latin typeface="Baskerville Old Face"/>
                <a:cs typeface="Baskerville Old Face"/>
              </a:rPr>
              <a:t>s</a:t>
            </a:r>
            <a:r>
              <a:rPr sz="3200" spc="-5" dirty="0" smtClean="0">
                <a:latin typeface="Baskerville Old Face"/>
                <a:cs typeface="Baskerville Old Face"/>
              </a:rPr>
              <a:t>p</a:t>
            </a:r>
            <a:r>
              <a:rPr sz="3200" spc="-10" dirty="0" smtClean="0">
                <a:latin typeface="Baskerville Old Face"/>
                <a:cs typeface="Baskerville Old Face"/>
              </a:rPr>
              <a:t>e</a:t>
            </a:r>
            <a:r>
              <a:rPr sz="3200" spc="-5" dirty="0" smtClean="0">
                <a:latin typeface="Baskerville Old Face"/>
                <a:cs typeface="Baskerville Old Face"/>
              </a:rPr>
              <a:t>c</a:t>
            </a:r>
            <a:r>
              <a:rPr sz="3200" spc="-10" dirty="0" smtClean="0">
                <a:latin typeface="Baskerville Old Face"/>
                <a:cs typeface="Baskerville Old Face"/>
              </a:rPr>
              <a:t>t</a:t>
            </a:r>
            <a:r>
              <a:rPr sz="3200" spc="0" dirty="0" smtClean="0">
                <a:latin typeface="Baskerville Old Face"/>
                <a:cs typeface="Baskerville Old Face"/>
              </a:rPr>
              <a:t>i</a:t>
            </a:r>
            <a:r>
              <a:rPr sz="3200" spc="-5" dirty="0" smtClean="0">
                <a:latin typeface="Baskerville Old Face"/>
                <a:cs typeface="Baskerville Old Face"/>
              </a:rPr>
              <a:t>o</a:t>
            </a:r>
            <a:r>
              <a:rPr sz="3200" spc="0" dirty="0" smtClean="0">
                <a:latin typeface="Baskerville Old Face"/>
                <a:cs typeface="Baskerville Old Face"/>
              </a:rPr>
              <a:t>n</a:t>
            </a:r>
            <a:r>
              <a:rPr sz="3200" spc="0" dirty="0" smtClean="0">
                <a:latin typeface="Times New Roman"/>
                <a:cs typeface="Times New Roman"/>
              </a:rPr>
              <a:t> </a:t>
            </a:r>
            <a:r>
              <a:rPr sz="3200" spc="-10" dirty="0" smtClean="0">
                <a:latin typeface="Baskerville Old Face"/>
                <a:cs typeface="Baskerville Old Face"/>
              </a:rPr>
              <a:t>F</a:t>
            </a:r>
            <a:r>
              <a:rPr sz="3200" spc="-5" dirty="0" smtClean="0">
                <a:latin typeface="Baskerville Old Face"/>
                <a:cs typeface="Baskerville Old Face"/>
              </a:rPr>
              <a:t>o</a:t>
            </a:r>
            <a:r>
              <a:rPr sz="3200" spc="0" dirty="0" smtClean="0">
                <a:latin typeface="Baskerville Old Face"/>
                <a:cs typeface="Baskerville Old Face"/>
              </a:rPr>
              <a:t>rms</a:t>
            </a:r>
            <a:endParaRPr sz="3200">
              <a:latin typeface="Baskerville Old Face"/>
              <a:cs typeface="Baskerville Old Face"/>
            </a:endParaRPr>
          </a:p>
          <a:p>
            <a:pPr>
              <a:lnSpc>
                <a:spcPts val="650"/>
              </a:lnSpc>
              <a:spcBef>
                <a:spcPts val="37"/>
              </a:spcBef>
              <a:buFont typeface="Baskerville Old Face"/>
              <a:buChar char="•"/>
            </a:pPr>
            <a:endParaRPr sz="650"/>
          </a:p>
          <a:p>
            <a:pPr marL="756285" lvl="1" indent="-287020">
              <a:lnSpc>
                <a:spcPct val="100000"/>
              </a:lnSpc>
              <a:buFont typeface="Baskerville Old Face"/>
              <a:buChar char="–"/>
              <a:tabLst>
                <a:tab pos="756285" algn="l"/>
              </a:tabLst>
            </a:pPr>
            <a:r>
              <a:rPr sz="2800" spc="-5" dirty="0" smtClean="0">
                <a:latin typeface="Baskerville Old Face"/>
                <a:cs typeface="Baskerville Old Face"/>
              </a:rPr>
              <a:t>M</a:t>
            </a:r>
            <a:r>
              <a:rPr sz="2800" spc="-15" dirty="0" smtClean="0">
                <a:latin typeface="Baskerville Old Face"/>
                <a:cs typeface="Baskerville Old Face"/>
              </a:rPr>
              <a:t>o</a:t>
            </a:r>
            <a:r>
              <a:rPr sz="2800" spc="-5" dirty="0" smtClean="0">
                <a:latin typeface="Baskerville Old Face"/>
                <a:cs typeface="Baskerville Old Face"/>
              </a:rPr>
              <a:t>d</a:t>
            </a:r>
            <a:r>
              <a:rPr sz="2800" spc="-20" dirty="0" smtClean="0">
                <a:latin typeface="Baskerville Old Face"/>
                <a:cs typeface="Baskerville Old Face"/>
              </a:rPr>
              <a:t>e</a:t>
            </a:r>
            <a:r>
              <a:rPr sz="2800" spc="0" dirty="0" smtClean="0">
                <a:latin typeface="Baskerville Old Face"/>
                <a:cs typeface="Baskerville Old Face"/>
              </a:rPr>
              <a:t>l</a:t>
            </a:r>
            <a:r>
              <a:rPr sz="2800" spc="-15" dirty="0" smtClean="0">
                <a:latin typeface="Times New Roman"/>
                <a:cs typeface="Times New Roman"/>
              </a:rPr>
              <a:t> </a:t>
            </a:r>
            <a:r>
              <a:rPr sz="2800" spc="5" dirty="0" smtClean="0">
                <a:latin typeface="Baskerville Old Face"/>
                <a:cs typeface="Baskerville Old Face"/>
              </a:rPr>
              <a:t>N</a:t>
            </a:r>
            <a:r>
              <a:rPr sz="2800" spc="-10" dirty="0" smtClean="0">
                <a:latin typeface="Baskerville Old Face"/>
                <a:cs typeface="Baskerville Old Face"/>
              </a:rPr>
              <a:t>umb</a:t>
            </a:r>
            <a:r>
              <a:rPr sz="2800" spc="-5" dirty="0" smtClean="0">
                <a:latin typeface="Baskerville Old Face"/>
                <a:cs typeface="Baskerville Old Face"/>
              </a:rPr>
              <a:t>e</a:t>
            </a:r>
            <a:r>
              <a:rPr sz="2800" spc="-10" dirty="0" smtClean="0">
                <a:latin typeface="Baskerville Old Face"/>
                <a:cs typeface="Baskerville Old Face"/>
              </a:rPr>
              <a:t>r</a:t>
            </a:r>
            <a:endParaRPr sz="2800">
              <a:latin typeface="Baskerville Old Face"/>
              <a:cs typeface="Baskerville Old Face"/>
            </a:endParaRPr>
          </a:p>
          <a:p>
            <a:pPr lvl="1">
              <a:lnSpc>
                <a:spcPts val="650"/>
              </a:lnSpc>
              <a:spcBef>
                <a:spcPts val="33"/>
              </a:spcBef>
              <a:buFont typeface="Baskerville Old Face"/>
              <a:buChar char="–"/>
            </a:pPr>
            <a:endParaRPr sz="650"/>
          </a:p>
          <a:p>
            <a:pPr marL="756285" lvl="1" indent="-287020">
              <a:lnSpc>
                <a:spcPct val="100000"/>
              </a:lnSpc>
              <a:buFont typeface="Baskerville Old Face"/>
              <a:buChar char="–"/>
              <a:tabLst>
                <a:tab pos="756285" algn="l"/>
              </a:tabLst>
            </a:pPr>
            <a:r>
              <a:rPr sz="2800" spc="-10" dirty="0" smtClean="0">
                <a:latin typeface="Baskerville Old Face"/>
                <a:cs typeface="Baskerville Old Face"/>
              </a:rPr>
              <a:t>S</a:t>
            </a:r>
            <a:r>
              <a:rPr sz="2800" spc="-20" dirty="0" smtClean="0">
                <a:latin typeface="Baskerville Old Face"/>
                <a:cs typeface="Baskerville Old Face"/>
              </a:rPr>
              <a:t>e</a:t>
            </a:r>
            <a:r>
              <a:rPr sz="2800" spc="0" dirty="0" smtClean="0">
                <a:latin typeface="Baskerville Old Face"/>
                <a:cs typeface="Baskerville Old Face"/>
              </a:rPr>
              <a:t>r</a:t>
            </a:r>
            <a:r>
              <a:rPr sz="2800" spc="5" dirty="0" smtClean="0">
                <a:latin typeface="Baskerville Old Face"/>
                <a:cs typeface="Baskerville Old Face"/>
              </a:rPr>
              <a:t>i</a:t>
            </a:r>
            <a:r>
              <a:rPr sz="2800" spc="-25" dirty="0" smtClean="0">
                <a:latin typeface="Baskerville Old Face"/>
                <a:cs typeface="Baskerville Old Face"/>
              </a:rPr>
              <a:t>a</a:t>
            </a:r>
            <a:r>
              <a:rPr sz="2800" spc="0" dirty="0" smtClean="0">
                <a:latin typeface="Baskerville Old Face"/>
                <a:cs typeface="Baskerville Old Face"/>
              </a:rPr>
              <a:t>l</a:t>
            </a:r>
            <a:r>
              <a:rPr sz="2800" spc="-15" dirty="0" smtClean="0">
                <a:latin typeface="Times New Roman"/>
                <a:cs typeface="Times New Roman"/>
              </a:rPr>
              <a:t> </a:t>
            </a:r>
            <a:r>
              <a:rPr sz="2800" spc="5" dirty="0" smtClean="0">
                <a:latin typeface="Baskerville Old Face"/>
                <a:cs typeface="Baskerville Old Face"/>
              </a:rPr>
              <a:t>N</a:t>
            </a:r>
            <a:r>
              <a:rPr sz="2800" spc="-10" dirty="0" smtClean="0">
                <a:latin typeface="Baskerville Old Face"/>
                <a:cs typeface="Baskerville Old Face"/>
              </a:rPr>
              <a:t>umb</a:t>
            </a:r>
            <a:r>
              <a:rPr sz="2800" spc="-5" dirty="0" smtClean="0">
                <a:latin typeface="Baskerville Old Face"/>
                <a:cs typeface="Baskerville Old Face"/>
              </a:rPr>
              <a:t>e</a:t>
            </a:r>
            <a:r>
              <a:rPr sz="2800" spc="-10" dirty="0" smtClean="0">
                <a:latin typeface="Baskerville Old Face"/>
                <a:cs typeface="Baskerville Old Face"/>
              </a:rPr>
              <a:t>r</a:t>
            </a:r>
            <a:endParaRPr sz="2800">
              <a:latin typeface="Baskerville Old Face"/>
              <a:cs typeface="Baskerville Old Face"/>
            </a:endParaRPr>
          </a:p>
          <a:p>
            <a:pPr lvl="1">
              <a:lnSpc>
                <a:spcPts val="650"/>
              </a:lnSpc>
              <a:spcBef>
                <a:spcPts val="22"/>
              </a:spcBef>
              <a:buFont typeface="Baskerville Old Face"/>
              <a:buChar char="–"/>
            </a:pPr>
            <a:endParaRPr sz="650"/>
          </a:p>
          <a:p>
            <a:pPr marL="756285" lvl="1" indent="-287020">
              <a:lnSpc>
                <a:spcPct val="100000"/>
              </a:lnSpc>
              <a:buFont typeface="Baskerville Old Face"/>
              <a:buChar char="–"/>
              <a:tabLst>
                <a:tab pos="756285" algn="l"/>
              </a:tabLst>
            </a:pPr>
            <a:r>
              <a:rPr sz="2800" spc="0" dirty="0" smtClean="0">
                <a:latin typeface="Baskerville Old Face"/>
                <a:cs typeface="Baskerville Old Face"/>
              </a:rPr>
              <a:t>I</a:t>
            </a:r>
            <a:r>
              <a:rPr sz="2800" spc="-10" dirty="0" smtClean="0">
                <a:latin typeface="Baskerville Old Face"/>
                <a:cs typeface="Baskerville Old Face"/>
              </a:rPr>
              <a:t>n</a:t>
            </a:r>
            <a:r>
              <a:rPr sz="2800" spc="-15" dirty="0" smtClean="0">
                <a:latin typeface="Baskerville Old Face"/>
                <a:cs typeface="Baskerville Old Face"/>
              </a:rPr>
              <a:t>s</a:t>
            </a:r>
            <a:r>
              <a:rPr sz="2800" spc="-5" dirty="0" smtClean="0">
                <a:latin typeface="Baskerville Old Face"/>
                <a:cs typeface="Baskerville Old Face"/>
              </a:rPr>
              <a:t>p</a:t>
            </a:r>
            <a:r>
              <a:rPr sz="2800" spc="-20" dirty="0" smtClean="0">
                <a:latin typeface="Baskerville Old Face"/>
                <a:cs typeface="Baskerville Old Face"/>
              </a:rPr>
              <a:t>e</a:t>
            </a:r>
            <a:r>
              <a:rPr sz="2800" spc="-5" dirty="0" smtClean="0">
                <a:latin typeface="Baskerville Old Face"/>
                <a:cs typeface="Baskerville Old Face"/>
              </a:rPr>
              <a:t>c</a:t>
            </a:r>
            <a:r>
              <a:rPr sz="2800" spc="-10" dirty="0" smtClean="0">
                <a:latin typeface="Baskerville Old Face"/>
                <a:cs typeface="Baskerville Old Face"/>
              </a:rPr>
              <a:t>t</a:t>
            </a:r>
            <a:r>
              <a:rPr sz="2800" spc="-15" dirty="0" smtClean="0">
                <a:latin typeface="Baskerville Old Face"/>
                <a:cs typeface="Baskerville Old Face"/>
              </a:rPr>
              <a:t>or</a:t>
            </a:r>
            <a:endParaRPr sz="2800">
              <a:latin typeface="Baskerville Old Face"/>
              <a:cs typeface="Baskerville Old Face"/>
            </a:endParaRPr>
          </a:p>
          <a:p>
            <a:pPr lvl="1">
              <a:lnSpc>
                <a:spcPts val="650"/>
              </a:lnSpc>
              <a:spcBef>
                <a:spcPts val="33"/>
              </a:spcBef>
              <a:buFont typeface="Baskerville Old Face"/>
              <a:buChar char="–"/>
            </a:pPr>
            <a:endParaRPr sz="650"/>
          </a:p>
          <a:p>
            <a:pPr marL="756285" lvl="1" indent="-287020">
              <a:lnSpc>
                <a:spcPct val="100000"/>
              </a:lnSpc>
              <a:buFont typeface="Baskerville Old Face"/>
              <a:buChar char="–"/>
              <a:tabLst>
                <a:tab pos="756285" algn="l"/>
              </a:tabLst>
            </a:pPr>
            <a:r>
              <a:rPr sz="2800" spc="0" dirty="0" smtClean="0">
                <a:latin typeface="Baskerville Old Face"/>
                <a:cs typeface="Baskerville Old Face"/>
              </a:rPr>
              <a:t>I</a:t>
            </a:r>
            <a:r>
              <a:rPr sz="2800" spc="-10" dirty="0" smtClean="0">
                <a:latin typeface="Baskerville Old Face"/>
                <a:cs typeface="Baskerville Old Face"/>
              </a:rPr>
              <a:t>n</a:t>
            </a:r>
            <a:r>
              <a:rPr sz="2800" spc="-15" dirty="0" smtClean="0">
                <a:latin typeface="Baskerville Old Face"/>
                <a:cs typeface="Baskerville Old Face"/>
              </a:rPr>
              <a:t>s</a:t>
            </a:r>
            <a:r>
              <a:rPr sz="2800" spc="-5" dirty="0" smtClean="0">
                <a:latin typeface="Baskerville Old Face"/>
                <a:cs typeface="Baskerville Old Face"/>
              </a:rPr>
              <a:t>p</a:t>
            </a:r>
            <a:r>
              <a:rPr sz="2800" spc="-20" dirty="0" smtClean="0">
                <a:latin typeface="Baskerville Old Face"/>
                <a:cs typeface="Baskerville Old Face"/>
              </a:rPr>
              <a:t>e</a:t>
            </a:r>
            <a:r>
              <a:rPr sz="2800" spc="-5" dirty="0" smtClean="0">
                <a:latin typeface="Baskerville Old Face"/>
                <a:cs typeface="Baskerville Old Face"/>
              </a:rPr>
              <a:t>c</a:t>
            </a:r>
            <a:r>
              <a:rPr sz="2800" spc="-10" dirty="0" smtClean="0">
                <a:latin typeface="Baskerville Old Face"/>
                <a:cs typeface="Baskerville Old Face"/>
              </a:rPr>
              <a:t>ti</a:t>
            </a:r>
            <a:r>
              <a:rPr sz="2800" spc="0" dirty="0" smtClean="0">
                <a:latin typeface="Baskerville Old Face"/>
                <a:cs typeface="Baskerville Old Face"/>
              </a:rPr>
              <a:t>o</a:t>
            </a:r>
            <a:r>
              <a:rPr sz="2800" spc="-15" dirty="0" smtClean="0">
                <a:latin typeface="Baskerville Old Face"/>
                <a:cs typeface="Baskerville Old Face"/>
              </a:rPr>
              <a:t>n</a:t>
            </a:r>
            <a:r>
              <a:rPr sz="2800" spc="-15" dirty="0" smtClean="0">
                <a:latin typeface="Times New Roman"/>
                <a:cs typeface="Times New Roman"/>
              </a:rPr>
              <a:t> </a:t>
            </a:r>
            <a:r>
              <a:rPr sz="2800" spc="5" dirty="0" smtClean="0">
                <a:latin typeface="Baskerville Old Face"/>
                <a:cs typeface="Baskerville Old Face"/>
              </a:rPr>
              <a:t>D</a:t>
            </a:r>
            <a:r>
              <a:rPr sz="2800" spc="-25" dirty="0" smtClean="0">
                <a:latin typeface="Baskerville Old Face"/>
                <a:cs typeface="Baskerville Old Face"/>
              </a:rPr>
              <a:t>a</a:t>
            </a:r>
            <a:r>
              <a:rPr sz="2800" spc="-10" dirty="0" smtClean="0">
                <a:latin typeface="Baskerville Old Face"/>
                <a:cs typeface="Baskerville Old Face"/>
              </a:rPr>
              <a:t>t</a:t>
            </a:r>
            <a:r>
              <a:rPr sz="2800" spc="-15" dirty="0" smtClean="0">
                <a:latin typeface="Baskerville Old Face"/>
                <a:cs typeface="Baskerville Old Face"/>
              </a:rPr>
              <a:t>e</a:t>
            </a:r>
            <a:endParaRPr sz="2800">
              <a:latin typeface="Baskerville Old Face"/>
              <a:cs typeface="Baskerville Old Face"/>
            </a:endParaRPr>
          </a:p>
          <a:p>
            <a:pPr lvl="1">
              <a:lnSpc>
                <a:spcPts val="650"/>
              </a:lnSpc>
              <a:spcBef>
                <a:spcPts val="21"/>
              </a:spcBef>
              <a:buFont typeface="Baskerville Old Face"/>
              <a:buChar char="–"/>
            </a:pPr>
            <a:endParaRPr sz="650"/>
          </a:p>
          <a:p>
            <a:pPr marL="756285" lvl="1" indent="-287020">
              <a:lnSpc>
                <a:spcPct val="100000"/>
              </a:lnSpc>
              <a:buFont typeface="Baskerville Old Face"/>
              <a:buChar char="–"/>
              <a:tabLst>
                <a:tab pos="756285" algn="l"/>
              </a:tabLst>
            </a:pPr>
            <a:r>
              <a:rPr sz="2800" spc="-5" dirty="0" smtClean="0">
                <a:latin typeface="Baskerville Old Face"/>
                <a:cs typeface="Baskerville Old Face"/>
              </a:rPr>
              <a:t>D</a:t>
            </a:r>
            <a:r>
              <a:rPr sz="2800" spc="-10" dirty="0" smtClean="0">
                <a:latin typeface="Baskerville Old Face"/>
                <a:cs typeface="Baskerville Old Face"/>
              </a:rPr>
              <a:t>at</a:t>
            </a:r>
            <a:r>
              <a:rPr sz="2800" spc="-15" dirty="0" smtClean="0">
                <a:latin typeface="Baskerville Old Face"/>
                <a:cs typeface="Baskerville Old Face"/>
              </a:rPr>
              <a:t>e</a:t>
            </a:r>
            <a:r>
              <a:rPr sz="2800" spc="-10" dirty="0" smtClean="0">
                <a:latin typeface="Times New Roman"/>
                <a:cs typeface="Times New Roman"/>
              </a:rPr>
              <a:t> </a:t>
            </a:r>
            <a:r>
              <a:rPr sz="2800" spc="10" dirty="0" smtClean="0">
                <a:latin typeface="Baskerville Old Face"/>
                <a:cs typeface="Baskerville Old Face"/>
              </a:rPr>
              <a:t>M</a:t>
            </a:r>
            <a:r>
              <a:rPr sz="2800" spc="-25" dirty="0" smtClean="0">
                <a:latin typeface="Baskerville Old Face"/>
                <a:cs typeface="Baskerville Old Face"/>
              </a:rPr>
              <a:t>a</a:t>
            </a:r>
            <a:r>
              <a:rPr sz="2800" spc="5" dirty="0" smtClean="0">
                <a:latin typeface="Baskerville Old Face"/>
                <a:cs typeface="Baskerville Old Face"/>
              </a:rPr>
              <a:t>d</a:t>
            </a:r>
            <a:r>
              <a:rPr sz="2800" spc="-15" dirty="0" smtClean="0">
                <a:latin typeface="Baskerville Old Face"/>
                <a:cs typeface="Baskerville Old Face"/>
              </a:rPr>
              <a:t>e</a:t>
            </a:r>
            <a:r>
              <a:rPr sz="2800" spc="-10" dirty="0" smtClean="0">
                <a:latin typeface="Times New Roman"/>
                <a:cs typeface="Times New Roman"/>
              </a:rPr>
              <a:t> </a:t>
            </a:r>
            <a:r>
              <a:rPr sz="2800" spc="-10" dirty="0" smtClean="0">
                <a:latin typeface="Baskerville Old Face"/>
                <a:cs typeface="Baskerville Old Face"/>
              </a:rPr>
              <a:t>is</a:t>
            </a:r>
            <a:r>
              <a:rPr sz="2800" spc="-10" dirty="0" smtClean="0">
                <a:latin typeface="Times New Roman"/>
                <a:cs typeface="Times New Roman"/>
              </a:rPr>
              <a:t> </a:t>
            </a:r>
            <a:r>
              <a:rPr sz="2800" spc="5" dirty="0" smtClean="0">
                <a:latin typeface="Baskerville Old Face"/>
                <a:cs typeface="Baskerville Old Face"/>
              </a:rPr>
              <a:t>D</a:t>
            </a:r>
            <a:r>
              <a:rPr sz="2800" spc="-25" dirty="0" smtClean="0">
                <a:latin typeface="Baskerville Old Face"/>
                <a:cs typeface="Baskerville Old Face"/>
              </a:rPr>
              <a:t>a</a:t>
            </a:r>
            <a:r>
              <a:rPr sz="2800" spc="-10" dirty="0" smtClean="0">
                <a:latin typeface="Baskerville Old Face"/>
                <a:cs typeface="Baskerville Old Face"/>
              </a:rPr>
              <a:t>t</a:t>
            </a:r>
            <a:r>
              <a:rPr sz="2800" spc="-15" dirty="0" smtClean="0">
                <a:latin typeface="Baskerville Old Face"/>
                <a:cs typeface="Baskerville Old Face"/>
              </a:rPr>
              <a:t>e</a:t>
            </a:r>
            <a:r>
              <a:rPr sz="2800" spc="5" dirty="0" smtClean="0">
                <a:latin typeface="Times New Roman"/>
                <a:cs typeface="Times New Roman"/>
              </a:rPr>
              <a:t> </a:t>
            </a:r>
            <a:r>
              <a:rPr sz="2800" spc="-15" dirty="0" smtClean="0">
                <a:latin typeface="Baskerville Old Face"/>
                <a:cs typeface="Baskerville Old Face"/>
              </a:rPr>
              <a:t>of</a:t>
            </a:r>
            <a:r>
              <a:rPr sz="2800" spc="-10" dirty="0" smtClean="0">
                <a:latin typeface="Times New Roman"/>
                <a:cs typeface="Times New Roman"/>
              </a:rPr>
              <a:t> </a:t>
            </a:r>
            <a:r>
              <a:rPr sz="2800" spc="10" dirty="0" smtClean="0">
                <a:latin typeface="Baskerville Old Face"/>
                <a:cs typeface="Baskerville Old Face"/>
              </a:rPr>
              <a:t>M</a:t>
            </a:r>
            <a:r>
              <a:rPr sz="2800" spc="-10" dirty="0" smtClean="0">
                <a:latin typeface="Baskerville Old Face"/>
                <a:cs typeface="Baskerville Old Face"/>
              </a:rPr>
              <a:t>anu</a:t>
            </a:r>
            <a:r>
              <a:rPr sz="2800" spc="-5" dirty="0" smtClean="0">
                <a:latin typeface="Baskerville Old Face"/>
                <a:cs typeface="Baskerville Old Face"/>
              </a:rPr>
              <a:t>f</a:t>
            </a:r>
            <a:r>
              <a:rPr sz="2800" spc="-25" dirty="0" smtClean="0">
                <a:latin typeface="Baskerville Old Face"/>
                <a:cs typeface="Baskerville Old Face"/>
              </a:rPr>
              <a:t>a</a:t>
            </a:r>
            <a:r>
              <a:rPr sz="2800" spc="-5" dirty="0" smtClean="0">
                <a:latin typeface="Baskerville Old Face"/>
                <a:cs typeface="Baskerville Old Face"/>
              </a:rPr>
              <a:t>c</a:t>
            </a:r>
            <a:r>
              <a:rPr sz="2800" spc="5" dirty="0" smtClean="0">
                <a:latin typeface="Baskerville Old Face"/>
                <a:cs typeface="Baskerville Old Face"/>
              </a:rPr>
              <a:t>t</a:t>
            </a:r>
            <a:r>
              <a:rPr sz="2800" spc="-20" dirty="0" smtClean="0">
                <a:latin typeface="Baskerville Old Face"/>
                <a:cs typeface="Baskerville Old Face"/>
              </a:rPr>
              <a:t>u</a:t>
            </a:r>
            <a:r>
              <a:rPr sz="2800" spc="-15" dirty="0" smtClean="0">
                <a:latin typeface="Baskerville Old Face"/>
                <a:cs typeface="Baskerville Old Face"/>
              </a:rPr>
              <a:t>re</a:t>
            </a:r>
            <a:endParaRPr sz="2800">
              <a:latin typeface="Baskerville Old Face"/>
              <a:cs typeface="Baskerville Old Face"/>
            </a:endParaRPr>
          </a:p>
          <a:p>
            <a:pPr lvl="1">
              <a:lnSpc>
                <a:spcPts val="650"/>
              </a:lnSpc>
              <a:spcBef>
                <a:spcPts val="8"/>
              </a:spcBef>
              <a:buFont typeface="Baskerville Old Face"/>
              <a:buChar char="–"/>
            </a:pPr>
            <a:endParaRPr sz="650"/>
          </a:p>
          <a:p>
            <a:pPr marL="756285" marR="40640" lvl="1" indent="-287020">
              <a:lnSpc>
                <a:spcPct val="100400"/>
              </a:lnSpc>
              <a:buFont typeface="Baskerville Old Face"/>
              <a:buChar char="–"/>
              <a:tabLst>
                <a:tab pos="756285" algn="l"/>
              </a:tabLst>
            </a:pPr>
            <a:r>
              <a:rPr sz="2800" spc="-5" dirty="0" smtClean="0">
                <a:latin typeface="Baskerville Old Face"/>
                <a:cs typeface="Baskerville Old Face"/>
              </a:rPr>
              <a:t>D</a:t>
            </a:r>
            <a:r>
              <a:rPr sz="2800" spc="-10" dirty="0" smtClean="0">
                <a:latin typeface="Baskerville Old Face"/>
                <a:cs typeface="Baskerville Old Face"/>
              </a:rPr>
              <a:t>i</a:t>
            </a:r>
            <a:r>
              <a:rPr sz="2800" spc="-15" dirty="0" smtClean="0">
                <a:latin typeface="Baskerville Old Face"/>
                <a:cs typeface="Baskerville Old Face"/>
              </a:rPr>
              <a:t>s</a:t>
            </a:r>
            <a:r>
              <a:rPr sz="2800" spc="-5" dirty="0" smtClean="0">
                <a:latin typeface="Baskerville Old Face"/>
                <a:cs typeface="Baskerville Old Face"/>
              </a:rPr>
              <a:t>p</a:t>
            </a:r>
            <a:r>
              <a:rPr sz="2800" spc="-15" dirty="0" smtClean="0">
                <a:latin typeface="Baskerville Old Face"/>
                <a:cs typeface="Baskerville Old Face"/>
              </a:rPr>
              <a:t>os</a:t>
            </a:r>
            <a:r>
              <a:rPr sz="2800" spc="-10" dirty="0" smtClean="0">
                <a:latin typeface="Baskerville Old Face"/>
                <a:cs typeface="Baskerville Old Face"/>
              </a:rPr>
              <a:t>i</a:t>
            </a:r>
            <a:r>
              <a:rPr sz="2800" spc="5" dirty="0" smtClean="0">
                <a:latin typeface="Baskerville Old Face"/>
                <a:cs typeface="Baskerville Old Face"/>
              </a:rPr>
              <a:t>t</a:t>
            </a:r>
            <a:r>
              <a:rPr sz="2800" spc="-10" dirty="0" smtClean="0">
                <a:latin typeface="Baskerville Old Face"/>
                <a:cs typeface="Baskerville Old Face"/>
              </a:rPr>
              <a:t>i</a:t>
            </a:r>
            <a:r>
              <a:rPr sz="2800" spc="-15" dirty="0" smtClean="0">
                <a:latin typeface="Baskerville Old Face"/>
                <a:cs typeface="Baskerville Old Face"/>
              </a:rPr>
              <a:t>on</a:t>
            </a:r>
            <a:r>
              <a:rPr sz="2800" spc="-10" dirty="0" smtClean="0">
                <a:latin typeface="Times New Roman"/>
                <a:cs typeface="Times New Roman"/>
              </a:rPr>
              <a:t> </a:t>
            </a:r>
            <a:r>
              <a:rPr sz="2800" spc="-15" dirty="0" smtClean="0">
                <a:latin typeface="Baskerville Old Face"/>
                <a:cs typeface="Baskerville Old Face"/>
              </a:rPr>
              <a:t>–</a:t>
            </a:r>
            <a:r>
              <a:rPr sz="2800" spc="-5" dirty="0" smtClean="0">
                <a:latin typeface="Times New Roman"/>
                <a:cs typeface="Times New Roman"/>
              </a:rPr>
              <a:t> </a:t>
            </a:r>
            <a:r>
              <a:rPr sz="2800" spc="5" dirty="0" smtClean="0">
                <a:latin typeface="Baskerville Old Face"/>
                <a:cs typeface="Baskerville Old Face"/>
              </a:rPr>
              <a:t>l</a:t>
            </a:r>
            <a:r>
              <a:rPr sz="2800" spc="-20" dirty="0" smtClean="0">
                <a:latin typeface="Baskerville Old Face"/>
                <a:cs typeface="Baskerville Old Face"/>
              </a:rPr>
              <a:t>e</a:t>
            </a:r>
            <a:r>
              <a:rPr sz="2800" spc="-5" dirty="0" smtClean="0">
                <a:latin typeface="Baskerville Old Face"/>
                <a:cs typeface="Baskerville Old Face"/>
              </a:rPr>
              <a:t>f</a:t>
            </a:r>
            <a:r>
              <a:rPr sz="2800" spc="0" dirty="0" smtClean="0">
                <a:latin typeface="Baskerville Old Face"/>
                <a:cs typeface="Baskerville Old Face"/>
              </a:rPr>
              <a:t>t</a:t>
            </a:r>
            <a:r>
              <a:rPr sz="2800" spc="0" dirty="0" smtClean="0">
                <a:latin typeface="Times New Roman"/>
                <a:cs typeface="Times New Roman"/>
              </a:rPr>
              <a:t> </a:t>
            </a:r>
            <a:r>
              <a:rPr sz="2800" spc="-10" dirty="0" smtClean="0">
                <a:latin typeface="Baskerville Old Face"/>
                <a:cs typeface="Baskerville Old Face"/>
              </a:rPr>
              <a:t>u</a:t>
            </a:r>
            <a:r>
              <a:rPr sz="2800" spc="-20" dirty="0" smtClean="0">
                <a:latin typeface="Baskerville Old Face"/>
                <a:cs typeface="Baskerville Old Face"/>
              </a:rPr>
              <a:t>n</a:t>
            </a:r>
            <a:r>
              <a:rPr sz="2800" spc="5" dirty="0" smtClean="0">
                <a:latin typeface="Baskerville Old Face"/>
                <a:cs typeface="Baskerville Old Face"/>
              </a:rPr>
              <a:t>t</a:t>
            </a:r>
            <a:r>
              <a:rPr sz="2800" spc="-10" dirty="0" smtClean="0">
                <a:latin typeface="Baskerville Old Face"/>
                <a:cs typeface="Baskerville Old Face"/>
              </a:rPr>
              <a:t>i</a:t>
            </a:r>
            <a:r>
              <a:rPr sz="2800" spc="0" dirty="0" smtClean="0">
                <a:latin typeface="Baskerville Old Face"/>
                <a:cs typeface="Baskerville Old Face"/>
              </a:rPr>
              <a:t>l</a:t>
            </a:r>
            <a:r>
              <a:rPr sz="2800" spc="-15" dirty="0" smtClean="0">
                <a:latin typeface="Times New Roman"/>
                <a:cs typeface="Times New Roman"/>
              </a:rPr>
              <a:t> </a:t>
            </a:r>
            <a:r>
              <a:rPr sz="2800" spc="5" dirty="0" smtClean="0">
                <a:latin typeface="Baskerville Old Face"/>
                <a:cs typeface="Baskerville Old Face"/>
              </a:rPr>
              <a:t>l</a:t>
            </a:r>
            <a:r>
              <a:rPr sz="2800" spc="-25" dirty="0" smtClean="0">
                <a:latin typeface="Baskerville Old Face"/>
                <a:cs typeface="Baskerville Old Face"/>
              </a:rPr>
              <a:t>a</a:t>
            </a:r>
            <a:r>
              <a:rPr sz="2800" spc="-5" dirty="0" smtClean="0">
                <a:latin typeface="Baskerville Old Face"/>
                <a:cs typeface="Baskerville Old Face"/>
              </a:rPr>
              <a:t>s</a:t>
            </a:r>
            <a:r>
              <a:rPr sz="2800" spc="0" dirty="0" smtClean="0">
                <a:latin typeface="Baskerville Old Face"/>
                <a:cs typeface="Baskerville Old Face"/>
              </a:rPr>
              <a:t>t</a:t>
            </a:r>
            <a:r>
              <a:rPr sz="2800" spc="0" dirty="0" smtClean="0">
                <a:latin typeface="Times New Roman"/>
                <a:cs typeface="Times New Roman"/>
              </a:rPr>
              <a:t> </a:t>
            </a:r>
            <a:r>
              <a:rPr sz="2800" spc="-10" dirty="0" smtClean="0">
                <a:latin typeface="Baskerville Old Face"/>
                <a:cs typeface="Baskerville Old Face"/>
              </a:rPr>
              <a:t>a</a:t>
            </a:r>
            <a:r>
              <a:rPr sz="2800" spc="-15" dirty="0" smtClean="0">
                <a:latin typeface="Baskerville Old Face"/>
                <a:cs typeface="Baskerville Old Face"/>
              </a:rPr>
              <a:t>f</a:t>
            </a:r>
            <a:r>
              <a:rPr sz="2800" spc="-10" dirty="0" smtClean="0">
                <a:latin typeface="Baskerville Old Face"/>
                <a:cs typeface="Baskerville Old Face"/>
              </a:rPr>
              <a:t>t</a:t>
            </a:r>
            <a:r>
              <a:rPr sz="2800" spc="-5" dirty="0" smtClean="0">
                <a:latin typeface="Baskerville Old Face"/>
                <a:cs typeface="Baskerville Old Face"/>
              </a:rPr>
              <a:t>e</a:t>
            </a:r>
            <a:r>
              <a:rPr sz="2800" spc="-10" dirty="0" smtClean="0">
                <a:latin typeface="Baskerville Old Face"/>
                <a:cs typeface="Baskerville Old Face"/>
              </a:rPr>
              <a:t>r</a:t>
            </a:r>
            <a:r>
              <a:rPr sz="2800" spc="5" dirty="0" smtClean="0">
                <a:latin typeface="Times New Roman"/>
                <a:cs typeface="Times New Roman"/>
              </a:rPr>
              <a:t> </a:t>
            </a:r>
            <a:r>
              <a:rPr sz="2800" spc="-10" dirty="0" smtClean="0">
                <a:latin typeface="Baskerville Old Face"/>
                <a:cs typeface="Baskerville Old Face"/>
              </a:rPr>
              <a:t>i</a:t>
            </a:r>
            <a:r>
              <a:rPr sz="2800" spc="-20" dirty="0" smtClean="0">
                <a:latin typeface="Baskerville Old Face"/>
                <a:cs typeface="Baskerville Old Face"/>
              </a:rPr>
              <a:t>n</a:t>
            </a:r>
            <a:r>
              <a:rPr sz="2800" spc="-15" dirty="0" smtClean="0">
                <a:latin typeface="Baskerville Old Face"/>
                <a:cs typeface="Baskerville Old Face"/>
              </a:rPr>
              <a:t>s</a:t>
            </a:r>
            <a:r>
              <a:rPr sz="2800" spc="-5" dirty="0" smtClean="0">
                <a:latin typeface="Baskerville Old Face"/>
                <a:cs typeface="Baskerville Old Face"/>
              </a:rPr>
              <a:t>p</a:t>
            </a:r>
            <a:r>
              <a:rPr sz="2800" spc="-20" dirty="0" smtClean="0">
                <a:latin typeface="Baskerville Old Face"/>
                <a:cs typeface="Baskerville Old Face"/>
              </a:rPr>
              <a:t>e</a:t>
            </a:r>
            <a:r>
              <a:rPr sz="2800" spc="10" dirty="0" smtClean="0">
                <a:latin typeface="Baskerville Old Face"/>
                <a:cs typeface="Baskerville Old Face"/>
              </a:rPr>
              <a:t>c</a:t>
            </a:r>
            <a:r>
              <a:rPr sz="2800" spc="-10" dirty="0" smtClean="0">
                <a:latin typeface="Baskerville Old Face"/>
                <a:cs typeface="Baskerville Old Face"/>
              </a:rPr>
              <a:t>ti</a:t>
            </a:r>
            <a:r>
              <a:rPr sz="2800" spc="0" dirty="0" smtClean="0">
                <a:latin typeface="Baskerville Old Face"/>
                <a:cs typeface="Baskerville Old Face"/>
              </a:rPr>
              <a:t>o</a:t>
            </a:r>
            <a:r>
              <a:rPr sz="2800" spc="-15" dirty="0" smtClean="0">
                <a:latin typeface="Baskerville Old Face"/>
                <a:cs typeface="Baskerville Old Face"/>
              </a:rPr>
              <a:t>n</a:t>
            </a:r>
            <a:r>
              <a:rPr sz="2800" spc="-15" dirty="0" smtClean="0">
                <a:latin typeface="Times New Roman"/>
                <a:cs typeface="Times New Roman"/>
              </a:rPr>
              <a:t> </a:t>
            </a:r>
            <a:r>
              <a:rPr sz="2800" spc="-10" dirty="0" smtClean="0">
                <a:latin typeface="Baskerville Old Face"/>
                <a:cs typeface="Baskerville Old Face"/>
              </a:rPr>
              <a:t>is</a:t>
            </a:r>
            <a:r>
              <a:rPr sz="2800" spc="-10" dirty="0" smtClean="0">
                <a:latin typeface="Times New Roman"/>
                <a:cs typeface="Times New Roman"/>
              </a:rPr>
              <a:t> </a:t>
            </a:r>
            <a:r>
              <a:rPr sz="2800" spc="-5" dirty="0" smtClean="0">
                <a:latin typeface="Baskerville Old Face"/>
                <a:cs typeface="Baskerville Old Face"/>
              </a:rPr>
              <a:t>c</a:t>
            </a:r>
            <a:r>
              <a:rPr sz="2800" spc="-15" dirty="0" smtClean="0">
                <a:latin typeface="Baskerville Old Face"/>
                <a:cs typeface="Baskerville Old Face"/>
              </a:rPr>
              <a:t>o</a:t>
            </a:r>
            <a:r>
              <a:rPr sz="2800" spc="-10" dirty="0" smtClean="0">
                <a:latin typeface="Baskerville Old Face"/>
                <a:cs typeface="Baskerville Old Face"/>
              </a:rPr>
              <a:t>m</a:t>
            </a:r>
            <a:r>
              <a:rPr sz="2800" spc="-5" dirty="0" smtClean="0">
                <a:latin typeface="Baskerville Old Face"/>
                <a:cs typeface="Baskerville Old Face"/>
              </a:rPr>
              <a:t>p</a:t>
            </a:r>
            <a:r>
              <a:rPr sz="2800" spc="-10" dirty="0" smtClean="0">
                <a:latin typeface="Baskerville Old Face"/>
                <a:cs typeface="Baskerville Old Face"/>
              </a:rPr>
              <a:t>l</a:t>
            </a:r>
            <a:r>
              <a:rPr sz="2800" spc="-20" dirty="0" smtClean="0">
                <a:latin typeface="Baskerville Old Face"/>
                <a:cs typeface="Baskerville Old Face"/>
              </a:rPr>
              <a:t>e</a:t>
            </a:r>
            <a:r>
              <a:rPr sz="2800" spc="-10" dirty="0" smtClean="0">
                <a:latin typeface="Baskerville Old Face"/>
                <a:cs typeface="Baskerville Old Face"/>
              </a:rPr>
              <a:t>t</a:t>
            </a:r>
            <a:r>
              <a:rPr sz="2800" spc="-15" dirty="0" smtClean="0">
                <a:latin typeface="Baskerville Old Face"/>
                <a:cs typeface="Baskerville Old Face"/>
              </a:rPr>
              <a:t>e</a:t>
            </a:r>
            <a:endParaRPr sz="2800">
              <a:latin typeface="Baskerville Old Face"/>
              <a:cs typeface="Baskerville Old Face"/>
            </a:endParaRPr>
          </a:p>
          <a:p>
            <a:pPr lvl="1">
              <a:lnSpc>
                <a:spcPts val="650"/>
              </a:lnSpc>
              <a:spcBef>
                <a:spcPts val="21"/>
              </a:spcBef>
              <a:buFont typeface="Baskerville Old Face"/>
              <a:buChar char="–"/>
            </a:pPr>
            <a:endParaRPr sz="650"/>
          </a:p>
          <a:p>
            <a:pPr marL="756285" lvl="1" indent="-287020">
              <a:lnSpc>
                <a:spcPct val="100000"/>
              </a:lnSpc>
              <a:buFont typeface="Baskerville Old Face"/>
              <a:buChar char="–"/>
              <a:tabLst>
                <a:tab pos="756285" algn="l"/>
              </a:tabLst>
            </a:pPr>
            <a:r>
              <a:rPr sz="2800" spc="0" dirty="0" smtClean="0">
                <a:latin typeface="Baskerville Old Face"/>
                <a:cs typeface="Baskerville Old Face"/>
              </a:rPr>
              <a:t>I</a:t>
            </a:r>
            <a:r>
              <a:rPr sz="2800" spc="-10" dirty="0" smtClean="0">
                <a:latin typeface="Baskerville Old Face"/>
                <a:cs typeface="Baskerville Old Face"/>
              </a:rPr>
              <a:t>n</a:t>
            </a:r>
            <a:r>
              <a:rPr sz="2800" spc="-15" dirty="0" smtClean="0">
                <a:latin typeface="Baskerville Old Face"/>
                <a:cs typeface="Baskerville Old Face"/>
              </a:rPr>
              <a:t>s</a:t>
            </a:r>
            <a:r>
              <a:rPr sz="2800" spc="-5" dirty="0" smtClean="0">
                <a:latin typeface="Baskerville Old Face"/>
                <a:cs typeface="Baskerville Old Face"/>
              </a:rPr>
              <a:t>p</a:t>
            </a:r>
            <a:r>
              <a:rPr sz="2800" spc="-20" dirty="0" smtClean="0">
                <a:latin typeface="Baskerville Old Face"/>
                <a:cs typeface="Baskerville Old Face"/>
              </a:rPr>
              <a:t>e</a:t>
            </a:r>
            <a:r>
              <a:rPr sz="2800" spc="-5" dirty="0" smtClean="0">
                <a:latin typeface="Baskerville Old Face"/>
                <a:cs typeface="Baskerville Old Face"/>
              </a:rPr>
              <a:t>c</a:t>
            </a:r>
            <a:r>
              <a:rPr sz="2800" spc="-10" dirty="0" smtClean="0">
                <a:latin typeface="Baskerville Old Face"/>
                <a:cs typeface="Baskerville Old Face"/>
              </a:rPr>
              <a:t>ti</a:t>
            </a:r>
            <a:r>
              <a:rPr sz="2800" spc="0" dirty="0" smtClean="0">
                <a:latin typeface="Baskerville Old Face"/>
                <a:cs typeface="Baskerville Old Face"/>
              </a:rPr>
              <a:t>o</a:t>
            </a:r>
            <a:r>
              <a:rPr sz="2800" spc="-15" dirty="0" smtClean="0">
                <a:latin typeface="Baskerville Old Face"/>
                <a:cs typeface="Baskerville Old Face"/>
              </a:rPr>
              <a:t>n</a:t>
            </a:r>
            <a:r>
              <a:rPr sz="2800" spc="-15" dirty="0" smtClean="0">
                <a:latin typeface="Times New Roman"/>
                <a:cs typeface="Times New Roman"/>
              </a:rPr>
              <a:t> </a:t>
            </a:r>
            <a:r>
              <a:rPr sz="2800" spc="-15" dirty="0" smtClean="0">
                <a:latin typeface="Baskerville Old Face"/>
                <a:cs typeface="Baskerville Old Face"/>
              </a:rPr>
              <a:t>Po</a:t>
            </a:r>
            <a:r>
              <a:rPr sz="2800" spc="5" dirty="0" smtClean="0">
                <a:latin typeface="Baskerville Old Face"/>
                <a:cs typeface="Baskerville Old Face"/>
              </a:rPr>
              <a:t>i</a:t>
            </a:r>
            <a:r>
              <a:rPr sz="2800" spc="-20" dirty="0" smtClean="0">
                <a:latin typeface="Baskerville Old Face"/>
                <a:cs typeface="Baskerville Old Face"/>
              </a:rPr>
              <a:t>n</a:t>
            </a:r>
            <a:r>
              <a:rPr sz="2800" spc="-10" dirty="0" smtClean="0">
                <a:latin typeface="Baskerville Old Face"/>
                <a:cs typeface="Baskerville Old Face"/>
              </a:rPr>
              <a:t>ts</a:t>
            </a:r>
            <a:endParaRPr sz="2800">
              <a:latin typeface="Baskerville Old Face"/>
              <a:cs typeface="Baskerville Old Face"/>
            </a:endParaRPr>
          </a:p>
        </p:txBody>
      </p:sp>
      <p:sp>
        <p:nvSpPr>
          <p:cNvPr id="4" name="object 4" title="Men in Harnesses"/>
          <p:cNvSpPr/>
          <p:nvPr/>
        </p:nvSpPr>
        <p:spPr>
          <a:xfrm>
            <a:off x="6781800" y="5181600"/>
            <a:ext cx="2677667" cy="19842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600" y="720343"/>
            <a:ext cx="8991599" cy="651257"/>
          </a:xfrm>
        </p:spPr>
        <p:txBody>
          <a:bodyPr/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Per</a:t>
            </a:r>
            <a:r>
              <a:rPr kumimoji="0" lang="en-US" sz="3000" b="0" i="0" u="none" strike="noStrike" kern="120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s</a:t>
            </a:r>
            <a:r>
              <a:rPr kumimoji="0" lang="en-US" sz="3000" b="0" i="0" u="none" strike="noStrike" kern="1200" cap="none" spc="-1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o</a:t>
            </a:r>
            <a:r>
              <a:rPr kumimoji="0" lang="en-US" sz="3000" b="0" i="0" u="none" strike="noStrike" kern="120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n</a:t>
            </a:r>
            <a:r>
              <a:rPr kumimoji="0" lang="en-US" sz="3000" b="0" i="0" u="none" strike="noStrike" kern="1200" cap="none" spc="-1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a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l</a:t>
            </a:r>
            <a:r>
              <a:rPr kumimoji="0" lang="en-US" sz="3000" b="0" i="0" u="none" strike="noStrike" kern="120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Pr</a:t>
            </a:r>
            <a:r>
              <a:rPr kumimoji="0" lang="en-US" sz="3000" b="0" i="0" u="none" strike="noStrike" kern="1200" cap="none" spc="-1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o</a:t>
            </a:r>
            <a:r>
              <a:rPr kumimoji="0" lang="en-US" sz="3000" b="0" i="0" u="none" strike="noStrike" kern="1200" cap="none" spc="-1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t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e</a:t>
            </a:r>
            <a:r>
              <a:rPr kumimoji="0" lang="en-US" sz="3000" b="0" i="0" u="none" strike="noStrike" kern="120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ct</a:t>
            </a:r>
            <a:r>
              <a:rPr kumimoji="0" lang="en-US" sz="3000" b="0" i="0" u="none" strike="noStrike" kern="1200" cap="none" spc="-1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iv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e</a:t>
            </a:r>
            <a:r>
              <a:rPr kumimoji="0" lang="en-US" sz="3000" b="0" i="0" u="none" strike="noStrike" kern="120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3000" b="0" i="0" u="none" strike="noStrike" kern="120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E</a:t>
            </a:r>
            <a:r>
              <a:rPr kumimoji="0" lang="en-US" sz="3000" b="0" i="0" u="none" strike="noStrike" kern="1200" cap="none" spc="-1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q</a:t>
            </a:r>
            <a:r>
              <a:rPr kumimoji="0" lang="en-US" sz="3000" b="0" i="0" u="none" strike="noStrike" kern="120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u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i</a:t>
            </a:r>
            <a:r>
              <a:rPr kumimoji="0" lang="en-US" sz="3000" b="0" i="0" u="none" strike="noStrike" kern="120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pm</a:t>
            </a:r>
            <a:r>
              <a:rPr kumimoji="0" lang="en-US" sz="3000" b="0" i="0" u="none" strike="noStrike" kern="1200" cap="none" spc="-1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e</a:t>
            </a:r>
            <a:r>
              <a:rPr kumimoji="0" lang="en-US" sz="3000" b="0" i="0" u="none" strike="noStrike" kern="120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n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t</a:t>
            </a:r>
            <a:r>
              <a:rPr kumimoji="0" lang="en-US" sz="3000" b="0" i="0" u="none" strike="noStrike" kern="1200" cap="none" spc="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–</a:t>
            </a:r>
            <a:r>
              <a:rPr kumimoji="0" lang="en-US" sz="3000" b="0" i="0" u="none" strike="noStrike" kern="1200" cap="none" spc="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3000" b="0" i="0" u="none" strike="noStrike" kern="1200" cap="none" spc="-1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Fo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r</a:t>
            </a:r>
            <a:r>
              <a:rPr kumimoji="0" lang="en-US" sz="3000" b="0" i="0" u="none" strike="noStrike" kern="1200" cap="none" spc="-2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m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al</a:t>
            </a:r>
            <a:r>
              <a:rPr kumimoji="0" lang="en-US" sz="3000" b="0" i="0" u="none" strike="noStrike" kern="120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3000" b="0" i="0" u="none" strike="noStrike" kern="120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Insp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e</a:t>
            </a:r>
            <a:r>
              <a:rPr kumimoji="0" lang="en-US" sz="3000" b="0" i="0" u="none" strike="noStrike" kern="120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c</a:t>
            </a:r>
            <a:r>
              <a:rPr kumimoji="0" lang="en-US" sz="3000" b="0" i="0" u="none" strike="noStrike" kern="1200" cap="none" spc="-1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t</a:t>
            </a:r>
            <a:r>
              <a:rPr kumimoji="0" lang="en-US" sz="3000" b="0" i="0" u="none" strike="noStrike" kern="1200" cap="none" spc="-1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io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n</a:t>
            </a:r>
            <a:b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 title="Lanyard"/>
          <p:cNvSpPr/>
          <p:nvPr/>
        </p:nvSpPr>
        <p:spPr>
          <a:xfrm>
            <a:off x="4953000" y="6158483"/>
            <a:ext cx="4480559" cy="10043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 title="Lanyard"/>
          <p:cNvSpPr/>
          <p:nvPr/>
        </p:nvSpPr>
        <p:spPr>
          <a:xfrm>
            <a:off x="609600" y="6182867"/>
            <a:ext cx="4302251" cy="11323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graphicFrame>
        <p:nvGraphicFramePr>
          <p:cNvPr id="3" name="object 3" title="Text box What Happens in a fall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226887"/>
              </p:ext>
            </p:extLst>
          </p:nvPr>
        </p:nvGraphicFramePr>
        <p:xfrm>
          <a:off x="1358900" y="1892300"/>
          <a:ext cx="7580372" cy="365759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03959"/>
                <a:gridCol w="1944623"/>
                <a:gridCol w="2020823"/>
                <a:gridCol w="2410967"/>
              </a:tblGrid>
              <a:tr h="525779">
                <a:tc>
                  <a:txBody>
                    <a:bodyPr/>
                    <a:lstStyle/>
                    <a:p>
                      <a:pPr marL="361950">
                        <a:lnSpc>
                          <a:spcPct val="100000"/>
                        </a:lnSpc>
                      </a:pPr>
                      <a:r>
                        <a:rPr sz="1600" u="heavy" spc="-5" dirty="0" smtClean="0">
                          <a:latin typeface="Arial"/>
                          <a:cs typeface="Arial"/>
                        </a:rPr>
                        <a:t>T</a:t>
                      </a:r>
                      <a:r>
                        <a:rPr sz="1600" u="heavy" spc="5" dirty="0" smtClean="0">
                          <a:latin typeface="Arial"/>
                          <a:cs typeface="Arial"/>
                        </a:rPr>
                        <a:t>i</a:t>
                      </a:r>
                      <a:r>
                        <a:rPr sz="1600" u="heavy" spc="0" dirty="0" smtClean="0">
                          <a:latin typeface="Arial"/>
                          <a:cs typeface="Arial"/>
                        </a:rPr>
                        <a:t>me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53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253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</a:pPr>
                      <a:r>
                        <a:rPr sz="1600" u="heavy" dirty="0" smtClean="0">
                          <a:latin typeface="Arial"/>
                          <a:cs typeface="Arial"/>
                        </a:rPr>
                        <a:t>P</a:t>
                      </a:r>
                      <a:r>
                        <a:rPr sz="1600" u="heavy" spc="-5" dirty="0" smtClean="0">
                          <a:latin typeface="Arial"/>
                          <a:cs typeface="Arial"/>
                        </a:rPr>
                        <a:t>h</a:t>
                      </a:r>
                      <a:r>
                        <a:rPr sz="1600" u="heavy" spc="-20" dirty="0" smtClean="0">
                          <a:latin typeface="Arial"/>
                          <a:cs typeface="Arial"/>
                        </a:rPr>
                        <a:t>y</a:t>
                      </a:r>
                      <a:r>
                        <a:rPr sz="1600" u="heavy" spc="0" dirty="0" smtClean="0">
                          <a:latin typeface="Arial"/>
                          <a:cs typeface="Arial"/>
                        </a:rPr>
                        <a:t>s</a:t>
                      </a:r>
                      <a:r>
                        <a:rPr sz="1600" u="heavy" spc="5" dirty="0" smtClean="0">
                          <a:latin typeface="Arial"/>
                          <a:cs typeface="Arial"/>
                        </a:rPr>
                        <a:t>i</a:t>
                      </a:r>
                      <a:r>
                        <a:rPr sz="1600" u="heavy" spc="0" dirty="0" smtClean="0">
                          <a:latin typeface="Arial"/>
                          <a:cs typeface="Arial"/>
                        </a:rPr>
                        <a:t>c</a:t>
                      </a:r>
                      <a:r>
                        <a:rPr sz="1600" u="heavy" spc="-5" dirty="0" smtClean="0">
                          <a:latin typeface="Arial"/>
                          <a:cs typeface="Arial"/>
                        </a:rPr>
                        <a:t>a</a:t>
                      </a:r>
                      <a:r>
                        <a:rPr sz="1600" u="heavy" spc="0" dirty="0" smtClean="0">
                          <a:latin typeface="Arial"/>
                          <a:cs typeface="Arial"/>
                        </a:rPr>
                        <a:t>l </a:t>
                      </a:r>
                      <a:r>
                        <a:rPr sz="1600" u="heavy" spc="-5" dirty="0" smtClean="0">
                          <a:latin typeface="Arial"/>
                          <a:cs typeface="Arial"/>
                        </a:rPr>
                        <a:t>Re</a:t>
                      </a:r>
                      <a:r>
                        <a:rPr sz="1600" u="heavy" spc="0" dirty="0" smtClean="0">
                          <a:latin typeface="Arial"/>
                          <a:cs typeface="Arial"/>
                        </a:rPr>
                        <a:t>s</a:t>
                      </a:r>
                      <a:r>
                        <a:rPr sz="1600" u="heavy" spc="-5" dirty="0" smtClean="0">
                          <a:latin typeface="Arial"/>
                          <a:cs typeface="Arial"/>
                        </a:rPr>
                        <a:t>po</a:t>
                      </a:r>
                      <a:r>
                        <a:rPr sz="1600" u="heavy" spc="-15" dirty="0" smtClean="0">
                          <a:latin typeface="Arial"/>
                          <a:cs typeface="Arial"/>
                        </a:rPr>
                        <a:t>n</a:t>
                      </a:r>
                      <a:r>
                        <a:rPr sz="1600" u="heavy" spc="0" dirty="0" smtClean="0">
                          <a:latin typeface="Arial"/>
                          <a:cs typeface="Arial"/>
                        </a:rPr>
                        <a:t>se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253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3355">
                        <a:lnSpc>
                          <a:spcPct val="100000"/>
                        </a:lnSpc>
                      </a:pPr>
                      <a:r>
                        <a:rPr sz="1600" u="heavy" spc="-5" dirty="0" smtClean="0">
                          <a:latin typeface="Arial"/>
                          <a:cs typeface="Arial"/>
                        </a:rPr>
                        <a:t>Fre</a:t>
                      </a:r>
                      <a:r>
                        <a:rPr sz="1600" u="heavy" spc="10" dirty="0" smtClean="0">
                          <a:latin typeface="Arial"/>
                          <a:cs typeface="Arial"/>
                        </a:rPr>
                        <a:t>e</a:t>
                      </a:r>
                      <a:r>
                        <a:rPr sz="1600" u="heavy" spc="-5" dirty="0" smtClean="0">
                          <a:latin typeface="Arial"/>
                          <a:cs typeface="Arial"/>
                        </a:rPr>
                        <a:t>-Fa</a:t>
                      </a:r>
                      <a:r>
                        <a:rPr sz="1600" u="heavy" spc="5" dirty="0" smtClean="0">
                          <a:latin typeface="Arial"/>
                          <a:cs typeface="Arial"/>
                        </a:rPr>
                        <a:t>l</a:t>
                      </a:r>
                      <a:r>
                        <a:rPr sz="1600" u="heavy" spc="0" dirty="0" smtClean="0">
                          <a:latin typeface="Arial"/>
                          <a:cs typeface="Arial"/>
                        </a:rPr>
                        <a:t>l </a:t>
                      </a:r>
                      <a:r>
                        <a:rPr sz="1600" u="heavy" spc="-5" dirty="0" smtClean="0">
                          <a:latin typeface="Arial"/>
                          <a:cs typeface="Arial"/>
                        </a:rPr>
                        <a:t>D</a:t>
                      </a:r>
                      <a:r>
                        <a:rPr sz="1600" u="heavy" spc="-10" dirty="0" smtClean="0">
                          <a:latin typeface="Arial"/>
                          <a:cs typeface="Arial"/>
                        </a:rPr>
                        <a:t>i</a:t>
                      </a:r>
                      <a:r>
                        <a:rPr sz="1600" u="heavy" spc="0" dirty="0" smtClean="0">
                          <a:latin typeface="Arial"/>
                          <a:cs typeface="Arial"/>
                        </a:rPr>
                        <a:t>s</a:t>
                      </a:r>
                      <a:r>
                        <a:rPr sz="1600" u="heavy" spc="-5" dirty="0" smtClean="0">
                          <a:latin typeface="Arial"/>
                          <a:cs typeface="Arial"/>
                        </a:rPr>
                        <a:t>tan</a:t>
                      </a:r>
                      <a:r>
                        <a:rPr sz="1600" u="heavy" spc="0" dirty="0" smtClean="0">
                          <a:latin typeface="Arial"/>
                          <a:cs typeface="Arial"/>
                        </a:rPr>
                        <a:t>ce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253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</a:pPr>
                      <a:r>
                        <a:rPr sz="1600" u="heavy" dirty="0" smtClean="0">
                          <a:latin typeface="Arial"/>
                          <a:cs typeface="Arial"/>
                        </a:rPr>
                        <a:t>V</a:t>
                      </a:r>
                      <a:r>
                        <a:rPr sz="1600" u="heavy" spc="-5" dirty="0" smtClean="0">
                          <a:latin typeface="Arial"/>
                          <a:cs typeface="Arial"/>
                        </a:rPr>
                        <a:t>e</a:t>
                      </a:r>
                      <a:r>
                        <a:rPr sz="1600" u="heavy" spc="5" dirty="0" smtClean="0">
                          <a:latin typeface="Arial"/>
                          <a:cs typeface="Arial"/>
                        </a:rPr>
                        <a:t>l</a:t>
                      </a:r>
                      <a:r>
                        <a:rPr sz="1600" u="heavy" spc="-15" dirty="0" smtClean="0">
                          <a:latin typeface="Arial"/>
                          <a:cs typeface="Arial"/>
                        </a:rPr>
                        <a:t>o</a:t>
                      </a:r>
                      <a:r>
                        <a:rPr sz="1600" u="heavy" spc="-10" dirty="0" smtClean="0">
                          <a:latin typeface="Arial"/>
                          <a:cs typeface="Arial"/>
                        </a:rPr>
                        <a:t>c</a:t>
                      </a:r>
                      <a:r>
                        <a:rPr sz="1600" u="heavy" spc="5" dirty="0" smtClean="0">
                          <a:latin typeface="Arial"/>
                          <a:cs typeface="Arial"/>
                        </a:rPr>
                        <a:t>i</a:t>
                      </a:r>
                      <a:r>
                        <a:rPr sz="1600" u="heavy" spc="10" dirty="0" smtClean="0">
                          <a:latin typeface="Arial"/>
                          <a:cs typeface="Arial"/>
                        </a:rPr>
                        <a:t>t</a:t>
                      </a:r>
                      <a:r>
                        <a:rPr sz="1600" u="heavy" spc="0" dirty="0" smtClean="0">
                          <a:latin typeface="Arial"/>
                          <a:cs typeface="Arial"/>
                        </a:rPr>
                        <a:t>y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25399">
                      <a:solidFill>
                        <a:srgbClr val="000000"/>
                      </a:solidFill>
                      <a:prstDash val="solid"/>
                    </a:lnR>
                    <a:lnT w="253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16051">
                <a:tc>
                  <a:txBody>
                    <a:bodyPr/>
                    <a:lstStyle/>
                    <a:p>
                      <a:pPr marL="78740">
                        <a:lnSpc>
                          <a:spcPct val="100000"/>
                        </a:lnSpc>
                      </a:pPr>
                      <a:r>
                        <a:rPr sz="1600" spc="-5" dirty="0" smtClean="0">
                          <a:latin typeface="Arial"/>
                          <a:cs typeface="Arial"/>
                        </a:rPr>
                        <a:t>0.</a:t>
                      </a:r>
                      <a:r>
                        <a:rPr sz="1600" spc="0" dirty="0" smtClean="0">
                          <a:latin typeface="Arial"/>
                          <a:cs typeface="Arial"/>
                        </a:rPr>
                        <a:t>1</a:t>
                      </a:r>
                      <a:r>
                        <a:rPr sz="1600" spc="-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0" dirty="0" smtClean="0">
                          <a:latin typeface="Arial"/>
                          <a:cs typeface="Arial"/>
                        </a:rPr>
                        <a:t>s</a:t>
                      </a:r>
                      <a:r>
                        <a:rPr sz="1600" spc="-5" dirty="0" smtClean="0">
                          <a:latin typeface="Arial"/>
                          <a:cs typeface="Arial"/>
                        </a:rPr>
                        <a:t>e</a:t>
                      </a:r>
                      <a:r>
                        <a:rPr sz="1600" spc="0" dirty="0" smtClean="0">
                          <a:latin typeface="Arial"/>
                          <a:cs typeface="Arial"/>
                        </a:rPr>
                        <a:t>c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53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600" spc="-5" dirty="0" smtClean="0">
                          <a:latin typeface="Arial"/>
                          <a:cs typeface="Arial"/>
                        </a:rPr>
                        <a:t>Una</a:t>
                      </a:r>
                      <a:r>
                        <a:rPr sz="1600" spc="-15" dirty="0" smtClean="0">
                          <a:latin typeface="Arial"/>
                          <a:cs typeface="Arial"/>
                        </a:rPr>
                        <a:t>w</a:t>
                      </a:r>
                      <a:r>
                        <a:rPr sz="1600" spc="-5" dirty="0" smtClean="0">
                          <a:latin typeface="Arial"/>
                          <a:cs typeface="Arial"/>
                        </a:rPr>
                        <a:t>ar</a:t>
                      </a:r>
                      <a:r>
                        <a:rPr sz="1600" spc="0" dirty="0" smtClean="0">
                          <a:latin typeface="Arial"/>
                          <a:cs typeface="Arial"/>
                        </a:rPr>
                        <a:t>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600" spc="-5" dirty="0" smtClean="0">
                          <a:latin typeface="Arial"/>
                          <a:cs typeface="Arial"/>
                        </a:rPr>
                        <a:t>5.</a:t>
                      </a:r>
                      <a:r>
                        <a:rPr sz="1600" spc="0" dirty="0" smtClean="0">
                          <a:latin typeface="Arial"/>
                          <a:cs typeface="Arial"/>
                        </a:rPr>
                        <a:t>1</a:t>
                      </a:r>
                      <a:r>
                        <a:rPr sz="1600" spc="-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0" dirty="0" smtClean="0">
                          <a:latin typeface="Arial"/>
                          <a:cs typeface="Arial"/>
                        </a:rPr>
                        <a:t>cm</a:t>
                      </a:r>
                      <a:r>
                        <a:rPr sz="1600" spc="1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 smtClean="0">
                          <a:latin typeface="Arial"/>
                          <a:cs typeface="Arial"/>
                        </a:rPr>
                        <a:t>(</a:t>
                      </a:r>
                      <a:r>
                        <a:rPr sz="1600" spc="0" dirty="0" smtClean="0">
                          <a:latin typeface="Arial"/>
                          <a:cs typeface="Arial"/>
                        </a:rPr>
                        <a:t>2</a:t>
                      </a:r>
                      <a:r>
                        <a:rPr sz="1600" spc="1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5" dirty="0" smtClean="0">
                          <a:latin typeface="Arial"/>
                          <a:cs typeface="Arial"/>
                        </a:rPr>
                        <a:t>i</a:t>
                      </a:r>
                      <a:r>
                        <a:rPr sz="1600" spc="-5" dirty="0" smtClean="0">
                          <a:latin typeface="Arial"/>
                          <a:cs typeface="Arial"/>
                        </a:rPr>
                        <a:t>n</a:t>
                      </a:r>
                      <a:r>
                        <a:rPr sz="1600" spc="0" dirty="0" smtClean="0">
                          <a:latin typeface="Arial"/>
                          <a:cs typeface="Arial"/>
                        </a:rPr>
                        <a:t>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600" spc="-5" dirty="0" smtClean="0">
                          <a:latin typeface="Arial"/>
                          <a:cs typeface="Arial"/>
                        </a:rPr>
                        <a:t>1.</a:t>
                      </a:r>
                      <a:r>
                        <a:rPr sz="1600" spc="0" dirty="0" smtClean="0">
                          <a:latin typeface="Arial"/>
                          <a:cs typeface="Arial"/>
                        </a:rPr>
                        <a:t>0</a:t>
                      </a:r>
                      <a:r>
                        <a:rPr sz="1600" spc="-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10" dirty="0" smtClean="0">
                          <a:latin typeface="Arial"/>
                          <a:cs typeface="Arial"/>
                        </a:rPr>
                        <a:t>m</a:t>
                      </a:r>
                      <a:r>
                        <a:rPr sz="1600" spc="-5" dirty="0" smtClean="0">
                          <a:latin typeface="Arial"/>
                          <a:cs typeface="Arial"/>
                        </a:rPr>
                        <a:t>/</a:t>
                      </a:r>
                      <a:r>
                        <a:rPr sz="1600" spc="0" dirty="0" smtClean="0">
                          <a:latin typeface="Arial"/>
                          <a:cs typeface="Arial"/>
                        </a:rPr>
                        <a:t>s</a:t>
                      </a:r>
                      <a:r>
                        <a:rPr sz="1600" spc="1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 smtClean="0">
                          <a:latin typeface="Arial"/>
                          <a:cs typeface="Arial"/>
                        </a:rPr>
                        <a:t>(3.</a:t>
                      </a:r>
                      <a:r>
                        <a:rPr sz="1600" spc="0" dirty="0" smtClean="0">
                          <a:latin typeface="Arial"/>
                          <a:cs typeface="Arial"/>
                        </a:rPr>
                        <a:t>3</a:t>
                      </a:r>
                      <a:r>
                        <a:rPr sz="1600" spc="10" dirty="0" smtClean="0">
                          <a:latin typeface="Arial"/>
                          <a:cs typeface="Arial"/>
                        </a:rPr>
                        <a:t> f</a:t>
                      </a:r>
                      <a:r>
                        <a:rPr sz="1600" spc="-5" dirty="0" smtClean="0">
                          <a:latin typeface="Arial"/>
                          <a:cs typeface="Arial"/>
                        </a:rPr>
                        <a:t>t/</a:t>
                      </a:r>
                      <a:r>
                        <a:rPr sz="1600" spc="15" dirty="0" smtClean="0">
                          <a:latin typeface="Arial"/>
                          <a:cs typeface="Arial"/>
                        </a:rPr>
                        <a:t>s</a:t>
                      </a:r>
                      <a:r>
                        <a:rPr sz="1600" spc="0" dirty="0" smtClean="0">
                          <a:latin typeface="Arial"/>
                          <a:cs typeface="Arial"/>
                        </a:rPr>
                        <a:t>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253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16051">
                <a:tc>
                  <a:txBody>
                    <a:bodyPr/>
                    <a:lstStyle/>
                    <a:p>
                      <a:pPr marL="78740">
                        <a:lnSpc>
                          <a:spcPct val="100000"/>
                        </a:lnSpc>
                      </a:pPr>
                      <a:r>
                        <a:rPr sz="1600" spc="-5" dirty="0" smtClean="0">
                          <a:latin typeface="Arial"/>
                          <a:cs typeface="Arial"/>
                        </a:rPr>
                        <a:t>0.</a:t>
                      </a:r>
                      <a:r>
                        <a:rPr sz="1600" spc="0" dirty="0" smtClean="0">
                          <a:latin typeface="Arial"/>
                          <a:cs typeface="Arial"/>
                        </a:rPr>
                        <a:t>2</a:t>
                      </a:r>
                      <a:r>
                        <a:rPr sz="1600" spc="-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0" dirty="0" smtClean="0">
                          <a:latin typeface="Arial"/>
                          <a:cs typeface="Arial"/>
                        </a:rPr>
                        <a:t>s</a:t>
                      </a:r>
                      <a:r>
                        <a:rPr sz="1600" spc="-5" dirty="0" smtClean="0">
                          <a:latin typeface="Arial"/>
                          <a:cs typeface="Arial"/>
                        </a:rPr>
                        <a:t>e</a:t>
                      </a:r>
                      <a:r>
                        <a:rPr sz="1600" spc="0" dirty="0" smtClean="0">
                          <a:latin typeface="Arial"/>
                          <a:cs typeface="Arial"/>
                        </a:rPr>
                        <a:t>c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53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600" dirty="0" smtClean="0">
                          <a:latin typeface="Arial"/>
                          <a:cs typeface="Arial"/>
                        </a:rPr>
                        <a:t>A</a:t>
                      </a:r>
                      <a:r>
                        <a:rPr sz="1600" spc="-15" dirty="0" smtClean="0">
                          <a:latin typeface="Arial"/>
                          <a:cs typeface="Arial"/>
                        </a:rPr>
                        <a:t>w</a:t>
                      </a:r>
                      <a:r>
                        <a:rPr sz="1600" spc="-5" dirty="0" smtClean="0">
                          <a:latin typeface="Arial"/>
                          <a:cs typeface="Arial"/>
                        </a:rPr>
                        <a:t>ar</a:t>
                      </a:r>
                      <a:r>
                        <a:rPr sz="1600" spc="0" dirty="0" smtClean="0">
                          <a:latin typeface="Arial"/>
                          <a:cs typeface="Arial"/>
                        </a:rPr>
                        <a:t>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600" spc="-5" dirty="0" smtClean="0">
                          <a:latin typeface="Arial"/>
                          <a:cs typeface="Arial"/>
                        </a:rPr>
                        <a:t>20.</a:t>
                      </a:r>
                      <a:r>
                        <a:rPr sz="1600" spc="0" dirty="0" smtClean="0">
                          <a:latin typeface="Arial"/>
                          <a:cs typeface="Arial"/>
                        </a:rPr>
                        <a:t>3</a:t>
                      </a:r>
                      <a:r>
                        <a:rPr sz="1600" spc="-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0" dirty="0" smtClean="0">
                          <a:latin typeface="Arial"/>
                          <a:cs typeface="Arial"/>
                        </a:rPr>
                        <a:t>cm</a:t>
                      </a:r>
                      <a:r>
                        <a:rPr sz="1600" spc="1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 smtClean="0">
                          <a:latin typeface="Arial"/>
                          <a:cs typeface="Arial"/>
                        </a:rPr>
                        <a:t>(</a:t>
                      </a:r>
                      <a:r>
                        <a:rPr sz="1600" spc="0" dirty="0" smtClean="0">
                          <a:latin typeface="Arial"/>
                          <a:cs typeface="Arial"/>
                        </a:rPr>
                        <a:t>8</a:t>
                      </a:r>
                      <a:r>
                        <a:rPr sz="1600" spc="1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5" dirty="0" smtClean="0">
                          <a:latin typeface="Arial"/>
                          <a:cs typeface="Arial"/>
                        </a:rPr>
                        <a:t>i</a:t>
                      </a:r>
                      <a:r>
                        <a:rPr sz="1600" spc="-5" dirty="0" smtClean="0">
                          <a:latin typeface="Arial"/>
                          <a:cs typeface="Arial"/>
                        </a:rPr>
                        <a:t>n</a:t>
                      </a:r>
                      <a:r>
                        <a:rPr sz="1600" spc="0" dirty="0" smtClean="0">
                          <a:latin typeface="Arial"/>
                          <a:cs typeface="Arial"/>
                        </a:rPr>
                        <a:t>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600" spc="-5" dirty="0" smtClean="0">
                          <a:latin typeface="Arial"/>
                          <a:cs typeface="Arial"/>
                        </a:rPr>
                        <a:t>2.1</a:t>
                      </a:r>
                      <a:r>
                        <a:rPr sz="1600" spc="0" dirty="0" smtClean="0">
                          <a:latin typeface="Arial"/>
                          <a:cs typeface="Arial"/>
                        </a:rPr>
                        <a:t>3</a:t>
                      </a:r>
                      <a:r>
                        <a:rPr sz="1600" spc="-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10" dirty="0" smtClean="0">
                          <a:latin typeface="Arial"/>
                          <a:cs typeface="Arial"/>
                        </a:rPr>
                        <a:t>m</a:t>
                      </a:r>
                      <a:r>
                        <a:rPr sz="1600" spc="-5" dirty="0" smtClean="0">
                          <a:latin typeface="Arial"/>
                          <a:cs typeface="Arial"/>
                        </a:rPr>
                        <a:t>/</a:t>
                      </a:r>
                      <a:r>
                        <a:rPr sz="1600" spc="0" dirty="0" smtClean="0">
                          <a:latin typeface="Arial"/>
                          <a:cs typeface="Arial"/>
                        </a:rPr>
                        <a:t>s</a:t>
                      </a:r>
                      <a:r>
                        <a:rPr sz="1600" spc="1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 smtClean="0">
                          <a:latin typeface="Arial"/>
                          <a:cs typeface="Arial"/>
                        </a:rPr>
                        <a:t>(</a:t>
                      </a:r>
                      <a:r>
                        <a:rPr sz="1600" spc="0" dirty="0" smtClean="0">
                          <a:latin typeface="Arial"/>
                          <a:cs typeface="Arial"/>
                        </a:rPr>
                        <a:t>7</a:t>
                      </a:r>
                      <a:r>
                        <a:rPr sz="1600" spc="1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 smtClean="0">
                          <a:latin typeface="Arial"/>
                          <a:cs typeface="Arial"/>
                        </a:rPr>
                        <a:t>f</a:t>
                      </a:r>
                      <a:r>
                        <a:rPr sz="1600" spc="10" dirty="0" smtClean="0">
                          <a:latin typeface="Arial"/>
                          <a:cs typeface="Arial"/>
                        </a:rPr>
                        <a:t>t</a:t>
                      </a:r>
                      <a:r>
                        <a:rPr sz="1600" spc="-5" dirty="0" smtClean="0">
                          <a:latin typeface="Arial"/>
                          <a:cs typeface="Arial"/>
                        </a:rPr>
                        <a:t>/</a:t>
                      </a:r>
                      <a:r>
                        <a:rPr sz="1600" spc="0" dirty="0" smtClean="0">
                          <a:latin typeface="Arial"/>
                          <a:cs typeface="Arial"/>
                        </a:rPr>
                        <a:t>s)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253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13003">
                <a:tc>
                  <a:txBody>
                    <a:bodyPr/>
                    <a:lstStyle/>
                    <a:p>
                      <a:pPr marL="78740">
                        <a:lnSpc>
                          <a:spcPct val="100000"/>
                        </a:lnSpc>
                      </a:pPr>
                      <a:r>
                        <a:rPr sz="1600" spc="-5" dirty="0" smtClean="0">
                          <a:latin typeface="Arial"/>
                          <a:cs typeface="Arial"/>
                        </a:rPr>
                        <a:t>0.</a:t>
                      </a:r>
                      <a:r>
                        <a:rPr sz="1600" spc="0" dirty="0" smtClean="0">
                          <a:latin typeface="Arial"/>
                          <a:cs typeface="Arial"/>
                        </a:rPr>
                        <a:t>5</a:t>
                      </a:r>
                      <a:r>
                        <a:rPr sz="1600" spc="-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0" dirty="0" smtClean="0">
                          <a:latin typeface="Arial"/>
                          <a:cs typeface="Arial"/>
                        </a:rPr>
                        <a:t>s</a:t>
                      </a:r>
                      <a:r>
                        <a:rPr sz="1600" spc="-5" dirty="0" smtClean="0">
                          <a:latin typeface="Arial"/>
                          <a:cs typeface="Arial"/>
                        </a:rPr>
                        <a:t>e</a:t>
                      </a:r>
                      <a:r>
                        <a:rPr sz="1600" spc="0" dirty="0" smtClean="0">
                          <a:latin typeface="Arial"/>
                          <a:cs typeface="Arial"/>
                        </a:rPr>
                        <a:t>c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53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600" dirty="0" smtClean="0">
                          <a:latin typeface="Arial"/>
                          <a:cs typeface="Arial"/>
                        </a:rPr>
                        <a:t>S</a:t>
                      </a:r>
                      <a:r>
                        <a:rPr sz="1600" spc="-5" dirty="0" smtClean="0">
                          <a:latin typeface="Arial"/>
                          <a:cs typeface="Arial"/>
                        </a:rPr>
                        <a:t>tar</a:t>
                      </a:r>
                      <a:r>
                        <a:rPr sz="1600" spc="0" dirty="0" smtClean="0">
                          <a:latin typeface="Arial"/>
                          <a:cs typeface="Arial"/>
                        </a:rPr>
                        <a:t>t</a:t>
                      </a:r>
                      <a:r>
                        <a:rPr sz="1600" spc="1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 smtClean="0">
                          <a:latin typeface="Arial"/>
                          <a:cs typeface="Arial"/>
                        </a:rPr>
                        <a:t>t</a:t>
                      </a:r>
                      <a:r>
                        <a:rPr sz="1600" spc="0" dirty="0" smtClean="0">
                          <a:latin typeface="Arial"/>
                          <a:cs typeface="Arial"/>
                        </a:rPr>
                        <a:t>o</a:t>
                      </a:r>
                      <a:r>
                        <a:rPr sz="1600" spc="1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0" dirty="0" smtClean="0">
                          <a:latin typeface="Arial"/>
                          <a:cs typeface="Arial"/>
                        </a:rPr>
                        <a:t>M</a:t>
                      </a:r>
                      <a:r>
                        <a:rPr sz="1600" spc="-5" dirty="0" smtClean="0">
                          <a:latin typeface="Arial"/>
                          <a:cs typeface="Arial"/>
                        </a:rPr>
                        <a:t>o</a:t>
                      </a:r>
                      <a:r>
                        <a:rPr sz="1600" spc="0" dirty="0" smtClean="0">
                          <a:latin typeface="Arial"/>
                          <a:cs typeface="Arial"/>
                        </a:rPr>
                        <a:t>ve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600" spc="-5" dirty="0" smtClean="0">
                          <a:latin typeface="Arial"/>
                          <a:cs typeface="Arial"/>
                        </a:rPr>
                        <a:t>1.2</a:t>
                      </a:r>
                      <a:r>
                        <a:rPr sz="1600" spc="0" dirty="0" smtClean="0">
                          <a:latin typeface="Arial"/>
                          <a:cs typeface="Arial"/>
                        </a:rPr>
                        <a:t>2</a:t>
                      </a:r>
                      <a:r>
                        <a:rPr sz="1600" spc="-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0" dirty="0" smtClean="0">
                          <a:latin typeface="Arial"/>
                          <a:cs typeface="Arial"/>
                        </a:rPr>
                        <a:t>m</a:t>
                      </a:r>
                      <a:r>
                        <a:rPr sz="1600" spc="2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 smtClean="0">
                          <a:latin typeface="Arial"/>
                          <a:cs typeface="Arial"/>
                        </a:rPr>
                        <a:t>(</a:t>
                      </a:r>
                      <a:r>
                        <a:rPr sz="1600" spc="0" dirty="0" smtClean="0">
                          <a:latin typeface="Arial"/>
                          <a:cs typeface="Arial"/>
                        </a:rPr>
                        <a:t>4</a:t>
                      </a:r>
                      <a:r>
                        <a:rPr sz="1600" spc="1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 smtClean="0">
                          <a:latin typeface="Arial"/>
                          <a:cs typeface="Arial"/>
                        </a:rPr>
                        <a:t>f</a:t>
                      </a:r>
                      <a:r>
                        <a:rPr sz="1600" spc="10" dirty="0" smtClean="0">
                          <a:latin typeface="Arial"/>
                          <a:cs typeface="Arial"/>
                        </a:rPr>
                        <a:t>t</a:t>
                      </a:r>
                      <a:r>
                        <a:rPr sz="1600" spc="0" dirty="0" smtClean="0">
                          <a:latin typeface="Arial"/>
                          <a:cs typeface="Arial"/>
                        </a:rPr>
                        <a:t>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600" spc="-5" dirty="0" smtClean="0">
                          <a:latin typeface="Arial"/>
                          <a:cs typeface="Arial"/>
                        </a:rPr>
                        <a:t>4.8</a:t>
                      </a:r>
                      <a:r>
                        <a:rPr sz="1600" spc="0" dirty="0" smtClean="0">
                          <a:latin typeface="Arial"/>
                          <a:cs typeface="Arial"/>
                        </a:rPr>
                        <a:t>8</a:t>
                      </a:r>
                      <a:r>
                        <a:rPr sz="1600" spc="-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10" dirty="0" smtClean="0">
                          <a:latin typeface="Arial"/>
                          <a:cs typeface="Arial"/>
                        </a:rPr>
                        <a:t>m</a:t>
                      </a:r>
                      <a:r>
                        <a:rPr sz="1600" spc="-5" dirty="0" smtClean="0">
                          <a:latin typeface="Arial"/>
                          <a:cs typeface="Arial"/>
                        </a:rPr>
                        <a:t>/</a:t>
                      </a:r>
                      <a:r>
                        <a:rPr sz="1600" spc="0" dirty="0" smtClean="0">
                          <a:latin typeface="Arial"/>
                          <a:cs typeface="Arial"/>
                        </a:rPr>
                        <a:t>s</a:t>
                      </a:r>
                      <a:r>
                        <a:rPr sz="1600" spc="1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 smtClean="0">
                          <a:latin typeface="Arial"/>
                          <a:cs typeface="Arial"/>
                        </a:rPr>
                        <a:t>(1</a:t>
                      </a:r>
                      <a:r>
                        <a:rPr sz="1600" spc="0" dirty="0" smtClean="0">
                          <a:latin typeface="Arial"/>
                          <a:cs typeface="Arial"/>
                        </a:rPr>
                        <a:t>6</a:t>
                      </a:r>
                      <a:r>
                        <a:rPr sz="1600" spc="1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 smtClean="0">
                          <a:latin typeface="Arial"/>
                          <a:cs typeface="Arial"/>
                        </a:rPr>
                        <a:t>f</a:t>
                      </a:r>
                      <a:r>
                        <a:rPr sz="1600" spc="10" dirty="0" smtClean="0">
                          <a:latin typeface="Arial"/>
                          <a:cs typeface="Arial"/>
                        </a:rPr>
                        <a:t>t</a:t>
                      </a:r>
                      <a:r>
                        <a:rPr sz="1600" spc="-5" dirty="0" smtClean="0">
                          <a:latin typeface="Arial"/>
                          <a:cs typeface="Arial"/>
                        </a:rPr>
                        <a:t>/</a:t>
                      </a:r>
                      <a:r>
                        <a:rPr sz="1600" spc="0" dirty="0" smtClean="0">
                          <a:latin typeface="Arial"/>
                          <a:cs typeface="Arial"/>
                        </a:rPr>
                        <a:t>s)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253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16051">
                <a:tc>
                  <a:txBody>
                    <a:bodyPr/>
                    <a:lstStyle/>
                    <a:p>
                      <a:pPr marL="78740">
                        <a:lnSpc>
                          <a:spcPct val="100000"/>
                        </a:lnSpc>
                      </a:pPr>
                      <a:r>
                        <a:rPr sz="1600" spc="-5" dirty="0" smtClean="0">
                          <a:latin typeface="Arial"/>
                          <a:cs typeface="Arial"/>
                        </a:rPr>
                        <a:t>0.6</a:t>
                      </a:r>
                      <a:r>
                        <a:rPr sz="1600" spc="0" dirty="0" smtClean="0">
                          <a:latin typeface="Arial"/>
                          <a:cs typeface="Arial"/>
                        </a:rPr>
                        <a:t>1</a:t>
                      </a:r>
                      <a:r>
                        <a:rPr sz="1600" spc="-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0" dirty="0" smtClean="0">
                          <a:latin typeface="Arial"/>
                          <a:cs typeface="Arial"/>
                        </a:rPr>
                        <a:t>s</a:t>
                      </a:r>
                      <a:r>
                        <a:rPr sz="1600" spc="-5" dirty="0" smtClean="0">
                          <a:latin typeface="Arial"/>
                          <a:cs typeface="Arial"/>
                        </a:rPr>
                        <a:t>e</a:t>
                      </a:r>
                      <a:r>
                        <a:rPr sz="1600" spc="0" dirty="0" smtClean="0">
                          <a:latin typeface="Arial"/>
                          <a:cs typeface="Arial"/>
                        </a:rPr>
                        <a:t>c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53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600" dirty="0" smtClean="0">
                          <a:latin typeface="Arial"/>
                          <a:cs typeface="Arial"/>
                        </a:rPr>
                        <a:t>S</a:t>
                      </a:r>
                      <a:r>
                        <a:rPr sz="1600" spc="-10" dirty="0" smtClean="0">
                          <a:latin typeface="Arial"/>
                          <a:cs typeface="Arial"/>
                        </a:rPr>
                        <a:t>l</a:t>
                      </a:r>
                      <a:r>
                        <a:rPr sz="1600" spc="5" dirty="0" smtClean="0">
                          <a:latin typeface="Arial"/>
                          <a:cs typeface="Arial"/>
                        </a:rPr>
                        <a:t>i</a:t>
                      </a:r>
                      <a:r>
                        <a:rPr sz="1600" spc="-5" dirty="0" smtClean="0">
                          <a:latin typeface="Arial"/>
                          <a:cs typeface="Arial"/>
                        </a:rPr>
                        <a:t>gh</a:t>
                      </a:r>
                      <a:r>
                        <a:rPr sz="1600" spc="0" dirty="0" smtClean="0">
                          <a:latin typeface="Arial"/>
                          <a:cs typeface="Arial"/>
                        </a:rPr>
                        <a:t>t</a:t>
                      </a:r>
                      <a:r>
                        <a:rPr sz="1600" spc="-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0" dirty="0" smtClean="0">
                          <a:latin typeface="Arial"/>
                          <a:cs typeface="Arial"/>
                        </a:rPr>
                        <a:t>M</a:t>
                      </a:r>
                      <a:r>
                        <a:rPr sz="1600" spc="-5" dirty="0" smtClean="0">
                          <a:latin typeface="Arial"/>
                          <a:cs typeface="Arial"/>
                        </a:rPr>
                        <a:t>o</a:t>
                      </a:r>
                      <a:r>
                        <a:rPr sz="1600" spc="0" dirty="0" smtClean="0">
                          <a:latin typeface="Arial"/>
                          <a:cs typeface="Arial"/>
                        </a:rPr>
                        <a:t>v</a:t>
                      </a:r>
                      <a:r>
                        <a:rPr sz="1600" spc="-5" dirty="0" smtClean="0">
                          <a:latin typeface="Arial"/>
                          <a:cs typeface="Arial"/>
                        </a:rPr>
                        <a:t>e</a:t>
                      </a:r>
                      <a:r>
                        <a:rPr sz="1600" spc="0" dirty="0" smtClean="0">
                          <a:latin typeface="Arial"/>
                          <a:cs typeface="Arial"/>
                        </a:rPr>
                        <a:t>m</a:t>
                      </a:r>
                      <a:r>
                        <a:rPr sz="1600" spc="-5" dirty="0" smtClean="0">
                          <a:latin typeface="Arial"/>
                          <a:cs typeface="Arial"/>
                        </a:rPr>
                        <a:t>en</a:t>
                      </a:r>
                      <a:r>
                        <a:rPr sz="1600" spc="0" dirty="0" smtClean="0">
                          <a:latin typeface="Arial"/>
                          <a:cs typeface="Arial"/>
                        </a:rPr>
                        <a:t>t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600" spc="-5" dirty="0" smtClean="0">
                          <a:latin typeface="Arial"/>
                          <a:cs typeface="Arial"/>
                        </a:rPr>
                        <a:t>1.8</a:t>
                      </a:r>
                      <a:r>
                        <a:rPr sz="1600" spc="0" dirty="0" smtClean="0">
                          <a:latin typeface="Arial"/>
                          <a:cs typeface="Arial"/>
                        </a:rPr>
                        <a:t>3</a:t>
                      </a:r>
                      <a:r>
                        <a:rPr sz="1600" spc="-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0" dirty="0" smtClean="0">
                          <a:latin typeface="Arial"/>
                          <a:cs typeface="Arial"/>
                        </a:rPr>
                        <a:t>m</a:t>
                      </a:r>
                      <a:r>
                        <a:rPr sz="1600" spc="2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 smtClean="0">
                          <a:latin typeface="Arial"/>
                          <a:cs typeface="Arial"/>
                        </a:rPr>
                        <a:t>(</a:t>
                      </a:r>
                      <a:r>
                        <a:rPr sz="1600" spc="0" dirty="0" smtClean="0">
                          <a:latin typeface="Arial"/>
                          <a:cs typeface="Arial"/>
                        </a:rPr>
                        <a:t>6</a:t>
                      </a:r>
                      <a:r>
                        <a:rPr sz="1600" spc="1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 smtClean="0">
                          <a:latin typeface="Arial"/>
                          <a:cs typeface="Arial"/>
                        </a:rPr>
                        <a:t>f</a:t>
                      </a:r>
                      <a:r>
                        <a:rPr sz="1600" spc="10" dirty="0" smtClean="0">
                          <a:latin typeface="Arial"/>
                          <a:cs typeface="Arial"/>
                        </a:rPr>
                        <a:t>t</a:t>
                      </a:r>
                      <a:r>
                        <a:rPr sz="1600" spc="0" dirty="0" smtClean="0">
                          <a:latin typeface="Arial"/>
                          <a:cs typeface="Arial"/>
                        </a:rPr>
                        <a:t>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600" spc="-5" dirty="0" smtClean="0">
                          <a:latin typeface="Arial"/>
                          <a:cs typeface="Arial"/>
                        </a:rPr>
                        <a:t>5.9</a:t>
                      </a:r>
                      <a:r>
                        <a:rPr sz="1600" spc="0" dirty="0" smtClean="0">
                          <a:latin typeface="Arial"/>
                          <a:cs typeface="Arial"/>
                        </a:rPr>
                        <a:t>7</a:t>
                      </a:r>
                      <a:r>
                        <a:rPr sz="1600" spc="-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10" dirty="0" smtClean="0">
                          <a:latin typeface="Arial"/>
                          <a:cs typeface="Arial"/>
                        </a:rPr>
                        <a:t>m</a:t>
                      </a:r>
                      <a:r>
                        <a:rPr sz="1600" spc="-5" dirty="0" smtClean="0">
                          <a:latin typeface="Arial"/>
                          <a:cs typeface="Arial"/>
                        </a:rPr>
                        <a:t>/</a:t>
                      </a:r>
                      <a:r>
                        <a:rPr sz="1600" spc="0" dirty="0" smtClean="0">
                          <a:latin typeface="Arial"/>
                          <a:cs typeface="Arial"/>
                        </a:rPr>
                        <a:t>s</a:t>
                      </a:r>
                      <a:r>
                        <a:rPr sz="1600" spc="1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 smtClean="0">
                          <a:latin typeface="Arial"/>
                          <a:cs typeface="Arial"/>
                        </a:rPr>
                        <a:t>(19.</a:t>
                      </a:r>
                      <a:r>
                        <a:rPr sz="1600" spc="0" dirty="0" smtClean="0">
                          <a:latin typeface="Arial"/>
                          <a:cs typeface="Arial"/>
                        </a:rPr>
                        <a:t>6</a:t>
                      </a:r>
                      <a:r>
                        <a:rPr sz="1600" spc="10" dirty="0" smtClean="0">
                          <a:latin typeface="Arial"/>
                          <a:cs typeface="Arial"/>
                        </a:rPr>
                        <a:t> f</a:t>
                      </a:r>
                      <a:r>
                        <a:rPr sz="1600" spc="-5" dirty="0" smtClean="0">
                          <a:latin typeface="Arial"/>
                          <a:cs typeface="Arial"/>
                        </a:rPr>
                        <a:t>t</a:t>
                      </a:r>
                      <a:r>
                        <a:rPr sz="1600" spc="10" dirty="0" smtClean="0">
                          <a:latin typeface="Arial"/>
                          <a:cs typeface="Arial"/>
                        </a:rPr>
                        <a:t>/</a:t>
                      </a:r>
                      <a:r>
                        <a:rPr sz="1600" spc="0" dirty="0" smtClean="0">
                          <a:latin typeface="Arial"/>
                          <a:cs typeface="Arial"/>
                        </a:rPr>
                        <a:t>s)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253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14527">
                <a:tc>
                  <a:txBody>
                    <a:bodyPr/>
                    <a:lstStyle/>
                    <a:p>
                      <a:pPr marL="78740">
                        <a:lnSpc>
                          <a:spcPct val="100000"/>
                        </a:lnSpc>
                      </a:pPr>
                      <a:r>
                        <a:rPr sz="1600" spc="-5" dirty="0" smtClean="0">
                          <a:latin typeface="Arial"/>
                          <a:cs typeface="Arial"/>
                        </a:rPr>
                        <a:t>0.</a:t>
                      </a:r>
                      <a:r>
                        <a:rPr sz="1600" spc="0" dirty="0" smtClean="0">
                          <a:latin typeface="Arial"/>
                          <a:cs typeface="Arial"/>
                        </a:rPr>
                        <a:t>7</a:t>
                      </a:r>
                      <a:r>
                        <a:rPr sz="1600" spc="-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0" dirty="0" smtClean="0">
                          <a:latin typeface="Arial"/>
                          <a:cs typeface="Arial"/>
                        </a:rPr>
                        <a:t>s</a:t>
                      </a:r>
                      <a:r>
                        <a:rPr sz="1600" spc="-5" dirty="0" smtClean="0">
                          <a:latin typeface="Arial"/>
                          <a:cs typeface="Arial"/>
                        </a:rPr>
                        <a:t>e</a:t>
                      </a:r>
                      <a:r>
                        <a:rPr sz="1600" spc="0" dirty="0" smtClean="0">
                          <a:latin typeface="Arial"/>
                          <a:cs typeface="Arial"/>
                        </a:rPr>
                        <a:t>c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53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600" spc="-5" dirty="0" smtClean="0">
                          <a:latin typeface="Arial"/>
                          <a:cs typeface="Arial"/>
                        </a:rPr>
                        <a:t>I</a:t>
                      </a:r>
                      <a:r>
                        <a:rPr sz="1600" spc="0" dirty="0" smtClean="0">
                          <a:latin typeface="Arial"/>
                          <a:cs typeface="Arial"/>
                        </a:rPr>
                        <a:t>m</a:t>
                      </a:r>
                      <a:r>
                        <a:rPr sz="1600" spc="-5" dirty="0" smtClean="0">
                          <a:latin typeface="Arial"/>
                          <a:cs typeface="Arial"/>
                        </a:rPr>
                        <a:t>pa</a:t>
                      </a:r>
                      <a:r>
                        <a:rPr sz="1600" spc="0" dirty="0" smtClean="0">
                          <a:latin typeface="Arial"/>
                          <a:cs typeface="Arial"/>
                        </a:rPr>
                        <a:t>ct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600" spc="-5" dirty="0" smtClean="0">
                          <a:latin typeface="Arial"/>
                          <a:cs typeface="Arial"/>
                        </a:rPr>
                        <a:t>2.4</a:t>
                      </a:r>
                      <a:r>
                        <a:rPr sz="1600" spc="0" dirty="0" smtClean="0">
                          <a:latin typeface="Arial"/>
                          <a:cs typeface="Arial"/>
                        </a:rPr>
                        <a:t>1</a:t>
                      </a:r>
                      <a:r>
                        <a:rPr sz="1600" spc="-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0" dirty="0" smtClean="0">
                          <a:latin typeface="Arial"/>
                          <a:cs typeface="Arial"/>
                        </a:rPr>
                        <a:t>m</a:t>
                      </a:r>
                      <a:r>
                        <a:rPr sz="1600" spc="2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 smtClean="0">
                          <a:latin typeface="Arial"/>
                          <a:cs typeface="Arial"/>
                        </a:rPr>
                        <a:t>(7.</a:t>
                      </a:r>
                      <a:r>
                        <a:rPr sz="1600" spc="0" dirty="0" smtClean="0">
                          <a:latin typeface="Arial"/>
                          <a:cs typeface="Arial"/>
                        </a:rPr>
                        <a:t>9</a:t>
                      </a:r>
                      <a:r>
                        <a:rPr sz="1600" spc="10" dirty="0" smtClean="0">
                          <a:latin typeface="Arial"/>
                          <a:cs typeface="Arial"/>
                        </a:rPr>
                        <a:t> f</a:t>
                      </a:r>
                      <a:r>
                        <a:rPr sz="1600" spc="-5" dirty="0" smtClean="0">
                          <a:latin typeface="Arial"/>
                          <a:cs typeface="Arial"/>
                        </a:rPr>
                        <a:t>t</a:t>
                      </a:r>
                      <a:r>
                        <a:rPr sz="1600" spc="0" dirty="0" smtClean="0">
                          <a:latin typeface="Arial"/>
                          <a:cs typeface="Arial"/>
                        </a:rPr>
                        <a:t>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600" spc="-5" dirty="0" smtClean="0">
                          <a:latin typeface="Arial"/>
                          <a:cs typeface="Arial"/>
                        </a:rPr>
                        <a:t>7.0</a:t>
                      </a:r>
                      <a:r>
                        <a:rPr sz="1600" spc="0" dirty="0" smtClean="0">
                          <a:latin typeface="Arial"/>
                          <a:cs typeface="Arial"/>
                        </a:rPr>
                        <a:t>1</a:t>
                      </a:r>
                      <a:r>
                        <a:rPr sz="1600" spc="-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10" dirty="0" smtClean="0">
                          <a:latin typeface="Arial"/>
                          <a:cs typeface="Arial"/>
                        </a:rPr>
                        <a:t>m</a:t>
                      </a:r>
                      <a:r>
                        <a:rPr sz="1600" spc="-5" dirty="0" smtClean="0">
                          <a:latin typeface="Arial"/>
                          <a:cs typeface="Arial"/>
                        </a:rPr>
                        <a:t>/</a:t>
                      </a:r>
                      <a:r>
                        <a:rPr sz="1600" spc="0" dirty="0" smtClean="0">
                          <a:latin typeface="Arial"/>
                          <a:cs typeface="Arial"/>
                        </a:rPr>
                        <a:t>s</a:t>
                      </a:r>
                      <a:r>
                        <a:rPr sz="1600" spc="1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 smtClean="0">
                          <a:latin typeface="Arial"/>
                          <a:cs typeface="Arial"/>
                        </a:rPr>
                        <a:t>(2</a:t>
                      </a:r>
                      <a:r>
                        <a:rPr sz="1600" spc="0" dirty="0" smtClean="0">
                          <a:latin typeface="Arial"/>
                          <a:cs typeface="Arial"/>
                        </a:rPr>
                        <a:t>3</a:t>
                      </a:r>
                      <a:r>
                        <a:rPr sz="1600" spc="1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 smtClean="0">
                          <a:latin typeface="Arial"/>
                          <a:cs typeface="Arial"/>
                        </a:rPr>
                        <a:t>f</a:t>
                      </a:r>
                      <a:r>
                        <a:rPr sz="1600" spc="10" dirty="0" smtClean="0">
                          <a:latin typeface="Arial"/>
                          <a:cs typeface="Arial"/>
                        </a:rPr>
                        <a:t>t</a:t>
                      </a:r>
                      <a:r>
                        <a:rPr sz="1600" spc="-5" dirty="0" smtClean="0">
                          <a:latin typeface="Arial"/>
                          <a:cs typeface="Arial"/>
                        </a:rPr>
                        <a:t>/</a:t>
                      </a:r>
                      <a:r>
                        <a:rPr sz="1600" spc="0" dirty="0" smtClean="0">
                          <a:latin typeface="Arial"/>
                          <a:cs typeface="Arial"/>
                        </a:rPr>
                        <a:t>s)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253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84631">
                <a:tc>
                  <a:txBody>
                    <a:bodyPr/>
                    <a:lstStyle/>
                    <a:p>
                      <a:pPr marL="78740">
                        <a:lnSpc>
                          <a:spcPct val="100000"/>
                        </a:lnSpc>
                      </a:pPr>
                      <a:r>
                        <a:rPr sz="1600" spc="-5" dirty="0" smtClean="0">
                          <a:latin typeface="Arial"/>
                          <a:cs typeface="Arial"/>
                        </a:rPr>
                        <a:t>0.</a:t>
                      </a:r>
                      <a:r>
                        <a:rPr sz="1600" spc="0" dirty="0" smtClean="0">
                          <a:latin typeface="Arial"/>
                          <a:cs typeface="Arial"/>
                        </a:rPr>
                        <a:t>9</a:t>
                      </a:r>
                      <a:r>
                        <a:rPr sz="1600" spc="-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0" dirty="0" smtClean="0">
                          <a:latin typeface="Arial"/>
                          <a:cs typeface="Arial"/>
                        </a:rPr>
                        <a:t>s</a:t>
                      </a:r>
                      <a:r>
                        <a:rPr sz="1600" spc="-5" dirty="0" smtClean="0">
                          <a:latin typeface="Arial"/>
                          <a:cs typeface="Arial"/>
                        </a:rPr>
                        <a:t>e</a:t>
                      </a:r>
                      <a:r>
                        <a:rPr sz="1600" spc="0" dirty="0" smtClean="0">
                          <a:latin typeface="Arial"/>
                          <a:cs typeface="Arial"/>
                        </a:rPr>
                        <a:t>c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53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600" spc="-5" dirty="0" smtClean="0">
                          <a:latin typeface="Arial"/>
                          <a:cs typeface="Arial"/>
                        </a:rPr>
                        <a:t>Reboun</a:t>
                      </a:r>
                      <a:r>
                        <a:rPr sz="1600" spc="0" dirty="0" smtClean="0">
                          <a:latin typeface="Arial"/>
                          <a:cs typeface="Arial"/>
                        </a:rPr>
                        <a:t>d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600" spc="-5" dirty="0" smtClean="0">
                          <a:latin typeface="Arial"/>
                          <a:cs typeface="Arial"/>
                        </a:rPr>
                        <a:t>3.9</a:t>
                      </a:r>
                      <a:r>
                        <a:rPr sz="1600" spc="0" dirty="0" smtClean="0">
                          <a:latin typeface="Arial"/>
                          <a:cs typeface="Arial"/>
                        </a:rPr>
                        <a:t>6</a:t>
                      </a:r>
                      <a:r>
                        <a:rPr sz="1600" spc="-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0" dirty="0" smtClean="0">
                          <a:latin typeface="Arial"/>
                          <a:cs typeface="Arial"/>
                        </a:rPr>
                        <a:t>m</a:t>
                      </a:r>
                      <a:r>
                        <a:rPr sz="1600" spc="2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 smtClean="0">
                          <a:latin typeface="Arial"/>
                          <a:cs typeface="Arial"/>
                        </a:rPr>
                        <a:t>(1</a:t>
                      </a:r>
                      <a:r>
                        <a:rPr sz="1600" spc="0" dirty="0" smtClean="0">
                          <a:latin typeface="Arial"/>
                          <a:cs typeface="Arial"/>
                        </a:rPr>
                        <a:t>3</a:t>
                      </a:r>
                      <a:r>
                        <a:rPr sz="1600" spc="1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 smtClean="0">
                          <a:latin typeface="Arial"/>
                          <a:cs typeface="Arial"/>
                        </a:rPr>
                        <a:t>f</a:t>
                      </a:r>
                      <a:r>
                        <a:rPr sz="1600" spc="10" dirty="0" smtClean="0">
                          <a:latin typeface="Arial"/>
                          <a:cs typeface="Arial"/>
                        </a:rPr>
                        <a:t>t</a:t>
                      </a:r>
                      <a:r>
                        <a:rPr sz="1600" spc="0" dirty="0" smtClean="0">
                          <a:latin typeface="Arial"/>
                          <a:cs typeface="Arial"/>
                        </a:rPr>
                        <a:t>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600" spc="-5" dirty="0" smtClean="0">
                          <a:latin typeface="Arial"/>
                          <a:cs typeface="Arial"/>
                        </a:rPr>
                        <a:t>8.8</a:t>
                      </a:r>
                      <a:r>
                        <a:rPr sz="1600" spc="0" dirty="0" smtClean="0">
                          <a:latin typeface="Arial"/>
                          <a:cs typeface="Arial"/>
                        </a:rPr>
                        <a:t>4</a:t>
                      </a:r>
                      <a:r>
                        <a:rPr sz="1600" spc="-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10" dirty="0" smtClean="0">
                          <a:latin typeface="Arial"/>
                          <a:cs typeface="Arial"/>
                        </a:rPr>
                        <a:t>m</a:t>
                      </a:r>
                      <a:r>
                        <a:rPr sz="1600" spc="-5" dirty="0" smtClean="0">
                          <a:latin typeface="Arial"/>
                          <a:cs typeface="Arial"/>
                        </a:rPr>
                        <a:t>/</a:t>
                      </a:r>
                      <a:r>
                        <a:rPr sz="1600" spc="0" dirty="0" smtClean="0">
                          <a:latin typeface="Arial"/>
                          <a:cs typeface="Arial"/>
                        </a:rPr>
                        <a:t>s</a:t>
                      </a:r>
                      <a:r>
                        <a:rPr sz="1600" spc="1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 smtClean="0">
                          <a:latin typeface="Arial"/>
                          <a:cs typeface="Arial"/>
                        </a:rPr>
                        <a:t>(2</a:t>
                      </a:r>
                      <a:r>
                        <a:rPr sz="1600" spc="0" dirty="0" smtClean="0">
                          <a:latin typeface="Arial"/>
                          <a:cs typeface="Arial"/>
                        </a:rPr>
                        <a:t>9</a:t>
                      </a:r>
                      <a:r>
                        <a:rPr sz="1600" spc="1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 smtClean="0">
                          <a:latin typeface="Arial"/>
                          <a:cs typeface="Arial"/>
                        </a:rPr>
                        <a:t>f</a:t>
                      </a:r>
                      <a:r>
                        <a:rPr sz="1600" spc="10" dirty="0" smtClean="0">
                          <a:latin typeface="Arial"/>
                          <a:cs typeface="Arial"/>
                        </a:rPr>
                        <a:t>t</a:t>
                      </a:r>
                      <a:r>
                        <a:rPr sz="1600" spc="-5" dirty="0" smtClean="0">
                          <a:latin typeface="Arial"/>
                          <a:cs typeface="Arial"/>
                        </a:rPr>
                        <a:t>/</a:t>
                      </a:r>
                      <a:r>
                        <a:rPr sz="1600" spc="0" dirty="0" smtClean="0">
                          <a:latin typeface="Arial"/>
                          <a:cs typeface="Arial"/>
                        </a:rPr>
                        <a:t>s)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253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71499">
                <a:tc>
                  <a:txBody>
                    <a:bodyPr/>
                    <a:lstStyle/>
                    <a:p>
                      <a:pPr marL="78740">
                        <a:lnSpc>
                          <a:spcPct val="100000"/>
                        </a:lnSpc>
                      </a:pPr>
                      <a:r>
                        <a:rPr sz="1600" spc="-5" dirty="0" smtClean="0">
                          <a:latin typeface="Arial"/>
                          <a:cs typeface="Arial"/>
                        </a:rPr>
                        <a:t>1.</a:t>
                      </a:r>
                      <a:r>
                        <a:rPr sz="1600" spc="0" dirty="0" smtClean="0">
                          <a:latin typeface="Arial"/>
                          <a:cs typeface="Arial"/>
                        </a:rPr>
                        <a:t>0</a:t>
                      </a:r>
                      <a:r>
                        <a:rPr sz="1600" spc="-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0" dirty="0" smtClean="0">
                          <a:latin typeface="Arial"/>
                          <a:cs typeface="Arial"/>
                        </a:rPr>
                        <a:t>s</a:t>
                      </a:r>
                      <a:r>
                        <a:rPr sz="1600" spc="-5" dirty="0" smtClean="0">
                          <a:latin typeface="Arial"/>
                          <a:cs typeface="Arial"/>
                        </a:rPr>
                        <a:t>e</a:t>
                      </a:r>
                      <a:r>
                        <a:rPr sz="1600" spc="0" dirty="0" smtClean="0">
                          <a:latin typeface="Arial"/>
                          <a:cs typeface="Arial"/>
                        </a:rPr>
                        <a:t>c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53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2539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600" dirty="0" smtClean="0">
                          <a:latin typeface="Arial"/>
                          <a:cs typeface="Arial"/>
                        </a:rPr>
                        <a:t>S</a:t>
                      </a:r>
                      <a:r>
                        <a:rPr sz="1600" spc="-5" dirty="0" smtClean="0">
                          <a:latin typeface="Arial"/>
                          <a:cs typeface="Arial"/>
                        </a:rPr>
                        <a:t>u</a:t>
                      </a:r>
                      <a:r>
                        <a:rPr sz="1600" spc="0" dirty="0" smtClean="0">
                          <a:latin typeface="Arial"/>
                          <a:cs typeface="Arial"/>
                        </a:rPr>
                        <a:t>s</a:t>
                      </a:r>
                      <a:r>
                        <a:rPr sz="1600" spc="-5" dirty="0" smtClean="0">
                          <a:latin typeface="Arial"/>
                          <a:cs typeface="Arial"/>
                        </a:rPr>
                        <a:t>pen</a:t>
                      </a:r>
                      <a:r>
                        <a:rPr sz="1600" spc="0" dirty="0" smtClean="0">
                          <a:latin typeface="Arial"/>
                          <a:cs typeface="Arial"/>
                        </a:rPr>
                        <a:t>d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2539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600" spc="-5" dirty="0" smtClean="0">
                          <a:latin typeface="Arial"/>
                          <a:cs typeface="Arial"/>
                        </a:rPr>
                        <a:t>4.</a:t>
                      </a:r>
                      <a:r>
                        <a:rPr sz="1600" spc="0" dirty="0" smtClean="0">
                          <a:latin typeface="Arial"/>
                          <a:cs typeface="Arial"/>
                        </a:rPr>
                        <a:t>9</a:t>
                      </a:r>
                      <a:r>
                        <a:rPr sz="1600" spc="-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0" dirty="0" smtClean="0">
                          <a:latin typeface="Arial"/>
                          <a:cs typeface="Arial"/>
                        </a:rPr>
                        <a:t>m</a:t>
                      </a:r>
                      <a:r>
                        <a:rPr sz="1600" spc="2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 smtClean="0">
                          <a:latin typeface="Arial"/>
                          <a:cs typeface="Arial"/>
                        </a:rPr>
                        <a:t>(1</a:t>
                      </a:r>
                      <a:r>
                        <a:rPr sz="1600" spc="0" dirty="0" smtClean="0">
                          <a:latin typeface="Arial"/>
                          <a:cs typeface="Arial"/>
                        </a:rPr>
                        <a:t>6</a:t>
                      </a:r>
                      <a:r>
                        <a:rPr sz="1600" spc="1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 smtClean="0">
                          <a:latin typeface="Arial"/>
                          <a:cs typeface="Arial"/>
                        </a:rPr>
                        <a:t>f</a:t>
                      </a:r>
                      <a:r>
                        <a:rPr sz="1600" spc="10" dirty="0" smtClean="0">
                          <a:latin typeface="Arial"/>
                          <a:cs typeface="Arial"/>
                        </a:rPr>
                        <a:t>t</a:t>
                      </a:r>
                      <a:r>
                        <a:rPr sz="1600" spc="0" dirty="0" smtClean="0">
                          <a:latin typeface="Arial"/>
                          <a:cs typeface="Arial"/>
                        </a:rPr>
                        <a:t>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2539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600" spc="-5" dirty="0" smtClean="0">
                          <a:latin typeface="Arial"/>
                          <a:cs typeface="Arial"/>
                        </a:rPr>
                        <a:t>9.7</a:t>
                      </a:r>
                      <a:r>
                        <a:rPr sz="1600" spc="0" dirty="0" smtClean="0">
                          <a:latin typeface="Arial"/>
                          <a:cs typeface="Arial"/>
                        </a:rPr>
                        <a:t>5</a:t>
                      </a:r>
                      <a:r>
                        <a:rPr sz="1600" spc="-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10" dirty="0" smtClean="0">
                          <a:latin typeface="Arial"/>
                          <a:cs typeface="Arial"/>
                        </a:rPr>
                        <a:t>m</a:t>
                      </a:r>
                      <a:r>
                        <a:rPr sz="1600" spc="-5" dirty="0" smtClean="0">
                          <a:latin typeface="Arial"/>
                          <a:cs typeface="Arial"/>
                        </a:rPr>
                        <a:t>/</a:t>
                      </a:r>
                      <a:r>
                        <a:rPr sz="1600" spc="0" dirty="0" smtClean="0">
                          <a:latin typeface="Arial"/>
                          <a:cs typeface="Arial"/>
                        </a:rPr>
                        <a:t>s</a:t>
                      </a:r>
                      <a:r>
                        <a:rPr sz="1600" spc="1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 smtClean="0">
                          <a:latin typeface="Arial"/>
                          <a:cs typeface="Arial"/>
                        </a:rPr>
                        <a:t>(3</a:t>
                      </a:r>
                      <a:r>
                        <a:rPr sz="1600" spc="0" dirty="0" smtClean="0">
                          <a:latin typeface="Arial"/>
                          <a:cs typeface="Arial"/>
                        </a:rPr>
                        <a:t>2</a:t>
                      </a:r>
                      <a:r>
                        <a:rPr sz="1600" spc="1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 smtClean="0">
                          <a:latin typeface="Arial"/>
                          <a:cs typeface="Arial"/>
                        </a:rPr>
                        <a:t>f</a:t>
                      </a:r>
                      <a:r>
                        <a:rPr sz="1600" spc="10" dirty="0" smtClean="0">
                          <a:latin typeface="Arial"/>
                          <a:cs typeface="Arial"/>
                        </a:rPr>
                        <a:t>t</a:t>
                      </a:r>
                      <a:r>
                        <a:rPr sz="1600" spc="-5" dirty="0" smtClean="0">
                          <a:latin typeface="Arial"/>
                          <a:cs typeface="Arial"/>
                        </a:rPr>
                        <a:t>/</a:t>
                      </a:r>
                      <a:r>
                        <a:rPr sz="1600" spc="0" dirty="0" smtClean="0">
                          <a:latin typeface="Arial"/>
                          <a:cs typeface="Arial"/>
                        </a:rPr>
                        <a:t>s)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253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25399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138629" y="304800"/>
            <a:ext cx="7776771" cy="1244472"/>
          </a:xfrm>
        </p:spPr>
        <p:txBody>
          <a:bodyPr/>
          <a:lstStyle/>
          <a:p>
            <a:pPr algn="ctr"/>
            <a:r>
              <a:rPr lang="en-US" sz="4000" spc="-5" dirty="0" smtClean="0">
                <a:latin typeface="Baskerville Old Face"/>
                <a:cs typeface="Baskerville Old Face"/>
              </a:rPr>
              <a:t>W</a:t>
            </a:r>
            <a:r>
              <a:rPr lang="en-US" sz="4000" spc="0" dirty="0" smtClean="0">
                <a:latin typeface="Baskerville Old Face"/>
                <a:cs typeface="Baskerville Old Face"/>
              </a:rPr>
              <a:t>h</a:t>
            </a:r>
            <a:r>
              <a:rPr lang="en-US" sz="4000" spc="-10" dirty="0" smtClean="0">
                <a:latin typeface="Baskerville Old Face"/>
                <a:cs typeface="Baskerville Old Face"/>
              </a:rPr>
              <a:t>a</a:t>
            </a:r>
            <a:r>
              <a:rPr lang="en-US" sz="4000" spc="0" dirty="0" smtClean="0">
                <a:latin typeface="Baskerville Old Face"/>
                <a:cs typeface="Baskerville Old Face"/>
              </a:rPr>
              <a:t>t</a:t>
            </a:r>
            <a:r>
              <a:rPr lang="en-US" sz="4000" spc="-5" dirty="0" smtClean="0">
                <a:latin typeface="Times New Roman"/>
                <a:cs typeface="Times New Roman"/>
              </a:rPr>
              <a:t> </a:t>
            </a:r>
            <a:r>
              <a:rPr lang="en-US" sz="4000" spc="-5" dirty="0" smtClean="0">
                <a:latin typeface="Baskerville Old Face"/>
                <a:cs typeface="Baskerville Old Face"/>
              </a:rPr>
              <a:t>H</a:t>
            </a:r>
            <a:r>
              <a:rPr lang="en-US" sz="4000" spc="0" dirty="0" smtClean="0">
                <a:latin typeface="Baskerville Old Face"/>
                <a:cs typeface="Baskerville Old Face"/>
              </a:rPr>
              <a:t>a</a:t>
            </a:r>
            <a:r>
              <a:rPr lang="en-US" sz="4000" spc="-10" dirty="0" smtClean="0">
                <a:latin typeface="Baskerville Old Face"/>
                <a:cs typeface="Baskerville Old Face"/>
              </a:rPr>
              <a:t>p</a:t>
            </a:r>
            <a:r>
              <a:rPr lang="en-US" sz="4000" spc="0" dirty="0" smtClean="0">
                <a:latin typeface="Baskerville Old Face"/>
                <a:cs typeface="Baskerville Old Face"/>
              </a:rPr>
              <a:t>pe</a:t>
            </a:r>
            <a:r>
              <a:rPr lang="en-US" sz="4000" spc="-30" dirty="0" smtClean="0">
                <a:latin typeface="Baskerville Old Face"/>
                <a:cs typeface="Baskerville Old Face"/>
              </a:rPr>
              <a:t>n</a:t>
            </a:r>
            <a:r>
              <a:rPr lang="en-US" sz="4000" spc="-15" dirty="0" smtClean="0">
                <a:latin typeface="Baskerville Old Face"/>
                <a:cs typeface="Baskerville Old Face"/>
              </a:rPr>
              <a:t>s</a:t>
            </a:r>
            <a:r>
              <a:rPr lang="en-US" sz="4000" spc="-5" dirty="0" smtClean="0">
                <a:latin typeface="Times New Roman"/>
                <a:cs typeface="Times New Roman"/>
              </a:rPr>
              <a:t> </a:t>
            </a:r>
            <a:r>
              <a:rPr lang="en-US" sz="4000" spc="10" dirty="0" smtClean="0">
                <a:latin typeface="Baskerville Old Face"/>
                <a:cs typeface="Baskerville Old Face"/>
              </a:rPr>
              <a:t>i</a:t>
            </a:r>
            <a:r>
              <a:rPr lang="en-US" sz="4000" spc="-20" dirty="0" smtClean="0">
                <a:latin typeface="Baskerville Old Face"/>
                <a:cs typeface="Baskerville Old Face"/>
              </a:rPr>
              <a:t>n</a:t>
            </a:r>
            <a:r>
              <a:rPr lang="en-US" sz="4000" spc="-10" dirty="0" smtClean="0">
                <a:latin typeface="Times New Roman"/>
                <a:cs typeface="Times New Roman"/>
              </a:rPr>
              <a:t> </a:t>
            </a:r>
            <a:r>
              <a:rPr lang="en-US" sz="4000" spc="0" dirty="0" smtClean="0">
                <a:latin typeface="Baskerville Old Face"/>
                <a:cs typeface="Baskerville Old Face"/>
              </a:rPr>
              <a:t>a</a:t>
            </a:r>
            <a:r>
              <a:rPr lang="en-US" sz="4000" spc="-10" dirty="0" smtClean="0">
                <a:latin typeface="Times New Roman"/>
                <a:cs typeface="Times New Roman"/>
              </a:rPr>
              <a:t> </a:t>
            </a:r>
            <a:r>
              <a:rPr lang="en-US" sz="4000" spc="0" dirty="0" smtClean="0">
                <a:latin typeface="Baskerville Old Face"/>
                <a:cs typeface="Baskerville Old Face"/>
              </a:rPr>
              <a:t>F</a:t>
            </a:r>
            <a:r>
              <a:rPr lang="en-US" sz="4000" spc="-10" dirty="0" smtClean="0">
                <a:latin typeface="Baskerville Old Face"/>
                <a:cs typeface="Baskerville Old Face"/>
              </a:rPr>
              <a:t>a</a:t>
            </a:r>
            <a:r>
              <a:rPr lang="en-US" sz="4000" spc="0" dirty="0" smtClean="0">
                <a:latin typeface="Baskerville Old Face"/>
                <a:cs typeface="Baskerville Old Face"/>
              </a:rPr>
              <a:t>ll</a:t>
            </a:r>
            <a:r>
              <a:rPr lang="en-US" sz="4000" spc="10" dirty="0" smtClean="0">
                <a:latin typeface="Times New Roman"/>
                <a:cs typeface="Times New Roman"/>
              </a:rPr>
              <a:t> </a:t>
            </a:r>
            <a:br>
              <a:rPr lang="en-US" sz="4000" spc="10" dirty="0" smtClean="0">
                <a:latin typeface="Times New Roman"/>
                <a:cs typeface="Times New Roman"/>
              </a:rPr>
            </a:br>
            <a:r>
              <a:rPr lang="en-US" sz="4000" spc="-5" dirty="0" smtClean="0">
                <a:latin typeface="Baskerville Old Face"/>
                <a:cs typeface="Baskerville Old Face"/>
              </a:rPr>
              <a:t>w</a:t>
            </a:r>
            <a:r>
              <a:rPr lang="en-US" sz="4000" spc="0" dirty="0" smtClean="0">
                <a:latin typeface="Baskerville Old Face"/>
                <a:cs typeface="Baskerville Old Face"/>
              </a:rPr>
              <a:t>i</a:t>
            </a:r>
            <a:r>
              <a:rPr lang="en-US" sz="4000" spc="-5" dirty="0" smtClean="0">
                <a:latin typeface="Baskerville Old Face"/>
                <a:cs typeface="Baskerville Old Face"/>
              </a:rPr>
              <a:t>t</a:t>
            </a:r>
            <a:r>
              <a:rPr lang="en-US" sz="4000" spc="0" dirty="0" smtClean="0">
                <a:latin typeface="Baskerville Old Face"/>
                <a:cs typeface="Baskerville Old Face"/>
              </a:rPr>
              <a:t>h</a:t>
            </a:r>
            <a:r>
              <a:rPr lang="en-US" sz="4000" spc="0" dirty="0" smtClean="0">
                <a:latin typeface="Times New Roman"/>
                <a:cs typeface="Times New Roman"/>
              </a:rPr>
              <a:t> </a:t>
            </a:r>
            <a:r>
              <a:rPr lang="en-US" sz="4000" spc="0" dirty="0" smtClean="0">
                <a:latin typeface="Baskerville Old Face"/>
                <a:cs typeface="Baskerville Old Face"/>
              </a:rPr>
              <a:t>a</a:t>
            </a:r>
            <a:r>
              <a:rPr lang="en-US" sz="4000" spc="-10" dirty="0" smtClean="0">
                <a:latin typeface="Times New Roman"/>
                <a:cs typeface="Times New Roman"/>
              </a:rPr>
              <a:t> </a:t>
            </a:r>
            <a:r>
              <a:rPr lang="en-US" sz="4000" spc="0" dirty="0" smtClean="0">
                <a:latin typeface="Baskerville Old Face"/>
                <a:cs typeface="Baskerville Old Face"/>
              </a:rPr>
              <a:t>1</a:t>
            </a:r>
            <a:r>
              <a:rPr lang="en-US" sz="4000" spc="5" dirty="0" smtClean="0">
                <a:latin typeface="Baskerville Old Face"/>
                <a:cs typeface="Baskerville Old Face"/>
              </a:rPr>
              <a:t>.</a:t>
            </a:r>
            <a:r>
              <a:rPr lang="en-US" sz="4000" spc="0" dirty="0" smtClean="0">
                <a:latin typeface="Baskerville Old Face"/>
                <a:cs typeface="Baskerville Old Face"/>
              </a:rPr>
              <a:t>8</a:t>
            </a:r>
            <a:r>
              <a:rPr lang="en-US" sz="4000" spc="0" dirty="0" smtClean="0">
                <a:latin typeface="Times New Roman"/>
                <a:cs typeface="Times New Roman"/>
              </a:rPr>
              <a:t> </a:t>
            </a:r>
            <a:r>
              <a:rPr lang="en-US" sz="4000" spc="0" dirty="0" smtClean="0">
                <a:latin typeface="Baskerville Old Face"/>
                <a:cs typeface="Baskerville Old Face"/>
              </a:rPr>
              <a:t>m</a:t>
            </a:r>
            <a:r>
              <a:rPr lang="en-US" sz="4000" spc="0" dirty="0" smtClean="0">
                <a:latin typeface="Times New Roman"/>
                <a:cs typeface="Times New Roman"/>
              </a:rPr>
              <a:t> </a:t>
            </a:r>
            <a:r>
              <a:rPr lang="en-US" sz="4000" spc="0" dirty="0" smtClean="0">
                <a:latin typeface="Baskerville Old Face"/>
                <a:cs typeface="Baskerville Old Face"/>
              </a:rPr>
              <a:t>(6</a:t>
            </a:r>
            <a:r>
              <a:rPr lang="en-US" sz="4000" spc="0" dirty="0" smtClean="0">
                <a:latin typeface="Times New Roman"/>
                <a:cs typeface="Times New Roman"/>
              </a:rPr>
              <a:t> </a:t>
            </a:r>
            <a:r>
              <a:rPr lang="en-US" sz="4000" spc="-5" dirty="0" err="1" smtClean="0">
                <a:latin typeface="Baskerville Old Face"/>
                <a:cs typeface="Baskerville Old Face"/>
              </a:rPr>
              <a:t>f</a:t>
            </a:r>
            <a:r>
              <a:rPr lang="en-US" sz="4000" spc="10" dirty="0" err="1" smtClean="0">
                <a:latin typeface="Baskerville Old Face"/>
                <a:cs typeface="Baskerville Old Face"/>
              </a:rPr>
              <a:t>t</a:t>
            </a:r>
            <a:r>
              <a:rPr lang="en-US" sz="4000" spc="0" dirty="0" smtClean="0">
                <a:latin typeface="Baskerville Old Face"/>
                <a:cs typeface="Baskerville Old Face"/>
              </a:rPr>
              <a:t>)</a:t>
            </a:r>
            <a:r>
              <a:rPr lang="en-US" sz="4000" spc="-10" dirty="0" smtClean="0">
                <a:latin typeface="Times New Roman"/>
                <a:cs typeface="Times New Roman"/>
              </a:rPr>
              <a:t> </a:t>
            </a:r>
            <a:r>
              <a:rPr lang="en-US" sz="4000" spc="0" dirty="0" smtClean="0">
                <a:latin typeface="Baskerville Old Face"/>
                <a:cs typeface="Baskerville Old Face"/>
              </a:rPr>
              <a:t>la</a:t>
            </a:r>
            <a:r>
              <a:rPr lang="en-US" sz="4000" spc="-30" dirty="0" smtClean="0">
                <a:latin typeface="Baskerville Old Face"/>
                <a:cs typeface="Baskerville Old Face"/>
              </a:rPr>
              <a:t>n</a:t>
            </a:r>
            <a:r>
              <a:rPr lang="en-US" sz="4000" spc="0" dirty="0" smtClean="0">
                <a:latin typeface="Baskerville Old Face"/>
                <a:cs typeface="Baskerville Old Face"/>
              </a:rPr>
              <a:t>ya</a:t>
            </a:r>
            <a:r>
              <a:rPr lang="en-US" sz="4000" spc="-20" dirty="0" smtClean="0">
                <a:latin typeface="Baskerville Old Face"/>
                <a:cs typeface="Baskerville Old Face"/>
              </a:rPr>
              <a:t>r</a:t>
            </a:r>
            <a:r>
              <a:rPr lang="en-US" sz="4000" spc="0" dirty="0" smtClean="0">
                <a:latin typeface="Baskerville Old Face"/>
                <a:cs typeface="Baskerville Old Face"/>
              </a:rPr>
              <a:t>d?</a:t>
            </a:r>
            <a:r>
              <a:rPr lang="en-US" dirty="0" smtClean="0">
                <a:latin typeface="Baskerville Old Face"/>
                <a:cs typeface="Baskerville Old Face"/>
              </a:rPr>
              <a:t/>
            </a:r>
            <a:br>
              <a:rPr lang="en-US" dirty="0" smtClean="0">
                <a:latin typeface="Baskerville Old Face"/>
                <a:cs typeface="Baskerville Old Face"/>
              </a:rPr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0047" rIns="0" bIns="0" rtlCol="0">
            <a:noAutofit/>
          </a:bodyPr>
          <a:lstStyle/>
          <a:p>
            <a:pPr marL="839469" marR="12700" indent="630555">
              <a:lnSpc>
                <a:spcPct val="100000"/>
              </a:lnSpc>
            </a:pPr>
            <a:r>
              <a:rPr sz="3000" dirty="0" smtClean="0">
                <a:latin typeface="Baskerville Old Face"/>
                <a:cs typeface="Baskerville Old Face"/>
              </a:rPr>
              <a:t>Per</a:t>
            </a:r>
            <a:r>
              <a:rPr sz="3000" spc="-5" dirty="0" smtClean="0">
                <a:latin typeface="Baskerville Old Face"/>
                <a:cs typeface="Baskerville Old Face"/>
              </a:rPr>
              <a:t>s</a:t>
            </a:r>
            <a:r>
              <a:rPr sz="3000" spc="-10" dirty="0" smtClean="0">
                <a:latin typeface="Baskerville Old Face"/>
                <a:cs typeface="Baskerville Old Face"/>
              </a:rPr>
              <a:t>o</a:t>
            </a:r>
            <a:r>
              <a:rPr sz="3000" spc="-5" dirty="0" smtClean="0">
                <a:latin typeface="Baskerville Old Face"/>
                <a:cs typeface="Baskerville Old Face"/>
              </a:rPr>
              <a:t>n</a:t>
            </a:r>
            <a:r>
              <a:rPr sz="3000" spc="-10" dirty="0" smtClean="0">
                <a:latin typeface="Baskerville Old Face"/>
                <a:cs typeface="Baskerville Old Face"/>
              </a:rPr>
              <a:t>a</a:t>
            </a:r>
            <a:r>
              <a:rPr sz="3000" spc="0" dirty="0" smtClean="0">
                <a:latin typeface="Baskerville Old Face"/>
                <a:cs typeface="Baskerville Old Face"/>
              </a:rPr>
              <a:t>l</a:t>
            </a:r>
            <a:r>
              <a:rPr sz="3000" spc="-5" dirty="0" smtClean="0">
                <a:latin typeface="Times New Roman"/>
                <a:cs typeface="Times New Roman"/>
              </a:rPr>
              <a:t> </a:t>
            </a:r>
            <a:r>
              <a:rPr sz="3000" spc="0" dirty="0" smtClean="0">
                <a:latin typeface="Baskerville Old Face"/>
                <a:cs typeface="Baskerville Old Face"/>
              </a:rPr>
              <a:t>Pr</a:t>
            </a:r>
            <a:r>
              <a:rPr sz="3000" spc="-10" dirty="0" smtClean="0">
                <a:latin typeface="Baskerville Old Face"/>
                <a:cs typeface="Baskerville Old Face"/>
              </a:rPr>
              <a:t>o</a:t>
            </a:r>
            <a:r>
              <a:rPr sz="3000" spc="-15" dirty="0" smtClean="0">
                <a:latin typeface="Baskerville Old Face"/>
                <a:cs typeface="Baskerville Old Face"/>
              </a:rPr>
              <a:t>t</a:t>
            </a:r>
            <a:r>
              <a:rPr sz="3000" spc="0" dirty="0" smtClean="0">
                <a:latin typeface="Baskerville Old Face"/>
                <a:cs typeface="Baskerville Old Face"/>
              </a:rPr>
              <a:t>e</a:t>
            </a:r>
            <a:r>
              <a:rPr sz="3000" spc="-5" dirty="0" smtClean="0">
                <a:latin typeface="Baskerville Old Face"/>
                <a:cs typeface="Baskerville Old Face"/>
              </a:rPr>
              <a:t>ct</a:t>
            </a:r>
            <a:r>
              <a:rPr sz="3000" spc="-10" dirty="0" smtClean="0">
                <a:latin typeface="Baskerville Old Face"/>
                <a:cs typeface="Baskerville Old Face"/>
              </a:rPr>
              <a:t>iv</a:t>
            </a:r>
            <a:r>
              <a:rPr sz="3000" spc="0" dirty="0" smtClean="0">
                <a:latin typeface="Baskerville Old Face"/>
                <a:cs typeface="Baskerville Old Face"/>
              </a:rPr>
              <a:t>e</a:t>
            </a:r>
            <a:r>
              <a:rPr sz="3000" spc="-5" dirty="0" smtClean="0">
                <a:latin typeface="Times New Roman"/>
                <a:cs typeface="Times New Roman"/>
              </a:rPr>
              <a:t> </a:t>
            </a:r>
            <a:r>
              <a:rPr sz="3000" spc="-5" dirty="0" smtClean="0">
                <a:latin typeface="Baskerville Old Face"/>
                <a:cs typeface="Baskerville Old Face"/>
              </a:rPr>
              <a:t>E</a:t>
            </a:r>
            <a:r>
              <a:rPr sz="3000" spc="-10" dirty="0" smtClean="0">
                <a:latin typeface="Baskerville Old Face"/>
                <a:cs typeface="Baskerville Old Face"/>
              </a:rPr>
              <a:t>q</a:t>
            </a:r>
            <a:r>
              <a:rPr sz="3000" spc="-5" dirty="0" smtClean="0">
                <a:latin typeface="Baskerville Old Face"/>
                <a:cs typeface="Baskerville Old Face"/>
              </a:rPr>
              <a:t>u</a:t>
            </a:r>
            <a:r>
              <a:rPr sz="3000" spc="0" dirty="0" smtClean="0">
                <a:latin typeface="Baskerville Old Face"/>
                <a:cs typeface="Baskerville Old Face"/>
              </a:rPr>
              <a:t>i</a:t>
            </a:r>
            <a:r>
              <a:rPr sz="3000" spc="-5" dirty="0" smtClean="0">
                <a:latin typeface="Baskerville Old Face"/>
                <a:cs typeface="Baskerville Old Face"/>
              </a:rPr>
              <a:t>pm</a:t>
            </a:r>
            <a:r>
              <a:rPr sz="3000" spc="-10" dirty="0" smtClean="0">
                <a:latin typeface="Baskerville Old Face"/>
                <a:cs typeface="Baskerville Old Face"/>
              </a:rPr>
              <a:t>e</a:t>
            </a:r>
            <a:r>
              <a:rPr sz="3000" spc="-5" dirty="0" smtClean="0">
                <a:latin typeface="Baskerville Old Face"/>
                <a:cs typeface="Baskerville Old Face"/>
              </a:rPr>
              <a:t>n</a:t>
            </a:r>
            <a:r>
              <a:rPr sz="3000" spc="0" dirty="0" smtClean="0">
                <a:latin typeface="Baskerville Old Face"/>
                <a:cs typeface="Baskerville Old Face"/>
              </a:rPr>
              <a:t>t</a:t>
            </a:r>
            <a:r>
              <a:rPr sz="3000" spc="0" dirty="0" smtClean="0">
                <a:latin typeface="Times New Roman"/>
                <a:cs typeface="Times New Roman"/>
              </a:rPr>
              <a:t> </a:t>
            </a:r>
            <a:r>
              <a:rPr sz="3000" spc="-5" dirty="0" smtClean="0">
                <a:latin typeface="Baskerville Old Face"/>
                <a:cs typeface="Baskerville Old Face"/>
              </a:rPr>
              <a:t>Insp</a:t>
            </a:r>
            <a:r>
              <a:rPr sz="3000" spc="0" dirty="0" smtClean="0">
                <a:latin typeface="Baskerville Old Face"/>
                <a:cs typeface="Baskerville Old Face"/>
              </a:rPr>
              <a:t>e</a:t>
            </a:r>
            <a:r>
              <a:rPr sz="3000" spc="-5" dirty="0" smtClean="0">
                <a:latin typeface="Baskerville Old Face"/>
                <a:cs typeface="Baskerville Old Face"/>
              </a:rPr>
              <a:t>ct</a:t>
            </a:r>
            <a:r>
              <a:rPr sz="3000" spc="0" dirty="0" smtClean="0">
                <a:latin typeface="Baskerville Old Face"/>
                <a:cs typeface="Baskerville Old Face"/>
              </a:rPr>
              <a:t>i</a:t>
            </a:r>
            <a:r>
              <a:rPr sz="3000" spc="-20" dirty="0" smtClean="0">
                <a:latin typeface="Baskerville Old Face"/>
                <a:cs typeface="Baskerville Old Face"/>
              </a:rPr>
              <a:t>o</a:t>
            </a:r>
            <a:r>
              <a:rPr sz="3000" spc="0" dirty="0" smtClean="0">
                <a:latin typeface="Baskerville Old Face"/>
                <a:cs typeface="Baskerville Old Face"/>
              </a:rPr>
              <a:t>n</a:t>
            </a:r>
            <a:r>
              <a:rPr sz="3000" spc="0" dirty="0" smtClean="0">
                <a:latin typeface="Times New Roman"/>
                <a:cs typeface="Times New Roman"/>
              </a:rPr>
              <a:t> </a:t>
            </a:r>
            <a:r>
              <a:rPr sz="3000" spc="0" dirty="0" smtClean="0">
                <a:latin typeface="Baskerville Old Face"/>
                <a:cs typeface="Baskerville Old Face"/>
              </a:rPr>
              <a:t>P</a:t>
            </a:r>
            <a:r>
              <a:rPr sz="3000" spc="-10" dirty="0" smtClean="0">
                <a:latin typeface="Baskerville Old Face"/>
                <a:cs typeface="Baskerville Old Face"/>
              </a:rPr>
              <a:t>o</a:t>
            </a:r>
            <a:r>
              <a:rPr sz="3000" spc="0" dirty="0" smtClean="0">
                <a:latin typeface="Baskerville Old Face"/>
                <a:cs typeface="Baskerville Old Face"/>
              </a:rPr>
              <a:t>i</a:t>
            </a:r>
            <a:r>
              <a:rPr sz="3000" spc="-5" dirty="0" smtClean="0">
                <a:latin typeface="Baskerville Old Face"/>
                <a:cs typeface="Baskerville Old Face"/>
              </a:rPr>
              <a:t>nt</a:t>
            </a:r>
            <a:r>
              <a:rPr sz="3000" spc="0" dirty="0" smtClean="0">
                <a:latin typeface="Baskerville Old Face"/>
                <a:cs typeface="Baskerville Old Face"/>
              </a:rPr>
              <a:t>s</a:t>
            </a:r>
            <a:r>
              <a:rPr sz="3000" spc="0" dirty="0" smtClean="0">
                <a:latin typeface="Times New Roman"/>
                <a:cs typeface="Times New Roman"/>
              </a:rPr>
              <a:t> </a:t>
            </a:r>
            <a:r>
              <a:rPr sz="3000" spc="-20" dirty="0" smtClean="0">
                <a:latin typeface="Baskerville Old Face"/>
                <a:cs typeface="Baskerville Old Face"/>
              </a:rPr>
              <a:t>o</a:t>
            </a:r>
            <a:r>
              <a:rPr sz="3000" spc="0" dirty="0" smtClean="0">
                <a:latin typeface="Baskerville Old Face"/>
                <a:cs typeface="Baskerville Old Face"/>
              </a:rPr>
              <a:t>f</a:t>
            </a:r>
            <a:r>
              <a:rPr sz="3000" spc="5" dirty="0" smtClean="0">
                <a:latin typeface="Times New Roman"/>
                <a:cs typeface="Times New Roman"/>
              </a:rPr>
              <a:t> </a:t>
            </a:r>
            <a:r>
              <a:rPr sz="3000" spc="-10" dirty="0" smtClean="0">
                <a:latin typeface="Baskerville Old Face"/>
                <a:cs typeface="Baskerville Old Face"/>
              </a:rPr>
              <a:t>F</a:t>
            </a:r>
            <a:r>
              <a:rPr sz="3000" spc="-5" dirty="0" smtClean="0">
                <a:latin typeface="Baskerville Old Face"/>
                <a:cs typeface="Baskerville Old Face"/>
              </a:rPr>
              <a:t>u</a:t>
            </a:r>
            <a:r>
              <a:rPr sz="3000" spc="0" dirty="0" smtClean="0">
                <a:latin typeface="Baskerville Old Face"/>
                <a:cs typeface="Baskerville Old Face"/>
              </a:rPr>
              <a:t>ll</a:t>
            </a:r>
            <a:r>
              <a:rPr sz="3000" spc="-5" dirty="0" smtClean="0">
                <a:latin typeface="Times New Roman"/>
                <a:cs typeface="Times New Roman"/>
              </a:rPr>
              <a:t> </a:t>
            </a:r>
            <a:r>
              <a:rPr sz="3000" spc="-10" dirty="0" smtClean="0">
                <a:latin typeface="Baskerville Old Face"/>
                <a:cs typeface="Baskerville Old Face"/>
              </a:rPr>
              <a:t>Bo</a:t>
            </a:r>
            <a:r>
              <a:rPr sz="3000" spc="-20" dirty="0" smtClean="0">
                <a:latin typeface="Baskerville Old Face"/>
                <a:cs typeface="Baskerville Old Face"/>
              </a:rPr>
              <a:t>d</a:t>
            </a:r>
            <a:r>
              <a:rPr sz="3000" spc="0" dirty="0" smtClean="0">
                <a:latin typeface="Baskerville Old Face"/>
                <a:cs typeface="Baskerville Old Face"/>
              </a:rPr>
              <a:t>y</a:t>
            </a:r>
            <a:r>
              <a:rPr sz="3000" spc="-5" dirty="0" smtClean="0">
                <a:latin typeface="Times New Roman"/>
                <a:cs typeface="Times New Roman"/>
              </a:rPr>
              <a:t> </a:t>
            </a:r>
            <a:r>
              <a:rPr sz="3000" spc="-15" dirty="0" smtClean="0">
                <a:latin typeface="Baskerville Old Face"/>
                <a:cs typeface="Baskerville Old Face"/>
              </a:rPr>
              <a:t>H</a:t>
            </a:r>
            <a:r>
              <a:rPr sz="3000" spc="-10" dirty="0" smtClean="0">
                <a:latin typeface="Baskerville Old Face"/>
                <a:cs typeface="Baskerville Old Face"/>
              </a:rPr>
              <a:t>a</a:t>
            </a:r>
            <a:r>
              <a:rPr sz="3000" spc="0" dirty="0" smtClean="0">
                <a:latin typeface="Baskerville Old Face"/>
                <a:cs typeface="Baskerville Old Face"/>
              </a:rPr>
              <a:t>r</a:t>
            </a:r>
            <a:r>
              <a:rPr sz="3000" spc="-5" dirty="0" smtClean="0">
                <a:latin typeface="Baskerville Old Face"/>
                <a:cs typeface="Baskerville Old Face"/>
              </a:rPr>
              <a:t>n</a:t>
            </a:r>
            <a:r>
              <a:rPr sz="3000" spc="0" dirty="0" smtClean="0">
                <a:latin typeface="Baskerville Old Face"/>
                <a:cs typeface="Baskerville Old Face"/>
              </a:rPr>
              <a:t>e</a:t>
            </a:r>
            <a:r>
              <a:rPr sz="3000" spc="-5" dirty="0" smtClean="0">
                <a:latin typeface="Baskerville Old Face"/>
                <a:cs typeface="Baskerville Old Face"/>
              </a:rPr>
              <a:t>s</a:t>
            </a:r>
            <a:r>
              <a:rPr sz="3000" spc="0" dirty="0" smtClean="0">
                <a:latin typeface="Baskerville Old Face"/>
                <a:cs typeface="Baskerville Old Face"/>
              </a:rPr>
              <a:t>s</a:t>
            </a:r>
            <a:endParaRPr sz="3000">
              <a:latin typeface="Baskerville Old Face"/>
              <a:cs typeface="Baskerville Old Face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40739" y="1898394"/>
            <a:ext cx="4492625" cy="45878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3535">
              <a:lnSpc>
                <a:spcPct val="100000"/>
              </a:lnSpc>
              <a:buFont typeface="Baskerville Old Face"/>
              <a:buChar char="•"/>
              <a:tabLst>
                <a:tab pos="355600" algn="l"/>
              </a:tabLst>
            </a:pPr>
            <a:r>
              <a:rPr sz="2500" spc="-10" dirty="0" smtClean="0">
                <a:latin typeface="Baskerville Old Face"/>
                <a:cs typeface="Baskerville Old Face"/>
              </a:rPr>
              <a:t>F</a:t>
            </a:r>
            <a:r>
              <a:rPr sz="2500" spc="-15" dirty="0" smtClean="0">
                <a:latin typeface="Baskerville Old Face"/>
                <a:cs typeface="Baskerville Old Face"/>
              </a:rPr>
              <a:t>abr</a:t>
            </a:r>
            <a:r>
              <a:rPr sz="2500" spc="-10" dirty="0" smtClean="0">
                <a:latin typeface="Baskerville Old Face"/>
                <a:cs typeface="Baskerville Old Face"/>
              </a:rPr>
              <a:t>i</a:t>
            </a:r>
            <a:r>
              <a:rPr sz="2500" spc="0" dirty="0" smtClean="0">
                <a:latin typeface="Baskerville Old Face"/>
                <a:cs typeface="Baskerville Old Face"/>
              </a:rPr>
              <a:t>c</a:t>
            </a:r>
            <a:r>
              <a:rPr sz="2500" spc="0" dirty="0" smtClean="0">
                <a:latin typeface="Times New Roman"/>
                <a:cs typeface="Times New Roman"/>
              </a:rPr>
              <a:t> </a:t>
            </a:r>
            <a:r>
              <a:rPr sz="2500" spc="-10" dirty="0" smtClean="0">
                <a:latin typeface="Baskerville Old Face"/>
                <a:cs typeface="Baskerville Old Face"/>
              </a:rPr>
              <a:t>P</a:t>
            </a:r>
            <a:r>
              <a:rPr sz="2500" spc="-15" dirty="0" smtClean="0">
                <a:latin typeface="Baskerville Old Face"/>
                <a:cs typeface="Baskerville Old Face"/>
              </a:rPr>
              <a:t>ar</a:t>
            </a:r>
            <a:r>
              <a:rPr sz="2500" spc="-5" dirty="0" smtClean="0">
                <a:latin typeface="Baskerville Old Face"/>
                <a:cs typeface="Baskerville Old Face"/>
              </a:rPr>
              <a:t>t</a:t>
            </a:r>
            <a:r>
              <a:rPr sz="2500" spc="-10" dirty="0" smtClean="0">
                <a:latin typeface="Baskerville Old Face"/>
                <a:cs typeface="Baskerville Old Face"/>
              </a:rPr>
              <a:t>s</a:t>
            </a:r>
            <a:endParaRPr sz="2500">
              <a:latin typeface="Baskerville Old Face"/>
              <a:cs typeface="Baskerville Old Face"/>
            </a:endParaRPr>
          </a:p>
          <a:p>
            <a:pPr marL="756285" lvl="1" indent="-287020">
              <a:lnSpc>
                <a:spcPct val="100000"/>
              </a:lnSpc>
              <a:spcBef>
                <a:spcPts val="300"/>
              </a:spcBef>
              <a:buFont typeface="Baskerville Old Face"/>
              <a:buChar char="–"/>
              <a:tabLst>
                <a:tab pos="756285" algn="l"/>
              </a:tabLst>
            </a:pPr>
            <a:r>
              <a:rPr sz="2500" dirty="0" smtClean="0">
                <a:latin typeface="Baskerville Old Face"/>
                <a:cs typeface="Baskerville Old Face"/>
              </a:rPr>
              <a:t>W</a:t>
            </a:r>
            <a:r>
              <a:rPr sz="2500" spc="-15" dirty="0" smtClean="0">
                <a:latin typeface="Baskerville Old Face"/>
                <a:cs typeface="Baskerville Old Face"/>
              </a:rPr>
              <a:t>e</a:t>
            </a:r>
            <a:r>
              <a:rPr sz="2500" spc="-10" dirty="0" smtClean="0">
                <a:latin typeface="Baskerville Old Face"/>
                <a:cs typeface="Baskerville Old Face"/>
              </a:rPr>
              <a:t>b</a:t>
            </a:r>
            <a:r>
              <a:rPr sz="2500" spc="0" dirty="0" smtClean="0">
                <a:latin typeface="Baskerville Old Face"/>
                <a:cs typeface="Baskerville Old Face"/>
              </a:rPr>
              <a:t>b</a:t>
            </a:r>
            <a:r>
              <a:rPr sz="2500" spc="-10" dirty="0" smtClean="0">
                <a:latin typeface="Baskerville Old Face"/>
                <a:cs typeface="Baskerville Old Face"/>
              </a:rPr>
              <a:t>i</a:t>
            </a:r>
            <a:r>
              <a:rPr sz="2500" spc="-20" dirty="0" smtClean="0">
                <a:latin typeface="Baskerville Old Face"/>
                <a:cs typeface="Baskerville Old Face"/>
              </a:rPr>
              <a:t>n</a:t>
            </a:r>
            <a:r>
              <a:rPr sz="2500" spc="-15" dirty="0" smtClean="0">
                <a:latin typeface="Baskerville Old Face"/>
                <a:cs typeface="Baskerville Old Face"/>
              </a:rPr>
              <a:t>g</a:t>
            </a:r>
            <a:endParaRPr sz="2500">
              <a:latin typeface="Baskerville Old Face"/>
              <a:cs typeface="Baskerville Old Face"/>
            </a:endParaRPr>
          </a:p>
          <a:p>
            <a:pPr marL="756285" lvl="1" indent="-287020">
              <a:lnSpc>
                <a:spcPct val="100000"/>
              </a:lnSpc>
              <a:spcBef>
                <a:spcPts val="300"/>
              </a:spcBef>
              <a:buFont typeface="Baskerville Old Face"/>
              <a:buChar char="–"/>
              <a:tabLst>
                <a:tab pos="756285" algn="l"/>
              </a:tabLst>
            </a:pPr>
            <a:r>
              <a:rPr sz="2500" dirty="0" smtClean="0">
                <a:latin typeface="Baskerville Old Face"/>
                <a:cs typeface="Baskerville Old Face"/>
              </a:rPr>
              <a:t>S</a:t>
            </a:r>
            <a:r>
              <a:rPr sz="2500" spc="-5" dirty="0" smtClean="0">
                <a:latin typeface="Baskerville Old Face"/>
                <a:cs typeface="Baskerville Old Face"/>
              </a:rPr>
              <a:t>t</a:t>
            </a:r>
            <a:r>
              <a:rPr sz="2500" spc="-10" dirty="0" smtClean="0">
                <a:latin typeface="Baskerville Old Face"/>
                <a:cs typeface="Baskerville Old Face"/>
              </a:rPr>
              <a:t>i</a:t>
            </a:r>
            <a:r>
              <a:rPr sz="2500" spc="-5" dirty="0" smtClean="0">
                <a:latin typeface="Baskerville Old Face"/>
                <a:cs typeface="Baskerville Old Face"/>
              </a:rPr>
              <a:t>t</a:t>
            </a:r>
            <a:r>
              <a:rPr sz="2500" spc="0" dirty="0" smtClean="0">
                <a:latin typeface="Baskerville Old Face"/>
                <a:cs typeface="Baskerville Old Face"/>
              </a:rPr>
              <a:t>c</a:t>
            </a:r>
            <a:r>
              <a:rPr sz="2500" spc="-5" dirty="0" smtClean="0">
                <a:latin typeface="Baskerville Old Face"/>
                <a:cs typeface="Baskerville Old Face"/>
              </a:rPr>
              <a:t>h</a:t>
            </a:r>
            <a:r>
              <a:rPr sz="2500" spc="-10" dirty="0" smtClean="0">
                <a:latin typeface="Baskerville Old Face"/>
                <a:cs typeface="Baskerville Old Face"/>
              </a:rPr>
              <a:t>i</a:t>
            </a:r>
            <a:r>
              <a:rPr sz="2500" spc="-20" dirty="0" smtClean="0">
                <a:latin typeface="Baskerville Old Face"/>
                <a:cs typeface="Baskerville Old Face"/>
              </a:rPr>
              <a:t>n</a:t>
            </a:r>
            <a:r>
              <a:rPr sz="2500" spc="-15" dirty="0" smtClean="0">
                <a:latin typeface="Baskerville Old Face"/>
                <a:cs typeface="Baskerville Old Face"/>
              </a:rPr>
              <a:t>g</a:t>
            </a:r>
            <a:endParaRPr sz="2500">
              <a:latin typeface="Baskerville Old Face"/>
              <a:cs typeface="Baskerville Old Face"/>
            </a:endParaRPr>
          </a:p>
          <a:p>
            <a:pPr marL="355600" indent="-343535">
              <a:lnSpc>
                <a:spcPct val="100000"/>
              </a:lnSpc>
              <a:spcBef>
                <a:spcPts val="300"/>
              </a:spcBef>
              <a:buFont typeface="Baskerville Old Face"/>
              <a:buChar char="•"/>
              <a:tabLst>
                <a:tab pos="355600" algn="l"/>
              </a:tabLst>
            </a:pPr>
            <a:r>
              <a:rPr sz="2500" spc="-35" dirty="0" smtClean="0">
                <a:latin typeface="Baskerville Old Face"/>
                <a:cs typeface="Baskerville Old Face"/>
              </a:rPr>
              <a:t>M</a:t>
            </a:r>
            <a:r>
              <a:rPr sz="2500" spc="-15" dirty="0" smtClean="0">
                <a:latin typeface="Baskerville Old Face"/>
                <a:cs typeface="Baskerville Old Face"/>
              </a:rPr>
              <a:t>e</a:t>
            </a:r>
            <a:r>
              <a:rPr sz="2500" spc="-5" dirty="0" smtClean="0">
                <a:latin typeface="Baskerville Old Face"/>
                <a:cs typeface="Baskerville Old Face"/>
              </a:rPr>
              <a:t>t</a:t>
            </a:r>
            <a:r>
              <a:rPr sz="2500" spc="-15" dirty="0" smtClean="0">
                <a:latin typeface="Baskerville Old Face"/>
                <a:cs typeface="Baskerville Old Face"/>
              </a:rPr>
              <a:t>a</a:t>
            </a:r>
            <a:r>
              <a:rPr sz="2500" spc="-10" dirty="0" smtClean="0">
                <a:latin typeface="Baskerville Old Face"/>
                <a:cs typeface="Baskerville Old Face"/>
              </a:rPr>
              <a:t>lli</a:t>
            </a:r>
            <a:r>
              <a:rPr sz="2500" spc="0" dirty="0" smtClean="0">
                <a:latin typeface="Baskerville Old Face"/>
                <a:cs typeface="Baskerville Old Face"/>
              </a:rPr>
              <a:t>c</a:t>
            </a:r>
            <a:r>
              <a:rPr sz="2500" spc="0" dirty="0" smtClean="0">
                <a:latin typeface="Times New Roman"/>
                <a:cs typeface="Times New Roman"/>
              </a:rPr>
              <a:t> </a:t>
            </a:r>
            <a:r>
              <a:rPr sz="2500" spc="-10" dirty="0" smtClean="0">
                <a:latin typeface="Baskerville Old Face"/>
                <a:cs typeface="Baskerville Old Face"/>
              </a:rPr>
              <a:t>P</a:t>
            </a:r>
            <a:r>
              <a:rPr sz="2500" spc="-15" dirty="0" smtClean="0">
                <a:latin typeface="Baskerville Old Face"/>
                <a:cs typeface="Baskerville Old Face"/>
              </a:rPr>
              <a:t>a</a:t>
            </a:r>
            <a:r>
              <a:rPr sz="2500" spc="-5" dirty="0" smtClean="0">
                <a:latin typeface="Baskerville Old Face"/>
                <a:cs typeface="Baskerville Old Face"/>
              </a:rPr>
              <a:t>rt</a:t>
            </a:r>
            <a:r>
              <a:rPr sz="2500" spc="-10" dirty="0" smtClean="0">
                <a:latin typeface="Baskerville Old Face"/>
                <a:cs typeface="Baskerville Old Face"/>
              </a:rPr>
              <a:t>s</a:t>
            </a:r>
            <a:endParaRPr sz="2500">
              <a:latin typeface="Baskerville Old Face"/>
              <a:cs typeface="Baskerville Old Face"/>
            </a:endParaRPr>
          </a:p>
          <a:p>
            <a:pPr marL="756285" lvl="1" indent="-287020">
              <a:lnSpc>
                <a:spcPct val="100000"/>
              </a:lnSpc>
              <a:spcBef>
                <a:spcPts val="300"/>
              </a:spcBef>
              <a:buFont typeface="Baskerville Old Face"/>
              <a:buChar char="–"/>
              <a:tabLst>
                <a:tab pos="756285" algn="l"/>
              </a:tabLst>
            </a:pPr>
            <a:r>
              <a:rPr sz="2500" dirty="0" smtClean="0">
                <a:latin typeface="Baskerville Old Face"/>
                <a:cs typeface="Baskerville Old Face"/>
              </a:rPr>
              <a:t>D</a:t>
            </a:r>
            <a:r>
              <a:rPr sz="2500" spc="-5" dirty="0" smtClean="0">
                <a:latin typeface="Baskerville Old Face"/>
                <a:cs typeface="Baskerville Old Face"/>
              </a:rPr>
              <a:t>-R</a:t>
            </a:r>
            <a:r>
              <a:rPr sz="2500" spc="-10" dirty="0" smtClean="0">
                <a:latin typeface="Baskerville Old Face"/>
                <a:cs typeface="Baskerville Old Face"/>
              </a:rPr>
              <a:t>i</a:t>
            </a:r>
            <a:r>
              <a:rPr sz="2500" spc="-20" dirty="0" smtClean="0">
                <a:latin typeface="Baskerville Old Face"/>
                <a:cs typeface="Baskerville Old Face"/>
              </a:rPr>
              <a:t>n</a:t>
            </a:r>
            <a:r>
              <a:rPr sz="2500" spc="-10" dirty="0" smtClean="0">
                <a:latin typeface="Baskerville Old Face"/>
                <a:cs typeface="Baskerville Old Face"/>
              </a:rPr>
              <a:t>gs</a:t>
            </a:r>
            <a:r>
              <a:rPr sz="2500" spc="-5" dirty="0" smtClean="0">
                <a:latin typeface="Baskerville Old Face"/>
                <a:cs typeface="Baskerville Old Face"/>
              </a:rPr>
              <a:t>/O</a:t>
            </a:r>
            <a:r>
              <a:rPr sz="2500" spc="-15" dirty="0" smtClean="0">
                <a:latin typeface="Baskerville Old Face"/>
                <a:cs typeface="Baskerville Old Face"/>
              </a:rPr>
              <a:t>val</a:t>
            </a:r>
            <a:r>
              <a:rPr sz="2500" spc="-10" dirty="0" smtClean="0">
                <a:latin typeface="Times New Roman"/>
                <a:cs typeface="Times New Roman"/>
              </a:rPr>
              <a:t> </a:t>
            </a:r>
            <a:r>
              <a:rPr sz="2500" spc="-5" dirty="0" smtClean="0">
                <a:latin typeface="Baskerville Old Face"/>
                <a:cs typeface="Baskerville Old Face"/>
              </a:rPr>
              <a:t>R</a:t>
            </a:r>
            <a:r>
              <a:rPr sz="2500" spc="-10" dirty="0" smtClean="0">
                <a:latin typeface="Baskerville Old Face"/>
                <a:cs typeface="Baskerville Old Face"/>
              </a:rPr>
              <a:t>i</a:t>
            </a:r>
            <a:r>
              <a:rPr sz="2500" spc="-20" dirty="0" smtClean="0">
                <a:latin typeface="Baskerville Old Face"/>
                <a:cs typeface="Baskerville Old Face"/>
              </a:rPr>
              <a:t>n</a:t>
            </a:r>
            <a:r>
              <a:rPr sz="2500" spc="-10" dirty="0" smtClean="0">
                <a:latin typeface="Baskerville Old Face"/>
                <a:cs typeface="Baskerville Old Face"/>
              </a:rPr>
              <a:t>gs</a:t>
            </a:r>
            <a:endParaRPr sz="2500">
              <a:latin typeface="Baskerville Old Face"/>
              <a:cs typeface="Baskerville Old Face"/>
            </a:endParaRPr>
          </a:p>
          <a:p>
            <a:pPr marL="756285" lvl="1" indent="-287020">
              <a:lnSpc>
                <a:spcPct val="100000"/>
              </a:lnSpc>
              <a:spcBef>
                <a:spcPts val="300"/>
              </a:spcBef>
              <a:buFont typeface="Baskerville Old Face"/>
              <a:buChar char="–"/>
              <a:tabLst>
                <a:tab pos="756285" algn="l"/>
              </a:tabLst>
            </a:pPr>
            <a:r>
              <a:rPr sz="2500" spc="-5" dirty="0" smtClean="0">
                <a:latin typeface="Baskerville Old Face"/>
                <a:cs typeface="Baskerville Old Face"/>
              </a:rPr>
              <a:t>B</a:t>
            </a:r>
            <a:r>
              <a:rPr sz="2500" spc="-25" dirty="0" smtClean="0">
                <a:latin typeface="Baskerville Old Face"/>
                <a:cs typeface="Baskerville Old Face"/>
              </a:rPr>
              <a:t>u</a:t>
            </a:r>
            <a:r>
              <a:rPr sz="2500" spc="0" dirty="0" smtClean="0">
                <a:latin typeface="Baskerville Old Face"/>
                <a:cs typeface="Baskerville Old Face"/>
              </a:rPr>
              <a:t>c</a:t>
            </a:r>
            <a:r>
              <a:rPr sz="2500" spc="-15" dirty="0" smtClean="0">
                <a:latin typeface="Baskerville Old Face"/>
                <a:cs typeface="Baskerville Old Face"/>
              </a:rPr>
              <a:t>k</a:t>
            </a:r>
            <a:r>
              <a:rPr sz="2500" spc="-10" dirty="0" smtClean="0">
                <a:latin typeface="Baskerville Old Face"/>
                <a:cs typeface="Baskerville Old Face"/>
              </a:rPr>
              <a:t>les</a:t>
            </a:r>
            <a:r>
              <a:rPr sz="2500" spc="-5" dirty="0" smtClean="0">
                <a:latin typeface="Baskerville Old Face"/>
                <a:cs typeface="Baskerville Old Face"/>
              </a:rPr>
              <a:t>/</a:t>
            </a:r>
            <a:r>
              <a:rPr sz="2500" spc="5" dirty="0" smtClean="0">
                <a:latin typeface="Baskerville Old Face"/>
                <a:cs typeface="Baskerville Old Face"/>
              </a:rPr>
              <a:t>A</a:t>
            </a:r>
            <a:r>
              <a:rPr sz="2500" spc="-5" dirty="0" smtClean="0">
                <a:latin typeface="Baskerville Old Face"/>
                <a:cs typeface="Baskerville Old Face"/>
              </a:rPr>
              <a:t>d</a:t>
            </a:r>
            <a:r>
              <a:rPr sz="2500" spc="10" dirty="0" smtClean="0">
                <a:latin typeface="Baskerville Old Face"/>
                <a:cs typeface="Baskerville Old Face"/>
              </a:rPr>
              <a:t>j</a:t>
            </a:r>
            <a:r>
              <a:rPr sz="2500" spc="-25" dirty="0" smtClean="0">
                <a:latin typeface="Baskerville Old Face"/>
                <a:cs typeface="Baskerville Old Face"/>
              </a:rPr>
              <a:t>u</a:t>
            </a:r>
            <a:r>
              <a:rPr sz="2500" spc="-5" dirty="0" smtClean="0">
                <a:latin typeface="Baskerville Old Face"/>
                <a:cs typeface="Baskerville Old Face"/>
              </a:rPr>
              <a:t>st</a:t>
            </a:r>
            <a:r>
              <a:rPr sz="2500" spc="-15" dirty="0" smtClean="0">
                <a:latin typeface="Baskerville Old Face"/>
                <a:cs typeface="Baskerville Old Face"/>
              </a:rPr>
              <a:t>er</a:t>
            </a:r>
            <a:r>
              <a:rPr sz="2500" spc="-10" dirty="0" smtClean="0">
                <a:latin typeface="Baskerville Old Face"/>
                <a:cs typeface="Baskerville Old Face"/>
              </a:rPr>
              <a:t>s</a:t>
            </a:r>
            <a:r>
              <a:rPr sz="2500" spc="10" dirty="0" smtClean="0">
                <a:latin typeface="Baskerville Old Face"/>
                <a:cs typeface="Baskerville Old Face"/>
              </a:rPr>
              <a:t>/</a:t>
            </a:r>
            <a:r>
              <a:rPr sz="2500" spc="0" dirty="0" smtClean="0">
                <a:latin typeface="Baskerville Old Face"/>
                <a:cs typeface="Baskerville Old Face"/>
              </a:rPr>
              <a:t>G</a:t>
            </a:r>
            <a:r>
              <a:rPr sz="2500" spc="-15" dirty="0" smtClean="0">
                <a:latin typeface="Baskerville Old Face"/>
                <a:cs typeface="Baskerville Old Face"/>
              </a:rPr>
              <a:t>r</a:t>
            </a:r>
            <a:r>
              <a:rPr sz="2500" spc="-5" dirty="0" smtClean="0">
                <a:latin typeface="Baskerville Old Face"/>
                <a:cs typeface="Baskerville Old Face"/>
              </a:rPr>
              <a:t>o</a:t>
            </a:r>
            <a:r>
              <a:rPr sz="2500" spc="-10" dirty="0" smtClean="0">
                <a:latin typeface="Baskerville Old Face"/>
                <a:cs typeface="Baskerville Old Face"/>
              </a:rPr>
              <a:t>mm</a:t>
            </a:r>
            <a:r>
              <a:rPr sz="2500" spc="-15" dirty="0" smtClean="0">
                <a:latin typeface="Baskerville Old Face"/>
                <a:cs typeface="Baskerville Old Face"/>
              </a:rPr>
              <a:t>e</a:t>
            </a:r>
            <a:r>
              <a:rPr sz="2500" spc="-5" dirty="0" smtClean="0">
                <a:latin typeface="Baskerville Old Face"/>
                <a:cs typeface="Baskerville Old Face"/>
              </a:rPr>
              <a:t>t</a:t>
            </a:r>
            <a:r>
              <a:rPr sz="2500" spc="-10" dirty="0" smtClean="0">
                <a:latin typeface="Baskerville Old Face"/>
                <a:cs typeface="Baskerville Old Face"/>
              </a:rPr>
              <a:t>s</a:t>
            </a:r>
            <a:endParaRPr sz="2500">
              <a:latin typeface="Baskerville Old Face"/>
              <a:cs typeface="Baskerville Old Face"/>
            </a:endParaRPr>
          </a:p>
          <a:p>
            <a:pPr marL="355600" indent="-343535">
              <a:lnSpc>
                <a:spcPct val="100000"/>
              </a:lnSpc>
              <a:spcBef>
                <a:spcPts val="300"/>
              </a:spcBef>
              <a:buFont typeface="Baskerville Old Face"/>
              <a:buChar char="•"/>
              <a:tabLst>
                <a:tab pos="355600" algn="l"/>
              </a:tabLst>
            </a:pPr>
            <a:r>
              <a:rPr sz="2500" spc="-10" dirty="0" smtClean="0">
                <a:latin typeface="Baskerville Old Face"/>
                <a:cs typeface="Baskerville Old Face"/>
              </a:rPr>
              <a:t>Pl</a:t>
            </a:r>
            <a:r>
              <a:rPr sz="2500" spc="-15" dirty="0" smtClean="0">
                <a:latin typeface="Baskerville Old Face"/>
                <a:cs typeface="Baskerville Old Face"/>
              </a:rPr>
              <a:t>a</a:t>
            </a:r>
            <a:r>
              <a:rPr sz="2500" spc="-5" dirty="0" smtClean="0">
                <a:latin typeface="Baskerville Old Face"/>
                <a:cs typeface="Baskerville Old Face"/>
              </a:rPr>
              <a:t>st</a:t>
            </a:r>
            <a:r>
              <a:rPr sz="2500" spc="-10" dirty="0" smtClean="0">
                <a:latin typeface="Baskerville Old Face"/>
                <a:cs typeface="Baskerville Old Face"/>
              </a:rPr>
              <a:t>i</a:t>
            </a:r>
            <a:r>
              <a:rPr sz="2500" spc="0" dirty="0" smtClean="0">
                <a:latin typeface="Baskerville Old Face"/>
                <a:cs typeface="Baskerville Old Face"/>
              </a:rPr>
              <a:t>c</a:t>
            </a:r>
            <a:r>
              <a:rPr sz="2500" spc="0" dirty="0" smtClean="0">
                <a:latin typeface="Times New Roman"/>
                <a:cs typeface="Times New Roman"/>
              </a:rPr>
              <a:t> </a:t>
            </a:r>
            <a:r>
              <a:rPr sz="2500" spc="-10" dirty="0" smtClean="0">
                <a:latin typeface="Baskerville Old Face"/>
                <a:cs typeface="Baskerville Old Face"/>
              </a:rPr>
              <a:t>P</a:t>
            </a:r>
            <a:r>
              <a:rPr sz="2500" spc="-15" dirty="0" smtClean="0">
                <a:latin typeface="Baskerville Old Face"/>
                <a:cs typeface="Baskerville Old Face"/>
              </a:rPr>
              <a:t>ar</a:t>
            </a:r>
            <a:r>
              <a:rPr sz="2500" spc="-5" dirty="0" smtClean="0">
                <a:latin typeface="Baskerville Old Face"/>
                <a:cs typeface="Baskerville Old Face"/>
              </a:rPr>
              <a:t>t</a:t>
            </a:r>
            <a:r>
              <a:rPr sz="2500" spc="-10" dirty="0" smtClean="0">
                <a:latin typeface="Baskerville Old Face"/>
                <a:cs typeface="Baskerville Old Face"/>
              </a:rPr>
              <a:t>s</a:t>
            </a:r>
            <a:endParaRPr sz="2500">
              <a:latin typeface="Baskerville Old Face"/>
              <a:cs typeface="Baskerville Old Face"/>
            </a:endParaRPr>
          </a:p>
          <a:p>
            <a:pPr marL="756285" lvl="1" indent="-287020">
              <a:lnSpc>
                <a:spcPct val="100000"/>
              </a:lnSpc>
              <a:spcBef>
                <a:spcPts val="300"/>
              </a:spcBef>
              <a:buFont typeface="Baskerville Old Face"/>
              <a:buChar char="–"/>
              <a:tabLst>
                <a:tab pos="756285" algn="l"/>
              </a:tabLst>
            </a:pPr>
            <a:r>
              <a:rPr sz="2500" spc="-5" dirty="0" smtClean="0">
                <a:latin typeface="Baskerville Old Face"/>
                <a:cs typeface="Baskerville Old Face"/>
              </a:rPr>
              <a:t>B</a:t>
            </a:r>
            <a:r>
              <a:rPr sz="2500" spc="-15" dirty="0" smtClean="0">
                <a:latin typeface="Baskerville Old Face"/>
                <a:cs typeface="Baskerville Old Face"/>
              </a:rPr>
              <a:t>ack</a:t>
            </a:r>
            <a:r>
              <a:rPr sz="2500" spc="-5" dirty="0" smtClean="0">
                <a:latin typeface="Times New Roman"/>
                <a:cs typeface="Times New Roman"/>
              </a:rPr>
              <a:t> </a:t>
            </a:r>
            <a:r>
              <a:rPr sz="2500" spc="-5" dirty="0" smtClean="0">
                <a:latin typeface="Baskerville Old Face"/>
                <a:cs typeface="Baskerville Old Face"/>
              </a:rPr>
              <a:t>D-</a:t>
            </a:r>
            <a:r>
              <a:rPr sz="2500" spc="-15" dirty="0" smtClean="0">
                <a:latin typeface="Baskerville Old Face"/>
                <a:cs typeface="Baskerville Old Face"/>
              </a:rPr>
              <a:t>r</a:t>
            </a:r>
            <a:r>
              <a:rPr sz="2500" spc="-10" dirty="0" smtClean="0">
                <a:latin typeface="Baskerville Old Face"/>
                <a:cs typeface="Baskerville Old Face"/>
              </a:rPr>
              <a:t>i</a:t>
            </a:r>
            <a:r>
              <a:rPr sz="2500" spc="-20" dirty="0" smtClean="0">
                <a:latin typeface="Baskerville Old Face"/>
                <a:cs typeface="Baskerville Old Face"/>
              </a:rPr>
              <a:t>n</a:t>
            </a:r>
            <a:r>
              <a:rPr sz="2500" spc="-15" dirty="0" smtClean="0">
                <a:latin typeface="Baskerville Old Face"/>
                <a:cs typeface="Baskerville Old Face"/>
              </a:rPr>
              <a:t>g</a:t>
            </a:r>
            <a:r>
              <a:rPr sz="2500" spc="-15" dirty="0" smtClean="0">
                <a:latin typeface="Times New Roman"/>
                <a:cs typeface="Times New Roman"/>
              </a:rPr>
              <a:t> </a:t>
            </a:r>
            <a:r>
              <a:rPr sz="2500" spc="-5" dirty="0" smtClean="0">
                <a:latin typeface="Baskerville Old Face"/>
                <a:cs typeface="Baskerville Old Face"/>
              </a:rPr>
              <a:t>L</a:t>
            </a:r>
            <a:r>
              <a:rPr sz="2500" spc="-15" dirty="0" smtClean="0">
                <a:latin typeface="Baskerville Old Face"/>
                <a:cs typeface="Baskerville Old Face"/>
              </a:rPr>
              <a:t>oca</a:t>
            </a:r>
            <a:r>
              <a:rPr sz="2500" spc="-5" dirty="0" smtClean="0">
                <a:latin typeface="Baskerville Old Face"/>
                <a:cs typeface="Baskerville Old Face"/>
              </a:rPr>
              <a:t>t</a:t>
            </a:r>
            <a:r>
              <a:rPr sz="2500" spc="-15" dirty="0" smtClean="0">
                <a:latin typeface="Baskerville Old Face"/>
                <a:cs typeface="Baskerville Old Face"/>
              </a:rPr>
              <a:t>or</a:t>
            </a:r>
            <a:endParaRPr sz="2500">
              <a:latin typeface="Baskerville Old Face"/>
              <a:cs typeface="Baskerville Old Face"/>
            </a:endParaRPr>
          </a:p>
          <a:p>
            <a:pPr marL="756285" lvl="1" indent="-287020">
              <a:lnSpc>
                <a:spcPct val="100000"/>
              </a:lnSpc>
              <a:spcBef>
                <a:spcPts val="300"/>
              </a:spcBef>
              <a:buFont typeface="Baskerville Old Face"/>
              <a:buChar char="–"/>
              <a:tabLst>
                <a:tab pos="756285" algn="l"/>
              </a:tabLst>
            </a:pPr>
            <a:r>
              <a:rPr sz="2500" dirty="0" smtClean="0">
                <a:latin typeface="Baskerville Old Face"/>
                <a:cs typeface="Baskerville Old Face"/>
              </a:rPr>
              <a:t>S</a:t>
            </a:r>
            <a:r>
              <a:rPr sz="2500" spc="-5" dirty="0" smtClean="0">
                <a:latin typeface="Baskerville Old Face"/>
                <a:cs typeface="Baskerville Old Face"/>
              </a:rPr>
              <a:t>t</a:t>
            </a:r>
            <a:r>
              <a:rPr sz="2500" spc="-15" dirty="0" smtClean="0">
                <a:latin typeface="Baskerville Old Face"/>
                <a:cs typeface="Baskerville Old Face"/>
              </a:rPr>
              <a:t>rap</a:t>
            </a:r>
            <a:r>
              <a:rPr sz="2500" spc="-5" dirty="0" smtClean="0">
                <a:latin typeface="Times New Roman"/>
                <a:cs typeface="Times New Roman"/>
              </a:rPr>
              <a:t> </a:t>
            </a:r>
            <a:r>
              <a:rPr sz="2500" spc="-10" dirty="0" smtClean="0">
                <a:latin typeface="Baskerville Old Face"/>
                <a:cs typeface="Baskerville Old Face"/>
              </a:rPr>
              <a:t>C</a:t>
            </a:r>
            <a:r>
              <a:rPr sz="2500" spc="-15" dirty="0" smtClean="0">
                <a:latin typeface="Baskerville Old Face"/>
                <a:cs typeface="Baskerville Old Face"/>
              </a:rPr>
              <a:t>o</a:t>
            </a:r>
            <a:r>
              <a:rPr sz="2500" spc="-10" dirty="0" smtClean="0">
                <a:latin typeface="Baskerville Old Face"/>
                <a:cs typeface="Baskerville Old Face"/>
              </a:rPr>
              <a:t>ll</a:t>
            </a:r>
            <a:r>
              <a:rPr sz="2500" spc="-5" dirty="0" smtClean="0">
                <a:latin typeface="Baskerville Old Face"/>
                <a:cs typeface="Baskerville Old Face"/>
              </a:rPr>
              <a:t>a</a:t>
            </a:r>
            <a:r>
              <a:rPr sz="2500" spc="-10" dirty="0" smtClean="0">
                <a:latin typeface="Baskerville Old Face"/>
                <a:cs typeface="Baskerville Old Face"/>
              </a:rPr>
              <a:t>r</a:t>
            </a:r>
            <a:endParaRPr sz="2500">
              <a:latin typeface="Baskerville Old Face"/>
              <a:cs typeface="Baskerville Old Face"/>
            </a:endParaRPr>
          </a:p>
          <a:p>
            <a:pPr marL="756285" lvl="1" indent="-287020">
              <a:lnSpc>
                <a:spcPct val="100000"/>
              </a:lnSpc>
              <a:spcBef>
                <a:spcPts val="300"/>
              </a:spcBef>
              <a:buFont typeface="Baskerville Old Face"/>
              <a:buChar char="–"/>
              <a:tabLst>
                <a:tab pos="756285" algn="l"/>
              </a:tabLst>
            </a:pPr>
            <a:r>
              <a:rPr sz="2500" spc="-5" dirty="0" smtClean="0">
                <a:latin typeface="Baskerville Old Face"/>
                <a:cs typeface="Baskerville Old Face"/>
              </a:rPr>
              <a:t>L</a:t>
            </a:r>
            <a:r>
              <a:rPr sz="2500" spc="-15" dirty="0" smtClean="0">
                <a:latin typeface="Baskerville Old Face"/>
                <a:cs typeface="Baskerville Old Face"/>
              </a:rPr>
              <a:t>abe</a:t>
            </a:r>
            <a:r>
              <a:rPr sz="2500" spc="-10" dirty="0" smtClean="0">
                <a:latin typeface="Baskerville Old Face"/>
                <a:cs typeface="Baskerville Old Face"/>
              </a:rPr>
              <a:t>ls</a:t>
            </a:r>
            <a:endParaRPr sz="2500">
              <a:latin typeface="Baskerville Old Face"/>
              <a:cs typeface="Baskerville Old Face"/>
            </a:endParaRPr>
          </a:p>
          <a:p>
            <a:pPr marL="756285" lvl="1" indent="-287020">
              <a:lnSpc>
                <a:spcPct val="100000"/>
              </a:lnSpc>
              <a:spcBef>
                <a:spcPts val="300"/>
              </a:spcBef>
              <a:buFont typeface="Baskerville Old Face"/>
              <a:buChar char="–"/>
              <a:tabLst>
                <a:tab pos="756285" algn="l"/>
              </a:tabLst>
            </a:pPr>
            <a:r>
              <a:rPr sz="2500" spc="-15" dirty="0" smtClean="0">
                <a:latin typeface="Baskerville Old Face"/>
                <a:cs typeface="Baskerville Old Face"/>
              </a:rPr>
              <a:t>Tool</a:t>
            </a:r>
            <a:r>
              <a:rPr sz="2500" spc="-10" dirty="0" smtClean="0">
                <a:latin typeface="Times New Roman"/>
                <a:cs typeface="Times New Roman"/>
              </a:rPr>
              <a:t> </a:t>
            </a:r>
            <a:r>
              <a:rPr sz="2500" spc="-5" dirty="0" smtClean="0">
                <a:latin typeface="Baskerville Old Face"/>
                <a:cs typeface="Baskerville Old Face"/>
              </a:rPr>
              <a:t>B</a:t>
            </a:r>
            <a:r>
              <a:rPr sz="2500" spc="-15" dirty="0" smtClean="0">
                <a:latin typeface="Baskerville Old Face"/>
                <a:cs typeface="Baskerville Old Face"/>
              </a:rPr>
              <a:t>e</a:t>
            </a:r>
            <a:r>
              <a:rPr sz="2500" spc="-10" dirty="0" smtClean="0">
                <a:latin typeface="Baskerville Old Face"/>
                <a:cs typeface="Baskerville Old Face"/>
              </a:rPr>
              <a:t>l</a:t>
            </a:r>
            <a:r>
              <a:rPr sz="2500" spc="0" dirty="0" smtClean="0">
                <a:latin typeface="Baskerville Old Face"/>
                <a:cs typeface="Baskerville Old Face"/>
              </a:rPr>
              <a:t>t</a:t>
            </a:r>
            <a:r>
              <a:rPr sz="2500" spc="-5" dirty="0" smtClean="0">
                <a:latin typeface="Times New Roman"/>
                <a:cs typeface="Times New Roman"/>
              </a:rPr>
              <a:t> </a:t>
            </a:r>
            <a:r>
              <a:rPr sz="2500" spc="0" dirty="0" smtClean="0">
                <a:latin typeface="Baskerville Old Face"/>
                <a:cs typeface="Baskerville Old Face"/>
              </a:rPr>
              <a:t>S</a:t>
            </a:r>
            <a:r>
              <a:rPr sz="2500" spc="-25" dirty="0" smtClean="0">
                <a:latin typeface="Baskerville Old Face"/>
                <a:cs typeface="Baskerville Old Face"/>
              </a:rPr>
              <a:t>u</a:t>
            </a:r>
            <a:r>
              <a:rPr sz="2500" spc="-5" dirty="0" smtClean="0">
                <a:latin typeface="Baskerville Old Face"/>
                <a:cs typeface="Baskerville Old Face"/>
              </a:rPr>
              <a:t>ppo</a:t>
            </a:r>
            <a:r>
              <a:rPr sz="2500" spc="-15" dirty="0" smtClean="0">
                <a:latin typeface="Baskerville Old Face"/>
                <a:cs typeface="Baskerville Old Face"/>
              </a:rPr>
              <a:t>r</a:t>
            </a:r>
            <a:r>
              <a:rPr sz="2500" spc="0" dirty="0" smtClean="0">
                <a:latin typeface="Baskerville Old Face"/>
                <a:cs typeface="Baskerville Old Face"/>
              </a:rPr>
              <a:t>t</a:t>
            </a:r>
            <a:r>
              <a:rPr sz="2500" spc="10" dirty="0" smtClean="0">
                <a:latin typeface="Times New Roman"/>
                <a:cs typeface="Times New Roman"/>
              </a:rPr>
              <a:t> </a:t>
            </a:r>
            <a:r>
              <a:rPr sz="2500" spc="-10" dirty="0" smtClean="0">
                <a:latin typeface="Baskerville Old Face"/>
                <a:cs typeface="Baskerville Old Face"/>
              </a:rPr>
              <a:t>Cli</a:t>
            </a:r>
            <a:r>
              <a:rPr sz="2500" spc="10" dirty="0" smtClean="0">
                <a:latin typeface="Baskerville Old Face"/>
                <a:cs typeface="Baskerville Old Face"/>
              </a:rPr>
              <a:t>p</a:t>
            </a:r>
            <a:r>
              <a:rPr sz="2500" spc="-10" dirty="0" smtClean="0">
                <a:latin typeface="Baskerville Old Face"/>
                <a:cs typeface="Baskerville Old Face"/>
              </a:rPr>
              <a:t>s</a:t>
            </a:r>
            <a:endParaRPr sz="2500">
              <a:latin typeface="Baskerville Old Face"/>
              <a:cs typeface="Baskerville Old Face"/>
            </a:endParaRPr>
          </a:p>
        </p:txBody>
      </p:sp>
      <p:sp>
        <p:nvSpPr>
          <p:cNvPr id="4" name="object 4" title="Front view of a man in Full Body Harness"/>
          <p:cNvSpPr/>
          <p:nvPr/>
        </p:nvSpPr>
        <p:spPr>
          <a:xfrm>
            <a:off x="7391400" y="2362200"/>
            <a:ext cx="2043683" cy="48005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 title=" Closeup of hooking onto a Full Body Harness"/>
          <p:cNvSpPr/>
          <p:nvPr/>
        </p:nvSpPr>
        <p:spPr>
          <a:xfrm>
            <a:off x="5029200" y="5486400"/>
            <a:ext cx="1915667" cy="12847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 title="Front Strap of a  Full Body Harness"/>
          <p:cNvSpPr/>
          <p:nvPr/>
        </p:nvSpPr>
        <p:spPr>
          <a:xfrm>
            <a:off x="4114800" y="2057400"/>
            <a:ext cx="1915667" cy="12466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 title="close up of a part of a  Full Body Harness"/>
          <p:cNvSpPr/>
          <p:nvPr/>
        </p:nvSpPr>
        <p:spPr>
          <a:xfrm>
            <a:off x="5410200" y="3657600"/>
            <a:ext cx="1915667" cy="124663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24103" rIns="0" bIns="0" rtlCol="0">
            <a:noAutofit/>
          </a:bodyPr>
          <a:lstStyle/>
          <a:p>
            <a:pPr marL="932180">
              <a:lnSpc>
                <a:spcPct val="100000"/>
              </a:lnSpc>
            </a:pPr>
            <a:r>
              <a:rPr sz="4400" spc="-5" dirty="0" smtClean="0">
                <a:latin typeface="Baskerville Old Face"/>
                <a:cs typeface="Baskerville Old Face"/>
              </a:rPr>
              <a:t>E</a:t>
            </a:r>
            <a:r>
              <a:rPr sz="4400" spc="-15" dirty="0" smtClean="0">
                <a:latin typeface="Baskerville Old Face"/>
                <a:cs typeface="Baskerville Old Face"/>
              </a:rPr>
              <a:t>x</a:t>
            </a:r>
            <a:r>
              <a:rPr sz="4400" spc="0" dirty="0" smtClean="0">
                <a:latin typeface="Baskerville Old Face"/>
                <a:cs typeface="Baskerville Old Face"/>
              </a:rPr>
              <a:t>a</a:t>
            </a:r>
            <a:r>
              <a:rPr sz="4400" spc="-15" dirty="0" smtClean="0">
                <a:latin typeface="Baskerville Old Face"/>
                <a:cs typeface="Baskerville Old Face"/>
              </a:rPr>
              <a:t>m</a:t>
            </a:r>
            <a:r>
              <a:rPr sz="4400" spc="-10" dirty="0" smtClean="0">
                <a:latin typeface="Baskerville Old Face"/>
                <a:cs typeface="Baskerville Old Face"/>
              </a:rPr>
              <a:t>p</a:t>
            </a:r>
            <a:r>
              <a:rPr sz="4400" spc="-5" dirty="0" smtClean="0">
                <a:latin typeface="Baskerville Old Face"/>
                <a:cs typeface="Baskerville Old Face"/>
              </a:rPr>
              <a:t>l</a:t>
            </a:r>
            <a:r>
              <a:rPr sz="4400" spc="-10" dirty="0" smtClean="0">
                <a:latin typeface="Baskerville Old Face"/>
                <a:cs typeface="Baskerville Old Face"/>
              </a:rPr>
              <a:t>e</a:t>
            </a:r>
            <a:r>
              <a:rPr sz="4400" spc="0" dirty="0" smtClean="0">
                <a:latin typeface="Baskerville Old Face"/>
                <a:cs typeface="Baskerville Old Face"/>
              </a:rPr>
              <a:t>s</a:t>
            </a:r>
            <a:r>
              <a:rPr sz="4400" spc="-10" dirty="0" smtClean="0">
                <a:latin typeface="Times New Roman"/>
                <a:cs typeface="Times New Roman"/>
              </a:rPr>
              <a:t> </a:t>
            </a:r>
            <a:r>
              <a:rPr sz="4400" spc="-15" dirty="0" smtClean="0">
                <a:latin typeface="Baskerville Old Face"/>
                <a:cs typeface="Baskerville Old Face"/>
              </a:rPr>
              <a:t>o</a:t>
            </a:r>
            <a:r>
              <a:rPr sz="4400" spc="0" dirty="0" smtClean="0">
                <a:latin typeface="Baskerville Old Face"/>
                <a:cs typeface="Baskerville Old Face"/>
              </a:rPr>
              <a:t>f</a:t>
            </a:r>
            <a:r>
              <a:rPr sz="4400" spc="-10" dirty="0" smtClean="0">
                <a:latin typeface="Times New Roman"/>
                <a:cs typeface="Times New Roman"/>
              </a:rPr>
              <a:t> </a:t>
            </a:r>
            <a:r>
              <a:rPr sz="4400" spc="-10" dirty="0" smtClean="0">
                <a:latin typeface="Baskerville Old Face"/>
                <a:cs typeface="Baskerville Old Face"/>
              </a:rPr>
              <a:t>PP</a:t>
            </a:r>
            <a:r>
              <a:rPr sz="4400" spc="0" dirty="0" smtClean="0">
                <a:latin typeface="Baskerville Old Face"/>
                <a:cs typeface="Baskerville Old Face"/>
              </a:rPr>
              <a:t>E</a:t>
            </a:r>
            <a:r>
              <a:rPr sz="4400" spc="-10" dirty="0" smtClean="0">
                <a:latin typeface="Times New Roman"/>
                <a:cs typeface="Times New Roman"/>
              </a:rPr>
              <a:t> </a:t>
            </a:r>
            <a:r>
              <a:rPr sz="4400" spc="-5" dirty="0" smtClean="0">
                <a:latin typeface="Baskerville Old Face"/>
                <a:cs typeface="Baskerville Old Face"/>
              </a:rPr>
              <a:t>F</a:t>
            </a:r>
            <a:r>
              <a:rPr sz="4400" spc="0" dirty="0" smtClean="0">
                <a:latin typeface="Baskerville Old Face"/>
                <a:cs typeface="Baskerville Old Face"/>
              </a:rPr>
              <a:t>a</a:t>
            </a:r>
            <a:r>
              <a:rPr sz="4400" spc="-15" dirty="0" smtClean="0">
                <a:latin typeface="Baskerville Old Face"/>
                <a:cs typeface="Baskerville Old Face"/>
              </a:rPr>
              <a:t>i</a:t>
            </a:r>
            <a:r>
              <a:rPr sz="4400" spc="-5" dirty="0" smtClean="0">
                <a:latin typeface="Baskerville Old Face"/>
                <a:cs typeface="Baskerville Old Face"/>
              </a:rPr>
              <a:t>l</a:t>
            </a:r>
            <a:r>
              <a:rPr sz="4400" spc="-15" dirty="0" smtClean="0">
                <a:latin typeface="Baskerville Old Face"/>
                <a:cs typeface="Baskerville Old Face"/>
              </a:rPr>
              <a:t>u</a:t>
            </a:r>
            <a:r>
              <a:rPr sz="4400" spc="0" dirty="0" smtClean="0">
                <a:latin typeface="Baskerville Old Face"/>
                <a:cs typeface="Baskerville Old Face"/>
              </a:rPr>
              <a:t>r</a:t>
            </a:r>
            <a:r>
              <a:rPr sz="4400" spc="-10" dirty="0" smtClean="0">
                <a:latin typeface="Baskerville Old Face"/>
                <a:cs typeface="Baskerville Old Face"/>
              </a:rPr>
              <a:t>e</a:t>
            </a:r>
            <a:r>
              <a:rPr sz="4400" spc="0" dirty="0" smtClean="0">
                <a:latin typeface="Baskerville Old Face"/>
                <a:cs typeface="Baskerville Old Face"/>
              </a:rPr>
              <a:t>s</a:t>
            </a:r>
            <a:endParaRPr sz="4400">
              <a:latin typeface="Baskerville Old Face"/>
              <a:cs typeface="Baskerville Old Face"/>
            </a:endParaRPr>
          </a:p>
        </p:txBody>
      </p:sp>
      <p:sp>
        <p:nvSpPr>
          <p:cNvPr id="3" name="object 3" title="PPE Failure - Heat Damage"/>
          <p:cNvSpPr/>
          <p:nvPr/>
        </p:nvSpPr>
        <p:spPr>
          <a:xfrm>
            <a:off x="609600" y="2514599"/>
            <a:ext cx="8813292" cy="47685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345425" y="3410710"/>
            <a:ext cx="1550035" cy="2806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 smtClean="0">
                <a:solidFill>
                  <a:srgbClr val="FFFFFF"/>
                </a:solidFill>
                <a:latin typeface="Tahoma"/>
                <a:cs typeface="Tahoma"/>
              </a:rPr>
              <a:t>H</a:t>
            </a:r>
            <a:r>
              <a:rPr sz="1800" b="1" spc="-5" dirty="0" smtClean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1800" b="1" spc="0" dirty="0" smtClean="0">
                <a:solidFill>
                  <a:srgbClr val="FFFFFF"/>
                </a:solidFill>
                <a:latin typeface="Tahoma"/>
                <a:cs typeface="Tahoma"/>
              </a:rPr>
              <a:t>at</a:t>
            </a:r>
            <a:r>
              <a:rPr sz="1800" b="1" spc="7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 smtClean="0">
                <a:solidFill>
                  <a:srgbClr val="FFFFFF"/>
                </a:solidFill>
                <a:latin typeface="Tahoma"/>
                <a:cs typeface="Tahoma"/>
              </a:rPr>
              <a:t>d</a:t>
            </a:r>
            <a:r>
              <a:rPr sz="1800" b="1" spc="0" dirty="0" smtClean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1800" b="1" spc="-5" dirty="0" smtClean="0">
                <a:solidFill>
                  <a:srgbClr val="FFFFFF"/>
                </a:solidFill>
                <a:latin typeface="Tahoma"/>
                <a:cs typeface="Tahoma"/>
              </a:rPr>
              <a:t>m</a:t>
            </a:r>
            <a:r>
              <a:rPr sz="1800" b="1" spc="0" dirty="0" smtClean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1800" b="1" spc="-10" dirty="0" smtClean="0">
                <a:solidFill>
                  <a:srgbClr val="FFFFFF"/>
                </a:solidFill>
                <a:latin typeface="Tahoma"/>
                <a:cs typeface="Tahoma"/>
              </a:rPr>
              <a:t>g</a:t>
            </a:r>
            <a:r>
              <a:rPr sz="1800" b="1" spc="0" dirty="0" smtClean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endParaRPr sz="18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title="PPE Failure - Stitching broken, layers separating"/>
          <p:cNvSpPr/>
          <p:nvPr/>
        </p:nvSpPr>
        <p:spPr>
          <a:xfrm>
            <a:off x="457200" y="1981200"/>
            <a:ext cx="8965692" cy="53035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256535" y="3087622"/>
            <a:ext cx="4999990" cy="2806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b="1" spc="-5" dirty="0" smtClean="0">
                <a:solidFill>
                  <a:srgbClr val="FFFFFF"/>
                </a:solidFill>
                <a:latin typeface="Tahoma"/>
                <a:cs typeface="Tahoma"/>
              </a:rPr>
              <a:t>Se</a:t>
            </a:r>
            <a:r>
              <a:rPr sz="1800" b="1" spc="-10" dirty="0" smtClean="0">
                <a:solidFill>
                  <a:srgbClr val="FFFFFF"/>
                </a:solidFill>
                <a:latin typeface="Tahoma"/>
                <a:cs typeface="Tahoma"/>
              </a:rPr>
              <a:t>p</a:t>
            </a:r>
            <a:r>
              <a:rPr sz="1800" b="1" spc="0" dirty="0" smtClean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1800" b="1" spc="-5" dirty="0" smtClean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sz="1800" b="1" spc="0" dirty="0" smtClean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1800" b="1" spc="-5" dirty="0" smtClean="0">
                <a:solidFill>
                  <a:srgbClr val="FFFFFF"/>
                </a:solidFill>
                <a:latin typeface="Tahoma"/>
                <a:cs typeface="Tahoma"/>
              </a:rPr>
              <a:t>ti</a:t>
            </a:r>
            <a:r>
              <a:rPr sz="1800" b="1" spc="0" dirty="0" smtClean="0">
                <a:solidFill>
                  <a:srgbClr val="FFFFFF"/>
                </a:solidFill>
                <a:latin typeface="Tahoma"/>
                <a:cs typeface="Tahoma"/>
              </a:rPr>
              <a:t>on</a:t>
            </a:r>
            <a:r>
              <a:rPr sz="1800" b="1" spc="7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0" dirty="0" smtClean="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sz="1800" b="1" spc="6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 smtClean="0">
                <a:solidFill>
                  <a:srgbClr val="FFFFFF"/>
                </a:solidFill>
                <a:latin typeface="Tahoma"/>
                <a:cs typeface="Tahoma"/>
              </a:rPr>
              <a:t>l</a:t>
            </a:r>
            <a:r>
              <a:rPr sz="1800" b="1" spc="0" dirty="0" smtClean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1800" b="1" spc="-5" dirty="0" smtClean="0">
                <a:solidFill>
                  <a:srgbClr val="FFFFFF"/>
                </a:solidFill>
                <a:latin typeface="Tahoma"/>
                <a:cs typeface="Tahoma"/>
              </a:rPr>
              <a:t>yer</a:t>
            </a:r>
            <a:r>
              <a:rPr sz="1800" b="1" spc="0" dirty="0" smtClean="0">
                <a:solidFill>
                  <a:srgbClr val="FFFFFF"/>
                </a:solidFill>
                <a:latin typeface="Tahoma"/>
                <a:cs typeface="Tahoma"/>
              </a:rPr>
              <a:t>s</a:t>
            </a:r>
            <a:r>
              <a:rPr sz="1800" b="1" spc="7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0" dirty="0" smtClean="0">
                <a:solidFill>
                  <a:srgbClr val="FFFFFF"/>
                </a:solidFill>
                <a:latin typeface="Tahoma"/>
                <a:cs typeface="Tahoma"/>
              </a:rPr>
              <a:t>–</a:t>
            </a:r>
            <a:r>
              <a:rPr sz="1800" b="1" spc="8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 smtClean="0">
                <a:solidFill>
                  <a:srgbClr val="FFFFFF"/>
                </a:solidFill>
                <a:latin typeface="Tahoma"/>
                <a:cs typeface="Tahoma"/>
              </a:rPr>
              <a:t>stitchin</a:t>
            </a:r>
            <a:r>
              <a:rPr sz="1800" b="1" spc="0" dirty="0" smtClean="0">
                <a:solidFill>
                  <a:srgbClr val="FFFFFF"/>
                </a:solidFill>
                <a:latin typeface="Tahoma"/>
                <a:cs typeface="Tahoma"/>
              </a:rPr>
              <a:t>g</a:t>
            </a:r>
            <a:r>
              <a:rPr sz="1800" b="1" spc="7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 smtClean="0">
                <a:solidFill>
                  <a:srgbClr val="FFFFFF"/>
                </a:solidFill>
                <a:latin typeface="Tahoma"/>
                <a:cs typeface="Tahoma"/>
              </a:rPr>
              <a:t>w</a:t>
            </a:r>
            <a:r>
              <a:rPr sz="1800" b="1" spc="0" dirty="0" smtClean="0">
                <a:solidFill>
                  <a:srgbClr val="FFFFFF"/>
                </a:solidFill>
                <a:latin typeface="Tahoma"/>
                <a:cs typeface="Tahoma"/>
              </a:rPr>
              <a:t>as</a:t>
            </a:r>
            <a:r>
              <a:rPr sz="1800" b="1" spc="7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0" dirty="0" smtClean="0">
                <a:solidFill>
                  <a:srgbClr val="FFFFFF"/>
                </a:solidFill>
                <a:latin typeface="Tahoma"/>
                <a:cs typeface="Tahoma"/>
              </a:rPr>
              <a:t>b</a:t>
            </a:r>
            <a:r>
              <a:rPr sz="1800" b="1" spc="-5" dirty="0" smtClean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sz="1800" b="1" spc="-10" dirty="0" smtClean="0">
                <a:solidFill>
                  <a:srgbClr val="FFFFFF"/>
                </a:solidFill>
                <a:latin typeface="Tahoma"/>
                <a:cs typeface="Tahoma"/>
              </a:rPr>
              <a:t>ok</a:t>
            </a:r>
            <a:r>
              <a:rPr sz="1800" b="1" spc="-5" dirty="0" smtClean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1800" b="1" spc="0" dirty="0" smtClean="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2831" rIns="0" bIns="0" rtlCol="0">
            <a:noAutofit/>
          </a:bodyPr>
          <a:lstStyle/>
          <a:p>
            <a:pPr marL="1314450">
              <a:lnSpc>
                <a:spcPct val="100000"/>
              </a:lnSpc>
            </a:pPr>
            <a:r>
              <a:rPr sz="3800" dirty="0" smtClean="0">
                <a:latin typeface="Baskerville Old Face"/>
                <a:cs typeface="Baskerville Old Face"/>
              </a:rPr>
              <a:t>E</a:t>
            </a:r>
            <a:r>
              <a:rPr sz="3800" spc="-10" dirty="0" smtClean="0">
                <a:latin typeface="Baskerville Old Face"/>
                <a:cs typeface="Baskerville Old Face"/>
              </a:rPr>
              <a:t>xa</a:t>
            </a:r>
            <a:r>
              <a:rPr sz="3800" spc="0" dirty="0" smtClean="0">
                <a:latin typeface="Baskerville Old Face"/>
                <a:cs typeface="Baskerville Old Face"/>
              </a:rPr>
              <a:t>m</a:t>
            </a:r>
            <a:r>
              <a:rPr sz="3800" spc="-5" dirty="0" smtClean="0">
                <a:latin typeface="Baskerville Old Face"/>
                <a:cs typeface="Baskerville Old Face"/>
              </a:rPr>
              <a:t>p</a:t>
            </a:r>
            <a:r>
              <a:rPr sz="3800" spc="-15" dirty="0" smtClean="0">
                <a:latin typeface="Baskerville Old Face"/>
                <a:cs typeface="Baskerville Old Face"/>
              </a:rPr>
              <a:t>l</a:t>
            </a:r>
            <a:r>
              <a:rPr sz="3800" spc="-5" dirty="0" smtClean="0">
                <a:latin typeface="Baskerville Old Face"/>
                <a:cs typeface="Baskerville Old Face"/>
              </a:rPr>
              <a:t>e</a:t>
            </a:r>
            <a:r>
              <a:rPr sz="3800" spc="0" dirty="0" smtClean="0">
                <a:latin typeface="Baskerville Old Face"/>
                <a:cs typeface="Baskerville Old Face"/>
              </a:rPr>
              <a:t>s</a:t>
            </a:r>
            <a:r>
              <a:rPr sz="3800" spc="-5" dirty="0" smtClean="0">
                <a:latin typeface="Times New Roman"/>
                <a:cs typeface="Times New Roman"/>
              </a:rPr>
              <a:t> </a:t>
            </a:r>
            <a:r>
              <a:rPr sz="3800" spc="-15" dirty="0" smtClean="0">
                <a:latin typeface="Baskerville Old Face"/>
                <a:cs typeface="Baskerville Old Face"/>
              </a:rPr>
              <a:t>o</a:t>
            </a:r>
            <a:r>
              <a:rPr sz="3800" spc="0" dirty="0" smtClean="0">
                <a:latin typeface="Baskerville Old Face"/>
                <a:cs typeface="Baskerville Old Face"/>
              </a:rPr>
              <a:t>f</a:t>
            </a:r>
            <a:r>
              <a:rPr sz="3800" spc="0" dirty="0" smtClean="0">
                <a:latin typeface="Times New Roman"/>
                <a:cs typeface="Times New Roman"/>
              </a:rPr>
              <a:t> </a:t>
            </a:r>
            <a:r>
              <a:rPr sz="3800" spc="-10" dirty="0" smtClean="0">
                <a:latin typeface="Baskerville Old Face"/>
                <a:cs typeface="Baskerville Old Face"/>
              </a:rPr>
              <a:t>PP</a:t>
            </a:r>
            <a:r>
              <a:rPr sz="3800" spc="0" dirty="0" smtClean="0">
                <a:latin typeface="Baskerville Old Face"/>
                <a:cs typeface="Baskerville Old Face"/>
              </a:rPr>
              <a:t>E</a:t>
            </a:r>
            <a:r>
              <a:rPr sz="3800" spc="-5" dirty="0" smtClean="0">
                <a:latin typeface="Times New Roman"/>
                <a:cs typeface="Times New Roman"/>
              </a:rPr>
              <a:t> </a:t>
            </a:r>
            <a:r>
              <a:rPr sz="3800" spc="-5" dirty="0" smtClean="0">
                <a:latin typeface="Baskerville Old Face"/>
                <a:cs typeface="Baskerville Old Face"/>
              </a:rPr>
              <a:t>F</a:t>
            </a:r>
            <a:r>
              <a:rPr sz="3800" spc="-10" dirty="0" smtClean="0">
                <a:latin typeface="Baskerville Old Face"/>
                <a:cs typeface="Baskerville Old Face"/>
              </a:rPr>
              <a:t>a</a:t>
            </a:r>
            <a:r>
              <a:rPr sz="3800" spc="0" dirty="0" smtClean="0">
                <a:latin typeface="Baskerville Old Face"/>
                <a:cs typeface="Baskerville Old Face"/>
              </a:rPr>
              <a:t>il</a:t>
            </a:r>
            <a:r>
              <a:rPr sz="3800" spc="-10" dirty="0" smtClean="0">
                <a:latin typeface="Baskerville Old Face"/>
                <a:cs typeface="Baskerville Old Face"/>
              </a:rPr>
              <a:t>u</a:t>
            </a:r>
            <a:r>
              <a:rPr sz="3800" spc="-5" dirty="0" smtClean="0">
                <a:latin typeface="Baskerville Old Face"/>
                <a:cs typeface="Baskerville Old Face"/>
              </a:rPr>
              <a:t>re</a:t>
            </a:r>
            <a:r>
              <a:rPr sz="3800" spc="0" dirty="0" smtClean="0">
                <a:latin typeface="Baskerville Old Face"/>
                <a:cs typeface="Baskerville Old Face"/>
              </a:rPr>
              <a:t>s</a:t>
            </a:r>
            <a:endParaRPr sz="3800">
              <a:latin typeface="Baskerville Old Face"/>
              <a:cs typeface="Baskerville Old Face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88543" rIns="0" bIns="0" rtlCol="0">
            <a:noAutofit/>
          </a:bodyPr>
          <a:lstStyle/>
          <a:p>
            <a:pPr marL="1771650">
              <a:lnSpc>
                <a:spcPct val="100000"/>
              </a:lnSpc>
            </a:pPr>
            <a:r>
              <a:rPr sz="3000" spc="-5" dirty="0" smtClean="0">
                <a:latin typeface="Baskerville Old Face"/>
                <a:cs typeface="Baskerville Old Face"/>
              </a:rPr>
              <a:t>E</a:t>
            </a:r>
            <a:r>
              <a:rPr sz="3000" spc="-10" dirty="0" smtClean="0">
                <a:latin typeface="Baskerville Old Face"/>
                <a:cs typeface="Baskerville Old Face"/>
              </a:rPr>
              <a:t>x</a:t>
            </a:r>
            <a:r>
              <a:rPr sz="3000" spc="0" dirty="0" smtClean="0">
                <a:latin typeface="Baskerville Old Face"/>
                <a:cs typeface="Baskerville Old Face"/>
              </a:rPr>
              <a:t>a</a:t>
            </a:r>
            <a:r>
              <a:rPr sz="3000" spc="-5" dirty="0" smtClean="0">
                <a:latin typeface="Baskerville Old Face"/>
                <a:cs typeface="Baskerville Old Face"/>
              </a:rPr>
              <a:t>mp</a:t>
            </a:r>
            <a:r>
              <a:rPr sz="3000" spc="0" dirty="0" smtClean="0">
                <a:latin typeface="Baskerville Old Face"/>
                <a:cs typeface="Baskerville Old Face"/>
              </a:rPr>
              <a:t>les</a:t>
            </a:r>
            <a:r>
              <a:rPr sz="3000" spc="0" dirty="0" smtClean="0">
                <a:latin typeface="Times New Roman"/>
                <a:cs typeface="Times New Roman"/>
              </a:rPr>
              <a:t> </a:t>
            </a:r>
            <a:r>
              <a:rPr sz="3000" spc="-10" dirty="0" smtClean="0">
                <a:latin typeface="Baskerville Old Face"/>
                <a:cs typeface="Baskerville Old Face"/>
              </a:rPr>
              <a:t>o</a:t>
            </a:r>
            <a:r>
              <a:rPr sz="3000" spc="0" dirty="0" smtClean="0">
                <a:latin typeface="Baskerville Old Face"/>
                <a:cs typeface="Baskerville Old Face"/>
              </a:rPr>
              <a:t>f</a:t>
            </a:r>
            <a:r>
              <a:rPr sz="3000" spc="5" dirty="0" smtClean="0">
                <a:latin typeface="Times New Roman"/>
                <a:cs typeface="Times New Roman"/>
              </a:rPr>
              <a:t> </a:t>
            </a:r>
            <a:r>
              <a:rPr sz="3000" spc="0" dirty="0" smtClean="0">
                <a:latin typeface="Baskerville Old Face"/>
                <a:cs typeface="Baskerville Old Face"/>
              </a:rPr>
              <a:t>PPE</a:t>
            </a:r>
            <a:r>
              <a:rPr sz="3000" spc="-10" dirty="0" smtClean="0">
                <a:latin typeface="Times New Roman"/>
                <a:cs typeface="Times New Roman"/>
              </a:rPr>
              <a:t> </a:t>
            </a:r>
            <a:r>
              <a:rPr sz="3000" spc="-10" dirty="0" smtClean="0">
                <a:latin typeface="Baskerville Old Face"/>
                <a:cs typeface="Baskerville Old Face"/>
              </a:rPr>
              <a:t>F</a:t>
            </a:r>
            <a:r>
              <a:rPr sz="3000" spc="0" dirty="0" smtClean="0">
                <a:latin typeface="Baskerville Old Face"/>
                <a:cs typeface="Baskerville Old Face"/>
              </a:rPr>
              <a:t>a</a:t>
            </a:r>
            <a:r>
              <a:rPr sz="3000" spc="-10" dirty="0" smtClean="0">
                <a:latin typeface="Baskerville Old Face"/>
                <a:cs typeface="Baskerville Old Face"/>
              </a:rPr>
              <a:t>i</a:t>
            </a:r>
            <a:r>
              <a:rPr sz="3000" spc="0" dirty="0" smtClean="0">
                <a:latin typeface="Baskerville Old Face"/>
                <a:cs typeface="Baskerville Old Face"/>
              </a:rPr>
              <a:t>l</a:t>
            </a:r>
            <a:r>
              <a:rPr sz="3000" spc="-5" dirty="0" smtClean="0">
                <a:latin typeface="Baskerville Old Face"/>
                <a:cs typeface="Baskerville Old Face"/>
              </a:rPr>
              <a:t>u</a:t>
            </a:r>
            <a:r>
              <a:rPr sz="3000" spc="-15" dirty="0" smtClean="0">
                <a:latin typeface="Baskerville Old Face"/>
                <a:cs typeface="Baskerville Old Face"/>
              </a:rPr>
              <a:t>r</a:t>
            </a:r>
            <a:r>
              <a:rPr sz="3000" spc="0" dirty="0" smtClean="0">
                <a:latin typeface="Baskerville Old Face"/>
                <a:cs typeface="Baskerville Old Face"/>
              </a:rPr>
              <a:t>es</a:t>
            </a:r>
            <a:endParaRPr sz="3000">
              <a:latin typeface="Baskerville Old Face"/>
              <a:cs typeface="Baskerville Old Face"/>
            </a:endParaRPr>
          </a:p>
        </p:txBody>
      </p:sp>
      <p:sp>
        <p:nvSpPr>
          <p:cNvPr id="3" name="object 3" title="PPE Failure - Outer Plastic cover damaged"/>
          <p:cNvSpPr/>
          <p:nvPr/>
        </p:nvSpPr>
        <p:spPr>
          <a:xfrm>
            <a:off x="786384" y="2212848"/>
            <a:ext cx="8662416" cy="50764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438149" y="4427218"/>
            <a:ext cx="6438900" cy="10502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662940">
              <a:lnSpc>
                <a:spcPct val="100000"/>
              </a:lnSpc>
            </a:pPr>
            <a:r>
              <a:rPr sz="1800" b="1" dirty="0" smtClean="0">
                <a:latin typeface="Tahoma"/>
                <a:cs typeface="Tahoma"/>
              </a:rPr>
              <a:t>O</a:t>
            </a:r>
            <a:r>
              <a:rPr sz="1800" b="1" spc="-5" dirty="0" smtClean="0">
                <a:latin typeface="Tahoma"/>
                <a:cs typeface="Tahoma"/>
              </a:rPr>
              <a:t>utsi</a:t>
            </a:r>
            <a:r>
              <a:rPr sz="1800" b="1" spc="-10" dirty="0" smtClean="0">
                <a:latin typeface="Tahoma"/>
                <a:cs typeface="Tahoma"/>
              </a:rPr>
              <a:t>d</a:t>
            </a:r>
            <a:r>
              <a:rPr sz="1800" b="1" spc="0" dirty="0" smtClean="0">
                <a:latin typeface="Tahoma"/>
                <a:cs typeface="Tahoma"/>
              </a:rPr>
              <a:t>e</a:t>
            </a:r>
            <a:r>
              <a:rPr sz="1800" b="1" spc="85" dirty="0" smtClean="0">
                <a:latin typeface="Times New Roman"/>
                <a:cs typeface="Times New Roman"/>
              </a:rPr>
              <a:t> </a:t>
            </a:r>
            <a:r>
              <a:rPr sz="1800" b="1" spc="-10" dirty="0" smtClean="0">
                <a:latin typeface="Tahoma"/>
                <a:cs typeface="Tahoma"/>
              </a:rPr>
              <a:t>p</a:t>
            </a:r>
            <a:r>
              <a:rPr sz="1800" b="1" spc="-5" dirty="0" smtClean="0">
                <a:latin typeface="Tahoma"/>
                <a:cs typeface="Tahoma"/>
              </a:rPr>
              <a:t>l</a:t>
            </a:r>
            <a:r>
              <a:rPr sz="1800" b="1" spc="0" dirty="0" smtClean="0">
                <a:latin typeface="Tahoma"/>
                <a:cs typeface="Tahoma"/>
              </a:rPr>
              <a:t>a</a:t>
            </a:r>
            <a:r>
              <a:rPr sz="1800" b="1" spc="-5" dirty="0" smtClean="0">
                <a:latin typeface="Tahoma"/>
                <a:cs typeface="Tahoma"/>
              </a:rPr>
              <a:t>s</a:t>
            </a:r>
            <a:r>
              <a:rPr sz="1800" b="1" spc="5" dirty="0" smtClean="0">
                <a:latin typeface="Tahoma"/>
                <a:cs typeface="Tahoma"/>
              </a:rPr>
              <a:t>t</a:t>
            </a:r>
            <a:r>
              <a:rPr sz="1800" b="1" spc="-5" dirty="0" smtClean="0">
                <a:latin typeface="Tahoma"/>
                <a:cs typeface="Tahoma"/>
              </a:rPr>
              <a:t>i</a:t>
            </a:r>
            <a:r>
              <a:rPr sz="1800" b="1" spc="0" dirty="0" smtClean="0">
                <a:latin typeface="Tahoma"/>
                <a:cs typeface="Tahoma"/>
              </a:rPr>
              <a:t>c</a:t>
            </a:r>
            <a:r>
              <a:rPr sz="1800" b="1" spc="70" dirty="0" smtClean="0">
                <a:latin typeface="Times New Roman"/>
                <a:cs typeface="Times New Roman"/>
              </a:rPr>
              <a:t> </a:t>
            </a:r>
            <a:r>
              <a:rPr sz="1800" b="1" spc="-5" dirty="0" smtClean="0">
                <a:latin typeface="Tahoma"/>
                <a:cs typeface="Tahoma"/>
              </a:rPr>
              <a:t>c</a:t>
            </a:r>
            <a:r>
              <a:rPr sz="1800" b="1" spc="0" dirty="0" smtClean="0">
                <a:latin typeface="Tahoma"/>
                <a:cs typeface="Tahoma"/>
              </a:rPr>
              <a:t>ov</a:t>
            </a:r>
            <a:r>
              <a:rPr sz="1800" b="1" spc="-5" dirty="0" smtClean="0">
                <a:latin typeface="Tahoma"/>
                <a:cs typeface="Tahoma"/>
              </a:rPr>
              <a:t>e</a:t>
            </a:r>
            <a:r>
              <a:rPr sz="1800" b="1" spc="0" dirty="0" smtClean="0">
                <a:latin typeface="Tahoma"/>
                <a:cs typeface="Tahoma"/>
              </a:rPr>
              <a:t>r</a:t>
            </a:r>
            <a:r>
              <a:rPr sz="1800" b="1" spc="75" dirty="0" smtClean="0">
                <a:latin typeface="Times New Roman"/>
                <a:cs typeface="Times New Roman"/>
              </a:rPr>
              <a:t> </a:t>
            </a:r>
            <a:r>
              <a:rPr sz="1800" b="1" spc="-5" dirty="0" smtClean="0">
                <a:latin typeface="Tahoma"/>
                <a:cs typeface="Tahoma"/>
              </a:rPr>
              <a:t>i</a:t>
            </a:r>
            <a:r>
              <a:rPr sz="1800" b="1" spc="0" dirty="0" smtClean="0">
                <a:latin typeface="Tahoma"/>
                <a:cs typeface="Tahoma"/>
              </a:rPr>
              <a:t>s</a:t>
            </a:r>
            <a:r>
              <a:rPr sz="1800" b="1" spc="70" dirty="0" smtClean="0">
                <a:latin typeface="Times New Roman"/>
                <a:cs typeface="Times New Roman"/>
              </a:rPr>
              <a:t> </a:t>
            </a:r>
            <a:r>
              <a:rPr sz="1800" b="1" spc="-10" dirty="0" smtClean="0">
                <a:latin typeface="Tahoma"/>
                <a:cs typeface="Tahoma"/>
              </a:rPr>
              <a:t>d</a:t>
            </a:r>
            <a:r>
              <a:rPr sz="1800" b="1" spc="-15" dirty="0" smtClean="0">
                <a:latin typeface="Tahoma"/>
                <a:cs typeface="Tahoma"/>
              </a:rPr>
              <a:t>a</a:t>
            </a:r>
            <a:r>
              <a:rPr sz="1800" b="1" spc="-5" dirty="0" smtClean="0">
                <a:latin typeface="Tahoma"/>
                <a:cs typeface="Tahoma"/>
              </a:rPr>
              <a:t>m</a:t>
            </a:r>
            <a:r>
              <a:rPr sz="1800" b="1" spc="0" dirty="0" smtClean="0">
                <a:latin typeface="Tahoma"/>
                <a:cs typeface="Tahoma"/>
              </a:rPr>
              <a:t>a</a:t>
            </a:r>
            <a:r>
              <a:rPr sz="1800" b="1" spc="-10" dirty="0" smtClean="0">
                <a:latin typeface="Tahoma"/>
                <a:cs typeface="Tahoma"/>
              </a:rPr>
              <a:t>g</a:t>
            </a:r>
            <a:r>
              <a:rPr sz="1800" b="1" spc="-5" dirty="0" smtClean="0">
                <a:latin typeface="Tahoma"/>
                <a:cs typeface="Tahoma"/>
              </a:rPr>
              <a:t>e</a:t>
            </a:r>
            <a:r>
              <a:rPr sz="1800" b="1" spc="0" dirty="0" smtClean="0">
                <a:latin typeface="Tahoma"/>
                <a:cs typeface="Tahoma"/>
              </a:rPr>
              <a:t>d</a:t>
            </a:r>
            <a:r>
              <a:rPr sz="1800" b="1" spc="70" dirty="0" smtClean="0">
                <a:latin typeface="Times New Roman"/>
                <a:cs typeface="Times New Roman"/>
              </a:rPr>
              <a:t> </a:t>
            </a:r>
            <a:r>
              <a:rPr sz="1800" b="1" spc="0" dirty="0" smtClean="0">
                <a:latin typeface="Tahoma"/>
                <a:cs typeface="Tahoma"/>
              </a:rPr>
              <a:t>–</a:t>
            </a:r>
            <a:r>
              <a:rPr sz="1800" b="1" spc="80" dirty="0" smtClean="0">
                <a:latin typeface="Times New Roman"/>
                <a:cs typeface="Times New Roman"/>
              </a:rPr>
              <a:t> </a:t>
            </a:r>
            <a:r>
              <a:rPr sz="1800" b="1" spc="-5" dirty="0" smtClean="0">
                <a:latin typeface="Tahoma"/>
                <a:cs typeface="Tahoma"/>
              </a:rPr>
              <a:t>insi</a:t>
            </a:r>
            <a:r>
              <a:rPr sz="1800" b="1" spc="-10" dirty="0" smtClean="0">
                <a:latin typeface="Tahoma"/>
                <a:cs typeface="Tahoma"/>
              </a:rPr>
              <a:t>d</a:t>
            </a:r>
            <a:r>
              <a:rPr sz="1800" b="1" spc="0" dirty="0" smtClean="0">
                <a:latin typeface="Tahoma"/>
                <a:cs typeface="Tahoma"/>
              </a:rPr>
              <a:t>e</a:t>
            </a:r>
            <a:r>
              <a:rPr sz="1800" b="1" spc="85" dirty="0" smtClean="0">
                <a:latin typeface="Times New Roman"/>
                <a:cs typeface="Times New Roman"/>
              </a:rPr>
              <a:t> </a:t>
            </a:r>
            <a:r>
              <a:rPr sz="1800" b="1" spc="-5" dirty="0" smtClean="0">
                <a:latin typeface="Tahoma"/>
                <a:cs typeface="Tahoma"/>
              </a:rPr>
              <a:t>e</a:t>
            </a:r>
            <a:r>
              <a:rPr sz="1800" b="1" spc="0" dirty="0" smtClean="0">
                <a:latin typeface="Tahoma"/>
                <a:cs typeface="Tahoma"/>
              </a:rPr>
              <a:t>x</a:t>
            </a:r>
            <a:r>
              <a:rPr sz="1800" b="1" spc="-10" dirty="0" smtClean="0">
                <a:latin typeface="Tahoma"/>
                <a:cs typeface="Tahoma"/>
              </a:rPr>
              <a:t>p</a:t>
            </a:r>
            <a:r>
              <a:rPr sz="1800" b="1" spc="0" dirty="0" smtClean="0">
                <a:latin typeface="Tahoma"/>
                <a:cs typeface="Tahoma"/>
              </a:rPr>
              <a:t>o</a:t>
            </a:r>
            <a:r>
              <a:rPr sz="1800" b="1" spc="-5" dirty="0" smtClean="0">
                <a:latin typeface="Tahoma"/>
                <a:cs typeface="Tahoma"/>
              </a:rPr>
              <a:t>s</a:t>
            </a:r>
            <a:r>
              <a:rPr sz="1800" b="1" spc="5" dirty="0" smtClean="0">
                <a:latin typeface="Tahoma"/>
                <a:cs typeface="Tahoma"/>
              </a:rPr>
              <a:t>e</a:t>
            </a:r>
            <a:r>
              <a:rPr sz="1800" b="1" spc="0" dirty="0" smtClean="0">
                <a:latin typeface="Tahoma"/>
                <a:cs typeface="Tahoma"/>
              </a:rPr>
              <a:t>d</a:t>
            </a:r>
            <a:endParaRPr sz="1800" dirty="0">
              <a:latin typeface="Tahoma"/>
              <a:cs typeface="Tahoma"/>
            </a:endParaRPr>
          </a:p>
          <a:p>
            <a:pPr>
              <a:lnSpc>
                <a:spcPts val="850"/>
              </a:lnSpc>
              <a:spcBef>
                <a:spcPts val="49"/>
              </a:spcBef>
            </a:pPr>
            <a:endParaRPr sz="850" dirty="0"/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000"/>
              </a:lnSpc>
            </a:pPr>
            <a:endParaRPr sz="1000" dirty="0"/>
          </a:p>
          <a:p>
            <a:pPr marL="12700">
              <a:lnSpc>
                <a:spcPct val="100000"/>
              </a:lnSpc>
            </a:pPr>
            <a:r>
              <a:rPr sz="1800" b="1" spc="-5" dirty="0" smtClean="0">
                <a:latin typeface="Tahoma"/>
                <a:cs typeface="Tahoma"/>
              </a:rPr>
              <a:t>Stretchin</a:t>
            </a:r>
            <a:r>
              <a:rPr sz="1800" b="1" spc="0" dirty="0" smtClean="0">
                <a:latin typeface="Tahoma"/>
                <a:cs typeface="Tahoma"/>
              </a:rPr>
              <a:t>g</a:t>
            </a:r>
            <a:r>
              <a:rPr sz="1800" b="1" spc="80" dirty="0" smtClean="0">
                <a:latin typeface="Times New Roman"/>
                <a:cs typeface="Times New Roman"/>
              </a:rPr>
              <a:t> </a:t>
            </a:r>
            <a:r>
              <a:rPr sz="1800" b="1" spc="-10" dirty="0" smtClean="0">
                <a:latin typeface="Tahoma"/>
                <a:cs typeface="Tahoma"/>
              </a:rPr>
              <a:t>d</a:t>
            </a:r>
            <a:r>
              <a:rPr sz="1800" b="1" spc="5" dirty="0" smtClean="0">
                <a:latin typeface="Tahoma"/>
                <a:cs typeface="Tahoma"/>
              </a:rPr>
              <a:t>u</a:t>
            </a:r>
            <a:r>
              <a:rPr sz="1800" b="1" spc="0" dirty="0" smtClean="0">
                <a:latin typeface="Tahoma"/>
                <a:cs typeface="Tahoma"/>
              </a:rPr>
              <a:t>e</a:t>
            </a:r>
            <a:r>
              <a:rPr sz="1800" b="1" spc="75" dirty="0" smtClean="0">
                <a:latin typeface="Times New Roman"/>
                <a:cs typeface="Times New Roman"/>
              </a:rPr>
              <a:t> </a:t>
            </a:r>
            <a:r>
              <a:rPr sz="1800" b="1" spc="-5" dirty="0" smtClean="0">
                <a:latin typeface="Tahoma"/>
                <a:cs typeface="Tahoma"/>
              </a:rPr>
              <a:t>t</a:t>
            </a:r>
            <a:r>
              <a:rPr sz="1800" b="1" spc="0" dirty="0" smtClean="0">
                <a:latin typeface="Tahoma"/>
                <a:cs typeface="Tahoma"/>
              </a:rPr>
              <a:t>o</a:t>
            </a:r>
            <a:r>
              <a:rPr sz="1800" b="1" spc="80" dirty="0" smtClean="0">
                <a:latin typeface="Times New Roman"/>
                <a:cs typeface="Times New Roman"/>
              </a:rPr>
              <a:t> </a:t>
            </a:r>
            <a:r>
              <a:rPr sz="1800" b="1" spc="-10" dirty="0" smtClean="0">
                <a:latin typeface="Tahoma"/>
                <a:cs typeface="Tahoma"/>
              </a:rPr>
              <a:t>f</a:t>
            </a:r>
            <a:r>
              <a:rPr sz="1800" b="1" spc="0" dirty="0" smtClean="0">
                <a:latin typeface="Tahoma"/>
                <a:cs typeface="Tahoma"/>
              </a:rPr>
              <a:t>o</a:t>
            </a:r>
            <a:r>
              <a:rPr sz="1800" b="1" spc="-5" dirty="0" smtClean="0">
                <a:latin typeface="Tahoma"/>
                <a:cs typeface="Tahoma"/>
              </a:rPr>
              <a:t>rc</a:t>
            </a:r>
            <a:r>
              <a:rPr sz="1800" b="1" spc="0" dirty="0" smtClean="0">
                <a:latin typeface="Tahoma"/>
                <a:cs typeface="Tahoma"/>
              </a:rPr>
              <a:t>e</a:t>
            </a:r>
            <a:r>
              <a:rPr sz="1800" b="1" spc="75" dirty="0" smtClean="0">
                <a:latin typeface="Times New Roman"/>
                <a:cs typeface="Times New Roman"/>
              </a:rPr>
              <a:t> </a:t>
            </a:r>
            <a:r>
              <a:rPr sz="1800" b="1" spc="0" dirty="0" smtClean="0">
                <a:latin typeface="Tahoma"/>
                <a:cs typeface="Tahoma"/>
              </a:rPr>
              <a:t>or</a:t>
            </a:r>
            <a:r>
              <a:rPr sz="1800" b="1" spc="60" dirty="0" smtClean="0">
                <a:latin typeface="Times New Roman"/>
                <a:cs typeface="Times New Roman"/>
              </a:rPr>
              <a:t> </a:t>
            </a:r>
            <a:r>
              <a:rPr sz="1800" b="1" spc="-5" dirty="0" smtClean="0">
                <a:latin typeface="Tahoma"/>
                <a:cs typeface="Tahoma"/>
              </a:rPr>
              <a:t>he</a:t>
            </a:r>
            <a:r>
              <a:rPr sz="1800" b="1" spc="0" dirty="0" smtClean="0">
                <a:latin typeface="Tahoma"/>
                <a:cs typeface="Tahoma"/>
              </a:rPr>
              <a:t>at</a:t>
            </a:r>
            <a:r>
              <a:rPr sz="1800" b="1" spc="70" dirty="0" smtClean="0">
                <a:latin typeface="Times New Roman"/>
                <a:cs typeface="Times New Roman"/>
              </a:rPr>
              <a:t> </a:t>
            </a:r>
            <a:r>
              <a:rPr sz="1800" b="1" spc="0" dirty="0" smtClean="0">
                <a:latin typeface="Tahoma"/>
                <a:cs typeface="Tahoma"/>
              </a:rPr>
              <a:t>–</a:t>
            </a:r>
            <a:r>
              <a:rPr sz="1800" b="1" spc="80" dirty="0" smtClean="0">
                <a:latin typeface="Times New Roman"/>
                <a:cs typeface="Times New Roman"/>
              </a:rPr>
              <a:t> </a:t>
            </a:r>
            <a:r>
              <a:rPr sz="1800" b="1" spc="-5" dirty="0" smtClean="0">
                <a:latin typeface="Tahoma"/>
                <a:cs typeface="Tahoma"/>
              </a:rPr>
              <a:t>inc</a:t>
            </a:r>
            <a:r>
              <a:rPr sz="1800" b="1" spc="0" dirty="0" smtClean="0">
                <a:latin typeface="Tahoma"/>
                <a:cs typeface="Tahoma"/>
              </a:rPr>
              <a:t>o</a:t>
            </a:r>
            <a:r>
              <a:rPr sz="1800" b="1" spc="-15" dirty="0" smtClean="0">
                <a:latin typeface="Tahoma"/>
                <a:cs typeface="Tahoma"/>
              </a:rPr>
              <a:t>rr</a:t>
            </a:r>
            <a:r>
              <a:rPr sz="1800" b="1" spc="-5" dirty="0" smtClean="0">
                <a:latin typeface="Tahoma"/>
                <a:cs typeface="Tahoma"/>
              </a:rPr>
              <a:t>ec</a:t>
            </a:r>
            <a:r>
              <a:rPr sz="1800" b="1" spc="0" dirty="0" smtClean="0">
                <a:latin typeface="Tahoma"/>
                <a:cs typeface="Tahoma"/>
              </a:rPr>
              <a:t>t</a:t>
            </a:r>
            <a:r>
              <a:rPr sz="1800" b="1" spc="70" dirty="0" smtClean="0">
                <a:latin typeface="Times New Roman"/>
                <a:cs typeface="Times New Roman"/>
              </a:rPr>
              <a:t> </a:t>
            </a:r>
            <a:r>
              <a:rPr sz="1800" b="1" spc="-5" dirty="0" smtClean="0">
                <a:latin typeface="Tahoma"/>
                <a:cs typeface="Tahoma"/>
              </a:rPr>
              <a:t>sh</a:t>
            </a:r>
            <a:r>
              <a:rPr sz="1800" b="1" spc="0" dirty="0" smtClean="0">
                <a:latin typeface="Tahoma"/>
                <a:cs typeface="Tahoma"/>
              </a:rPr>
              <a:t>ape</a:t>
            </a:r>
            <a:endParaRPr sz="1800" dirty="0">
              <a:latin typeface="Tahoma"/>
              <a:cs typeface="Tahoma"/>
            </a:endParaRPr>
          </a:p>
        </p:txBody>
      </p:sp>
      <p:sp>
        <p:nvSpPr>
          <p:cNvPr id="5" name="object 5" title="Decorative strip"/>
          <p:cNvSpPr/>
          <p:nvPr/>
        </p:nvSpPr>
        <p:spPr>
          <a:xfrm>
            <a:off x="710183" y="1981200"/>
            <a:ext cx="8662415" cy="464819"/>
          </a:xfrm>
          <a:custGeom>
            <a:avLst/>
            <a:gdLst/>
            <a:ahLst/>
            <a:cxnLst/>
            <a:rect l="l" t="t" r="r" b="b"/>
            <a:pathLst>
              <a:path w="8662415" h="464819">
                <a:moveTo>
                  <a:pt x="0" y="0"/>
                </a:moveTo>
                <a:lnTo>
                  <a:pt x="0" y="464819"/>
                </a:lnTo>
                <a:lnTo>
                  <a:pt x="8662415" y="464819"/>
                </a:lnTo>
                <a:lnTo>
                  <a:pt x="8662415" y="0"/>
                </a:lnTo>
                <a:lnTo>
                  <a:pt x="0" y="0"/>
                </a:lnTo>
                <a:close/>
              </a:path>
            </a:pathLst>
          </a:custGeom>
          <a:solidFill>
            <a:srgbClr val="00989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title="PPE Failure - Spark/Heat and Buckling Damage"/>
          <p:cNvSpPr/>
          <p:nvPr/>
        </p:nvSpPr>
        <p:spPr>
          <a:xfrm>
            <a:off x="609600" y="1371599"/>
            <a:ext cx="8813292" cy="59131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863343" y="2987038"/>
            <a:ext cx="5605780" cy="2806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 smtClean="0">
                <a:latin typeface="Tahoma"/>
                <a:cs typeface="Tahoma"/>
              </a:rPr>
              <a:t>Da</a:t>
            </a:r>
            <a:r>
              <a:rPr sz="1800" b="1" spc="-15" dirty="0" smtClean="0">
                <a:latin typeface="Tahoma"/>
                <a:cs typeface="Tahoma"/>
              </a:rPr>
              <a:t>m</a:t>
            </a:r>
            <a:r>
              <a:rPr sz="1800" b="1" spc="0" dirty="0" smtClean="0">
                <a:latin typeface="Tahoma"/>
                <a:cs typeface="Tahoma"/>
              </a:rPr>
              <a:t>a</a:t>
            </a:r>
            <a:r>
              <a:rPr sz="1800" b="1" spc="-10" dirty="0" smtClean="0">
                <a:latin typeface="Tahoma"/>
                <a:cs typeface="Tahoma"/>
              </a:rPr>
              <a:t>g</a:t>
            </a:r>
            <a:r>
              <a:rPr sz="1800" b="1" spc="0" dirty="0" smtClean="0">
                <a:latin typeface="Tahoma"/>
                <a:cs typeface="Tahoma"/>
              </a:rPr>
              <a:t>e</a:t>
            </a:r>
            <a:r>
              <a:rPr sz="1800" b="1" spc="75" dirty="0" smtClean="0">
                <a:latin typeface="Times New Roman"/>
                <a:cs typeface="Times New Roman"/>
              </a:rPr>
              <a:t> </a:t>
            </a:r>
            <a:r>
              <a:rPr sz="1800" b="1" spc="-10" dirty="0" smtClean="0">
                <a:latin typeface="Tahoma"/>
                <a:cs typeface="Tahoma"/>
              </a:rPr>
              <a:t>d</a:t>
            </a:r>
            <a:r>
              <a:rPr sz="1800" b="1" spc="5" dirty="0" smtClean="0">
                <a:latin typeface="Tahoma"/>
                <a:cs typeface="Tahoma"/>
              </a:rPr>
              <a:t>u</a:t>
            </a:r>
            <a:r>
              <a:rPr sz="1800" b="1" spc="0" dirty="0" smtClean="0">
                <a:latin typeface="Tahoma"/>
                <a:cs typeface="Tahoma"/>
              </a:rPr>
              <a:t>e</a:t>
            </a:r>
            <a:r>
              <a:rPr sz="1800" b="1" spc="75" dirty="0" smtClean="0">
                <a:latin typeface="Times New Roman"/>
                <a:cs typeface="Times New Roman"/>
              </a:rPr>
              <a:t> </a:t>
            </a:r>
            <a:r>
              <a:rPr sz="1800" b="1" spc="-5" dirty="0" smtClean="0">
                <a:latin typeface="Tahoma"/>
                <a:cs typeface="Tahoma"/>
              </a:rPr>
              <a:t>t</a:t>
            </a:r>
            <a:r>
              <a:rPr sz="1800" b="1" spc="0" dirty="0" smtClean="0">
                <a:latin typeface="Tahoma"/>
                <a:cs typeface="Tahoma"/>
              </a:rPr>
              <a:t>o</a:t>
            </a:r>
            <a:r>
              <a:rPr sz="1800" b="1" spc="80" dirty="0" smtClean="0">
                <a:latin typeface="Times New Roman"/>
                <a:cs typeface="Times New Roman"/>
              </a:rPr>
              <a:t> </a:t>
            </a:r>
            <a:r>
              <a:rPr sz="1800" b="1" spc="-5" dirty="0" smtClean="0">
                <a:latin typeface="Tahoma"/>
                <a:cs typeface="Tahoma"/>
              </a:rPr>
              <a:t>s</a:t>
            </a:r>
            <a:r>
              <a:rPr sz="1800" b="1" spc="-10" dirty="0" smtClean="0">
                <a:latin typeface="Tahoma"/>
                <a:cs typeface="Tahoma"/>
              </a:rPr>
              <a:t>p</a:t>
            </a:r>
            <a:r>
              <a:rPr sz="1800" b="1" spc="0" dirty="0" smtClean="0">
                <a:latin typeface="Tahoma"/>
                <a:cs typeface="Tahoma"/>
              </a:rPr>
              <a:t>a</a:t>
            </a:r>
            <a:r>
              <a:rPr sz="1800" b="1" spc="-5" dirty="0" smtClean="0">
                <a:latin typeface="Tahoma"/>
                <a:cs typeface="Tahoma"/>
              </a:rPr>
              <a:t>r</a:t>
            </a:r>
            <a:r>
              <a:rPr sz="1800" b="1" spc="0" dirty="0" smtClean="0">
                <a:latin typeface="Tahoma"/>
                <a:cs typeface="Tahoma"/>
              </a:rPr>
              <a:t>k</a:t>
            </a:r>
            <a:r>
              <a:rPr sz="1800" b="1" spc="70" dirty="0" smtClean="0">
                <a:latin typeface="Times New Roman"/>
                <a:cs typeface="Times New Roman"/>
              </a:rPr>
              <a:t> </a:t>
            </a:r>
            <a:r>
              <a:rPr sz="1800" b="1" spc="0" dirty="0" smtClean="0">
                <a:latin typeface="Tahoma"/>
                <a:cs typeface="Tahoma"/>
              </a:rPr>
              <a:t>or</a:t>
            </a:r>
            <a:r>
              <a:rPr sz="1800" b="1" spc="75" dirty="0" smtClean="0">
                <a:latin typeface="Times New Roman"/>
                <a:cs typeface="Times New Roman"/>
              </a:rPr>
              <a:t> </a:t>
            </a:r>
            <a:r>
              <a:rPr sz="1800" b="1" spc="-15" dirty="0" smtClean="0">
                <a:latin typeface="Tahoma"/>
                <a:cs typeface="Tahoma"/>
              </a:rPr>
              <a:t>h</a:t>
            </a:r>
            <a:r>
              <a:rPr sz="1800" b="1" spc="-5" dirty="0" smtClean="0">
                <a:latin typeface="Tahoma"/>
                <a:cs typeface="Tahoma"/>
              </a:rPr>
              <a:t>e</a:t>
            </a:r>
            <a:r>
              <a:rPr sz="1800" b="1" spc="0" dirty="0" smtClean="0">
                <a:latin typeface="Tahoma"/>
                <a:cs typeface="Tahoma"/>
              </a:rPr>
              <a:t>at</a:t>
            </a:r>
            <a:r>
              <a:rPr sz="1800" b="1" spc="70" dirty="0" smtClean="0">
                <a:latin typeface="Times New Roman"/>
                <a:cs typeface="Times New Roman"/>
              </a:rPr>
              <a:t> </a:t>
            </a:r>
            <a:r>
              <a:rPr sz="1800" b="1" spc="0" dirty="0" smtClean="0">
                <a:latin typeface="Tahoma"/>
                <a:cs typeface="Tahoma"/>
              </a:rPr>
              <a:t>–</a:t>
            </a:r>
            <a:r>
              <a:rPr sz="1800" b="1" spc="80" dirty="0" smtClean="0">
                <a:latin typeface="Times New Roman"/>
                <a:cs typeface="Times New Roman"/>
              </a:rPr>
              <a:t> </a:t>
            </a:r>
            <a:r>
              <a:rPr sz="1800" b="1" spc="-5" dirty="0" smtClean="0">
                <a:latin typeface="Tahoma"/>
                <a:cs typeface="Tahoma"/>
              </a:rPr>
              <a:t>sur</a:t>
            </a:r>
            <a:r>
              <a:rPr sz="1800" b="1" spc="-10" dirty="0" smtClean="0">
                <a:latin typeface="Tahoma"/>
                <a:cs typeface="Tahoma"/>
              </a:rPr>
              <a:t>f</a:t>
            </a:r>
            <a:r>
              <a:rPr sz="1800" b="1" spc="0" dirty="0" smtClean="0">
                <a:latin typeface="Tahoma"/>
                <a:cs typeface="Tahoma"/>
              </a:rPr>
              <a:t>a</a:t>
            </a:r>
            <a:r>
              <a:rPr sz="1800" b="1" spc="-5" dirty="0" smtClean="0">
                <a:latin typeface="Tahoma"/>
                <a:cs typeface="Tahoma"/>
              </a:rPr>
              <a:t>c</a:t>
            </a:r>
            <a:r>
              <a:rPr sz="1800" b="1" spc="0" dirty="0" smtClean="0">
                <a:latin typeface="Tahoma"/>
                <a:cs typeface="Tahoma"/>
              </a:rPr>
              <a:t>e</a:t>
            </a:r>
            <a:r>
              <a:rPr sz="1800" b="1" spc="75" dirty="0" smtClean="0">
                <a:latin typeface="Times New Roman"/>
                <a:cs typeface="Times New Roman"/>
              </a:rPr>
              <a:t> </a:t>
            </a:r>
            <a:r>
              <a:rPr sz="1800" b="1" spc="-10" dirty="0" smtClean="0">
                <a:latin typeface="Tahoma"/>
                <a:cs typeface="Tahoma"/>
              </a:rPr>
              <a:t>d</a:t>
            </a:r>
            <a:r>
              <a:rPr sz="1800" b="1" spc="0" dirty="0" smtClean="0">
                <a:latin typeface="Tahoma"/>
                <a:cs typeface="Tahoma"/>
              </a:rPr>
              <a:t>a</a:t>
            </a:r>
            <a:r>
              <a:rPr sz="1800" b="1" spc="-5" dirty="0" smtClean="0">
                <a:latin typeface="Tahoma"/>
                <a:cs typeface="Tahoma"/>
              </a:rPr>
              <a:t>m</a:t>
            </a:r>
            <a:r>
              <a:rPr sz="1800" b="1" spc="0" dirty="0" smtClean="0">
                <a:latin typeface="Tahoma"/>
                <a:cs typeface="Tahoma"/>
              </a:rPr>
              <a:t>a</a:t>
            </a:r>
            <a:r>
              <a:rPr sz="1800" b="1" spc="-10" dirty="0" smtClean="0">
                <a:latin typeface="Tahoma"/>
                <a:cs typeface="Tahoma"/>
              </a:rPr>
              <a:t>g</a:t>
            </a:r>
            <a:r>
              <a:rPr sz="1800" b="1" spc="5" dirty="0" smtClean="0">
                <a:latin typeface="Tahoma"/>
                <a:cs typeface="Tahoma"/>
              </a:rPr>
              <a:t>e</a:t>
            </a:r>
            <a:r>
              <a:rPr sz="1800" b="1" spc="0" dirty="0" smtClean="0">
                <a:latin typeface="Tahoma"/>
                <a:cs typeface="Tahoma"/>
              </a:rPr>
              <a:t>d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141720" y="4383022"/>
            <a:ext cx="1996439" cy="2806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b="1" spc="-5" dirty="0" smtClean="0">
                <a:latin typeface="Tahoma"/>
                <a:cs typeface="Tahoma"/>
              </a:rPr>
              <a:t>Buc</a:t>
            </a:r>
            <a:r>
              <a:rPr sz="1800" b="1" spc="-10" dirty="0" smtClean="0">
                <a:latin typeface="Tahoma"/>
                <a:cs typeface="Tahoma"/>
              </a:rPr>
              <a:t>k</a:t>
            </a:r>
            <a:r>
              <a:rPr sz="1800" b="1" spc="-5" dirty="0" smtClean="0">
                <a:latin typeface="Tahoma"/>
                <a:cs typeface="Tahoma"/>
              </a:rPr>
              <a:t>lin</a:t>
            </a:r>
            <a:r>
              <a:rPr sz="1800" b="1" spc="0" dirty="0" smtClean="0">
                <a:latin typeface="Tahoma"/>
                <a:cs typeface="Tahoma"/>
              </a:rPr>
              <a:t>g</a:t>
            </a:r>
            <a:r>
              <a:rPr sz="1800" b="1" spc="70" dirty="0" smtClean="0">
                <a:latin typeface="Times New Roman"/>
                <a:cs typeface="Times New Roman"/>
              </a:rPr>
              <a:t> </a:t>
            </a:r>
            <a:r>
              <a:rPr sz="1800" b="1" spc="-10" dirty="0" smtClean="0">
                <a:latin typeface="Tahoma"/>
                <a:cs typeface="Tahoma"/>
              </a:rPr>
              <a:t>d</a:t>
            </a:r>
            <a:r>
              <a:rPr sz="1800" b="1" spc="0" dirty="0" smtClean="0">
                <a:latin typeface="Tahoma"/>
                <a:cs typeface="Tahoma"/>
              </a:rPr>
              <a:t>a</a:t>
            </a:r>
            <a:r>
              <a:rPr sz="1800" b="1" spc="5" dirty="0" smtClean="0">
                <a:latin typeface="Tahoma"/>
                <a:cs typeface="Tahoma"/>
              </a:rPr>
              <a:t>m</a:t>
            </a:r>
            <a:r>
              <a:rPr sz="1800" b="1" spc="0" dirty="0" smtClean="0">
                <a:latin typeface="Tahoma"/>
                <a:cs typeface="Tahoma"/>
              </a:rPr>
              <a:t>a</a:t>
            </a:r>
            <a:r>
              <a:rPr sz="1800" b="1" spc="-10" dirty="0" smtClean="0">
                <a:latin typeface="Tahoma"/>
                <a:cs typeface="Tahoma"/>
              </a:rPr>
              <a:t>g</a:t>
            </a:r>
            <a:r>
              <a:rPr sz="1800" b="1" spc="0" dirty="0" smtClean="0">
                <a:latin typeface="Tahoma"/>
                <a:cs typeface="Tahoma"/>
              </a:rPr>
              <a:t>e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214829" y="720343"/>
            <a:ext cx="7628741" cy="651256"/>
          </a:xfrm>
        </p:spPr>
        <p:txBody>
          <a:bodyPr/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en-US" sz="3000" b="0" i="0" u="none" strike="noStrike" kern="120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E</a:t>
            </a:r>
            <a:r>
              <a:rPr kumimoji="0" lang="en-US" sz="3000" b="0" i="0" u="none" strike="noStrike" kern="1200" cap="none" spc="-1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x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a</a:t>
            </a:r>
            <a:r>
              <a:rPr kumimoji="0" lang="en-US" sz="3000" b="0" i="0" u="none" strike="noStrike" kern="120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mp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les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3000" b="0" i="0" u="none" strike="noStrike" kern="1200" cap="none" spc="-1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o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f</a:t>
            </a:r>
            <a:r>
              <a:rPr kumimoji="0" lang="en-US" sz="3000" b="0" i="0" u="none" strike="noStrike" kern="1200" cap="none" spc="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PPE</a:t>
            </a:r>
            <a:r>
              <a:rPr kumimoji="0" lang="en-US" sz="3000" b="0" i="0" u="none" strike="noStrike" kern="1200" cap="none" spc="-1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3000" b="0" i="0" u="none" strike="noStrike" kern="1200" cap="none" spc="-1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F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a</a:t>
            </a:r>
            <a:r>
              <a:rPr kumimoji="0" lang="en-US" sz="3000" b="0" i="0" u="none" strike="noStrike" kern="1200" cap="none" spc="-1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i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l</a:t>
            </a:r>
            <a:r>
              <a:rPr kumimoji="0" lang="en-US" sz="3000" b="0" i="0" u="none" strike="noStrike" kern="120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u</a:t>
            </a:r>
            <a:r>
              <a:rPr kumimoji="0" lang="en-US" sz="3000" b="0" i="0" u="none" strike="noStrike" kern="1200" cap="none" spc="-1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r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es</a:t>
            </a:r>
            <a:b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</a:br>
            <a:endParaRPr lang="en-US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0739" y="3523486"/>
            <a:ext cx="2675255" cy="9461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0000"/>
              </a:lnSpc>
            </a:pPr>
            <a:r>
              <a:rPr sz="3000" spc="-5" dirty="0" smtClean="0">
                <a:latin typeface="Baskerville Old Face"/>
                <a:cs typeface="Baskerville Old Face"/>
              </a:rPr>
              <a:t>E</a:t>
            </a:r>
            <a:r>
              <a:rPr sz="3000" spc="-10" dirty="0" smtClean="0">
                <a:latin typeface="Baskerville Old Face"/>
                <a:cs typeface="Baskerville Old Face"/>
              </a:rPr>
              <a:t>x</a:t>
            </a:r>
            <a:r>
              <a:rPr sz="3000" spc="0" dirty="0" smtClean="0">
                <a:latin typeface="Baskerville Old Face"/>
                <a:cs typeface="Baskerville Old Face"/>
              </a:rPr>
              <a:t>a</a:t>
            </a:r>
            <a:r>
              <a:rPr sz="3000" spc="-5" dirty="0" smtClean="0">
                <a:latin typeface="Baskerville Old Face"/>
                <a:cs typeface="Baskerville Old Face"/>
              </a:rPr>
              <a:t>mp</a:t>
            </a:r>
            <a:r>
              <a:rPr sz="3000" spc="0" dirty="0" smtClean="0">
                <a:latin typeface="Baskerville Old Face"/>
                <a:cs typeface="Baskerville Old Face"/>
              </a:rPr>
              <a:t>les</a:t>
            </a:r>
            <a:r>
              <a:rPr sz="3000" spc="0" dirty="0" smtClean="0">
                <a:latin typeface="Times New Roman"/>
                <a:cs typeface="Times New Roman"/>
              </a:rPr>
              <a:t> </a:t>
            </a:r>
            <a:r>
              <a:rPr sz="3000" spc="-10" dirty="0" smtClean="0">
                <a:latin typeface="Baskerville Old Face"/>
                <a:cs typeface="Baskerville Old Face"/>
              </a:rPr>
              <a:t>o</a:t>
            </a:r>
            <a:r>
              <a:rPr sz="3000" spc="0" dirty="0" smtClean="0">
                <a:latin typeface="Baskerville Old Face"/>
                <a:cs typeface="Baskerville Old Face"/>
              </a:rPr>
              <a:t>f</a:t>
            </a:r>
            <a:r>
              <a:rPr sz="3000" spc="5" dirty="0" smtClean="0">
                <a:latin typeface="Times New Roman"/>
                <a:cs typeface="Times New Roman"/>
              </a:rPr>
              <a:t> </a:t>
            </a:r>
            <a:r>
              <a:rPr sz="3000" spc="0" dirty="0" smtClean="0">
                <a:latin typeface="Baskerville Old Face"/>
                <a:cs typeface="Baskerville Old Face"/>
              </a:rPr>
              <a:t>PPE</a:t>
            </a:r>
            <a:r>
              <a:rPr sz="3000" spc="0" dirty="0" smtClean="0">
                <a:latin typeface="Times New Roman"/>
                <a:cs typeface="Times New Roman"/>
              </a:rPr>
              <a:t> </a:t>
            </a:r>
            <a:r>
              <a:rPr sz="3000" spc="-10" dirty="0" smtClean="0">
                <a:latin typeface="Baskerville Old Face"/>
                <a:cs typeface="Baskerville Old Face"/>
              </a:rPr>
              <a:t>F</a:t>
            </a:r>
            <a:r>
              <a:rPr sz="3000" spc="0" dirty="0" smtClean="0">
                <a:latin typeface="Baskerville Old Face"/>
                <a:cs typeface="Baskerville Old Face"/>
              </a:rPr>
              <a:t>ail</a:t>
            </a:r>
            <a:r>
              <a:rPr sz="3000" spc="-15" dirty="0" smtClean="0">
                <a:latin typeface="Baskerville Old Face"/>
                <a:cs typeface="Baskerville Old Face"/>
              </a:rPr>
              <a:t>u</a:t>
            </a:r>
            <a:r>
              <a:rPr sz="3000" spc="0" dirty="0" smtClean="0">
                <a:latin typeface="Baskerville Old Face"/>
                <a:cs typeface="Baskerville Old Face"/>
              </a:rPr>
              <a:t>res</a:t>
            </a:r>
            <a:endParaRPr sz="3000">
              <a:latin typeface="Baskerville Old Face"/>
              <a:cs typeface="Baskerville Old Face"/>
            </a:endParaRPr>
          </a:p>
        </p:txBody>
      </p:sp>
      <p:sp>
        <p:nvSpPr>
          <p:cNvPr id="3" name="object 3" title="PPE Failure - Thimble lost, connection coming loose"/>
          <p:cNvSpPr/>
          <p:nvPr/>
        </p:nvSpPr>
        <p:spPr>
          <a:xfrm>
            <a:off x="4495800" y="685800"/>
            <a:ext cx="4953000" cy="647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Title 3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PPE Failures</a:t>
            </a:r>
            <a:endParaRPr lang="en-US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31470">
              <a:lnSpc>
                <a:spcPct val="100000"/>
              </a:lnSpc>
            </a:pPr>
            <a:r>
              <a:rPr sz="4800" spc="-5" dirty="0" smtClean="0">
                <a:latin typeface="Baskerville Old Face"/>
                <a:cs typeface="Baskerville Old Face"/>
              </a:rPr>
              <a:t>F</a:t>
            </a:r>
            <a:r>
              <a:rPr sz="4800" spc="0" dirty="0" smtClean="0">
                <a:latin typeface="Baskerville Old Face"/>
                <a:cs typeface="Baskerville Old Face"/>
              </a:rPr>
              <a:t>a</a:t>
            </a:r>
            <a:r>
              <a:rPr sz="4800" spc="-5" dirty="0" smtClean="0">
                <a:latin typeface="Baskerville Old Face"/>
                <a:cs typeface="Baskerville Old Face"/>
              </a:rPr>
              <a:t>l</a:t>
            </a:r>
            <a:r>
              <a:rPr sz="4800" spc="0" dirty="0" smtClean="0">
                <a:latin typeface="Baskerville Old Face"/>
                <a:cs typeface="Baskerville Old Face"/>
              </a:rPr>
              <a:t>l</a:t>
            </a:r>
            <a:r>
              <a:rPr sz="4800" spc="-5" dirty="0" smtClean="0">
                <a:latin typeface="Times New Roman"/>
                <a:cs typeface="Times New Roman"/>
              </a:rPr>
              <a:t> </a:t>
            </a:r>
            <a:r>
              <a:rPr sz="4800" spc="-10" dirty="0" smtClean="0">
                <a:latin typeface="Baskerville Old Face"/>
                <a:cs typeface="Baskerville Old Face"/>
              </a:rPr>
              <a:t>P</a:t>
            </a:r>
            <a:r>
              <a:rPr sz="4800" spc="-5" dirty="0" smtClean="0">
                <a:latin typeface="Baskerville Old Face"/>
                <a:cs typeface="Baskerville Old Face"/>
              </a:rPr>
              <a:t>rot</a:t>
            </a:r>
            <a:r>
              <a:rPr sz="4800" spc="5" dirty="0" smtClean="0">
                <a:latin typeface="Baskerville Old Face"/>
                <a:cs typeface="Baskerville Old Face"/>
              </a:rPr>
              <a:t>e</a:t>
            </a:r>
            <a:r>
              <a:rPr sz="4800" spc="-10" dirty="0" smtClean="0">
                <a:latin typeface="Baskerville Old Face"/>
                <a:cs typeface="Baskerville Old Face"/>
              </a:rPr>
              <a:t>c</a:t>
            </a:r>
            <a:r>
              <a:rPr sz="4800" spc="-5" dirty="0" smtClean="0">
                <a:latin typeface="Baskerville Old Face"/>
                <a:cs typeface="Baskerville Old Face"/>
              </a:rPr>
              <a:t>t</a:t>
            </a:r>
            <a:r>
              <a:rPr sz="4800" spc="10" dirty="0" smtClean="0">
                <a:latin typeface="Baskerville Old Face"/>
                <a:cs typeface="Baskerville Old Face"/>
              </a:rPr>
              <a:t>i</a:t>
            </a:r>
            <a:r>
              <a:rPr sz="4800" spc="-5" dirty="0" smtClean="0">
                <a:latin typeface="Baskerville Old Face"/>
                <a:cs typeface="Baskerville Old Face"/>
              </a:rPr>
              <a:t>o</a:t>
            </a:r>
            <a:r>
              <a:rPr sz="4800" spc="0" dirty="0" smtClean="0">
                <a:latin typeface="Baskerville Old Face"/>
                <a:cs typeface="Baskerville Old Face"/>
              </a:rPr>
              <a:t>n</a:t>
            </a:r>
            <a:r>
              <a:rPr sz="4800" spc="-5" dirty="0" smtClean="0">
                <a:latin typeface="Times New Roman"/>
                <a:cs typeface="Times New Roman"/>
              </a:rPr>
              <a:t> </a:t>
            </a:r>
            <a:r>
              <a:rPr sz="4800" spc="0" dirty="0" smtClean="0">
                <a:latin typeface="Baskerville Old Face"/>
                <a:cs typeface="Baskerville Old Face"/>
              </a:rPr>
              <a:t>-</a:t>
            </a:r>
            <a:r>
              <a:rPr sz="4800" spc="-10" dirty="0" smtClean="0">
                <a:latin typeface="Times New Roman"/>
                <a:cs typeface="Times New Roman"/>
              </a:rPr>
              <a:t> </a:t>
            </a:r>
            <a:r>
              <a:rPr sz="4800" spc="0" dirty="0" smtClean="0">
                <a:latin typeface="Baskerville Old Face"/>
                <a:cs typeface="Baskerville Old Face"/>
              </a:rPr>
              <a:t>R</a:t>
            </a:r>
            <a:r>
              <a:rPr sz="4800" spc="-10" dirty="0" smtClean="0">
                <a:latin typeface="Baskerville Old Face"/>
                <a:cs typeface="Baskerville Old Face"/>
              </a:rPr>
              <a:t>e</a:t>
            </a:r>
            <a:r>
              <a:rPr sz="4800" spc="5" dirty="0" smtClean="0">
                <a:latin typeface="Baskerville Old Face"/>
                <a:cs typeface="Baskerville Old Face"/>
              </a:rPr>
              <a:t>s</a:t>
            </a:r>
            <a:r>
              <a:rPr sz="4800" spc="-10" dirty="0" smtClean="0">
                <a:latin typeface="Baskerville Old Face"/>
                <a:cs typeface="Baskerville Old Face"/>
              </a:rPr>
              <a:t>c</a:t>
            </a:r>
            <a:r>
              <a:rPr sz="4800" spc="0" dirty="0" smtClean="0">
                <a:latin typeface="Baskerville Old Face"/>
                <a:cs typeface="Baskerville Old Face"/>
              </a:rPr>
              <a:t>ue</a:t>
            </a:r>
            <a:r>
              <a:rPr sz="4800" spc="5" dirty="0" smtClean="0">
                <a:latin typeface="Times New Roman"/>
                <a:cs typeface="Times New Roman"/>
              </a:rPr>
              <a:t> </a:t>
            </a:r>
            <a:r>
              <a:rPr sz="4800" spc="-10" dirty="0" smtClean="0">
                <a:latin typeface="Baskerville Old Face"/>
                <a:cs typeface="Baskerville Old Face"/>
              </a:rPr>
              <a:t>P</a:t>
            </a:r>
            <a:r>
              <a:rPr sz="4800" spc="-5" dirty="0" smtClean="0">
                <a:latin typeface="Baskerville Old Face"/>
                <a:cs typeface="Baskerville Old Face"/>
              </a:rPr>
              <a:t>l</a:t>
            </a:r>
            <a:r>
              <a:rPr sz="4800" spc="0" dirty="0" smtClean="0">
                <a:latin typeface="Baskerville Old Face"/>
                <a:cs typeface="Baskerville Old Face"/>
              </a:rPr>
              <a:t>an</a:t>
            </a:r>
            <a:endParaRPr sz="4800">
              <a:latin typeface="Baskerville Old Face"/>
              <a:cs typeface="Baskerville Old Face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4539" y="2092959"/>
            <a:ext cx="6278880" cy="27768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marR="102235" indent="-342900">
              <a:lnSpc>
                <a:spcPts val="2410"/>
              </a:lnSpc>
              <a:buFont typeface="Baskerville Old Face"/>
              <a:buChar char="•"/>
              <a:tabLst>
                <a:tab pos="355600" algn="l"/>
              </a:tabLst>
            </a:pPr>
            <a:r>
              <a:rPr sz="2500" dirty="0" smtClean="0">
                <a:latin typeface="Baskerville Old Face"/>
                <a:cs typeface="Baskerville Old Face"/>
              </a:rPr>
              <a:t>E</a:t>
            </a:r>
            <a:r>
              <a:rPr sz="2500" spc="-15" dirty="0" smtClean="0">
                <a:latin typeface="Baskerville Old Face"/>
                <a:cs typeface="Baskerville Old Face"/>
              </a:rPr>
              <a:t>ach</a:t>
            </a:r>
            <a:r>
              <a:rPr sz="2500" spc="-5" dirty="0" smtClean="0">
                <a:latin typeface="Times New Roman"/>
                <a:cs typeface="Times New Roman"/>
              </a:rPr>
              <a:t> </a:t>
            </a:r>
            <a:r>
              <a:rPr sz="2500" spc="-5" dirty="0" smtClean="0">
                <a:latin typeface="Baskerville Old Face"/>
                <a:cs typeface="Baskerville Old Face"/>
              </a:rPr>
              <a:t>t</a:t>
            </a:r>
            <a:r>
              <a:rPr sz="2500" spc="-10" dirty="0" smtClean="0">
                <a:latin typeface="Baskerville Old Face"/>
                <a:cs typeface="Baskerville Old Face"/>
              </a:rPr>
              <a:t>im</a:t>
            </a:r>
            <a:r>
              <a:rPr sz="2500" spc="-15" dirty="0" smtClean="0">
                <a:latin typeface="Baskerville Old Face"/>
                <a:cs typeface="Baskerville Old Face"/>
              </a:rPr>
              <a:t>e</a:t>
            </a:r>
            <a:r>
              <a:rPr sz="2500" spc="-15" dirty="0" smtClean="0">
                <a:latin typeface="Times New Roman"/>
                <a:cs typeface="Times New Roman"/>
              </a:rPr>
              <a:t> </a:t>
            </a:r>
            <a:r>
              <a:rPr sz="2500" spc="5" dirty="0" smtClean="0">
                <a:latin typeface="Baskerville Old Face"/>
                <a:cs typeface="Baskerville Old Face"/>
              </a:rPr>
              <a:t>P</a:t>
            </a:r>
            <a:r>
              <a:rPr sz="2500" spc="-10" dirty="0" smtClean="0">
                <a:latin typeface="Baskerville Old Face"/>
                <a:cs typeface="Baskerville Old Face"/>
              </a:rPr>
              <a:t>P</a:t>
            </a:r>
            <a:r>
              <a:rPr sz="2500" spc="0" dirty="0" smtClean="0">
                <a:latin typeface="Baskerville Old Face"/>
                <a:cs typeface="Baskerville Old Face"/>
              </a:rPr>
              <a:t>E</a:t>
            </a:r>
            <a:r>
              <a:rPr sz="2500" spc="0" dirty="0" smtClean="0">
                <a:latin typeface="Times New Roman"/>
                <a:cs typeface="Times New Roman"/>
              </a:rPr>
              <a:t> </a:t>
            </a:r>
            <a:r>
              <a:rPr sz="2500" spc="-10" dirty="0" smtClean="0">
                <a:latin typeface="Baskerville Old Face"/>
                <a:cs typeface="Baskerville Old Face"/>
              </a:rPr>
              <a:t>is</a:t>
            </a:r>
            <a:r>
              <a:rPr sz="2500" spc="-10" dirty="0" smtClean="0">
                <a:latin typeface="Times New Roman"/>
                <a:cs typeface="Times New Roman"/>
              </a:rPr>
              <a:t> </a:t>
            </a:r>
            <a:r>
              <a:rPr sz="2500" spc="-25" dirty="0" smtClean="0">
                <a:latin typeface="Baskerville Old Face"/>
                <a:cs typeface="Baskerville Old Face"/>
              </a:rPr>
              <a:t>u</a:t>
            </a:r>
            <a:r>
              <a:rPr sz="2500" spc="-5" dirty="0" smtClean="0">
                <a:latin typeface="Baskerville Old Face"/>
                <a:cs typeface="Baskerville Old Face"/>
              </a:rPr>
              <a:t>s</a:t>
            </a:r>
            <a:r>
              <a:rPr sz="2500" spc="-15" dirty="0" smtClean="0">
                <a:latin typeface="Baskerville Old Face"/>
                <a:cs typeface="Baskerville Old Face"/>
              </a:rPr>
              <a:t>e</a:t>
            </a:r>
            <a:r>
              <a:rPr sz="2500" spc="-5" dirty="0" smtClean="0">
                <a:latin typeface="Baskerville Old Face"/>
                <a:cs typeface="Baskerville Old Face"/>
              </a:rPr>
              <a:t>d</a:t>
            </a:r>
            <a:r>
              <a:rPr sz="2500" spc="0" dirty="0" smtClean="0">
                <a:latin typeface="Baskerville Old Face"/>
                <a:cs typeface="Baskerville Old Face"/>
              </a:rPr>
              <a:t>,</a:t>
            </a:r>
            <a:r>
              <a:rPr sz="2500" spc="10" dirty="0" smtClean="0">
                <a:latin typeface="Times New Roman"/>
                <a:cs typeface="Times New Roman"/>
              </a:rPr>
              <a:t> </a:t>
            </a:r>
            <a:r>
              <a:rPr sz="2500" spc="10" dirty="0" smtClean="0">
                <a:latin typeface="Baskerville Old Face"/>
                <a:cs typeface="Baskerville Old Face"/>
              </a:rPr>
              <a:t>t</a:t>
            </a:r>
            <a:r>
              <a:rPr sz="2500" spc="-5" dirty="0" smtClean="0">
                <a:latin typeface="Baskerville Old Face"/>
                <a:cs typeface="Baskerville Old Face"/>
              </a:rPr>
              <a:t>h</a:t>
            </a:r>
            <a:r>
              <a:rPr sz="2500" spc="-15" dirty="0" smtClean="0">
                <a:latin typeface="Baskerville Old Face"/>
                <a:cs typeface="Baskerville Old Face"/>
              </a:rPr>
              <a:t>ere</a:t>
            </a:r>
            <a:r>
              <a:rPr sz="2500" spc="10" dirty="0" smtClean="0">
                <a:latin typeface="Times New Roman"/>
                <a:cs typeface="Times New Roman"/>
              </a:rPr>
              <a:t> </a:t>
            </a:r>
            <a:r>
              <a:rPr sz="2500" spc="-10" dirty="0" smtClean="0">
                <a:latin typeface="Baskerville Old Face"/>
                <a:cs typeface="Baskerville Old Face"/>
              </a:rPr>
              <a:t>m</a:t>
            </a:r>
            <a:r>
              <a:rPr sz="2500" spc="-25" dirty="0" smtClean="0">
                <a:latin typeface="Baskerville Old Face"/>
                <a:cs typeface="Baskerville Old Face"/>
              </a:rPr>
              <a:t>u</a:t>
            </a:r>
            <a:r>
              <a:rPr sz="2500" spc="-5" dirty="0" smtClean="0">
                <a:latin typeface="Baskerville Old Face"/>
                <a:cs typeface="Baskerville Old Face"/>
              </a:rPr>
              <a:t>s</a:t>
            </a:r>
            <a:r>
              <a:rPr sz="2500" spc="0" dirty="0" smtClean="0">
                <a:latin typeface="Baskerville Old Face"/>
                <a:cs typeface="Baskerville Old Face"/>
              </a:rPr>
              <a:t>t</a:t>
            </a:r>
            <a:r>
              <a:rPr sz="2500" spc="-5" dirty="0" smtClean="0">
                <a:latin typeface="Times New Roman"/>
                <a:cs typeface="Times New Roman"/>
              </a:rPr>
              <a:t> </a:t>
            </a:r>
            <a:r>
              <a:rPr sz="2500" spc="0" dirty="0" smtClean="0">
                <a:latin typeface="Baskerville Old Face"/>
                <a:cs typeface="Baskerville Old Face"/>
              </a:rPr>
              <a:t>b</a:t>
            </a:r>
            <a:r>
              <a:rPr sz="2500" spc="-15" dirty="0" smtClean="0">
                <a:latin typeface="Baskerville Old Face"/>
                <a:cs typeface="Baskerville Old Face"/>
              </a:rPr>
              <a:t>e</a:t>
            </a:r>
            <a:r>
              <a:rPr sz="2500" spc="-15" dirty="0" smtClean="0">
                <a:latin typeface="Times New Roman"/>
                <a:cs typeface="Times New Roman"/>
              </a:rPr>
              <a:t> </a:t>
            </a:r>
            <a:r>
              <a:rPr sz="2500" spc="-15" dirty="0" smtClean="0">
                <a:latin typeface="Baskerville Old Face"/>
                <a:cs typeface="Baskerville Old Face"/>
              </a:rPr>
              <a:t>a</a:t>
            </a:r>
            <a:r>
              <a:rPr sz="2500" spc="-15" dirty="0" smtClean="0">
                <a:latin typeface="Times New Roman"/>
                <a:cs typeface="Times New Roman"/>
              </a:rPr>
              <a:t> </a:t>
            </a:r>
            <a:r>
              <a:rPr sz="2500" spc="-15" dirty="0" smtClean="0">
                <a:latin typeface="Baskerville Old Face"/>
                <a:cs typeface="Baskerville Old Face"/>
              </a:rPr>
              <a:t>re</a:t>
            </a:r>
            <a:r>
              <a:rPr sz="2500" spc="-5" dirty="0" smtClean="0">
                <a:latin typeface="Baskerville Old Face"/>
                <a:cs typeface="Baskerville Old Face"/>
              </a:rPr>
              <a:t>s</a:t>
            </a:r>
            <a:r>
              <a:rPr sz="2500" spc="0" dirty="0" smtClean="0">
                <a:latin typeface="Baskerville Old Face"/>
                <a:cs typeface="Baskerville Old Face"/>
              </a:rPr>
              <a:t>c</a:t>
            </a:r>
            <a:r>
              <a:rPr sz="2500" spc="-25" dirty="0" smtClean="0">
                <a:latin typeface="Baskerville Old Face"/>
                <a:cs typeface="Baskerville Old Face"/>
              </a:rPr>
              <a:t>u</a:t>
            </a:r>
            <a:r>
              <a:rPr sz="2500" spc="-15" dirty="0" smtClean="0">
                <a:latin typeface="Baskerville Old Face"/>
                <a:cs typeface="Baskerville Old Face"/>
              </a:rPr>
              <a:t>e</a:t>
            </a:r>
            <a:r>
              <a:rPr sz="2500" spc="-10" dirty="0" smtClean="0">
                <a:latin typeface="Times New Roman"/>
                <a:cs typeface="Times New Roman"/>
              </a:rPr>
              <a:t> </a:t>
            </a:r>
            <a:r>
              <a:rPr sz="2500" spc="-5" dirty="0" smtClean="0">
                <a:latin typeface="Baskerville Old Face"/>
                <a:cs typeface="Baskerville Old Face"/>
              </a:rPr>
              <a:t>p</a:t>
            </a:r>
            <a:r>
              <a:rPr sz="2500" spc="-10" dirty="0" smtClean="0">
                <a:latin typeface="Baskerville Old Face"/>
                <a:cs typeface="Baskerville Old Face"/>
              </a:rPr>
              <a:t>l</a:t>
            </a:r>
            <a:r>
              <a:rPr sz="2500" spc="-15" dirty="0" smtClean="0">
                <a:latin typeface="Baskerville Old Face"/>
                <a:cs typeface="Baskerville Old Face"/>
              </a:rPr>
              <a:t>a</a:t>
            </a:r>
            <a:r>
              <a:rPr sz="2500" spc="-20" dirty="0" smtClean="0">
                <a:latin typeface="Baskerville Old Face"/>
                <a:cs typeface="Baskerville Old Face"/>
              </a:rPr>
              <a:t>n</a:t>
            </a:r>
            <a:r>
              <a:rPr sz="2500" spc="0" dirty="0" smtClean="0">
                <a:latin typeface="Baskerville Old Face"/>
                <a:cs typeface="Baskerville Old Face"/>
              </a:rPr>
              <a:t>!</a:t>
            </a:r>
            <a:endParaRPr sz="2500">
              <a:latin typeface="Baskerville Old Face"/>
              <a:cs typeface="Baskerville Old Face"/>
            </a:endParaRPr>
          </a:p>
          <a:p>
            <a:pPr marL="707390" marR="877569" lvl="1" indent="-238125">
              <a:lnSpc>
                <a:spcPct val="100000"/>
              </a:lnSpc>
              <a:spcBef>
                <a:spcPts val="15"/>
              </a:spcBef>
              <a:buFont typeface="Baskerville Old Face"/>
              <a:buChar char="–"/>
              <a:tabLst>
                <a:tab pos="756285" algn="l"/>
              </a:tabLst>
            </a:pPr>
            <a:r>
              <a:rPr sz="2500" spc="-15" dirty="0" smtClean="0">
                <a:latin typeface="Baskerville Old Face"/>
                <a:cs typeface="Baskerville Old Face"/>
              </a:rPr>
              <a:t>You</a:t>
            </a:r>
            <a:r>
              <a:rPr sz="2500" spc="-10" dirty="0" smtClean="0">
                <a:latin typeface="Times New Roman"/>
                <a:cs typeface="Times New Roman"/>
              </a:rPr>
              <a:t> </a:t>
            </a:r>
            <a:r>
              <a:rPr sz="2500" spc="-10" dirty="0" smtClean="0">
                <a:latin typeface="Baskerville Old Face"/>
                <a:cs typeface="Baskerville Old Face"/>
              </a:rPr>
              <a:t>m</a:t>
            </a:r>
            <a:r>
              <a:rPr sz="2500" spc="-25" dirty="0" smtClean="0">
                <a:latin typeface="Baskerville Old Face"/>
                <a:cs typeface="Baskerville Old Face"/>
              </a:rPr>
              <a:t>u</a:t>
            </a:r>
            <a:r>
              <a:rPr sz="2500" spc="-5" dirty="0" smtClean="0">
                <a:latin typeface="Baskerville Old Face"/>
                <a:cs typeface="Baskerville Old Face"/>
              </a:rPr>
              <a:t>s</a:t>
            </a:r>
            <a:r>
              <a:rPr sz="2500" spc="0" dirty="0" smtClean="0">
                <a:latin typeface="Baskerville Old Face"/>
                <a:cs typeface="Baskerville Old Face"/>
              </a:rPr>
              <a:t>t</a:t>
            </a:r>
            <a:r>
              <a:rPr sz="2500" spc="-5" dirty="0" smtClean="0">
                <a:latin typeface="Times New Roman"/>
                <a:cs typeface="Times New Roman"/>
              </a:rPr>
              <a:t> </a:t>
            </a:r>
            <a:r>
              <a:rPr sz="2500" spc="0" dirty="0" smtClean="0">
                <a:latin typeface="Baskerville Old Face"/>
                <a:cs typeface="Baskerville Old Face"/>
              </a:rPr>
              <a:t>b</a:t>
            </a:r>
            <a:r>
              <a:rPr sz="2500" spc="-15" dirty="0" smtClean="0">
                <a:latin typeface="Baskerville Old Face"/>
                <a:cs typeface="Baskerville Old Face"/>
              </a:rPr>
              <a:t>e</a:t>
            </a:r>
            <a:r>
              <a:rPr sz="2500" spc="-15" dirty="0" smtClean="0">
                <a:latin typeface="Times New Roman"/>
                <a:cs typeface="Times New Roman"/>
              </a:rPr>
              <a:t> </a:t>
            </a:r>
            <a:r>
              <a:rPr sz="2500" spc="-15" dirty="0" smtClean="0">
                <a:latin typeface="Baskerville Old Face"/>
                <a:cs typeface="Baskerville Old Face"/>
              </a:rPr>
              <a:t>ab</a:t>
            </a:r>
            <a:r>
              <a:rPr sz="2500" spc="-20" dirty="0" smtClean="0">
                <a:latin typeface="Baskerville Old Face"/>
                <a:cs typeface="Baskerville Old Face"/>
              </a:rPr>
              <a:t>l</a:t>
            </a:r>
            <a:r>
              <a:rPr sz="2500" spc="-15" dirty="0" smtClean="0">
                <a:latin typeface="Baskerville Old Face"/>
                <a:cs typeface="Baskerville Old Face"/>
              </a:rPr>
              <a:t>e</a:t>
            </a:r>
            <a:r>
              <a:rPr sz="2500" spc="-15" dirty="0" smtClean="0">
                <a:latin typeface="Times New Roman"/>
                <a:cs typeface="Times New Roman"/>
              </a:rPr>
              <a:t> </a:t>
            </a:r>
            <a:r>
              <a:rPr sz="2500" spc="-5" dirty="0" smtClean="0">
                <a:latin typeface="Baskerville Old Face"/>
                <a:cs typeface="Baskerville Old Face"/>
              </a:rPr>
              <a:t>t</a:t>
            </a:r>
            <a:r>
              <a:rPr sz="2500" spc="-15" dirty="0" smtClean="0">
                <a:latin typeface="Baskerville Old Face"/>
                <a:cs typeface="Baskerville Old Face"/>
              </a:rPr>
              <a:t>o</a:t>
            </a:r>
            <a:r>
              <a:rPr sz="2500" spc="-15" dirty="0" smtClean="0">
                <a:latin typeface="Times New Roman"/>
                <a:cs typeface="Times New Roman"/>
              </a:rPr>
              <a:t> </a:t>
            </a:r>
            <a:r>
              <a:rPr sz="2500" spc="-15" dirty="0" smtClean="0">
                <a:latin typeface="Baskerville Old Face"/>
                <a:cs typeface="Baskerville Old Face"/>
              </a:rPr>
              <a:t>re</a:t>
            </a:r>
            <a:r>
              <a:rPr sz="2500" spc="5" dirty="0" smtClean="0">
                <a:latin typeface="Baskerville Old Face"/>
                <a:cs typeface="Baskerville Old Face"/>
              </a:rPr>
              <a:t>s</a:t>
            </a:r>
            <a:r>
              <a:rPr sz="2500" spc="0" dirty="0" smtClean="0">
                <a:latin typeface="Baskerville Old Face"/>
                <a:cs typeface="Baskerville Old Face"/>
              </a:rPr>
              <a:t>c</a:t>
            </a:r>
            <a:r>
              <a:rPr sz="2500" spc="-25" dirty="0" smtClean="0">
                <a:latin typeface="Baskerville Old Face"/>
                <a:cs typeface="Baskerville Old Face"/>
              </a:rPr>
              <a:t>u</a:t>
            </a:r>
            <a:r>
              <a:rPr sz="2500" spc="-15" dirty="0" smtClean="0">
                <a:latin typeface="Baskerville Old Face"/>
                <a:cs typeface="Baskerville Old Face"/>
              </a:rPr>
              <a:t>e</a:t>
            </a:r>
            <a:r>
              <a:rPr sz="2500" spc="-15" dirty="0" smtClean="0">
                <a:latin typeface="Times New Roman"/>
                <a:cs typeface="Times New Roman"/>
              </a:rPr>
              <a:t> </a:t>
            </a:r>
            <a:r>
              <a:rPr sz="2500" spc="-5" dirty="0" smtClean="0">
                <a:latin typeface="Baskerville Old Face"/>
                <a:cs typeface="Baskerville Old Face"/>
              </a:rPr>
              <a:t>s</a:t>
            </a:r>
            <a:r>
              <a:rPr sz="2500" spc="-15" dirty="0" smtClean="0">
                <a:latin typeface="Baskerville Old Face"/>
                <a:cs typeface="Baskerville Old Face"/>
              </a:rPr>
              <a:t>o</a:t>
            </a:r>
            <a:r>
              <a:rPr sz="2500" spc="-10" dirty="0" smtClean="0">
                <a:latin typeface="Baskerville Old Face"/>
                <a:cs typeface="Baskerville Old Face"/>
              </a:rPr>
              <a:t>m</a:t>
            </a:r>
            <a:r>
              <a:rPr sz="2500" spc="-15" dirty="0" smtClean="0">
                <a:latin typeface="Baskerville Old Face"/>
                <a:cs typeface="Baskerville Old Face"/>
              </a:rPr>
              <a:t>eo</a:t>
            </a:r>
            <a:r>
              <a:rPr sz="2500" spc="-10" dirty="0" smtClean="0">
                <a:latin typeface="Baskerville Old Face"/>
                <a:cs typeface="Baskerville Old Face"/>
              </a:rPr>
              <a:t>n</a:t>
            </a:r>
            <a:r>
              <a:rPr sz="2500" spc="-15" dirty="0" smtClean="0">
                <a:latin typeface="Baskerville Old Face"/>
                <a:cs typeface="Baskerville Old Face"/>
              </a:rPr>
              <a:t>e</a:t>
            </a:r>
            <a:r>
              <a:rPr sz="2500" spc="-10" dirty="0" smtClean="0">
                <a:latin typeface="Times New Roman"/>
                <a:cs typeface="Times New Roman"/>
              </a:rPr>
              <a:t> </a:t>
            </a:r>
            <a:r>
              <a:rPr sz="2500" spc="-10" dirty="0" smtClean="0">
                <a:latin typeface="Baskerville Old Face"/>
                <a:cs typeface="Baskerville Old Face"/>
              </a:rPr>
              <a:t>i</a:t>
            </a:r>
            <a:r>
              <a:rPr sz="2500" spc="-15" dirty="0" smtClean="0">
                <a:latin typeface="Baskerville Old Face"/>
                <a:cs typeface="Baskerville Old Face"/>
              </a:rPr>
              <a:t>n</a:t>
            </a:r>
            <a:r>
              <a:rPr sz="2500" spc="-10" dirty="0" smtClean="0">
                <a:latin typeface="Times New Roman"/>
                <a:cs typeface="Times New Roman"/>
              </a:rPr>
              <a:t> </a:t>
            </a:r>
            <a:r>
              <a:rPr sz="2500" spc="-15" dirty="0" smtClean="0">
                <a:latin typeface="Baskerville Old Face"/>
                <a:cs typeface="Baskerville Old Face"/>
              </a:rPr>
              <a:t>a</a:t>
            </a:r>
            <a:r>
              <a:rPr sz="2500" spc="-15" dirty="0" smtClean="0">
                <a:latin typeface="Times New Roman"/>
                <a:cs typeface="Times New Roman"/>
              </a:rPr>
              <a:t> </a:t>
            </a:r>
            <a:r>
              <a:rPr sz="2500" spc="-10" dirty="0" smtClean="0">
                <a:latin typeface="Baskerville Old Face"/>
                <a:cs typeface="Baskerville Old Face"/>
              </a:rPr>
              <a:t>mi</a:t>
            </a:r>
            <a:r>
              <a:rPr sz="2500" spc="-20" dirty="0" smtClean="0">
                <a:latin typeface="Baskerville Old Face"/>
                <a:cs typeface="Baskerville Old Face"/>
              </a:rPr>
              <a:t>n</a:t>
            </a:r>
            <a:r>
              <a:rPr sz="2500" spc="5" dirty="0" smtClean="0">
                <a:latin typeface="Baskerville Old Face"/>
                <a:cs typeface="Baskerville Old Face"/>
              </a:rPr>
              <a:t>i</a:t>
            </a:r>
            <a:r>
              <a:rPr sz="2500" spc="-10" dirty="0" smtClean="0">
                <a:latin typeface="Baskerville Old Face"/>
                <a:cs typeface="Baskerville Old Face"/>
              </a:rPr>
              <a:t>mu</a:t>
            </a:r>
            <a:r>
              <a:rPr sz="2500" spc="0" dirty="0" smtClean="0">
                <a:latin typeface="Baskerville Old Face"/>
                <a:cs typeface="Baskerville Old Face"/>
              </a:rPr>
              <a:t>m</a:t>
            </a:r>
            <a:r>
              <a:rPr sz="2500" spc="-10" dirty="0" smtClean="0">
                <a:latin typeface="Times New Roman"/>
                <a:cs typeface="Times New Roman"/>
              </a:rPr>
              <a:t> </a:t>
            </a:r>
            <a:r>
              <a:rPr sz="2500" spc="-15" dirty="0" smtClean="0">
                <a:latin typeface="Baskerville Old Face"/>
                <a:cs typeface="Baskerville Old Face"/>
              </a:rPr>
              <a:t>a</a:t>
            </a:r>
            <a:r>
              <a:rPr sz="2500" spc="-10" dirty="0" smtClean="0">
                <a:latin typeface="Baskerville Old Face"/>
                <a:cs typeface="Baskerville Old Face"/>
              </a:rPr>
              <a:t>m</a:t>
            </a:r>
            <a:r>
              <a:rPr sz="2500" spc="-15" dirty="0" smtClean="0">
                <a:latin typeface="Baskerville Old Face"/>
                <a:cs typeface="Baskerville Old Face"/>
              </a:rPr>
              <a:t>o</a:t>
            </a:r>
            <a:r>
              <a:rPr sz="2500" spc="-10" dirty="0" smtClean="0">
                <a:latin typeface="Baskerville Old Face"/>
                <a:cs typeface="Baskerville Old Face"/>
              </a:rPr>
              <a:t>u</a:t>
            </a:r>
            <a:r>
              <a:rPr sz="2500" spc="-20" dirty="0" smtClean="0">
                <a:latin typeface="Baskerville Old Face"/>
                <a:cs typeface="Baskerville Old Face"/>
              </a:rPr>
              <a:t>n</a:t>
            </a:r>
            <a:r>
              <a:rPr sz="2500" spc="0" dirty="0" smtClean="0">
                <a:latin typeface="Baskerville Old Face"/>
                <a:cs typeface="Baskerville Old Face"/>
              </a:rPr>
              <a:t>t</a:t>
            </a:r>
            <a:r>
              <a:rPr sz="2500" spc="-5" dirty="0" smtClean="0">
                <a:latin typeface="Times New Roman"/>
                <a:cs typeface="Times New Roman"/>
              </a:rPr>
              <a:t> </a:t>
            </a:r>
            <a:r>
              <a:rPr sz="2500" spc="-10" dirty="0" smtClean="0">
                <a:latin typeface="Baskerville Old Face"/>
                <a:cs typeface="Baskerville Old Face"/>
              </a:rPr>
              <a:t>of</a:t>
            </a:r>
            <a:r>
              <a:rPr sz="2500" spc="-5" dirty="0" smtClean="0">
                <a:latin typeface="Times New Roman"/>
                <a:cs typeface="Times New Roman"/>
              </a:rPr>
              <a:t> </a:t>
            </a:r>
            <a:r>
              <a:rPr sz="2500" spc="-5" dirty="0" smtClean="0">
                <a:latin typeface="Baskerville Old Face"/>
                <a:cs typeface="Baskerville Old Face"/>
              </a:rPr>
              <a:t>t</a:t>
            </a:r>
            <a:r>
              <a:rPr sz="2500" spc="5" dirty="0" smtClean="0">
                <a:latin typeface="Baskerville Old Face"/>
                <a:cs typeface="Baskerville Old Face"/>
              </a:rPr>
              <a:t>i</a:t>
            </a:r>
            <a:r>
              <a:rPr sz="2500" spc="-10" dirty="0" smtClean="0">
                <a:latin typeface="Baskerville Old Face"/>
                <a:cs typeface="Baskerville Old Face"/>
              </a:rPr>
              <a:t>m</a:t>
            </a:r>
            <a:r>
              <a:rPr sz="2500" spc="-15" dirty="0" smtClean="0">
                <a:latin typeface="Baskerville Old Face"/>
                <a:cs typeface="Baskerville Old Face"/>
              </a:rPr>
              <a:t>e.</a:t>
            </a:r>
            <a:endParaRPr sz="2500">
              <a:latin typeface="Baskerville Old Face"/>
              <a:cs typeface="Baskerville Old Face"/>
            </a:endParaRPr>
          </a:p>
          <a:p>
            <a:pPr lvl="1">
              <a:lnSpc>
                <a:spcPts val="550"/>
              </a:lnSpc>
              <a:spcBef>
                <a:spcPts val="10"/>
              </a:spcBef>
              <a:buFont typeface="Baskerville Old Face"/>
              <a:buChar char="–"/>
            </a:pPr>
            <a:endParaRPr sz="550"/>
          </a:p>
          <a:p>
            <a:pPr marL="756285" marR="1162685" lvl="1" indent="-287020">
              <a:lnSpc>
                <a:spcPts val="2410"/>
              </a:lnSpc>
              <a:buFont typeface="Baskerville Old Face"/>
              <a:buChar char="–"/>
              <a:tabLst>
                <a:tab pos="756285" algn="l"/>
              </a:tabLst>
            </a:pPr>
            <a:r>
              <a:rPr sz="2500" spc="-10" dirty="0" smtClean="0">
                <a:latin typeface="Baskerville Old Face"/>
                <a:cs typeface="Baskerville Old Face"/>
              </a:rPr>
              <a:t>I</a:t>
            </a:r>
            <a:r>
              <a:rPr sz="2500" spc="-5" dirty="0" smtClean="0">
                <a:latin typeface="Baskerville Old Face"/>
                <a:cs typeface="Baskerville Old Face"/>
              </a:rPr>
              <a:t>d</a:t>
            </a:r>
            <a:r>
              <a:rPr sz="2500" spc="-15" dirty="0" smtClean="0">
                <a:latin typeface="Baskerville Old Face"/>
                <a:cs typeface="Baskerville Old Face"/>
              </a:rPr>
              <a:t>e</a:t>
            </a:r>
            <a:r>
              <a:rPr sz="2500" spc="-20" dirty="0" smtClean="0">
                <a:latin typeface="Baskerville Old Face"/>
                <a:cs typeface="Baskerville Old Face"/>
              </a:rPr>
              <a:t>n</a:t>
            </a:r>
            <a:r>
              <a:rPr sz="2500" spc="-5" dirty="0" smtClean="0">
                <a:latin typeface="Baskerville Old Face"/>
                <a:cs typeface="Baskerville Old Face"/>
              </a:rPr>
              <a:t>t</a:t>
            </a:r>
            <a:r>
              <a:rPr sz="2500" spc="-10" dirty="0" smtClean="0">
                <a:latin typeface="Baskerville Old Face"/>
                <a:cs typeface="Baskerville Old Face"/>
              </a:rPr>
              <a:t>i</a:t>
            </a:r>
            <a:r>
              <a:rPr sz="2500" spc="-15" dirty="0" smtClean="0">
                <a:latin typeface="Baskerville Old Face"/>
                <a:cs typeface="Baskerville Old Face"/>
              </a:rPr>
              <a:t>f</a:t>
            </a:r>
            <a:r>
              <a:rPr sz="2500" spc="0" dirty="0" smtClean="0">
                <a:latin typeface="Baskerville Old Face"/>
                <a:cs typeface="Baskerville Old Face"/>
              </a:rPr>
              <a:t>y</a:t>
            </a:r>
            <a:r>
              <a:rPr sz="2500" spc="10" dirty="0" smtClean="0">
                <a:latin typeface="Times New Roman"/>
                <a:cs typeface="Times New Roman"/>
              </a:rPr>
              <a:t> </a:t>
            </a:r>
            <a:r>
              <a:rPr sz="2500" spc="-5" dirty="0" smtClean="0">
                <a:latin typeface="Baskerville Old Face"/>
                <a:cs typeface="Baskerville Old Face"/>
              </a:rPr>
              <a:t>th</a:t>
            </a:r>
            <a:r>
              <a:rPr sz="2500" spc="-15" dirty="0" smtClean="0">
                <a:latin typeface="Baskerville Old Face"/>
                <a:cs typeface="Baskerville Old Face"/>
              </a:rPr>
              <a:t>e</a:t>
            </a:r>
            <a:r>
              <a:rPr sz="2500" spc="10" dirty="0" smtClean="0">
                <a:latin typeface="Times New Roman"/>
                <a:cs typeface="Times New Roman"/>
              </a:rPr>
              <a:t> </a:t>
            </a:r>
            <a:r>
              <a:rPr sz="2500" spc="-20" dirty="0" smtClean="0">
                <a:latin typeface="Baskerville Old Face"/>
                <a:cs typeface="Baskerville Old Face"/>
              </a:rPr>
              <a:t>n</a:t>
            </a:r>
            <a:r>
              <a:rPr sz="2500" spc="-5" dirty="0" smtClean="0">
                <a:latin typeface="Baskerville Old Face"/>
                <a:cs typeface="Baskerville Old Face"/>
              </a:rPr>
              <a:t>o</a:t>
            </a:r>
            <a:r>
              <a:rPr sz="2500" spc="-15" dirty="0" smtClean="0">
                <a:latin typeface="Baskerville Old Face"/>
                <a:cs typeface="Baskerville Old Face"/>
              </a:rPr>
              <a:t>r</a:t>
            </a:r>
            <a:r>
              <a:rPr sz="2500" spc="-10" dirty="0" smtClean="0">
                <a:latin typeface="Baskerville Old Face"/>
                <a:cs typeface="Baskerville Old Face"/>
              </a:rPr>
              <a:t>m</a:t>
            </a:r>
            <a:r>
              <a:rPr sz="2500" spc="-15" dirty="0" smtClean="0">
                <a:latin typeface="Baskerville Old Face"/>
                <a:cs typeface="Baskerville Old Face"/>
              </a:rPr>
              <a:t>al</a:t>
            </a:r>
            <a:r>
              <a:rPr sz="2500" spc="-10" dirty="0" smtClean="0">
                <a:latin typeface="Times New Roman"/>
                <a:cs typeface="Times New Roman"/>
              </a:rPr>
              <a:t> </a:t>
            </a:r>
            <a:r>
              <a:rPr sz="2500" spc="0" dirty="0" smtClean="0">
                <a:latin typeface="Baskerville Old Face"/>
                <a:cs typeface="Baskerville Old Face"/>
              </a:rPr>
              <a:t>c</a:t>
            </a:r>
            <a:r>
              <a:rPr sz="2500" spc="-15" dirty="0" smtClean="0">
                <a:latin typeface="Baskerville Old Face"/>
                <a:cs typeface="Baskerville Old Face"/>
              </a:rPr>
              <a:t>o</a:t>
            </a:r>
            <a:r>
              <a:rPr sz="2500" spc="-10" dirty="0" smtClean="0">
                <a:latin typeface="Baskerville Old Face"/>
                <a:cs typeface="Baskerville Old Face"/>
              </a:rPr>
              <a:t>n</a:t>
            </a:r>
            <a:r>
              <a:rPr sz="2500" spc="-5" dirty="0" smtClean="0">
                <a:latin typeface="Baskerville Old Face"/>
                <a:cs typeface="Baskerville Old Face"/>
              </a:rPr>
              <a:t>d</a:t>
            </a:r>
            <a:r>
              <a:rPr sz="2500" spc="-10" dirty="0" smtClean="0">
                <a:latin typeface="Baskerville Old Face"/>
                <a:cs typeface="Baskerville Old Face"/>
              </a:rPr>
              <a:t>i</a:t>
            </a:r>
            <a:r>
              <a:rPr sz="2500" spc="-5" dirty="0" smtClean="0">
                <a:latin typeface="Baskerville Old Face"/>
                <a:cs typeface="Baskerville Old Face"/>
              </a:rPr>
              <a:t>t</a:t>
            </a:r>
            <a:r>
              <a:rPr sz="2500" spc="-10" dirty="0" smtClean="0">
                <a:latin typeface="Baskerville Old Face"/>
                <a:cs typeface="Baskerville Old Face"/>
              </a:rPr>
              <a:t>i</a:t>
            </a:r>
            <a:r>
              <a:rPr sz="2500" spc="-15" dirty="0" smtClean="0">
                <a:latin typeface="Baskerville Old Face"/>
                <a:cs typeface="Baskerville Old Face"/>
              </a:rPr>
              <a:t>o</a:t>
            </a:r>
            <a:r>
              <a:rPr sz="2500" spc="-20" dirty="0" smtClean="0">
                <a:latin typeface="Baskerville Old Face"/>
                <a:cs typeface="Baskerville Old Face"/>
              </a:rPr>
              <a:t>n</a:t>
            </a:r>
            <a:r>
              <a:rPr sz="2500" spc="-10" dirty="0" smtClean="0">
                <a:latin typeface="Baskerville Old Face"/>
                <a:cs typeface="Baskerville Old Face"/>
              </a:rPr>
              <a:t>s</a:t>
            </a:r>
            <a:r>
              <a:rPr sz="2500" spc="-10" dirty="0" smtClean="0">
                <a:latin typeface="Times New Roman"/>
                <a:cs typeface="Times New Roman"/>
              </a:rPr>
              <a:t> </a:t>
            </a:r>
            <a:r>
              <a:rPr sz="2500" spc="-15" dirty="0" smtClean="0">
                <a:latin typeface="Baskerville Old Face"/>
                <a:cs typeface="Baskerville Old Face"/>
              </a:rPr>
              <a:t>a</a:t>
            </a:r>
            <a:r>
              <a:rPr sz="2500" spc="-20" dirty="0" smtClean="0">
                <a:latin typeface="Baskerville Old Face"/>
                <a:cs typeface="Baskerville Old Face"/>
              </a:rPr>
              <a:t>n</a:t>
            </a:r>
            <a:r>
              <a:rPr sz="2500" spc="0" dirty="0" smtClean="0">
                <a:latin typeface="Baskerville Old Face"/>
                <a:cs typeface="Baskerville Old Face"/>
              </a:rPr>
              <a:t>d</a:t>
            </a:r>
            <a:r>
              <a:rPr sz="2500" spc="0" dirty="0" smtClean="0">
                <a:latin typeface="Times New Roman"/>
                <a:cs typeface="Times New Roman"/>
              </a:rPr>
              <a:t> </a:t>
            </a:r>
            <a:r>
              <a:rPr sz="2500" spc="-15" dirty="0" smtClean="0">
                <a:latin typeface="Baskerville Old Face"/>
                <a:cs typeface="Baskerville Old Face"/>
              </a:rPr>
              <a:t>a</a:t>
            </a:r>
            <a:r>
              <a:rPr sz="2500" spc="-10" dirty="0" smtClean="0">
                <a:latin typeface="Baskerville Old Face"/>
                <a:cs typeface="Baskerville Old Face"/>
              </a:rPr>
              <a:t>ll</a:t>
            </a:r>
            <a:r>
              <a:rPr sz="2500" spc="-15" dirty="0" smtClean="0">
                <a:latin typeface="Baskerville Old Face"/>
                <a:cs typeface="Baskerville Old Face"/>
              </a:rPr>
              <a:t>owa</a:t>
            </a:r>
            <a:r>
              <a:rPr sz="2500" spc="-20" dirty="0" smtClean="0">
                <a:latin typeface="Baskerville Old Face"/>
                <a:cs typeface="Baskerville Old Face"/>
              </a:rPr>
              <a:t>n</a:t>
            </a:r>
            <a:r>
              <a:rPr sz="2500" spc="0" dirty="0" smtClean="0">
                <a:latin typeface="Baskerville Old Face"/>
                <a:cs typeface="Baskerville Old Face"/>
              </a:rPr>
              <a:t>c</a:t>
            </a:r>
            <a:r>
              <a:rPr sz="2500" spc="-15" dirty="0" smtClean="0">
                <a:latin typeface="Baskerville Old Face"/>
                <a:cs typeface="Baskerville Old Face"/>
              </a:rPr>
              <a:t>e</a:t>
            </a:r>
            <a:r>
              <a:rPr sz="2500" spc="-5" dirty="0" smtClean="0">
                <a:latin typeface="Baskerville Old Face"/>
                <a:cs typeface="Baskerville Old Face"/>
              </a:rPr>
              <a:t>s</a:t>
            </a:r>
            <a:r>
              <a:rPr sz="2500" spc="0" dirty="0" smtClean="0">
                <a:latin typeface="Baskerville Old Face"/>
                <a:cs typeface="Baskerville Old Face"/>
              </a:rPr>
              <a:t>.</a:t>
            </a:r>
            <a:endParaRPr sz="2500">
              <a:latin typeface="Baskerville Old Face"/>
              <a:cs typeface="Baskerville Old Face"/>
            </a:endParaRPr>
          </a:p>
          <a:p>
            <a:pPr lvl="1">
              <a:lnSpc>
                <a:spcPts val="550"/>
              </a:lnSpc>
              <a:spcBef>
                <a:spcPts val="28"/>
              </a:spcBef>
              <a:buFont typeface="Baskerville Old Face"/>
              <a:buChar char="–"/>
            </a:pPr>
            <a:endParaRPr sz="550"/>
          </a:p>
          <a:p>
            <a:pPr marL="756285" marR="12700" lvl="1" indent="-287020">
              <a:lnSpc>
                <a:spcPts val="2410"/>
              </a:lnSpc>
              <a:buFont typeface="Baskerville Old Face"/>
              <a:buChar char="–"/>
              <a:tabLst>
                <a:tab pos="756285" algn="l"/>
              </a:tabLst>
            </a:pPr>
            <a:r>
              <a:rPr sz="2500" dirty="0" smtClean="0">
                <a:latin typeface="Baskerville Old Face"/>
                <a:cs typeface="Baskerville Old Face"/>
              </a:rPr>
              <a:t>D</a:t>
            </a:r>
            <a:r>
              <a:rPr sz="2500" spc="-15" dirty="0" smtClean="0">
                <a:latin typeface="Baskerville Old Face"/>
                <a:cs typeface="Baskerville Old Face"/>
              </a:rPr>
              <a:t>ef</a:t>
            </a:r>
            <a:r>
              <a:rPr sz="2500" spc="-10" dirty="0" smtClean="0">
                <a:latin typeface="Baskerville Old Face"/>
                <a:cs typeface="Baskerville Old Face"/>
              </a:rPr>
              <a:t>i</a:t>
            </a:r>
            <a:r>
              <a:rPr sz="2500" spc="-20" dirty="0" smtClean="0">
                <a:latin typeface="Baskerville Old Face"/>
                <a:cs typeface="Baskerville Old Face"/>
              </a:rPr>
              <a:t>n</a:t>
            </a:r>
            <a:r>
              <a:rPr sz="2500" spc="-15" dirty="0" smtClean="0">
                <a:latin typeface="Baskerville Old Face"/>
                <a:cs typeface="Baskerville Old Face"/>
              </a:rPr>
              <a:t>e</a:t>
            </a:r>
            <a:r>
              <a:rPr sz="2500" spc="-15" dirty="0" smtClean="0">
                <a:latin typeface="Times New Roman"/>
                <a:cs typeface="Times New Roman"/>
              </a:rPr>
              <a:t> </a:t>
            </a:r>
            <a:r>
              <a:rPr sz="2500" spc="-5" dirty="0" smtClean="0">
                <a:latin typeface="Baskerville Old Face"/>
                <a:cs typeface="Baskerville Old Face"/>
              </a:rPr>
              <a:t>th</a:t>
            </a:r>
            <a:r>
              <a:rPr sz="2500" spc="-15" dirty="0" smtClean="0">
                <a:latin typeface="Baskerville Old Face"/>
                <a:cs typeface="Baskerville Old Face"/>
              </a:rPr>
              <a:t>e</a:t>
            </a:r>
            <a:r>
              <a:rPr sz="2500" spc="-15" dirty="0" smtClean="0">
                <a:latin typeface="Times New Roman"/>
                <a:cs typeface="Times New Roman"/>
              </a:rPr>
              <a:t> </a:t>
            </a:r>
            <a:r>
              <a:rPr sz="2500" spc="-5" dirty="0" smtClean="0">
                <a:latin typeface="Baskerville Old Face"/>
                <a:cs typeface="Baskerville Old Face"/>
              </a:rPr>
              <a:t>p</a:t>
            </a:r>
            <a:r>
              <a:rPr sz="2500" spc="-10" dirty="0" smtClean="0">
                <a:latin typeface="Baskerville Old Face"/>
                <a:cs typeface="Baskerville Old Face"/>
              </a:rPr>
              <a:t>l</a:t>
            </a:r>
            <a:r>
              <a:rPr sz="2500" spc="-15" dirty="0" smtClean="0">
                <a:latin typeface="Baskerville Old Face"/>
                <a:cs typeface="Baskerville Old Face"/>
              </a:rPr>
              <a:t>an</a:t>
            </a:r>
            <a:r>
              <a:rPr sz="2500" spc="-10" dirty="0" smtClean="0">
                <a:latin typeface="Times New Roman"/>
                <a:cs typeface="Times New Roman"/>
              </a:rPr>
              <a:t> </a:t>
            </a:r>
            <a:r>
              <a:rPr sz="2500" spc="-5" dirty="0" smtClean="0">
                <a:latin typeface="Baskerville Old Face"/>
                <a:cs typeface="Baskerville Old Face"/>
              </a:rPr>
              <a:t>d</a:t>
            </a:r>
            <a:r>
              <a:rPr sz="2500" spc="-10" dirty="0" smtClean="0">
                <a:latin typeface="Baskerville Old Face"/>
                <a:cs typeface="Baskerville Old Face"/>
              </a:rPr>
              <a:t>u</a:t>
            </a:r>
            <a:r>
              <a:rPr sz="2500" spc="-15" dirty="0" smtClean="0">
                <a:latin typeface="Baskerville Old Face"/>
                <a:cs typeface="Baskerville Old Face"/>
              </a:rPr>
              <a:t>r</a:t>
            </a:r>
            <a:r>
              <a:rPr sz="2500" spc="-10" dirty="0" smtClean="0">
                <a:latin typeface="Baskerville Old Face"/>
                <a:cs typeface="Baskerville Old Face"/>
              </a:rPr>
              <a:t>i</a:t>
            </a:r>
            <a:r>
              <a:rPr sz="2500" spc="-20" dirty="0" smtClean="0">
                <a:latin typeface="Baskerville Old Face"/>
                <a:cs typeface="Baskerville Old Face"/>
              </a:rPr>
              <a:t>n</a:t>
            </a:r>
            <a:r>
              <a:rPr sz="2500" spc="-15" dirty="0" smtClean="0">
                <a:latin typeface="Baskerville Old Face"/>
                <a:cs typeface="Baskerville Old Face"/>
              </a:rPr>
              <a:t>g</a:t>
            </a:r>
            <a:r>
              <a:rPr sz="2500" spc="10" dirty="0" smtClean="0">
                <a:latin typeface="Times New Roman"/>
                <a:cs typeface="Times New Roman"/>
              </a:rPr>
              <a:t> </a:t>
            </a:r>
            <a:r>
              <a:rPr sz="2500" spc="-5" dirty="0" smtClean="0">
                <a:latin typeface="Baskerville Old Face"/>
                <a:cs typeface="Baskerville Old Face"/>
              </a:rPr>
              <a:t>th</a:t>
            </a:r>
            <a:r>
              <a:rPr sz="2500" spc="-15" dirty="0" smtClean="0">
                <a:latin typeface="Baskerville Old Face"/>
                <a:cs typeface="Baskerville Old Face"/>
              </a:rPr>
              <a:t>e</a:t>
            </a:r>
            <a:r>
              <a:rPr sz="2500" spc="-15" dirty="0" smtClean="0">
                <a:latin typeface="Times New Roman"/>
                <a:cs typeface="Times New Roman"/>
              </a:rPr>
              <a:t> </a:t>
            </a:r>
            <a:r>
              <a:rPr sz="2500" spc="-10" dirty="0" smtClean="0">
                <a:latin typeface="Baskerville Old Face"/>
                <a:cs typeface="Baskerville Old Face"/>
              </a:rPr>
              <a:t>H</a:t>
            </a:r>
            <a:r>
              <a:rPr sz="2500" spc="-15" dirty="0" smtClean="0">
                <a:latin typeface="Baskerville Old Face"/>
                <a:cs typeface="Baskerville Old Face"/>
              </a:rPr>
              <a:t>a</a:t>
            </a:r>
            <a:r>
              <a:rPr sz="2500" spc="-10" dirty="0" smtClean="0">
                <a:latin typeface="Baskerville Old Face"/>
                <a:cs typeface="Baskerville Old Face"/>
              </a:rPr>
              <a:t>z</a:t>
            </a:r>
            <a:r>
              <a:rPr sz="2500" spc="-15" dirty="0" smtClean="0">
                <a:latin typeface="Baskerville Old Face"/>
                <a:cs typeface="Baskerville Old Face"/>
              </a:rPr>
              <a:t>a</a:t>
            </a:r>
            <a:r>
              <a:rPr sz="2500" spc="-5" dirty="0" smtClean="0">
                <a:latin typeface="Baskerville Old Face"/>
                <a:cs typeface="Baskerville Old Face"/>
              </a:rPr>
              <a:t>r</a:t>
            </a:r>
            <a:r>
              <a:rPr sz="2500" spc="0" dirty="0" smtClean="0">
                <a:latin typeface="Baskerville Old Face"/>
                <a:cs typeface="Baskerville Old Face"/>
              </a:rPr>
              <a:t>d</a:t>
            </a:r>
            <a:r>
              <a:rPr sz="2500" spc="5" dirty="0" smtClean="0">
                <a:latin typeface="Times New Roman"/>
                <a:cs typeface="Times New Roman"/>
              </a:rPr>
              <a:t> </a:t>
            </a:r>
            <a:r>
              <a:rPr sz="2500" spc="-15" dirty="0" smtClean="0">
                <a:latin typeface="Baskerville Old Face"/>
                <a:cs typeface="Baskerville Old Face"/>
              </a:rPr>
              <a:t>a</a:t>
            </a:r>
            <a:r>
              <a:rPr sz="2500" spc="-20" dirty="0" smtClean="0">
                <a:latin typeface="Baskerville Old Face"/>
                <a:cs typeface="Baskerville Old Face"/>
              </a:rPr>
              <a:t>n</a:t>
            </a:r>
            <a:r>
              <a:rPr sz="2500" spc="0" dirty="0" smtClean="0">
                <a:latin typeface="Baskerville Old Face"/>
                <a:cs typeface="Baskerville Old Face"/>
              </a:rPr>
              <a:t>d</a:t>
            </a:r>
            <a:r>
              <a:rPr sz="2500" spc="-5" dirty="0" smtClean="0">
                <a:latin typeface="Times New Roman"/>
                <a:cs typeface="Times New Roman"/>
              </a:rPr>
              <a:t> </a:t>
            </a:r>
            <a:r>
              <a:rPr sz="2500" spc="-5" dirty="0" smtClean="0">
                <a:latin typeface="Baskerville Old Face"/>
                <a:cs typeface="Baskerville Old Face"/>
              </a:rPr>
              <a:t>R</a:t>
            </a:r>
            <a:r>
              <a:rPr sz="2500" spc="-10" dirty="0" smtClean="0">
                <a:latin typeface="Baskerville Old Face"/>
                <a:cs typeface="Baskerville Old Face"/>
              </a:rPr>
              <a:t>i</a:t>
            </a:r>
            <a:r>
              <a:rPr sz="2500" spc="-5" dirty="0" smtClean="0">
                <a:latin typeface="Baskerville Old Face"/>
                <a:cs typeface="Baskerville Old Face"/>
              </a:rPr>
              <a:t>s</a:t>
            </a:r>
            <a:r>
              <a:rPr sz="2500" spc="-15" dirty="0" smtClean="0">
                <a:latin typeface="Baskerville Old Face"/>
                <a:cs typeface="Baskerville Old Face"/>
              </a:rPr>
              <a:t>k</a:t>
            </a:r>
            <a:r>
              <a:rPr sz="2500" spc="-10" dirty="0" smtClean="0">
                <a:latin typeface="Times New Roman"/>
                <a:cs typeface="Times New Roman"/>
              </a:rPr>
              <a:t> </a:t>
            </a:r>
            <a:r>
              <a:rPr sz="2500" spc="5" dirty="0" smtClean="0">
                <a:latin typeface="Baskerville Old Face"/>
                <a:cs typeface="Baskerville Old Face"/>
              </a:rPr>
              <a:t>P</a:t>
            </a:r>
            <a:r>
              <a:rPr sz="2500" spc="-15" dirty="0" smtClean="0">
                <a:latin typeface="Baskerville Old Face"/>
                <a:cs typeface="Baskerville Old Face"/>
              </a:rPr>
              <a:t>re</a:t>
            </a:r>
            <a:r>
              <a:rPr sz="2500" spc="-5" dirty="0" smtClean="0">
                <a:latin typeface="Baskerville Old Face"/>
                <a:cs typeface="Baskerville Old Face"/>
              </a:rPr>
              <a:t>d</a:t>
            </a:r>
            <a:r>
              <a:rPr sz="2500" spc="-10" dirty="0" smtClean="0">
                <a:latin typeface="Baskerville Old Face"/>
                <a:cs typeface="Baskerville Old Face"/>
              </a:rPr>
              <a:t>i</a:t>
            </a:r>
            <a:r>
              <a:rPr sz="2500" spc="0" dirty="0" smtClean="0">
                <a:latin typeface="Baskerville Old Face"/>
                <a:cs typeface="Baskerville Old Face"/>
              </a:rPr>
              <a:t>c</a:t>
            </a:r>
            <a:r>
              <a:rPr sz="2500" spc="-5" dirty="0" smtClean="0">
                <a:latin typeface="Baskerville Old Face"/>
                <a:cs typeface="Baskerville Old Face"/>
              </a:rPr>
              <a:t>t</a:t>
            </a:r>
            <a:r>
              <a:rPr sz="2500" spc="-10" dirty="0" smtClean="0">
                <a:latin typeface="Baskerville Old Face"/>
                <a:cs typeface="Baskerville Old Face"/>
              </a:rPr>
              <a:t>i</a:t>
            </a:r>
            <a:r>
              <a:rPr sz="2500" spc="-15" dirty="0" smtClean="0">
                <a:latin typeface="Baskerville Old Face"/>
                <a:cs typeface="Baskerville Old Face"/>
              </a:rPr>
              <a:t>o</a:t>
            </a:r>
            <a:r>
              <a:rPr sz="2500" spc="-20" dirty="0" smtClean="0">
                <a:latin typeface="Baskerville Old Face"/>
                <a:cs typeface="Baskerville Old Face"/>
              </a:rPr>
              <a:t>n</a:t>
            </a:r>
            <a:r>
              <a:rPr sz="2500" spc="0" dirty="0" smtClean="0">
                <a:latin typeface="Baskerville Old Face"/>
                <a:cs typeface="Baskerville Old Face"/>
              </a:rPr>
              <a:t>.</a:t>
            </a:r>
            <a:endParaRPr sz="2500">
              <a:latin typeface="Baskerville Old Face"/>
              <a:cs typeface="Baskerville Old Face"/>
            </a:endParaRPr>
          </a:p>
        </p:txBody>
      </p:sp>
      <p:sp>
        <p:nvSpPr>
          <p:cNvPr id="4" name="object 4" title="Man in PPE"/>
          <p:cNvSpPr/>
          <p:nvPr/>
        </p:nvSpPr>
        <p:spPr>
          <a:xfrm>
            <a:off x="7315200" y="2743200"/>
            <a:ext cx="2119883" cy="44409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71450">
              <a:lnSpc>
                <a:spcPct val="100000"/>
              </a:lnSpc>
            </a:pPr>
            <a:r>
              <a:rPr sz="3000" spc="-5" dirty="0" smtClean="0">
                <a:latin typeface="Baskerville Old Face"/>
                <a:cs typeface="Baskerville Old Face"/>
              </a:rPr>
              <a:t>R</a:t>
            </a:r>
            <a:r>
              <a:rPr sz="3000" spc="0" dirty="0" smtClean="0">
                <a:latin typeface="Baskerville Old Face"/>
                <a:cs typeface="Baskerville Old Face"/>
              </a:rPr>
              <a:t>e</a:t>
            </a:r>
            <a:r>
              <a:rPr sz="3000" spc="-5" dirty="0" smtClean="0">
                <a:latin typeface="Baskerville Old Face"/>
                <a:cs typeface="Baskerville Old Face"/>
              </a:rPr>
              <a:t>scu</a:t>
            </a:r>
            <a:r>
              <a:rPr sz="3000" spc="0" dirty="0" smtClean="0">
                <a:latin typeface="Baskerville Old Face"/>
                <a:cs typeface="Baskerville Old Face"/>
              </a:rPr>
              <a:t>e</a:t>
            </a:r>
            <a:r>
              <a:rPr sz="3000" spc="5" dirty="0" smtClean="0">
                <a:latin typeface="Times New Roman"/>
                <a:cs typeface="Times New Roman"/>
              </a:rPr>
              <a:t> </a:t>
            </a:r>
            <a:r>
              <a:rPr sz="3000" spc="-15" dirty="0" smtClean="0">
                <a:latin typeface="Baskerville Old Face"/>
                <a:cs typeface="Baskerville Old Face"/>
              </a:rPr>
              <a:t>E</a:t>
            </a:r>
            <a:r>
              <a:rPr sz="3000" spc="-10" dirty="0" smtClean="0">
                <a:latin typeface="Baskerville Old Face"/>
                <a:cs typeface="Baskerville Old Face"/>
              </a:rPr>
              <a:t>q</a:t>
            </a:r>
            <a:r>
              <a:rPr sz="3000" spc="-5" dirty="0" smtClean="0">
                <a:latin typeface="Baskerville Old Face"/>
                <a:cs typeface="Baskerville Old Face"/>
              </a:rPr>
              <a:t>u</a:t>
            </a:r>
            <a:r>
              <a:rPr sz="3000" spc="0" dirty="0" smtClean="0">
                <a:latin typeface="Baskerville Old Face"/>
                <a:cs typeface="Baskerville Old Face"/>
              </a:rPr>
              <a:t>i</a:t>
            </a:r>
            <a:r>
              <a:rPr sz="3000" spc="-5" dirty="0" smtClean="0">
                <a:latin typeface="Baskerville Old Face"/>
                <a:cs typeface="Baskerville Old Face"/>
              </a:rPr>
              <a:t>pm</a:t>
            </a:r>
            <a:r>
              <a:rPr sz="3000" spc="0" dirty="0" smtClean="0">
                <a:latin typeface="Baskerville Old Face"/>
                <a:cs typeface="Baskerville Old Face"/>
              </a:rPr>
              <a:t>e</a:t>
            </a:r>
            <a:r>
              <a:rPr sz="3000" spc="-5" dirty="0" smtClean="0">
                <a:latin typeface="Baskerville Old Face"/>
                <a:cs typeface="Baskerville Old Face"/>
              </a:rPr>
              <a:t>n</a:t>
            </a:r>
            <a:r>
              <a:rPr sz="3000" spc="0" dirty="0" smtClean="0">
                <a:latin typeface="Baskerville Old Face"/>
                <a:cs typeface="Baskerville Old Face"/>
              </a:rPr>
              <a:t>t</a:t>
            </a:r>
            <a:endParaRPr sz="3000">
              <a:latin typeface="Baskerville Old Face"/>
              <a:cs typeface="Baskerville Old Face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40739" y="1437131"/>
            <a:ext cx="4352925" cy="38131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3535">
              <a:lnSpc>
                <a:spcPct val="100000"/>
              </a:lnSpc>
              <a:buFont typeface="Baskerville Old Face"/>
              <a:buChar char="•"/>
              <a:tabLst>
                <a:tab pos="355600" algn="l"/>
              </a:tabLst>
            </a:pPr>
            <a:r>
              <a:rPr sz="1800" spc="-5" dirty="0" smtClean="0">
                <a:latin typeface="Baskerville Old Face"/>
                <a:cs typeface="Baskerville Old Face"/>
              </a:rPr>
              <a:t>R</a:t>
            </a:r>
            <a:r>
              <a:rPr sz="1800" spc="0" dirty="0" smtClean="0">
                <a:latin typeface="Baskerville Old Face"/>
                <a:cs typeface="Baskerville Old Face"/>
              </a:rPr>
              <a:t>e</a:t>
            </a:r>
            <a:r>
              <a:rPr sz="1800" spc="-5" dirty="0" smtClean="0">
                <a:latin typeface="Baskerville Old Face"/>
                <a:cs typeface="Baskerville Old Face"/>
              </a:rPr>
              <a:t>s</a:t>
            </a:r>
            <a:r>
              <a:rPr sz="1800" spc="-10" dirty="0" smtClean="0">
                <a:latin typeface="Baskerville Old Face"/>
                <a:cs typeface="Baskerville Old Face"/>
              </a:rPr>
              <a:t>c</a:t>
            </a:r>
            <a:r>
              <a:rPr sz="1800" spc="0" dirty="0" smtClean="0">
                <a:latin typeface="Baskerville Old Face"/>
                <a:cs typeface="Baskerville Old Face"/>
              </a:rPr>
              <a:t>ue</a:t>
            </a:r>
            <a:r>
              <a:rPr sz="1800" spc="5" dirty="0" smtClean="0">
                <a:latin typeface="Times New Roman"/>
                <a:cs typeface="Times New Roman"/>
              </a:rPr>
              <a:t> </a:t>
            </a:r>
            <a:r>
              <a:rPr sz="1800" spc="-10" dirty="0" smtClean="0">
                <a:latin typeface="Baskerville Old Face"/>
                <a:cs typeface="Baskerville Old Face"/>
              </a:rPr>
              <a:t>C</a:t>
            </a:r>
            <a:r>
              <a:rPr sz="1800" spc="-5" dirty="0" smtClean="0">
                <a:latin typeface="Baskerville Old Face"/>
                <a:cs typeface="Baskerville Old Face"/>
              </a:rPr>
              <a:t>r</a:t>
            </a:r>
            <a:r>
              <a:rPr sz="1800" spc="-15" dirty="0" smtClean="0">
                <a:latin typeface="Baskerville Old Face"/>
                <a:cs typeface="Baskerville Old Face"/>
              </a:rPr>
              <a:t>a</a:t>
            </a:r>
            <a:r>
              <a:rPr sz="1800" spc="0" dirty="0" smtClean="0">
                <a:latin typeface="Baskerville Old Face"/>
                <a:cs typeface="Baskerville Old Face"/>
              </a:rPr>
              <a:t>d</a:t>
            </a:r>
            <a:r>
              <a:rPr sz="1800" spc="-5" dirty="0" smtClean="0">
                <a:latin typeface="Baskerville Old Face"/>
                <a:cs typeface="Baskerville Old Face"/>
              </a:rPr>
              <a:t>l</a:t>
            </a:r>
            <a:r>
              <a:rPr sz="1800" spc="0" dirty="0" smtClean="0">
                <a:latin typeface="Baskerville Old Face"/>
                <a:cs typeface="Baskerville Old Face"/>
              </a:rPr>
              <a:t>e</a:t>
            </a:r>
            <a:endParaRPr sz="1800">
              <a:latin typeface="Baskerville Old Face"/>
              <a:cs typeface="Baskerville Old Face"/>
            </a:endParaRPr>
          </a:p>
          <a:p>
            <a:pPr marL="756285" marR="12700" lvl="1" indent="-287020">
              <a:lnSpc>
                <a:spcPts val="1739"/>
              </a:lnSpc>
              <a:spcBef>
                <a:spcPts val="395"/>
              </a:spcBef>
              <a:buFont typeface="Baskerville Old Face"/>
              <a:buChar char="–"/>
              <a:tabLst>
                <a:tab pos="756285" algn="l"/>
              </a:tabLst>
            </a:pPr>
            <a:r>
              <a:rPr sz="1800" dirty="0" smtClean="0">
                <a:latin typeface="Baskerville Old Face"/>
                <a:cs typeface="Baskerville Old Face"/>
              </a:rPr>
              <a:t>Pe</a:t>
            </a:r>
            <a:r>
              <a:rPr sz="1800" spc="-5" dirty="0" smtClean="0">
                <a:latin typeface="Baskerville Old Face"/>
                <a:cs typeface="Baskerville Old Face"/>
              </a:rPr>
              <a:t>rs</a:t>
            </a:r>
            <a:r>
              <a:rPr sz="1800" spc="0" dirty="0" smtClean="0">
                <a:latin typeface="Baskerville Old Face"/>
                <a:cs typeface="Baskerville Old Face"/>
              </a:rPr>
              <a:t>on</a:t>
            </a:r>
            <a:r>
              <a:rPr sz="1800" spc="0" dirty="0" smtClean="0">
                <a:latin typeface="Times New Roman"/>
                <a:cs typeface="Times New Roman"/>
              </a:rPr>
              <a:t> </a:t>
            </a:r>
            <a:r>
              <a:rPr sz="1800" spc="-5" dirty="0" smtClean="0">
                <a:latin typeface="Baskerville Old Face"/>
                <a:cs typeface="Baskerville Old Face"/>
              </a:rPr>
              <a:t>i</a:t>
            </a:r>
            <a:r>
              <a:rPr sz="1800" spc="0" dirty="0" smtClean="0">
                <a:latin typeface="Baskerville Old Face"/>
                <a:cs typeface="Baskerville Old Face"/>
              </a:rPr>
              <a:t>s</a:t>
            </a:r>
            <a:r>
              <a:rPr sz="1800" spc="5" dirty="0" smtClean="0">
                <a:latin typeface="Times New Roman"/>
                <a:cs typeface="Times New Roman"/>
              </a:rPr>
              <a:t> </a:t>
            </a:r>
            <a:r>
              <a:rPr sz="1800" spc="-5" dirty="0" smtClean="0">
                <a:latin typeface="Baskerville Old Face"/>
                <a:cs typeface="Baskerville Old Face"/>
              </a:rPr>
              <a:t>r</a:t>
            </a:r>
            <a:r>
              <a:rPr sz="1800" spc="0" dirty="0" smtClean="0">
                <a:latin typeface="Baskerville Old Face"/>
                <a:cs typeface="Baskerville Old Face"/>
              </a:rPr>
              <a:t>e</a:t>
            </a:r>
            <a:r>
              <a:rPr sz="1800" spc="-5" dirty="0" smtClean="0">
                <a:latin typeface="Baskerville Old Face"/>
                <a:cs typeface="Baskerville Old Face"/>
              </a:rPr>
              <a:t>s</a:t>
            </a:r>
            <a:r>
              <a:rPr sz="1800" spc="-10" dirty="0" smtClean="0">
                <a:latin typeface="Baskerville Old Face"/>
                <a:cs typeface="Baskerville Old Face"/>
              </a:rPr>
              <a:t>c</a:t>
            </a:r>
            <a:r>
              <a:rPr sz="1800" spc="0" dirty="0" smtClean="0">
                <a:latin typeface="Baskerville Old Face"/>
                <a:cs typeface="Baskerville Old Face"/>
              </a:rPr>
              <a:t>u</a:t>
            </a:r>
            <a:r>
              <a:rPr sz="1800" spc="-10" dirty="0" smtClean="0">
                <a:latin typeface="Baskerville Old Face"/>
                <a:cs typeface="Baskerville Old Face"/>
              </a:rPr>
              <a:t>e</a:t>
            </a:r>
            <a:r>
              <a:rPr sz="1800" spc="0" dirty="0" smtClean="0">
                <a:latin typeface="Baskerville Old Face"/>
                <a:cs typeface="Baskerville Old Face"/>
              </a:rPr>
              <a:t>d</a:t>
            </a:r>
            <a:r>
              <a:rPr sz="1800" spc="5" dirty="0" smtClean="0">
                <a:latin typeface="Times New Roman"/>
                <a:cs typeface="Times New Roman"/>
              </a:rPr>
              <a:t> </a:t>
            </a:r>
            <a:r>
              <a:rPr sz="1800" spc="-5" dirty="0" smtClean="0">
                <a:latin typeface="Baskerville Old Face"/>
                <a:cs typeface="Baskerville Old Face"/>
              </a:rPr>
              <a:t>i</a:t>
            </a:r>
            <a:r>
              <a:rPr sz="1800" spc="0" dirty="0" smtClean="0">
                <a:latin typeface="Baskerville Old Face"/>
                <a:cs typeface="Baskerville Old Face"/>
              </a:rPr>
              <a:t>n</a:t>
            </a:r>
            <a:r>
              <a:rPr sz="1800" spc="-10" dirty="0" smtClean="0">
                <a:latin typeface="Times New Roman"/>
                <a:cs typeface="Times New Roman"/>
              </a:rPr>
              <a:t> </a:t>
            </a:r>
            <a:r>
              <a:rPr sz="1800" spc="0" dirty="0" smtClean="0">
                <a:latin typeface="Baskerville Old Face"/>
                <a:cs typeface="Baskerville Old Face"/>
              </a:rPr>
              <a:t>a</a:t>
            </a:r>
            <a:r>
              <a:rPr sz="1800" spc="-10" dirty="0" smtClean="0">
                <a:latin typeface="Times New Roman"/>
                <a:cs typeface="Times New Roman"/>
              </a:rPr>
              <a:t> </a:t>
            </a:r>
            <a:r>
              <a:rPr sz="1800" spc="-10" dirty="0" smtClean="0">
                <a:latin typeface="Baskerville Old Face"/>
                <a:cs typeface="Baskerville Old Face"/>
              </a:rPr>
              <a:t>ph</a:t>
            </a:r>
            <a:r>
              <a:rPr sz="1800" spc="0" dirty="0" smtClean="0">
                <a:latin typeface="Baskerville Old Face"/>
                <a:cs typeface="Baskerville Old Face"/>
              </a:rPr>
              <a:t>y</a:t>
            </a:r>
            <a:r>
              <a:rPr sz="1800" spc="-5" dirty="0" smtClean="0">
                <a:latin typeface="Baskerville Old Face"/>
                <a:cs typeface="Baskerville Old Face"/>
              </a:rPr>
              <a:t>si</a:t>
            </a:r>
            <a:r>
              <a:rPr sz="1800" spc="-10" dirty="0" smtClean="0">
                <a:latin typeface="Baskerville Old Face"/>
                <a:cs typeface="Baskerville Old Face"/>
              </a:rPr>
              <a:t>c</a:t>
            </a:r>
            <a:r>
              <a:rPr sz="1800" spc="-5" dirty="0" smtClean="0">
                <a:latin typeface="Baskerville Old Face"/>
                <a:cs typeface="Baskerville Old Face"/>
              </a:rPr>
              <a:t>al</a:t>
            </a:r>
            <a:r>
              <a:rPr sz="1800" spc="-10" dirty="0" smtClean="0">
                <a:latin typeface="Baskerville Old Face"/>
                <a:cs typeface="Baskerville Old Face"/>
              </a:rPr>
              <a:t>l</a:t>
            </a:r>
            <a:r>
              <a:rPr sz="1800" spc="0" dirty="0" smtClean="0">
                <a:latin typeface="Baskerville Old Face"/>
                <a:cs typeface="Baskerville Old Face"/>
              </a:rPr>
              <a:t>y</a:t>
            </a:r>
            <a:r>
              <a:rPr sz="1800" spc="5" dirty="0" smtClean="0">
                <a:latin typeface="Times New Roman"/>
                <a:cs typeface="Times New Roman"/>
              </a:rPr>
              <a:t> </a:t>
            </a:r>
            <a:r>
              <a:rPr sz="1800" spc="-5" dirty="0" smtClean="0">
                <a:latin typeface="Baskerville Old Face"/>
                <a:cs typeface="Baskerville Old Face"/>
              </a:rPr>
              <a:t>n</a:t>
            </a:r>
            <a:r>
              <a:rPr sz="1800" spc="0" dirty="0" smtClean="0">
                <a:latin typeface="Baskerville Old Face"/>
                <a:cs typeface="Baskerville Old Face"/>
              </a:rPr>
              <a:t>eut</a:t>
            </a:r>
            <a:r>
              <a:rPr sz="1800" spc="-5" dirty="0" smtClean="0">
                <a:latin typeface="Baskerville Old Face"/>
                <a:cs typeface="Baskerville Old Face"/>
              </a:rPr>
              <a:t>ra</a:t>
            </a:r>
            <a:r>
              <a:rPr sz="1800" spc="0" dirty="0" smtClean="0">
                <a:latin typeface="Baskerville Old Face"/>
                <a:cs typeface="Baskerville Old Face"/>
              </a:rPr>
              <a:t>l</a:t>
            </a:r>
            <a:r>
              <a:rPr sz="1800" spc="0" dirty="0" smtClean="0">
                <a:latin typeface="Times New Roman"/>
                <a:cs typeface="Times New Roman"/>
              </a:rPr>
              <a:t> </a:t>
            </a:r>
            <a:r>
              <a:rPr sz="1800" spc="0" dirty="0" smtClean="0">
                <a:latin typeface="Baskerville Old Face"/>
                <a:cs typeface="Baskerville Old Face"/>
              </a:rPr>
              <a:t>po</a:t>
            </a:r>
            <a:r>
              <a:rPr sz="1800" spc="-5" dirty="0" smtClean="0">
                <a:latin typeface="Baskerville Old Face"/>
                <a:cs typeface="Baskerville Old Face"/>
              </a:rPr>
              <a:t>si</a:t>
            </a:r>
            <a:r>
              <a:rPr sz="1800" spc="0" dirty="0" smtClean="0">
                <a:latin typeface="Baskerville Old Face"/>
                <a:cs typeface="Baskerville Old Face"/>
              </a:rPr>
              <a:t>t</a:t>
            </a:r>
            <a:r>
              <a:rPr sz="1800" spc="-5" dirty="0" smtClean="0">
                <a:latin typeface="Baskerville Old Face"/>
                <a:cs typeface="Baskerville Old Face"/>
              </a:rPr>
              <a:t>i</a:t>
            </a:r>
            <a:r>
              <a:rPr sz="1800" spc="0" dirty="0" smtClean="0">
                <a:latin typeface="Baskerville Old Face"/>
                <a:cs typeface="Baskerville Old Face"/>
              </a:rPr>
              <a:t>o</a:t>
            </a:r>
            <a:r>
              <a:rPr sz="1800" spc="-5" dirty="0" smtClean="0">
                <a:latin typeface="Baskerville Old Face"/>
                <a:cs typeface="Baskerville Old Face"/>
              </a:rPr>
              <a:t>n</a:t>
            </a:r>
            <a:r>
              <a:rPr sz="1800" spc="0" dirty="0" smtClean="0">
                <a:latin typeface="Baskerville Old Face"/>
                <a:cs typeface="Baskerville Old Face"/>
              </a:rPr>
              <a:t>.</a:t>
            </a:r>
            <a:endParaRPr sz="1800">
              <a:latin typeface="Baskerville Old Face"/>
              <a:cs typeface="Baskerville Old Face"/>
            </a:endParaRPr>
          </a:p>
          <a:p>
            <a:pPr marL="355600" indent="-343535">
              <a:lnSpc>
                <a:spcPct val="100000"/>
              </a:lnSpc>
              <a:spcBef>
                <a:spcPts val="10"/>
              </a:spcBef>
              <a:buFont typeface="Baskerville Old Face"/>
              <a:buChar char="•"/>
              <a:tabLst>
                <a:tab pos="355600" algn="l"/>
              </a:tabLst>
            </a:pPr>
            <a:r>
              <a:rPr sz="1800" dirty="0" smtClean="0">
                <a:latin typeface="Baskerville Old Face"/>
                <a:cs typeface="Baskerville Old Face"/>
              </a:rPr>
              <a:t>Fu</a:t>
            </a:r>
            <a:r>
              <a:rPr sz="1800" spc="-5" dirty="0" smtClean="0">
                <a:latin typeface="Baskerville Old Face"/>
                <a:cs typeface="Baskerville Old Face"/>
              </a:rPr>
              <a:t>l</a:t>
            </a:r>
            <a:r>
              <a:rPr sz="1800" spc="0" dirty="0" smtClean="0">
                <a:latin typeface="Baskerville Old Face"/>
                <a:cs typeface="Baskerville Old Face"/>
              </a:rPr>
              <a:t>l</a:t>
            </a:r>
            <a:r>
              <a:rPr sz="1800" spc="0" dirty="0" smtClean="0">
                <a:latin typeface="Times New Roman"/>
                <a:cs typeface="Times New Roman"/>
              </a:rPr>
              <a:t> </a:t>
            </a:r>
            <a:r>
              <a:rPr sz="1800" spc="-5" dirty="0" smtClean="0">
                <a:latin typeface="Baskerville Old Face"/>
                <a:cs typeface="Baskerville Old Face"/>
              </a:rPr>
              <a:t>B</a:t>
            </a:r>
            <a:r>
              <a:rPr sz="1800" spc="0" dirty="0" smtClean="0">
                <a:latin typeface="Baskerville Old Face"/>
                <a:cs typeface="Baskerville Old Face"/>
              </a:rPr>
              <a:t>ody</a:t>
            </a:r>
            <a:r>
              <a:rPr sz="1800" spc="-5" dirty="0" smtClean="0">
                <a:latin typeface="Times New Roman"/>
                <a:cs typeface="Times New Roman"/>
              </a:rPr>
              <a:t> </a:t>
            </a:r>
            <a:r>
              <a:rPr sz="1800" spc="-20" dirty="0" smtClean="0">
                <a:latin typeface="Baskerville Old Face"/>
                <a:cs typeface="Baskerville Old Face"/>
              </a:rPr>
              <a:t>H</a:t>
            </a:r>
            <a:r>
              <a:rPr sz="1800" spc="-5" dirty="0" smtClean="0">
                <a:latin typeface="Baskerville Old Face"/>
                <a:cs typeface="Baskerville Old Face"/>
              </a:rPr>
              <a:t>arn</a:t>
            </a:r>
            <a:r>
              <a:rPr sz="1800" spc="-10" dirty="0" smtClean="0">
                <a:latin typeface="Baskerville Old Face"/>
                <a:cs typeface="Baskerville Old Face"/>
              </a:rPr>
              <a:t>e</a:t>
            </a:r>
            <a:r>
              <a:rPr sz="1800" spc="-5" dirty="0" smtClean="0">
                <a:latin typeface="Baskerville Old Face"/>
                <a:cs typeface="Baskerville Old Face"/>
              </a:rPr>
              <a:t>s</a:t>
            </a:r>
            <a:r>
              <a:rPr sz="1800" spc="0" dirty="0" smtClean="0">
                <a:latin typeface="Baskerville Old Face"/>
                <a:cs typeface="Baskerville Old Face"/>
              </a:rPr>
              <a:t>s</a:t>
            </a:r>
            <a:endParaRPr sz="1800">
              <a:latin typeface="Baskerville Old Face"/>
              <a:cs typeface="Baskerville Old Face"/>
            </a:endParaRPr>
          </a:p>
          <a:p>
            <a:pPr marL="756285" lvl="1" indent="-287020">
              <a:lnSpc>
                <a:spcPct val="100000"/>
              </a:lnSpc>
              <a:buFont typeface="Baskerville Old Face"/>
              <a:buChar char="–"/>
              <a:tabLst>
                <a:tab pos="756285" algn="l"/>
              </a:tabLst>
            </a:pPr>
            <a:r>
              <a:rPr sz="1800" dirty="0" smtClean="0">
                <a:latin typeface="Baskerville Old Face"/>
                <a:cs typeface="Baskerville Old Face"/>
              </a:rPr>
              <a:t>M</a:t>
            </a:r>
            <a:r>
              <a:rPr sz="1800" spc="-15" dirty="0" smtClean="0">
                <a:latin typeface="Baskerville Old Face"/>
                <a:cs typeface="Baskerville Old Face"/>
              </a:rPr>
              <a:t>a</a:t>
            </a:r>
            <a:r>
              <a:rPr sz="1800" spc="0" dirty="0" smtClean="0">
                <a:latin typeface="Baskerville Old Face"/>
                <a:cs typeface="Baskerville Old Face"/>
              </a:rPr>
              <a:t>y</a:t>
            </a:r>
            <a:r>
              <a:rPr sz="1800" spc="5" dirty="0" smtClean="0">
                <a:latin typeface="Times New Roman"/>
                <a:cs typeface="Times New Roman"/>
              </a:rPr>
              <a:t> </a:t>
            </a:r>
            <a:r>
              <a:rPr sz="1800" spc="0" dirty="0" smtClean="0">
                <a:latin typeface="Baskerville Old Face"/>
                <a:cs typeface="Baskerville Old Face"/>
              </a:rPr>
              <a:t>be</a:t>
            </a:r>
            <a:r>
              <a:rPr sz="1800" spc="-15" dirty="0" smtClean="0">
                <a:latin typeface="Times New Roman"/>
                <a:cs typeface="Times New Roman"/>
              </a:rPr>
              <a:t> </a:t>
            </a:r>
            <a:r>
              <a:rPr sz="1800" spc="0" dirty="0" smtClean="0">
                <a:latin typeface="Baskerville Old Face"/>
                <a:cs typeface="Baskerville Old Face"/>
              </a:rPr>
              <a:t>d</a:t>
            </a:r>
            <a:r>
              <a:rPr sz="1800" spc="-5" dirty="0" smtClean="0">
                <a:latin typeface="Baskerville Old Face"/>
                <a:cs typeface="Baskerville Old Face"/>
              </a:rPr>
              <a:t>iff</a:t>
            </a:r>
            <a:r>
              <a:rPr sz="1800" spc="0" dirty="0" smtClean="0">
                <a:latin typeface="Baskerville Old Face"/>
                <a:cs typeface="Baskerville Old Face"/>
              </a:rPr>
              <a:t>e</a:t>
            </a:r>
            <a:r>
              <a:rPr sz="1800" spc="-5" dirty="0" smtClean="0">
                <a:latin typeface="Baskerville Old Face"/>
                <a:cs typeface="Baskerville Old Face"/>
              </a:rPr>
              <a:t>r</a:t>
            </a:r>
            <a:r>
              <a:rPr sz="1800" spc="0" dirty="0" smtClean="0">
                <a:latin typeface="Baskerville Old Face"/>
                <a:cs typeface="Baskerville Old Face"/>
              </a:rPr>
              <a:t>e</a:t>
            </a:r>
            <a:r>
              <a:rPr sz="1800" spc="-15" dirty="0" smtClean="0">
                <a:latin typeface="Baskerville Old Face"/>
                <a:cs typeface="Baskerville Old Face"/>
              </a:rPr>
              <a:t>n</a:t>
            </a:r>
            <a:r>
              <a:rPr sz="1800" spc="0" dirty="0" smtClean="0">
                <a:latin typeface="Baskerville Old Face"/>
                <a:cs typeface="Baskerville Old Face"/>
              </a:rPr>
              <a:t>t</a:t>
            </a:r>
            <a:endParaRPr sz="1800">
              <a:latin typeface="Baskerville Old Face"/>
              <a:cs typeface="Baskerville Old Face"/>
            </a:endParaRPr>
          </a:p>
          <a:p>
            <a:pPr marL="756285" lvl="1" indent="-287020">
              <a:lnSpc>
                <a:spcPct val="100000"/>
              </a:lnSpc>
              <a:spcBef>
                <a:spcPts val="10"/>
              </a:spcBef>
              <a:buFont typeface="Baskerville Old Face"/>
              <a:buChar char="–"/>
              <a:tabLst>
                <a:tab pos="756285" algn="l"/>
              </a:tabLst>
            </a:pPr>
            <a:r>
              <a:rPr sz="1800" spc="-5" dirty="0" smtClean="0">
                <a:latin typeface="Baskerville Old Face"/>
                <a:cs typeface="Baskerville Old Face"/>
              </a:rPr>
              <a:t>All</a:t>
            </a:r>
            <a:r>
              <a:rPr sz="1800" spc="0" dirty="0" smtClean="0">
                <a:latin typeface="Baskerville Old Face"/>
                <a:cs typeface="Baskerville Old Face"/>
              </a:rPr>
              <a:t>o</a:t>
            </a:r>
            <a:r>
              <a:rPr sz="1800" spc="-5" dirty="0" smtClean="0">
                <a:latin typeface="Baskerville Old Face"/>
                <a:cs typeface="Baskerville Old Face"/>
              </a:rPr>
              <a:t>w</a:t>
            </a:r>
            <a:r>
              <a:rPr sz="1800" spc="0" dirty="0" smtClean="0">
                <a:latin typeface="Baskerville Old Face"/>
                <a:cs typeface="Baskerville Old Face"/>
              </a:rPr>
              <a:t>s</a:t>
            </a:r>
            <a:r>
              <a:rPr sz="1800" spc="5" dirty="0" smtClean="0">
                <a:latin typeface="Times New Roman"/>
                <a:cs typeface="Times New Roman"/>
              </a:rPr>
              <a:t> </a:t>
            </a:r>
            <a:r>
              <a:rPr sz="1800" spc="-5" dirty="0" smtClean="0">
                <a:latin typeface="Baskerville Old Face"/>
                <a:cs typeface="Baskerville Old Face"/>
              </a:rPr>
              <a:t>l</a:t>
            </a:r>
            <a:r>
              <a:rPr sz="1800" spc="0" dirty="0" smtClean="0">
                <a:latin typeface="Baskerville Old Face"/>
                <a:cs typeface="Baskerville Old Face"/>
              </a:rPr>
              <a:t>o</a:t>
            </a:r>
            <a:r>
              <a:rPr sz="1800" spc="-5" dirty="0" smtClean="0">
                <a:latin typeface="Baskerville Old Face"/>
                <a:cs typeface="Baskerville Old Face"/>
              </a:rPr>
              <a:t>n</a:t>
            </a:r>
            <a:r>
              <a:rPr sz="1800" spc="0" dirty="0" smtClean="0">
                <a:latin typeface="Baskerville Old Face"/>
                <a:cs typeface="Baskerville Old Face"/>
              </a:rPr>
              <a:t>ger</a:t>
            </a:r>
            <a:r>
              <a:rPr sz="1800" spc="0" dirty="0" smtClean="0">
                <a:latin typeface="Times New Roman"/>
                <a:cs typeface="Times New Roman"/>
              </a:rPr>
              <a:t> </a:t>
            </a:r>
            <a:r>
              <a:rPr sz="1800" spc="-5" dirty="0" smtClean="0">
                <a:latin typeface="Baskerville Old Face"/>
                <a:cs typeface="Baskerville Old Face"/>
              </a:rPr>
              <a:t>s</a:t>
            </a:r>
            <a:r>
              <a:rPr sz="1800" spc="0" dirty="0" smtClean="0">
                <a:latin typeface="Baskerville Old Face"/>
                <a:cs typeface="Baskerville Old Face"/>
              </a:rPr>
              <a:t>u</a:t>
            </a:r>
            <a:r>
              <a:rPr sz="1800" spc="-5" dirty="0" smtClean="0">
                <a:latin typeface="Baskerville Old Face"/>
                <a:cs typeface="Baskerville Old Face"/>
              </a:rPr>
              <a:t>s</a:t>
            </a:r>
            <a:r>
              <a:rPr sz="1800" spc="0" dirty="0" smtClean="0">
                <a:latin typeface="Baskerville Old Face"/>
                <a:cs typeface="Baskerville Old Face"/>
              </a:rPr>
              <a:t>pe</a:t>
            </a:r>
            <a:r>
              <a:rPr sz="1800" spc="-5" dirty="0" smtClean="0">
                <a:latin typeface="Baskerville Old Face"/>
                <a:cs typeface="Baskerville Old Face"/>
              </a:rPr>
              <a:t>nsi</a:t>
            </a:r>
            <a:r>
              <a:rPr sz="1800" spc="0" dirty="0" smtClean="0">
                <a:latin typeface="Baskerville Old Face"/>
                <a:cs typeface="Baskerville Old Face"/>
              </a:rPr>
              <a:t>on</a:t>
            </a:r>
            <a:endParaRPr sz="1800">
              <a:latin typeface="Baskerville Old Face"/>
              <a:cs typeface="Baskerville Old Face"/>
            </a:endParaRPr>
          </a:p>
          <a:p>
            <a:pPr marL="355600" indent="-342900">
              <a:lnSpc>
                <a:spcPct val="100000"/>
              </a:lnSpc>
              <a:buFont typeface="Baskerville Old Face"/>
              <a:buChar char="•"/>
              <a:tabLst>
                <a:tab pos="354965" algn="l"/>
              </a:tabLst>
            </a:pPr>
            <a:r>
              <a:rPr sz="1800" spc="-5" dirty="0" smtClean="0">
                <a:latin typeface="Baskerville Old Face"/>
                <a:cs typeface="Baskerville Old Face"/>
              </a:rPr>
              <a:t>An</a:t>
            </a:r>
            <a:r>
              <a:rPr sz="1800" spc="0" dirty="0" smtClean="0">
                <a:latin typeface="Baskerville Old Face"/>
                <a:cs typeface="Baskerville Old Face"/>
              </a:rPr>
              <a:t>th</a:t>
            </a:r>
            <a:r>
              <a:rPr sz="1800" spc="-5" dirty="0" smtClean="0">
                <a:latin typeface="Baskerville Old Face"/>
                <a:cs typeface="Baskerville Old Face"/>
              </a:rPr>
              <a:t>r</a:t>
            </a:r>
            <a:r>
              <a:rPr sz="1800" spc="0" dirty="0" smtClean="0">
                <a:latin typeface="Baskerville Old Face"/>
                <a:cs typeface="Baskerville Old Face"/>
              </a:rPr>
              <a:t>on</a:t>
            </a:r>
            <a:endParaRPr sz="1800">
              <a:latin typeface="Baskerville Old Face"/>
              <a:cs typeface="Baskerville Old Face"/>
            </a:endParaRPr>
          </a:p>
          <a:p>
            <a:pPr marL="756285" lvl="1" indent="-287020">
              <a:lnSpc>
                <a:spcPct val="100000"/>
              </a:lnSpc>
              <a:buFont typeface="Baskerville Old Face"/>
              <a:buChar char="–"/>
              <a:tabLst>
                <a:tab pos="756285" algn="l"/>
              </a:tabLst>
            </a:pPr>
            <a:r>
              <a:rPr sz="1800" dirty="0" smtClean="0">
                <a:latin typeface="Baskerville Old Face"/>
                <a:cs typeface="Baskerville Old Face"/>
              </a:rPr>
              <a:t>Se</a:t>
            </a:r>
            <a:r>
              <a:rPr sz="1800" spc="-5" dirty="0" smtClean="0">
                <a:latin typeface="Baskerville Old Face"/>
                <a:cs typeface="Baskerville Old Face"/>
              </a:rPr>
              <a:t>l</a:t>
            </a:r>
            <a:r>
              <a:rPr sz="1800" spc="-15" dirty="0" smtClean="0">
                <a:latin typeface="Baskerville Old Face"/>
                <a:cs typeface="Baskerville Old Face"/>
              </a:rPr>
              <a:t>f</a:t>
            </a:r>
            <a:r>
              <a:rPr sz="1800" spc="0" dirty="0" smtClean="0">
                <a:latin typeface="Baskerville Old Face"/>
                <a:cs typeface="Baskerville Old Face"/>
              </a:rPr>
              <a:t>-</a:t>
            </a:r>
            <a:r>
              <a:rPr sz="1800" spc="-5" dirty="0" smtClean="0">
                <a:latin typeface="Baskerville Old Face"/>
                <a:cs typeface="Baskerville Old Face"/>
              </a:rPr>
              <a:t>R</a:t>
            </a:r>
            <a:r>
              <a:rPr sz="1800" spc="0" dirty="0" smtClean="0">
                <a:latin typeface="Baskerville Old Face"/>
                <a:cs typeface="Baskerville Old Face"/>
              </a:rPr>
              <a:t>e</a:t>
            </a:r>
            <a:r>
              <a:rPr sz="1800" spc="-5" dirty="0" smtClean="0">
                <a:latin typeface="Baskerville Old Face"/>
                <a:cs typeface="Baskerville Old Face"/>
              </a:rPr>
              <a:t>s</a:t>
            </a:r>
            <a:r>
              <a:rPr sz="1800" spc="-10" dirty="0" smtClean="0">
                <a:latin typeface="Baskerville Old Face"/>
                <a:cs typeface="Baskerville Old Face"/>
              </a:rPr>
              <a:t>c</a:t>
            </a:r>
            <a:r>
              <a:rPr sz="1800" spc="0" dirty="0" smtClean="0">
                <a:latin typeface="Baskerville Old Face"/>
                <a:cs typeface="Baskerville Old Face"/>
              </a:rPr>
              <a:t>ue</a:t>
            </a:r>
            <a:endParaRPr sz="1800">
              <a:latin typeface="Baskerville Old Face"/>
              <a:cs typeface="Baskerville Old Face"/>
            </a:endParaRPr>
          </a:p>
          <a:p>
            <a:pPr marL="756285" lvl="1" indent="-287020">
              <a:lnSpc>
                <a:spcPct val="100000"/>
              </a:lnSpc>
              <a:buFont typeface="Baskerville Old Face"/>
              <a:buChar char="–"/>
              <a:tabLst>
                <a:tab pos="756285" algn="l"/>
              </a:tabLst>
            </a:pPr>
            <a:r>
              <a:rPr sz="1800" dirty="0" smtClean="0">
                <a:latin typeface="Baskerville Old Face"/>
                <a:cs typeface="Baskerville Old Face"/>
              </a:rPr>
              <a:t>G</a:t>
            </a:r>
            <a:r>
              <a:rPr sz="1800" spc="-5" dirty="0" smtClean="0">
                <a:latin typeface="Baskerville Old Face"/>
                <a:cs typeface="Baskerville Old Face"/>
              </a:rPr>
              <a:t>r</a:t>
            </a:r>
            <a:r>
              <a:rPr sz="1800" spc="0" dirty="0" smtClean="0">
                <a:latin typeface="Baskerville Old Face"/>
                <a:cs typeface="Baskerville Old Face"/>
              </a:rPr>
              <a:t>e</a:t>
            </a:r>
            <a:r>
              <a:rPr sz="1800" spc="-15" dirty="0" smtClean="0">
                <a:latin typeface="Baskerville Old Face"/>
                <a:cs typeface="Baskerville Old Face"/>
              </a:rPr>
              <a:t>a</a:t>
            </a:r>
            <a:r>
              <a:rPr sz="1800" spc="0" dirty="0" smtClean="0">
                <a:latin typeface="Baskerville Old Face"/>
                <a:cs typeface="Baskerville Old Face"/>
              </a:rPr>
              <a:t>t</a:t>
            </a:r>
            <a:r>
              <a:rPr sz="1800" spc="5" dirty="0" smtClean="0">
                <a:latin typeface="Times New Roman"/>
                <a:cs typeface="Times New Roman"/>
              </a:rPr>
              <a:t> </a:t>
            </a:r>
            <a:r>
              <a:rPr sz="1800" spc="-5" dirty="0" smtClean="0">
                <a:latin typeface="Baskerville Old Face"/>
                <a:cs typeface="Baskerville Old Face"/>
              </a:rPr>
              <a:t>i</a:t>
            </a:r>
            <a:r>
              <a:rPr sz="1800" spc="0" dirty="0" smtClean="0">
                <a:latin typeface="Baskerville Old Face"/>
                <a:cs typeface="Baskerville Old Face"/>
              </a:rPr>
              <a:t>n</a:t>
            </a:r>
            <a:r>
              <a:rPr sz="1800" spc="-10" dirty="0" smtClean="0">
                <a:latin typeface="Times New Roman"/>
                <a:cs typeface="Times New Roman"/>
              </a:rPr>
              <a:t> </a:t>
            </a:r>
            <a:r>
              <a:rPr sz="1800" spc="0" dirty="0" smtClean="0">
                <a:latin typeface="Baskerville Old Face"/>
                <a:cs typeface="Baskerville Old Face"/>
              </a:rPr>
              <a:t>a</a:t>
            </a:r>
            <a:r>
              <a:rPr sz="1800" spc="-10" dirty="0" smtClean="0">
                <a:latin typeface="Times New Roman"/>
                <a:cs typeface="Times New Roman"/>
              </a:rPr>
              <a:t> </a:t>
            </a:r>
            <a:r>
              <a:rPr sz="1800" spc="0" dirty="0" smtClean="0">
                <a:latin typeface="Baskerville Old Face"/>
                <a:cs typeface="Baskerville Old Face"/>
              </a:rPr>
              <a:t>p</a:t>
            </a:r>
            <a:r>
              <a:rPr sz="1800" spc="-5" dirty="0" smtClean="0">
                <a:latin typeface="Baskerville Old Face"/>
                <a:cs typeface="Baskerville Old Face"/>
              </a:rPr>
              <a:t>ani</a:t>
            </a:r>
            <a:r>
              <a:rPr sz="1800" spc="0" dirty="0" smtClean="0">
                <a:latin typeface="Baskerville Old Face"/>
                <a:cs typeface="Baskerville Old Face"/>
              </a:rPr>
              <a:t>c</a:t>
            </a:r>
            <a:endParaRPr sz="1800">
              <a:latin typeface="Baskerville Old Face"/>
              <a:cs typeface="Baskerville Old Face"/>
            </a:endParaRPr>
          </a:p>
          <a:p>
            <a:pPr marL="355600" indent="-343535">
              <a:lnSpc>
                <a:spcPct val="100000"/>
              </a:lnSpc>
              <a:buFont typeface="Baskerville Old Face"/>
              <a:buChar char="•"/>
              <a:tabLst>
                <a:tab pos="355600" algn="l"/>
              </a:tabLst>
            </a:pPr>
            <a:r>
              <a:rPr sz="1800" spc="-5" dirty="0" smtClean="0">
                <a:latin typeface="Baskerville Old Face"/>
                <a:cs typeface="Baskerville Old Face"/>
              </a:rPr>
              <a:t>R</a:t>
            </a:r>
            <a:r>
              <a:rPr sz="1800" spc="0" dirty="0" smtClean="0">
                <a:latin typeface="Baskerville Old Face"/>
                <a:cs typeface="Baskerville Old Face"/>
              </a:rPr>
              <a:t>e</a:t>
            </a:r>
            <a:r>
              <a:rPr sz="1800" spc="-5" dirty="0" smtClean="0">
                <a:latin typeface="Baskerville Old Face"/>
                <a:cs typeface="Baskerville Old Face"/>
              </a:rPr>
              <a:t>s</a:t>
            </a:r>
            <a:r>
              <a:rPr sz="1800" spc="-10" dirty="0" smtClean="0">
                <a:latin typeface="Baskerville Old Face"/>
                <a:cs typeface="Baskerville Old Face"/>
              </a:rPr>
              <a:t>c</a:t>
            </a:r>
            <a:r>
              <a:rPr sz="1800" spc="0" dirty="0" smtClean="0">
                <a:latin typeface="Baskerville Old Face"/>
                <a:cs typeface="Baskerville Old Face"/>
              </a:rPr>
              <a:t>ue</a:t>
            </a:r>
            <a:r>
              <a:rPr sz="1800" spc="5" dirty="0" smtClean="0">
                <a:latin typeface="Times New Roman"/>
                <a:cs typeface="Times New Roman"/>
              </a:rPr>
              <a:t> </a:t>
            </a:r>
            <a:r>
              <a:rPr sz="1800" spc="-10" dirty="0" smtClean="0">
                <a:latin typeface="Baskerville Old Face"/>
                <a:cs typeface="Baskerville Old Face"/>
              </a:rPr>
              <a:t>E</a:t>
            </a:r>
            <a:r>
              <a:rPr sz="1800" spc="0" dirty="0" smtClean="0">
                <a:latin typeface="Baskerville Old Face"/>
                <a:cs typeface="Baskerville Old Face"/>
              </a:rPr>
              <a:t>qu</a:t>
            </a:r>
            <a:r>
              <a:rPr sz="1800" spc="-5" dirty="0" smtClean="0">
                <a:latin typeface="Baskerville Old Face"/>
                <a:cs typeface="Baskerville Old Face"/>
              </a:rPr>
              <a:t>i</a:t>
            </a:r>
            <a:r>
              <a:rPr sz="1800" spc="0" dirty="0" smtClean="0">
                <a:latin typeface="Baskerville Old Face"/>
                <a:cs typeface="Baskerville Old Face"/>
              </a:rPr>
              <a:t>p</a:t>
            </a:r>
            <a:r>
              <a:rPr sz="1800" spc="-5" dirty="0" smtClean="0">
                <a:latin typeface="Baskerville Old Face"/>
                <a:cs typeface="Baskerville Old Face"/>
              </a:rPr>
              <a:t>m</a:t>
            </a:r>
            <a:r>
              <a:rPr sz="1800" spc="-10" dirty="0" smtClean="0">
                <a:latin typeface="Baskerville Old Face"/>
                <a:cs typeface="Baskerville Old Face"/>
              </a:rPr>
              <a:t>e</a:t>
            </a:r>
            <a:r>
              <a:rPr sz="1800" spc="-5" dirty="0" smtClean="0">
                <a:latin typeface="Baskerville Old Face"/>
                <a:cs typeface="Baskerville Old Face"/>
              </a:rPr>
              <a:t>n</a:t>
            </a:r>
            <a:r>
              <a:rPr sz="1800" spc="0" dirty="0" smtClean="0">
                <a:latin typeface="Baskerville Old Face"/>
                <a:cs typeface="Baskerville Old Face"/>
              </a:rPr>
              <a:t>t</a:t>
            </a:r>
            <a:r>
              <a:rPr sz="1800" spc="5" dirty="0" smtClean="0">
                <a:latin typeface="Times New Roman"/>
                <a:cs typeface="Times New Roman"/>
              </a:rPr>
              <a:t> </a:t>
            </a:r>
            <a:r>
              <a:rPr sz="1800" spc="-5" dirty="0" smtClean="0">
                <a:latin typeface="Baskerville Old Face"/>
                <a:cs typeface="Baskerville Old Face"/>
              </a:rPr>
              <a:t>Ki</a:t>
            </a:r>
            <a:r>
              <a:rPr sz="1800" spc="0" dirty="0" smtClean="0">
                <a:latin typeface="Baskerville Old Face"/>
                <a:cs typeface="Baskerville Old Face"/>
              </a:rPr>
              <a:t>ts</a:t>
            </a:r>
            <a:endParaRPr sz="1800">
              <a:latin typeface="Baskerville Old Face"/>
              <a:cs typeface="Baskerville Old Face"/>
            </a:endParaRPr>
          </a:p>
          <a:p>
            <a:pPr marL="756285" lvl="1" indent="-287020">
              <a:lnSpc>
                <a:spcPct val="100000"/>
              </a:lnSpc>
              <a:spcBef>
                <a:spcPts val="10"/>
              </a:spcBef>
              <a:buFont typeface="Baskerville Old Face"/>
              <a:buChar char="–"/>
              <a:tabLst>
                <a:tab pos="756285" algn="l"/>
              </a:tabLst>
            </a:pPr>
            <a:r>
              <a:rPr sz="1800" spc="-5" dirty="0" smtClean="0">
                <a:latin typeface="Baskerville Old Face"/>
                <a:cs typeface="Baskerville Old Face"/>
              </a:rPr>
              <a:t>R</a:t>
            </a:r>
            <a:r>
              <a:rPr sz="1800" spc="0" dirty="0" smtClean="0">
                <a:latin typeface="Baskerville Old Face"/>
                <a:cs typeface="Baskerville Old Face"/>
              </a:rPr>
              <a:t>e</a:t>
            </a:r>
            <a:r>
              <a:rPr sz="1800" spc="-5" dirty="0" smtClean="0">
                <a:latin typeface="Baskerville Old Face"/>
                <a:cs typeface="Baskerville Old Face"/>
              </a:rPr>
              <a:t>s</a:t>
            </a:r>
            <a:r>
              <a:rPr sz="1800" spc="-10" dirty="0" smtClean="0">
                <a:latin typeface="Baskerville Old Face"/>
                <a:cs typeface="Baskerville Old Face"/>
              </a:rPr>
              <a:t>c</a:t>
            </a:r>
            <a:r>
              <a:rPr sz="1800" spc="0" dirty="0" smtClean="0">
                <a:latin typeface="Baskerville Old Face"/>
                <a:cs typeface="Baskerville Old Face"/>
              </a:rPr>
              <a:t>ue</a:t>
            </a:r>
            <a:r>
              <a:rPr sz="1800" spc="5" dirty="0" smtClean="0">
                <a:latin typeface="Times New Roman"/>
                <a:cs typeface="Times New Roman"/>
              </a:rPr>
              <a:t> </a:t>
            </a:r>
            <a:r>
              <a:rPr sz="1800" spc="-5" dirty="0" smtClean="0">
                <a:latin typeface="Baskerville Old Face"/>
                <a:cs typeface="Baskerville Old Face"/>
              </a:rPr>
              <a:t>U</a:t>
            </a:r>
            <a:r>
              <a:rPr sz="1800" spc="0" dirty="0" smtClean="0">
                <a:latin typeface="Baskerville Old Face"/>
                <a:cs typeface="Baskerville Old Face"/>
              </a:rPr>
              <a:t>t</a:t>
            </a:r>
            <a:r>
              <a:rPr sz="1800" spc="-5" dirty="0" smtClean="0">
                <a:latin typeface="Baskerville Old Face"/>
                <a:cs typeface="Baskerville Old Face"/>
              </a:rPr>
              <a:t>ilit</a:t>
            </a:r>
            <a:r>
              <a:rPr sz="1800" spc="0" dirty="0" smtClean="0">
                <a:latin typeface="Baskerville Old Face"/>
                <a:cs typeface="Baskerville Old Face"/>
              </a:rPr>
              <a:t>y</a:t>
            </a:r>
            <a:r>
              <a:rPr sz="1800" spc="-5" dirty="0" smtClean="0">
                <a:latin typeface="Times New Roman"/>
                <a:cs typeface="Times New Roman"/>
              </a:rPr>
              <a:t> </a:t>
            </a:r>
            <a:r>
              <a:rPr sz="1800" spc="-10" dirty="0" smtClean="0">
                <a:latin typeface="Baskerville Old Face"/>
                <a:cs typeface="Baskerville Old Face"/>
              </a:rPr>
              <a:t>Se</a:t>
            </a:r>
            <a:r>
              <a:rPr sz="1800" spc="0" dirty="0" smtClean="0">
                <a:latin typeface="Baskerville Old Face"/>
                <a:cs typeface="Baskerville Old Face"/>
              </a:rPr>
              <a:t>t</a:t>
            </a:r>
            <a:endParaRPr sz="1800">
              <a:latin typeface="Baskerville Old Face"/>
              <a:cs typeface="Baskerville Old Face"/>
            </a:endParaRPr>
          </a:p>
          <a:p>
            <a:pPr marL="355600" indent="-343535">
              <a:lnSpc>
                <a:spcPct val="100000"/>
              </a:lnSpc>
              <a:buFont typeface="Baskerville Old Face"/>
              <a:buChar char="•"/>
              <a:tabLst>
                <a:tab pos="355600" algn="l"/>
              </a:tabLst>
            </a:pPr>
            <a:r>
              <a:rPr sz="1800" spc="-5" dirty="0" smtClean="0">
                <a:latin typeface="Baskerville Old Face"/>
                <a:cs typeface="Baskerville Old Face"/>
              </a:rPr>
              <a:t>R</a:t>
            </a:r>
            <a:r>
              <a:rPr sz="1800" spc="0" dirty="0" smtClean="0">
                <a:latin typeface="Baskerville Old Face"/>
                <a:cs typeface="Baskerville Old Face"/>
              </a:rPr>
              <a:t>e</a:t>
            </a:r>
            <a:r>
              <a:rPr sz="1800" spc="-5" dirty="0" smtClean="0">
                <a:latin typeface="Baskerville Old Face"/>
                <a:cs typeface="Baskerville Old Face"/>
              </a:rPr>
              <a:t>s</a:t>
            </a:r>
            <a:r>
              <a:rPr sz="1800" spc="-10" dirty="0" smtClean="0">
                <a:latin typeface="Baskerville Old Face"/>
                <a:cs typeface="Baskerville Old Face"/>
              </a:rPr>
              <a:t>c</a:t>
            </a:r>
            <a:r>
              <a:rPr sz="1800" spc="0" dirty="0" smtClean="0">
                <a:latin typeface="Baskerville Old Face"/>
                <a:cs typeface="Baskerville Old Face"/>
              </a:rPr>
              <a:t>ue</a:t>
            </a:r>
            <a:r>
              <a:rPr sz="1800" spc="5" dirty="0" smtClean="0">
                <a:latin typeface="Times New Roman"/>
                <a:cs typeface="Times New Roman"/>
              </a:rPr>
              <a:t> </a:t>
            </a:r>
            <a:r>
              <a:rPr sz="1800" spc="-5" dirty="0" smtClean="0">
                <a:latin typeface="Baskerville Old Face"/>
                <a:cs typeface="Baskerville Old Face"/>
              </a:rPr>
              <a:t>H</a:t>
            </a:r>
            <a:r>
              <a:rPr sz="1800" spc="0" dirty="0" smtClean="0">
                <a:latin typeface="Baskerville Old Face"/>
                <a:cs typeface="Baskerville Old Face"/>
              </a:rPr>
              <a:t>o</a:t>
            </a:r>
            <a:r>
              <a:rPr sz="1800" spc="-5" dirty="0" smtClean="0">
                <a:latin typeface="Baskerville Old Face"/>
                <a:cs typeface="Baskerville Old Face"/>
              </a:rPr>
              <a:t>is</a:t>
            </a:r>
            <a:r>
              <a:rPr sz="1800" spc="0" dirty="0" smtClean="0">
                <a:latin typeface="Baskerville Old Face"/>
                <a:cs typeface="Baskerville Old Face"/>
              </a:rPr>
              <a:t>t</a:t>
            </a:r>
            <a:endParaRPr sz="1800">
              <a:latin typeface="Baskerville Old Face"/>
              <a:cs typeface="Baskerville Old Face"/>
            </a:endParaRPr>
          </a:p>
          <a:p>
            <a:pPr marL="756285" lvl="1" indent="-287020">
              <a:lnSpc>
                <a:spcPct val="100000"/>
              </a:lnSpc>
              <a:buFont typeface="Baskerville Old Face"/>
              <a:buChar char="–"/>
              <a:tabLst>
                <a:tab pos="756285" algn="l"/>
              </a:tabLst>
            </a:pPr>
            <a:r>
              <a:rPr sz="1800" spc="-10" dirty="0" smtClean="0">
                <a:latin typeface="Baskerville Old Face"/>
                <a:cs typeface="Baskerville Old Face"/>
              </a:rPr>
              <a:t>C</a:t>
            </a:r>
            <a:r>
              <a:rPr sz="1800" spc="0" dirty="0" smtClean="0">
                <a:latin typeface="Baskerville Old Face"/>
                <a:cs typeface="Baskerville Old Face"/>
              </a:rPr>
              <a:t>o</a:t>
            </a:r>
            <a:r>
              <a:rPr sz="1800" spc="-5" dirty="0" smtClean="0">
                <a:latin typeface="Baskerville Old Face"/>
                <a:cs typeface="Baskerville Old Face"/>
              </a:rPr>
              <a:t>nfin</a:t>
            </a:r>
            <a:r>
              <a:rPr sz="1800" spc="0" dirty="0" smtClean="0">
                <a:latin typeface="Baskerville Old Face"/>
                <a:cs typeface="Baskerville Old Face"/>
              </a:rPr>
              <a:t>ed</a:t>
            </a:r>
            <a:r>
              <a:rPr sz="1800" spc="-5" dirty="0" smtClean="0">
                <a:latin typeface="Times New Roman"/>
                <a:cs typeface="Times New Roman"/>
              </a:rPr>
              <a:t> </a:t>
            </a:r>
            <a:r>
              <a:rPr sz="1800" spc="-10" dirty="0" smtClean="0">
                <a:latin typeface="Baskerville Old Face"/>
                <a:cs typeface="Baskerville Old Face"/>
              </a:rPr>
              <a:t>S</a:t>
            </a:r>
            <a:r>
              <a:rPr sz="1800" spc="0" dirty="0" smtClean="0">
                <a:latin typeface="Baskerville Old Face"/>
                <a:cs typeface="Baskerville Old Face"/>
              </a:rPr>
              <a:t>p</a:t>
            </a:r>
            <a:r>
              <a:rPr sz="1800" spc="-5" dirty="0" smtClean="0">
                <a:latin typeface="Baskerville Old Face"/>
                <a:cs typeface="Baskerville Old Face"/>
              </a:rPr>
              <a:t>a</a:t>
            </a:r>
            <a:r>
              <a:rPr sz="1800" spc="-10" dirty="0" smtClean="0">
                <a:latin typeface="Baskerville Old Face"/>
                <a:cs typeface="Baskerville Old Face"/>
              </a:rPr>
              <a:t>c</a:t>
            </a:r>
            <a:r>
              <a:rPr sz="1800" spc="0" dirty="0" smtClean="0">
                <a:latin typeface="Baskerville Old Face"/>
                <a:cs typeface="Baskerville Old Face"/>
              </a:rPr>
              <a:t>e</a:t>
            </a:r>
            <a:r>
              <a:rPr sz="1800" spc="-15" dirty="0" smtClean="0">
                <a:latin typeface="Times New Roman"/>
                <a:cs typeface="Times New Roman"/>
              </a:rPr>
              <a:t> </a:t>
            </a:r>
            <a:r>
              <a:rPr sz="1800" spc="-5" dirty="0" smtClean="0">
                <a:latin typeface="Baskerville Old Face"/>
                <a:cs typeface="Baskerville Old Face"/>
              </a:rPr>
              <a:t>A</a:t>
            </a:r>
            <a:r>
              <a:rPr sz="1800" spc="-10" dirty="0" smtClean="0">
                <a:latin typeface="Baskerville Old Face"/>
                <a:cs typeface="Baskerville Old Face"/>
              </a:rPr>
              <a:t>p</a:t>
            </a:r>
            <a:r>
              <a:rPr sz="1800" spc="0" dirty="0" smtClean="0">
                <a:latin typeface="Baskerville Old Face"/>
                <a:cs typeface="Baskerville Old Face"/>
              </a:rPr>
              <a:t>p</a:t>
            </a:r>
            <a:r>
              <a:rPr sz="1800" spc="-5" dirty="0" smtClean="0">
                <a:latin typeface="Baskerville Old Face"/>
                <a:cs typeface="Baskerville Old Face"/>
              </a:rPr>
              <a:t>li</a:t>
            </a:r>
            <a:r>
              <a:rPr sz="1800" spc="-10" dirty="0" smtClean="0">
                <a:latin typeface="Baskerville Old Face"/>
                <a:cs typeface="Baskerville Old Face"/>
              </a:rPr>
              <a:t>c</a:t>
            </a:r>
            <a:r>
              <a:rPr sz="1800" spc="-5" dirty="0" smtClean="0">
                <a:latin typeface="Baskerville Old Face"/>
                <a:cs typeface="Baskerville Old Face"/>
              </a:rPr>
              <a:t>a</a:t>
            </a:r>
            <a:r>
              <a:rPr sz="1800" spc="0" dirty="0" smtClean="0">
                <a:latin typeface="Baskerville Old Face"/>
                <a:cs typeface="Baskerville Old Face"/>
              </a:rPr>
              <a:t>t</a:t>
            </a:r>
            <a:r>
              <a:rPr sz="1800" spc="-5" dirty="0" smtClean="0">
                <a:latin typeface="Baskerville Old Face"/>
                <a:cs typeface="Baskerville Old Face"/>
              </a:rPr>
              <a:t>i</a:t>
            </a:r>
            <a:r>
              <a:rPr sz="1800" spc="0" dirty="0" smtClean="0">
                <a:latin typeface="Baskerville Old Face"/>
                <a:cs typeface="Baskerville Old Face"/>
              </a:rPr>
              <a:t>on</a:t>
            </a:r>
            <a:endParaRPr sz="1800">
              <a:latin typeface="Baskerville Old Face"/>
              <a:cs typeface="Baskerville Old Face"/>
            </a:endParaRPr>
          </a:p>
          <a:p>
            <a:pPr marL="756285" lvl="1" indent="-287020">
              <a:lnSpc>
                <a:spcPct val="100000"/>
              </a:lnSpc>
              <a:buFont typeface="Baskerville Old Face"/>
              <a:buChar char="–"/>
              <a:tabLst>
                <a:tab pos="756285" algn="l"/>
              </a:tabLst>
            </a:pPr>
            <a:r>
              <a:rPr sz="1800" spc="-5" dirty="0" smtClean="0">
                <a:latin typeface="Baskerville Old Face"/>
                <a:cs typeface="Baskerville Old Face"/>
              </a:rPr>
              <a:t>A</a:t>
            </a:r>
            <a:r>
              <a:rPr sz="1800" spc="0" dirty="0" smtClean="0">
                <a:latin typeface="Baskerville Old Face"/>
                <a:cs typeface="Baskerville Old Face"/>
              </a:rPr>
              <a:t>b</a:t>
            </a:r>
            <a:r>
              <a:rPr sz="1800" spc="-5" dirty="0" smtClean="0">
                <a:latin typeface="Baskerville Old Face"/>
                <a:cs typeface="Baskerville Old Face"/>
              </a:rPr>
              <a:t>l</a:t>
            </a:r>
            <a:r>
              <a:rPr sz="1800" spc="0" dirty="0" smtClean="0">
                <a:latin typeface="Baskerville Old Face"/>
                <a:cs typeface="Baskerville Old Face"/>
              </a:rPr>
              <a:t>e</a:t>
            </a:r>
            <a:r>
              <a:rPr sz="1800" spc="5" dirty="0" smtClean="0">
                <a:latin typeface="Times New Roman"/>
                <a:cs typeface="Times New Roman"/>
              </a:rPr>
              <a:t> </a:t>
            </a:r>
            <a:r>
              <a:rPr sz="1800" spc="0" dirty="0" smtClean="0">
                <a:latin typeface="Baskerville Old Face"/>
                <a:cs typeface="Baskerville Old Face"/>
              </a:rPr>
              <a:t>to</a:t>
            </a:r>
            <a:r>
              <a:rPr sz="1800" spc="5" dirty="0" smtClean="0">
                <a:latin typeface="Times New Roman"/>
                <a:cs typeface="Times New Roman"/>
              </a:rPr>
              <a:t> </a:t>
            </a:r>
            <a:r>
              <a:rPr sz="1800" spc="-5" dirty="0" smtClean="0">
                <a:latin typeface="Baskerville Old Face"/>
                <a:cs typeface="Baskerville Old Face"/>
              </a:rPr>
              <a:t>r</a:t>
            </a:r>
            <a:r>
              <a:rPr sz="1800" spc="0" dirty="0" smtClean="0">
                <a:latin typeface="Baskerville Old Face"/>
                <a:cs typeface="Baskerville Old Face"/>
              </a:rPr>
              <a:t>e</a:t>
            </a:r>
            <a:r>
              <a:rPr sz="1800" spc="-5" dirty="0" smtClean="0">
                <a:latin typeface="Baskerville Old Face"/>
                <a:cs typeface="Baskerville Old Face"/>
              </a:rPr>
              <a:t>s</a:t>
            </a:r>
            <a:r>
              <a:rPr sz="1800" spc="-10" dirty="0" smtClean="0">
                <a:latin typeface="Baskerville Old Face"/>
                <a:cs typeface="Baskerville Old Face"/>
              </a:rPr>
              <a:t>e</a:t>
            </a:r>
            <a:r>
              <a:rPr sz="1800" spc="0" dirty="0" smtClean="0">
                <a:latin typeface="Baskerville Old Face"/>
                <a:cs typeface="Baskerville Old Face"/>
              </a:rPr>
              <a:t>t</a:t>
            </a:r>
            <a:endParaRPr sz="1800">
              <a:latin typeface="Baskerville Old Face"/>
              <a:cs typeface="Baskerville Old Face"/>
            </a:endParaRPr>
          </a:p>
        </p:txBody>
      </p:sp>
      <p:sp>
        <p:nvSpPr>
          <p:cNvPr id="4" name="object 4" title="Rescue Cradle"/>
          <p:cNvSpPr/>
          <p:nvPr/>
        </p:nvSpPr>
        <p:spPr>
          <a:xfrm>
            <a:off x="685800" y="5410200"/>
            <a:ext cx="2380488" cy="16581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 title="Anthron"/>
          <p:cNvSpPr/>
          <p:nvPr/>
        </p:nvSpPr>
        <p:spPr>
          <a:xfrm>
            <a:off x="5257800" y="457200"/>
            <a:ext cx="1584960" cy="2362200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 title="Rescue Equipment Kits"/>
          <p:cNvSpPr/>
          <p:nvPr/>
        </p:nvSpPr>
        <p:spPr>
          <a:xfrm>
            <a:off x="7162800" y="685800"/>
            <a:ext cx="2150364" cy="3505199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 title="Full Body Harness"/>
          <p:cNvSpPr/>
          <p:nvPr/>
        </p:nvSpPr>
        <p:spPr>
          <a:xfrm>
            <a:off x="3429000" y="5105400"/>
            <a:ext cx="2209800" cy="1828800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 title="Rescue Hoist"/>
          <p:cNvSpPr/>
          <p:nvPr/>
        </p:nvSpPr>
        <p:spPr>
          <a:xfrm>
            <a:off x="5562600" y="3048000"/>
            <a:ext cx="1066799" cy="2971800"/>
          </a:xfrm>
          <a:prstGeom prst="rect">
            <a:avLst/>
          </a:pr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 title="picture of rescue tripod system"/>
          <p:cNvSpPr/>
          <p:nvPr/>
        </p:nvSpPr>
        <p:spPr>
          <a:xfrm>
            <a:off x="7086600" y="4267200"/>
            <a:ext cx="2514599" cy="3047999"/>
          </a:xfrm>
          <a:prstGeom prst="rect">
            <a:avLst/>
          </a:pr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09803" rIns="0" bIns="0" rtlCol="0">
            <a:noAutofit/>
          </a:bodyPr>
          <a:lstStyle/>
          <a:p>
            <a:pPr marL="3024505">
              <a:lnSpc>
                <a:spcPct val="100000"/>
              </a:lnSpc>
            </a:pPr>
            <a:r>
              <a:rPr sz="4400" spc="-5" dirty="0" smtClean="0">
                <a:latin typeface="Baskerville Old Face"/>
                <a:cs typeface="Baskerville Old Face"/>
              </a:rPr>
              <a:t>R</a:t>
            </a:r>
            <a:r>
              <a:rPr sz="4400" spc="-10" dirty="0" smtClean="0">
                <a:latin typeface="Baskerville Old Face"/>
                <a:cs typeface="Baskerville Old Face"/>
              </a:rPr>
              <a:t>e</a:t>
            </a:r>
            <a:r>
              <a:rPr sz="4400" spc="-5" dirty="0" smtClean="0">
                <a:latin typeface="Baskerville Old Face"/>
                <a:cs typeface="Baskerville Old Face"/>
              </a:rPr>
              <a:t>vi</a:t>
            </a:r>
            <a:r>
              <a:rPr sz="4400" spc="-10" dirty="0" smtClean="0">
                <a:latin typeface="Baskerville Old Face"/>
                <a:cs typeface="Baskerville Old Face"/>
              </a:rPr>
              <a:t>e</a:t>
            </a:r>
            <a:r>
              <a:rPr sz="4400" spc="0" dirty="0" smtClean="0">
                <a:latin typeface="Baskerville Old Face"/>
                <a:cs typeface="Baskerville Old Face"/>
              </a:rPr>
              <a:t>w</a:t>
            </a:r>
            <a:endParaRPr sz="4400">
              <a:latin typeface="Baskerville Old Face"/>
              <a:cs typeface="Baskerville Old Face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4965" indent="-342900">
              <a:lnSpc>
                <a:spcPct val="100000"/>
              </a:lnSpc>
              <a:buFont typeface="Baskerville Old Face"/>
              <a:buChar char="•"/>
              <a:tabLst>
                <a:tab pos="355600" algn="l"/>
              </a:tabLst>
            </a:pPr>
            <a:r>
              <a:rPr sz="3200" spc="-10" dirty="0" smtClean="0">
                <a:latin typeface="Baskerville Old Face"/>
                <a:cs typeface="Baskerville Old Face"/>
              </a:rPr>
              <a:t>F</a:t>
            </a:r>
            <a:r>
              <a:rPr sz="3200" spc="-5" dirty="0" smtClean="0">
                <a:latin typeface="Baskerville Old Face"/>
                <a:cs typeface="Baskerville Old Face"/>
              </a:rPr>
              <a:t>a</a:t>
            </a:r>
            <a:r>
              <a:rPr sz="3200" spc="-10" dirty="0" smtClean="0">
                <a:latin typeface="Baskerville Old Face"/>
                <a:cs typeface="Baskerville Old Face"/>
              </a:rPr>
              <a:t>l</a:t>
            </a:r>
            <a:r>
              <a:rPr sz="3200" spc="0" dirty="0" smtClean="0">
                <a:latin typeface="Baskerville Old Face"/>
                <a:cs typeface="Baskerville Old Face"/>
              </a:rPr>
              <a:t>l</a:t>
            </a:r>
            <a:r>
              <a:rPr sz="3200" spc="5" dirty="0" smtClean="0">
                <a:latin typeface="Times New Roman"/>
                <a:cs typeface="Times New Roman"/>
              </a:rPr>
              <a:t> </a:t>
            </a:r>
            <a:r>
              <a:rPr sz="3200" spc="-25" dirty="0" smtClean="0">
                <a:latin typeface="Baskerville Old Face"/>
                <a:cs typeface="Baskerville Old Face"/>
              </a:rPr>
              <a:t>H</a:t>
            </a:r>
            <a:r>
              <a:rPr sz="3200" spc="-5" dirty="0" smtClean="0">
                <a:latin typeface="Baskerville Old Face"/>
                <a:cs typeface="Baskerville Old Face"/>
              </a:rPr>
              <a:t>a</a:t>
            </a:r>
            <a:r>
              <a:rPr sz="3200" spc="-10" dirty="0" smtClean="0">
                <a:latin typeface="Baskerville Old Face"/>
                <a:cs typeface="Baskerville Old Face"/>
              </a:rPr>
              <a:t>z</a:t>
            </a:r>
            <a:r>
              <a:rPr sz="3200" spc="-15" dirty="0" smtClean="0">
                <a:latin typeface="Baskerville Old Face"/>
                <a:cs typeface="Baskerville Old Face"/>
              </a:rPr>
              <a:t>a</a:t>
            </a:r>
            <a:r>
              <a:rPr sz="3200" spc="0" dirty="0" smtClean="0">
                <a:latin typeface="Baskerville Old Face"/>
                <a:cs typeface="Baskerville Old Face"/>
              </a:rPr>
              <a:t>rd</a:t>
            </a:r>
            <a:r>
              <a:rPr sz="3200" spc="0" dirty="0" smtClean="0">
                <a:latin typeface="Times New Roman"/>
                <a:cs typeface="Times New Roman"/>
              </a:rPr>
              <a:t> </a:t>
            </a:r>
            <a:r>
              <a:rPr sz="3200" spc="-10" dirty="0" smtClean="0">
                <a:latin typeface="Baskerville Old Face"/>
                <a:cs typeface="Baskerville Old Face"/>
              </a:rPr>
              <a:t>s</a:t>
            </a:r>
            <a:r>
              <a:rPr sz="3200" spc="-5" dirty="0" smtClean="0">
                <a:latin typeface="Baskerville Old Face"/>
                <a:cs typeface="Baskerville Old Face"/>
              </a:rPr>
              <a:t>c</a:t>
            </a:r>
            <a:r>
              <a:rPr sz="3200" spc="-10" dirty="0" smtClean="0">
                <a:latin typeface="Baskerville Old Face"/>
                <a:cs typeface="Baskerville Old Face"/>
              </a:rPr>
              <a:t>e</a:t>
            </a:r>
            <a:r>
              <a:rPr sz="3200" spc="-5" dirty="0" smtClean="0">
                <a:latin typeface="Baskerville Old Face"/>
                <a:cs typeface="Baskerville Old Face"/>
              </a:rPr>
              <a:t>na</a:t>
            </a:r>
            <a:r>
              <a:rPr sz="3200" spc="-15" dirty="0" smtClean="0">
                <a:latin typeface="Baskerville Old Face"/>
                <a:cs typeface="Baskerville Old Face"/>
              </a:rPr>
              <a:t>r</a:t>
            </a:r>
            <a:r>
              <a:rPr sz="3200" spc="0" dirty="0" smtClean="0">
                <a:latin typeface="Baskerville Old Face"/>
                <a:cs typeface="Baskerville Old Face"/>
              </a:rPr>
              <a:t>i</a:t>
            </a:r>
            <a:r>
              <a:rPr sz="3200" spc="-5" dirty="0" smtClean="0">
                <a:latin typeface="Baskerville Old Face"/>
                <a:cs typeface="Baskerville Old Face"/>
              </a:rPr>
              <a:t>o</a:t>
            </a:r>
            <a:r>
              <a:rPr sz="3200" spc="0" dirty="0" smtClean="0">
                <a:latin typeface="Baskerville Old Face"/>
                <a:cs typeface="Baskerville Old Face"/>
              </a:rPr>
              <a:t>s</a:t>
            </a:r>
            <a:r>
              <a:rPr sz="3200" spc="-5" dirty="0" smtClean="0">
                <a:latin typeface="Times New Roman"/>
                <a:cs typeface="Times New Roman"/>
              </a:rPr>
              <a:t> </a:t>
            </a:r>
            <a:r>
              <a:rPr sz="3200" spc="-5" dirty="0" smtClean="0">
                <a:latin typeface="Baskerville Old Face"/>
                <a:cs typeface="Baskerville Old Face"/>
              </a:rPr>
              <a:t>ha</a:t>
            </a:r>
            <a:r>
              <a:rPr sz="3200" spc="0" dirty="0" smtClean="0">
                <a:latin typeface="Baskerville Old Face"/>
                <a:cs typeface="Baskerville Old Face"/>
              </a:rPr>
              <a:t>ve</a:t>
            </a:r>
            <a:r>
              <a:rPr sz="3200" spc="-15" dirty="0" smtClean="0">
                <a:latin typeface="Times New Roman"/>
                <a:cs typeface="Times New Roman"/>
              </a:rPr>
              <a:t> </a:t>
            </a:r>
            <a:r>
              <a:rPr sz="3200" spc="-5" dirty="0" smtClean="0">
                <a:latin typeface="Baskerville Old Face"/>
                <a:cs typeface="Baskerville Old Face"/>
              </a:rPr>
              <a:t>op</a:t>
            </a:r>
            <a:r>
              <a:rPr sz="3200" spc="-10" dirty="0" smtClean="0">
                <a:latin typeface="Baskerville Old Face"/>
                <a:cs typeface="Baskerville Old Face"/>
              </a:rPr>
              <a:t>t</a:t>
            </a:r>
            <a:r>
              <a:rPr sz="3200" spc="0" dirty="0" smtClean="0">
                <a:latin typeface="Baskerville Old Face"/>
                <a:cs typeface="Baskerville Old Face"/>
              </a:rPr>
              <a:t>i</a:t>
            </a:r>
            <a:r>
              <a:rPr sz="3200" spc="-5" dirty="0" smtClean="0">
                <a:latin typeface="Baskerville Old Face"/>
                <a:cs typeface="Baskerville Old Face"/>
              </a:rPr>
              <a:t>on</a:t>
            </a:r>
            <a:r>
              <a:rPr sz="3200" spc="0" dirty="0" smtClean="0">
                <a:latin typeface="Baskerville Old Face"/>
                <a:cs typeface="Baskerville Old Face"/>
              </a:rPr>
              <a:t>s</a:t>
            </a:r>
            <a:endParaRPr sz="3200">
              <a:latin typeface="Baskerville Old Face"/>
              <a:cs typeface="Baskerville Old Face"/>
            </a:endParaRPr>
          </a:p>
          <a:p>
            <a:pPr>
              <a:lnSpc>
                <a:spcPts val="650"/>
              </a:lnSpc>
              <a:spcBef>
                <a:spcPts val="37"/>
              </a:spcBef>
              <a:buFont typeface="Baskerville Old Face"/>
              <a:buChar char="•"/>
            </a:pPr>
            <a:endParaRPr sz="650"/>
          </a:p>
          <a:p>
            <a:pPr marL="756285" lvl="1" indent="-287020">
              <a:lnSpc>
                <a:spcPct val="100000"/>
              </a:lnSpc>
              <a:buFont typeface="Baskerville Old Face"/>
              <a:buChar char="–"/>
              <a:tabLst>
                <a:tab pos="756285" algn="l"/>
              </a:tabLst>
            </a:pPr>
            <a:r>
              <a:rPr sz="2800" spc="-5" dirty="0" smtClean="0">
                <a:latin typeface="Baskerville Old Face"/>
                <a:cs typeface="Baskerville Old Face"/>
              </a:rPr>
              <a:t>F</a:t>
            </a:r>
            <a:r>
              <a:rPr sz="2800" spc="-25" dirty="0" smtClean="0">
                <a:latin typeface="Baskerville Old Face"/>
                <a:cs typeface="Baskerville Old Face"/>
              </a:rPr>
              <a:t>a</a:t>
            </a:r>
            <a:r>
              <a:rPr sz="2800" spc="5" dirty="0" smtClean="0">
                <a:latin typeface="Baskerville Old Face"/>
                <a:cs typeface="Baskerville Old Face"/>
              </a:rPr>
              <a:t>l</a:t>
            </a:r>
            <a:r>
              <a:rPr sz="2800" spc="0" dirty="0" smtClean="0">
                <a:latin typeface="Baskerville Old Face"/>
                <a:cs typeface="Baskerville Old Face"/>
              </a:rPr>
              <a:t>l</a:t>
            </a:r>
            <a:r>
              <a:rPr sz="2800" spc="-15" dirty="0" smtClean="0">
                <a:latin typeface="Times New Roman"/>
                <a:cs typeface="Times New Roman"/>
              </a:rPr>
              <a:t> </a:t>
            </a:r>
            <a:r>
              <a:rPr sz="2800" spc="10" dirty="0" smtClean="0">
                <a:latin typeface="Baskerville Old Face"/>
                <a:cs typeface="Baskerville Old Face"/>
              </a:rPr>
              <a:t>P</a:t>
            </a:r>
            <a:r>
              <a:rPr sz="2800" spc="-15" dirty="0" smtClean="0">
                <a:latin typeface="Baskerville Old Face"/>
                <a:cs typeface="Baskerville Old Face"/>
              </a:rPr>
              <a:t>r</a:t>
            </a:r>
            <a:r>
              <a:rPr sz="2800" spc="-10" dirty="0" smtClean="0">
                <a:latin typeface="Baskerville Old Face"/>
                <a:cs typeface="Baskerville Old Face"/>
              </a:rPr>
              <a:t>ev</a:t>
            </a:r>
            <a:r>
              <a:rPr sz="2800" spc="-5" dirty="0" smtClean="0">
                <a:latin typeface="Baskerville Old Face"/>
                <a:cs typeface="Baskerville Old Face"/>
              </a:rPr>
              <a:t>e</a:t>
            </a:r>
            <a:r>
              <a:rPr sz="2800" spc="-20" dirty="0" smtClean="0">
                <a:latin typeface="Baskerville Old Face"/>
                <a:cs typeface="Baskerville Old Face"/>
              </a:rPr>
              <a:t>n</a:t>
            </a:r>
            <a:r>
              <a:rPr sz="2800" spc="5" dirty="0" smtClean="0">
                <a:latin typeface="Baskerville Old Face"/>
                <a:cs typeface="Baskerville Old Face"/>
              </a:rPr>
              <a:t>t</a:t>
            </a:r>
            <a:r>
              <a:rPr sz="2800" spc="-10" dirty="0" smtClean="0">
                <a:latin typeface="Baskerville Old Face"/>
                <a:cs typeface="Baskerville Old Face"/>
              </a:rPr>
              <a:t>i</a:t>
            </a:r>
            <a:r>
              <a:rPr sz="2800" spc="-15" dirty="0" smtClean="0">
                <a:latin typeface="Baskerville Old Face"/>
                <a:cs typeface="Baskerville Old Face"/>
              </a:rPr>
              <a:t>on</a:t>
            </a:r>
            <a:endParaRPr sz="2800">
              <a:latin typeface="Baskerville Old Face"/>
              <a:cs typeface="Baskerville Old Face"/>
            </a:endParaRPr>
          </a:p>
          <a:p>
            <a:pPr lvl="1">
              <a:lnSpc>
                <a:spcPts val="650"/>
              </a:lnSpc>
              <a:spcBef>
                <a:spcPts val="33"/>
              </a:spcBef>
              <a:buFont typeface="Baskerville Old Face"/>
              <a:buChar char="–"/>
            </a:pPr>
            <a:endParaRPr sz="650"/>
          </a:p>
          <a:p>
            <a:pPr marL="756285" lvl="1" indent="-287020">
              <a:lnSpc>
                <a:spcPct val="100000"/>
              </a:lnSpc>
              <a:buFont typeface="Baskerville Old Face"/>
              <a:buChar char="–"/>
              <a:tabLst>
                <a:tab pos="756285" algn="l"/>
              </a:tabLst>
            </a:pPr>
            <a:r>
              <a:rPr sz="2800" spc="-5" dirty="0" smtClean="0">
                <a:latin typeface="Baskerville Old Face"/>
                <a:cs typeface="Baskerville Old Face"/>
              </a:rPr>
              <a:t>F</a:t>
            </a:r>
            <a:r>
              <a:rPr sz="2800" spc="-25" dirty="0" smtClean="0">
                <a:latin typeface="Baskerville Old Face"/>
                <a:cs typeface="Baskerville Old Face"/>
              </a:rPr>
              <a:t>a</a:t>
            </a:r>
            <a:r>
              <a:rPr sz="2800" spc="5" dirty="0" smtClean="0">
                <a:latin typeface="Baskerville Old Face"/>
                <a:cs typeface="Baskerville Old Face"/>
              </a:rPr>
              <a:t>l</a:t>
            </a:r>
            <a:r>
              <a:rPr sz="2800" spc="0" dirty="0" smtClean="0">
                <a:latin typeface="Baskerville Old Face"/>
                <a:cs typeface="Baskerville Old Face"/>
              </a:rPr>
              <a:t>l</a:t>
            </a:r>
            <a:r>
              <a:rPr sz="2800" spc="-15" dirty="0" smtClean="0">
                <a:latin typeface="Times New Roman"/>
                <a:cs typeface="Times New Roman"/>
              </a:rPr>
              <a:t> </a:t>
            </a:r>
            <a:r>
              <a:rPr sz="2800" spc="10" dirty="0" smtClean="0">
                <a:latin typeface="Baskerville Old Face"/>
                <a:cs typeface="Baskerville Old Face"/>
              </a:rPr>
              <a:t>P</a:t>
            </a:r>
            <a:r>
              <a:rPr sz="2800" spc="-15" dirty="0" smtClean="0">
                <a:latin typeface="Baskerville Old Face"/>
                <a:cs typeface="Baskerville Old Face"/>
              </a:rPr>
              <a:t>ro</a:t>
            </a:r>
            <a:r>
              <a:rPr sz="2800" spc="-10" dirty="0" smtClean="0">
                <a:latin typeface="Baskerville Old Face"/>
                <a:cs typeface="Baskerville Old Face"/>
              </a:rPr>
              <a:t>t</a:t>
            </a:r>
            <a:r>
              <a:rPr sz="2800" spc="-20" dirty="0" smtClean="0">
                <a:latin typeface="Baskerville Old Face"/>
                <a:cs typeface="Baskerville Old Face"/>
              </a:rPr>
              <a:t>e</a:t>
            </a:r>
            <a:r>
              <a:rPr sz="2800" spc="10" dirty="0" smtClean="0">
                <a:latin typeface="Baskerville Old Face"/>
                <a:cs typeface="Baskerville Old Face"/>
              </a:rPr>
              <a:t>c</a:t>
            </a:r>
            <a:r>
              <a:rPr sz="2800" spc="-10" dirty="0" smtClean="0">
                <a:latin typeface="Baskerville Old Face"/>
                <a:cs typeface="Baskerville Old Face"/>
              </a:rPr>
              <a:t>ti</a:t>
            </a:r>
            <a:r>
              <a:rPr sz="2800" spc="-15" dirty="0" smtClean="0">
                <a:latin typeface="Baskerville Old Face"/>
                <a:cs typeface="Baskerville Old Face"/>
              </a:rPr>
              <a:t>on</a:t>
            </a:r>
            <a:endParaRPr sz="2800">
              <a:latin typeface="Baskerville Old Face"/>
              <a:cs typeface="Baskerville Old Face"/>
            </a:endParaRPr>
          </a:p>
          <a:p>
            <a:pPr lvl="1">
              <a:lnSpc>
                <a:spcPts val="700"/>
              </a:lnSpc>
              <a:spcBef>
                <a:spcPts val="16"/>
              </a:spcBef>
              <a:buFont typeface="Baskerville Old Face"/>
              <a:buChar char="–"/>
            </a:pPr>
            <a:endParaRPr sz="700"/>
          </a:p>
          <a:p>
            <a:pPr marL="354965" marR="12700" indent="-342900">
              <a:lnSpc>
                <a:spcPct val="100299"/>
              </a:lnSpc>
              <a:buFont typeface="Baskerville Old Face"/>
              <a:buChar char="•"/>
              <a:tabLst>
                <a:tab pos="355600" algn="l"/>
              </a:tabLst>
            </a:pPr>
            <a:r>
              <a:rPr sz="3200" spc="-5" dirty="0" smtClean="0">
                <a:latin typeface="Baskerville Old Face"/>
                <a:cs typeface="Baskerville Old Face"/>
              </a:rPr>
              <a:t>M</a:t>
            </a:r>
            <a:r>
              <a:rPr sz="3200" spc="0" dirty="0" smtClean="0">
                <a:latin typeface="Baskerville Old Face"/>
                <a:cs typeface="Baskerville Old Face"/>
              </a:rPr>
              <a:t>u</a:t>
            </a:r>
            <a:r>
              <a:rPr sz="3200" spc="-10" dirty="0" smtClean="0">
                <a:latin typeface="Baskerville Old Face"/>
                <a:cs typeface="Baskerville Old Face"/>
              </a:rPr>
              <a:t>s</a:t>
            </a:r>
            <a:r>
              <a:rPr sz="3200" spc="0" dirty="0" smtClean="0">
                <a:latin typeface="Baskerville Old Face"/>
                <a:cs typeface="Baskerville Old Face"/>
              </a:rPr>
              <a:t>t</a:t>
            </a:r>
            <a:r>
              <a:rPr sz="3200" spc="-5" dirty="0" smtClean="0">
                <a:latin typeface="Times New Roman"/>
                <a:cs typeface="Times New Roman"/>
              </a:rPr>
              <a:t> </a:t>
            </a:r>
            <a:r>
              <a:rPr sz="3200" spc="-5" dirty="0" smtClean="0">
                <a:latin typeface="Baskerville Old Face"/>
                <a:cs typeface="Baskerville Old Face"/>
              </a:rPr>
              <a:t>choo</a:t>
            </a:r>
            <a:r>
              <a:rPr sz="3200" spc="-10" dirty="0" smtClean="0">
                <a:latin typeface="Baskerville Old Face"/>
                <a:cs typeface="Baskerville Old Face"/>
              </a:rPr>
              <a:t>s</a:t>
            </a:r>
            <a:r>
              <a:rPr sz="3200" spc="0" dirty="0" smtClean="0">
                <a:latin typeface="Baskerville Old Face"/>
                <a:cs typeface="Baskerville Old Face"/>
              </a:rPr>
              <a:t>e</a:t>
            </a:r>
            <a:r>
              <a:rPr sz="3200" spc="-5" dirty="0" smtClean="0">
                <a:latin typeface="Times New Roman"/>
                <a:cs typeface="Times New Roman"/>
              </a:rPr>
              <a:t> </a:t>
            </a:r>
            <a:r>
              <a:rPr sz="3200" spc="0" dirty="0" smtClean="0">
                <a:latin typeface="Baskerville Old Face"/>
                <a:cs typeface="Baskerville Old Face"/>
              </a:rPr>
              <a:t>w</a:t>
            </a:r>
            <a:r>
              <a:rPr sz="3200" spc="-5" dirty="0" smtClean="0">
                <a:latin typeface="Baskerville Old Face"/>
                <a:cs typeface="Baskerville Old Face"/>
              </a:rPr>
              <a:t>h</a:t>
            </a:r>
            <a:r>
              <a:rPr sz="3200" spc="0" dirty="0" smtClean="0">
                <a:latin typeface="Baskerville Old Face"/>
                <a:cs typeface="Baskerville Old Face"/>
              </a:rPr>
              <a:t>i</a:t>
            </a:r>
            <a:r>
              <a:rPr sz="3200" spc="-5" dirty="0" smtClean="0">
                <a:latin typeface="Baskerville Old Face"/>
                <a:cs typeface="Baskerville Old Face"/>
              </a:rPr>
              <a:t>c</a:t>
            </a:r>
            <a:r>
              <a:rPr sz="3200" spc="0" dirty="0" smtClean="0">
                <a:latin typeface="Baskerville Old Face"/>
                <a:cs typeface="Baskerville Old Face"/>
              </a:rPr>
              <a:t>h</a:t>
            </a:r>
            <a:r>
              <a:rPr sz="3200" spc="0" dirty="0" smtClean="0">
                <a:latin typeface="Times New Roman"/>
                <a:cs typeface="Times New Roman"/>
              </a:rPr>
              <a:t> </a:t>
            </a:r>
            <a:r>
              <a:rPr sz="3200" spc="-10" dirty="0" smtClean="0">
                <a:latin typeface="Baskerville Old Face"/>
                <a:cs typeface="Baskerville Old Face"/>
              </a:rPr>
              <a:t>s</a:t>
            </a:r>
            <a:r>
              <a:rPr sz="3200" spc="-5" dirty="0" smtClean="0">
                <a:latin typeface="Baskerville Old Face"/>
                <a:cs typeface="Baskerville Old Face"/>
              </a:rPr>
              <a:t>o</a:t>
            </a:r>
            <a:r>
              <a:rPr sz="3200" spc="0" dirty="0" smtClean="0">
                <a:latin typeface="Baskerville Old Face"/>
                <a:cs typeface="Baskerville Old Face"/>
              </a:rPr>
              <a:t>lu</a:t>
            </a:r>
            <a:r>
              <a:rPr sz="3200" spc="-10" dirty="0" smtClean="0">
                <a:latin typeface="Baskerville Old Face"/>
                <a:cs typeface="Baskerville Old Face"/>
              </a:rPr>
              <a:t>t</a:t>
            </a:r>
            <a:r>
              <a:rPr sz="3200" spc="0" dirty="0" smtClean="0">
                <a:latin typeface="Baskerville Old Face"/>
                <a:cs typeface="Baskerville Old Face"/>
              </a:rPr>
              <a:t>i</a:t>
            </a:r>
            <a:r>
              <a:rPr sz="3200" spc="-20" dirty="0" smtClean="0">
                <a:latin typeface="Baskerville Old Face"/>
                <a:cs typeface="Baskerville Old Face"/>
              </a:rPr>
              <a:t>o</a:t>
            </a:r>
            <a:r>
              <a:rPr sz="3200" spc="0" dirty="0" smtClean="0">
                <a:latin typeface="Baskerville Old Face"/>
                <a:cs typeface="Baskerville Old Face"/>
              </a:rPr>
              <a:t>n</a:t>
            </a:r>
            <a:r>
              <a:rPr sz="3200" spc="0" dirty="0" smtClean="0">
                <a:latin typeface="Times New Roman"/>
                <a:cs typeface="Times New Roman"/>
              </a:rPr>
              <a:t> </a:t>
            </a:r>
            <a:r>
              <a:rPr sz="3200" spc="0" dirty="0" smtClean="0">
                <a:latin typeface="Baskerville Old Face"/>
                <a:cs typeface="Baskerville Old Face"/>
              </a:rPr>
              <a:t>w</a:t>
            </a:r>
            <a:r>
              <a:rPr sz="3200" spc="-5" dirty="0" smtClean="0">
                <a:latin typeface="Baskerville Old Face"/>
                <a:cs typeface="Baskerville Old Face"/>
              </a:rPr>
              <a:t>o</a:t>
            </a:r>
            <a:r>
              <a:rPr sz="3200" spc="0" dirty="0" smtClean="0">
                <a:latin typeface="Baskerville Old Face"/>
                <a:cs typeface="Baskerville Old Face"/>
              </a:rPr>
              <a:t>r</a:t>
            </a:r>
            <a:r>
              <a:rPr sz="3200" spc="-5" dirty="0" smtClean="0">
                <a:latin typeface="Baskerville Old Face"/>
                <a:cs typeface="Baskerville Old Face"/>
              </a:rPr>
              <a:t>k</a:t>
            </a:r>
            <a:r>
              <a:rPr sz="3200" spc="0" dirty="0" smtClean="0">
                <a:latin typeface="Baskerville Old Face"/>
                <a:cs typeface="Baskerville Old Face"/>
              </a:rPr>
              <a:t>s</a:t>
            </a:r>
            <a:r>
              <a:rPr sz="3200" spc="-5" dirty="0" smtClean="0">
                <a:latin typeface="Times New Roman"/>
                <a:cs typeface="Times New Roman"/>
              </a:rPr>
              <a:t> </a:t>
            </a:r>
            <a:r>
              <a:rPr sz="3200" spc="-5" dirty="0" smtClean="0">
                <a:latin typeface="Baskerville Old Face"/>
                <a:cs typeface="Baskerville Old Face"/>
              </a:rPr>
              <a:t>b</a:t>
            </a:r>
            <a:r>
              <a:rPr sz="3200" spc="-10" dirty="0" smtClean="0">
                <a:latin typeface="Baskerville Old Face"/>
                <a:cs typeface="Baskerville Old Face"/>
              </a:rPr>
              <a:t>es</a:t>
            </a:r>
            <a:r>
              <a:rPr sz="3200" spc="0" dirty="0" smtClean="0">
                <a:latin typeface="Baskerville Old Face"/>
                <a:cs typeface="Baskerville Old Face"/>
              </a:rPr>
              <a:t>t</a:t>
            </a:r>
            <a:r>
              <a:rPr sz="3200" spc="-5" dirty="0" smtClean="0">
                <a:latin typeface="Times New Roman"/>
                <a:cs typeface="Times New Roman"/>
              </a:rPr>
              <a:t> </a:t>
            </a:r>
            <a:r>
              <a:rPr sz="3200" spc="0" dirty="0" smtClean="0">
                <a:latin typeface="Baskerville Old Face"/>
                <a:cs typeface="Baskerville Old Face"/>
              </a:rPr>
              <a:t>f</a:t>
            </a:r>
            <a:r>
              <a:rPr sz="3200" spc="-5" dirty="0" smtClean="0">
                <a:latin typeface="Baskerville Old Face"/>
                <a:cs typeface="Baskerville Old Face"/>
              </a:rPr>
              <a:t>o</a:t>
            </a:r>
            <a:r>
              <a:rPr sz="3200" spc="0" dirty="0" smtClean="0">
                <a:latin typeface="Baskerville Old Face"/>
                <a:cs typeface="Baskerville Old Face"/>
              </a:rPr>
              <a:t>r</a:t>
            </a:r>
            <a:r>
              <a:rPr sz="3200" spc="0" dirty="0" smtClean="0">
                <a:latin typeface="Times New Roman"/>
                <a:cs typeface="Times New Roman"/>
              </a:rPr>
              <a:t> </a:t>
            </a:r>
            <a:r>
              <a:rPr sz="3200" spc="-10" dirty="0" smtClean="0">
                <a:latin typeface="Baskerville Old Face"/>
                <a:cs typeface="Baskerville Old Face"/>
              </a:rPr>
              <a:t>y</a:t>
            </a:r>
            <a:r>
              <a:rPr sz="3200" spc="-5" dirty="0" smtClean="0">
                <a:latin typeface="Baskerville Old Face"/>
                <a:cs typeface="Baskerville Old Face"/>
              </a:rPr>
              <a:t>o</a:t>
            </a:r>
            <a:r>
              <a:rPr sz="3200" spc="0" dirty="0" smtClean="0">
                <a:latin typeface="Baskerville Old Face"/>
                <a:cs typeface="Baskerville Old Face"/>
              </a:rPr>
              <a:t>ur</a:t>
            </a:r>
            <a:r>
              <a:rPr sz="3200" spc="0" dirty="0" smtClean="0">
                <a:latin typeface="Times New Roman"/>
                <a:cs typeface="Times New Roman"/>
              </a:rPr>
              <a:t> </a:t>
            </a:r>
            <a:r>
              <a:rPr sz="3200" spc="0" dirty="0" smtClean="0">
                <a:latin typeface="Baskerville Old Face"/>
                <a:cs typeface="Baskerville Old Face"/>
              </a:rPr>
              <a:t>w</a:t>
            </a:r>
            <a:r>
              <a:rPr sz="3200" spc="-5" dirty="0" smtClean="0">
                <a:latin typeface="Baskerville Old Face"/>
                <a:cs typeface="Baskerville Old Face"/>
              </a:rPr>
              <a:t>o</a:t>
            </a:r>
            <a:r>
              <a:rPr sz="3200" spc="0" dirty="0" smtClean="0">
                <a:latin typeface="Baskerville Old Face"/>
                <a:cs typeface="Baskerville Old Face"/>
              </a:rPr>
              <a:t>rk</a:t>
            </a:r>
            <a:r>
              <a:rPr sz="3200" spc="-5" dirty="0" smtClean="0">
                <a:latin typeface="Times New Roman"/>
                <a:cs typeface="Times New Roman"/>
              </a:rPr>
              <a:t> </a:t>
            </a:r>
            <a:r>
              <a:rPr sz="3200" spc="-10" dirty="0" smtClean="0">
                <a:latin typeface="Baskerville Old Face"/>
                <a:cs typeface="Baskerville Old Face"/>
              </a:rPr>
              <a:t>s</a:t>
            </a:r>
            <a:r>
              <a:rPr sz="3200" spc="0" dirty="0" smtClean="0">
                <a:latin typeface="Baskerville Old Face"/>
                <a:cs typeface="Baskerville Old Face"/>
              </a:rPr>
              <a:t>i</a:t>
            </a:r>
            <a:r>
              <a:rPr sz="3200" spc="-10" dirty="0" smtClean="0">
                <a:latin typeface="Baskerville Old Face"/>
                <a:cs typeface="Baskerville Old Face"/>
              </a:rPr>
              <a:t>tu</a:t>
            </a:r>
            <a:r>
              <a:rPr sz="3200" spc="-5" dirty="0" smtClean="0">
                <a:latin typeface="Baskerville Old Face"/>
                <a:cs typeface="Baskerville Old Face"/>
              </a:rPr>
              <a:t>a</a:t>
            </a:r>
            <a:r>
              <a:rPr sz="3200" spc="-10" dirty="0" smtClean="0">
                <a:latin typeface="Baskerville Old Face"/>
                <a:cs typeface="Baskerville Old Face"/>
              </a:rPr>
              <a:t>t</a:t>
            </a:r>
            <a:r>
              <a:rPr sz="3200" spc="0" dirty="0" smtClean="0">
                <a:latin typeface="Baskerville Old Face"/>
                <a:cs typeface="Baskerville Old Face"/>
              </a:rPr>
              <a:t>i</a:t>
            </a:r>
            <a:r>
              <a:rPr sz="3200" spc="-5" dirty="0" smtClean="0">
                <a:latin typeface="Baskerville Old Face"/>
                <a:cs typeface="Baskerville Old Face"/>
              </a:rPr>
              <a:t>o</a:t>
            </a:r>
            <a:r>
              <a:rPr sz="3200" spc="0" dirty="0" smtClean="0">
                <a:latin typeface="Baskerville Old Face"/>
                <a:cs typeface="Baskerville Old Face"/>
              </a:rPr>
              <a:t>n</a:t>
            </a:r>
            <a:endParaRPr sz="3200">
              <a:latin typeface="Baskerville Old Face"/>
              <a:cs typeface="Baskerville Old Face"/>
            </a:endParaRPr>
          </a:p>
          <a:p>
            <a:pPr>
              <a:lnSpc>
                <a:spcPts val="750"/>
              </a:lnSpc>
              <a:spcBef>
                <a:spcPts val="5"/>
              </a:spcBef>
              <a:buFont typeface="Baskerville Old Face"/>
              <a:buChar char="•"/>
            </a:pPr>
            <a:endParaRPr sz="750"/>
          </a:p>
          <a:p>
            <a:pPr marL="355600" indent="-343535">
              <a:lnSpc>
                <a:spcPct val="100000"/>
              </a:lnSpc>
              <a:buFont typeface="Baskerville Old Face"/>
              <a:buChar char="•"/>
              <a:tabLst>
                <a:tab pos="355600" algn="l"/>
              </a:tabLst>
            </a:pPr>
            <a:r>
              <a:rPr sz="3200" spc="-10" dirty="0" smtClean="0">
                <a:latin typeface="Baskerville Old Face"/>
                <a:cs typeface="Baskerville Old Face"/>
              </a:rPr>
              <a:t>F</a:t>
            </a:r>
            <a:r>
              <a:rPr sz="3200" spc="-5" dirty="0" smtClean="0">
                <a:latin typeface="Baskerville Old Face"/>
                <a:cs typeface="Baskerville Old Face"/>
              </a:rPr>
              <a:t>a</a:t>
            </a:r>
            <a:r>
              <a:rPr sz="3200" spc="-10" dirty="0" smtClean="0">
                <a:latin typeface="Baskerville Old Face"/>
                <a:cs typeface="Baskerville Old Face"/>
              </a:rPr>
              <a:t>l</a:t>
            </a:r>
            <a:r>
              <a:rPr sz="3200" spc="0" dirty="0" smtClean="0">
                <a:latin typeface="Baskerville Old Face"/>
                <a:cs typeface="Baskerville Old Face"/>
              </a:rPr>
              <a:t>l</a:t>
            </a:r>
            <a:r>
              <a:rPr sz="3200" spc="5" dirty="0" smtClean="0">
                <a:latin typeface="Times New Roman"/>
                <a:cs typeface="Times New Roman"/>
              </a:rPr>
              <a:t> </a:t>
            </a:r>
            <a:r>
              <a:rPr sz="3200" spc="-10" dirty="0" smtClean="0">
                <a:latin typeface="Baskerville Old Face"/>
                <a:cs typeface="Baskerville Old Face"/>
              </a:rPr>
              <a:t>P</a:t>
            </a:r>
            <a:r>
              <a:rPr sz="3200" spc="0" dirty="0" smtClean="0">
                <a:latin typeface="Baskerville Old Face"/>
                <a:cs typeface="Baskerville Old Face"/>
              </a:rPr>
              <a:t>r</a:t>
            </a:r>
            <a:r>
              <a:rPr sz="3200" spc="-5" dirty="0" smtClean="0">
                <a:latin typeface="Baskerville Old Face"/>
                <a:cs typeface="Baskerville Old Face"/>
              </a:rPr>
              <a:t>o</a:t>
            </a:r>
            <a:r>
              <a:rPr sz="3200" spc="-20" dirty="0" smtClean="0">
                <a:latin typeface="Baskerville Old Face"/>
                <a:cs typeface="Baskerville Old Face"/>
              </a:rPr>
              <a:t>t</a:t>
            </a:r>
            <a:r>
              <a:rPr sz="3200" spc="-10" dirty="0" smtClean="0">
                <a:latin typeface="Baskerville Old Face"/>
                <a:cs typeface="Baskerville Old Face"/>
              </a:rPr>
              <a:t>e</a:t>
            </a:r>
            <a:r>
              <a:rPr sz="3200" spc="-5" dirty="0" smtClean="0">
                <a:latin typeface="Baskerville Old Face"/>
                <a:cs typeface="Baskerville Old Face"/>
              </a:rPr>
              <a:t>c</a:t>
            </a:r>
            <a:r>
              <a:rPr sz="3200" spc="-10" dirty="0" smtClean="0">
                <a:latin typeface="Baskerville Old Face"/>
                <a:cs typeface="Baskerville Old Face"/>
              </a:rPr>
              <a:t>t</a:t>
            </a:r>
            <a:r>
              <a:rPr sz="3200" spc="0" dirty="0" smtClean="0">
                <a:latin typeface="Baskerville Old Face"/>
                <a:cs typeface="Baskerville Old Face"/>
              </a:rPr>
              <a:t>i</a:t>
            </a:r>
            <a:r>
              <a:rPr sz="3200" spc="-5" dirty="0" smtClean="0">
                <a:latin typeface="Baskerville Old Face"/>
                <a:cs typeface="Baskerville Old Face"/>
              </a:rPr>
              <a:t>o</a:t>
            </a:r>
            <a:r>
              <a:rPr sz="3200" spc="0" dirty="0" smtClean="0">
                <a:latin typeface="Baskerville Old Face"/>
                <a:cs typeface="Baskerville Old Face"/>
              </a:rPr>
              <a:t>n</a:t>
            </a:r>
            <a:endParaRPr sz="3200">
              <a:latin typeface="Baskerville Old Face"/>
              <a:cs typeface="Baskerville Old Face"/>
            </a:endParaRPr>
          </a:p>
          <a:p>
            <a:pPr>
              <a:lnSpc>
                <a:spcPts val="650"/>
              </a:lnSpc>
              <a:spcBef>
                <a:spcPts val="49"/>
              </a:spcBef>
              <a:buFont typeface="Baskerville Old Face"/>
              <a:buChar char="•"/>
            </a:pPr>
            <a:endParaRPr sz="650"/>
          </a:p>
          <a:p>
            <a:pPr marL="756285" lvl="1" indent="-287020">
              <a:lnSpc>
                <a:spcPct val="100000"/>
              </a:lnSpc>
              <a:buFont typeface="Baskerville Old Face"/>
              <a:buChar char="–"/>
              <a:tabLst>
                <a:tab pos="756285" algn="l"/>
              </a:tabLst>
            </a:pPr>
            <a:r>
              <a:rPr sz="2800" spc="0" dirty="0" smtClean="0">
                <a:latin typeface="Baskerville Old Face"/>
                <a:cs typeface="Baskerville Old Face"/>
              </a:rPr>
              <a:t>I</a:t>
            </a:r>
            <a:r>
              <a:rPr sz="2800" spc="-10" dirty="0" smtClean="0">
                <a:latin typeface="Baskerville Old Face"/>
                <a:cs typeface="Baskerville Old Face"/>
              </a:rPr>
              <a:t>n</a:t>
            </a:r>
            <a:r>
              <a:rPr sz="2800" spc="-15" dirty="0" smtClean="0">
                <a:latin typeface="Baskerville Old Face"/>
                <a:cs typeface="Baskerville Old Face"/>
              </a:rPr>
              <a:t>s</a:t>
            </a:r>
            <a:r>
              <a:rPr sz="2800" spc="-5" dirty="0" smtClean="0">
                <a:latin typeface="Baskerville Old Face"/>
                <a:cs typeface="Baskerville Old Face"/>
              </a:rPr>
              <a:t>p</a:t>
            </a:r>
            <a:r>
              <a:rPr sz="2800" spc="-20" dirty="0" smtClean="0">
                <a:latin typeface="Baskerville Old Face"/>
                <a:cs typeface="Baskerville Old Face"/>
              </a:rPr>
              <a:t>e</a:t>
            </a:r>
            <a:r>
              <a:rPr sz="2800" spc="-5" dirty="0" smtClean="0">
                <a:latin typeface="Baskerville Old Face"/>
                <a:cs typeface="Baskerville Old Face"/>
              </a:rPr>
              <a:t>c</a:t>
            </a:r>
            <a:r>
              <a:rPr sz="2800" spc="-10" dirty="0" smtClean="0">
                <a:latin typeface="Baskerville Old Face"/>
                <a:cs typeface="Baskerville Old Face"/>
              </a:rPr>
              <a:t>ti</a:t>
            </a:r>
            <a:r>
              <a:rPr sz="2800" spc="0" dirty="0" smtClean="0">
                <a:latin typeface="Baskerville Old Face"/>
                <a:cs typeface="Baskerville Old Face"/>
              </a:rPr>
              <a:t>o</a:t>
            </a:r>
            <a:r>
              <a:rPr sz="2800" spc="-15" dirty="0" smtClean="0">
                <a:latin typeface="Baskerville Old Face"/>
                <a:cs typeface="Baskerville Old Face"/>
              </a:rPr>
              <a:t>n</a:t>
            </a:r>
            <a:endParaRPr sz="2800">
              <a:latin typeface="Baskerville Old Face"/>
              <a:cs typeface="Baskerville Old Face"/>
            </a:endParaRPr>
          </a:p>
          <a:p>
            <a:pPr lvl="1">
              <a:lnSpc>
                <a:spcPts val="650"/>
              </a:lnSpc>
              <a:spcBef>
                <a:spcPts val="21"/>
              </a:spcBef>
              <a:buFont typeface="Baskerville Old Face"/>
              <a:buChar char="–"/>
            </a:pPr>
            <a:endParaRPr sz="650"/>
          </a:p>
          <a:p>
            <a:pPr marL="756285" lvl="1" indent="-287020">
              <a:lnSpc>
                <a:spcPct val="100000"/>
              </a:lnSpc>
              <a:buFont typeface="Baskerville Old Face"/>
              <a:buChar char="–"/>
              <a:tabLst>
                <a:tab pos="756285" algn="l"/>
              </a:tabLst>
            </a:pPr>
            <a:r>
              <a:rPr sz="2800" spc="-25" dirty="0" smtClean="0">
                <a:latin typeface="Baskerville Old Face"/>
                <a:cs typeface="Baskerville Old Face"/>
              </a:rPr>
              <a:t>T</a:t>
            </a:r>
            <a:r>
              <a:rPr sz="2800" spc="0" dirty="0" smtClean="0">
                <a:latin typeface="Baskerville Old Face"/>
                <a:cs typeface="Baskerville Old Face"/>
              </a:rPr>
              <a:t>r</a:t>
            </a:r>
            <a:r>
              <a:rPr sz="2800" spc="-25" dirty="0" smtClean="0">
                <a:latin typeface="Baskerville Old Face"/>
                <a:cs typeface="Baskerville Old Face"/>
              </a:rPr>
              <a:t>a</a:t>
            </a:r>
            <a:r>
              <a:rPr sz="2800" spc="5" dirty="0" smtClean="0">
                <a:latin typeface="Baskerville Old Face"/>
                <a:cs typeface="Baskerville Old Face"/>
              </a:rPr>
              <a:t>i</a:t>
            </a:r>
            <a:r>
              <a:rPr sz="2800" spc="-20" dirty="0" smtClean="0">
                <a:latin typeface="Baskerville Old Face"/>
                <a:cs typeface="Baskerville Old Face"/>
              </a:rPr>
              <a:t>n</a:t>
            </a:r>
            <a:r>
              <a:rPr sz="2800" spc="5" dirty="0" smtClean="0">
                <a:latin typeface="Baskerville Old Face"/>
                <a:cs typeface="Baskerville Old Face"/>
              </a:rPr>
              <a:t>i</a:t>
            </a:r>
            <a:r>
              <a:rPr sz="2800" spc="-20" dirty="0" smtClean="0">
                <a:latin typeface="Baskerville Old Face"/>
                <a:cs typeface="Baskerville Old Face"/>
              </a:rPr>
              <a:t>n</a:t>
            </a:r>
            <a:r>
              <a:rPr sz="2800" spc="-15" dirty="0" smtClean="0">
                <a:latin typeface="Baskerville Old Face"/>
                <a:cs typeface="Baskerville Old Face"/>
              </a:rPr>
              <a:t>g</a:t>
            </a:r>
            <a:endParaRPr sz="2800">
              <a:latin typeface="Baskerville Old Face"/>
              <a:cs typeface="Baskerville Old Face"/>
            </a:endParaRPr>
          </a:p>
          <a:p>
            <a:pPr lvl="1">
              <a:lnSpc>
                <a:spcPts val="650"/>
              </a:lnSpc>
              <a:spcBef>
                <a:spcPts val="33"/>
              </a:spcBef>
              <a:buFont typeface="Baskerville Old Face"/>
              <a:buChar char="–"/>
            </a:pPr>
            <a:endParaRPr sz="650"/>
          </a:p>
          <a:p>
            <a:pPr marL="756285" lvl="1" indent="-287020">
              <a:lnSpc>
                <a:spcPct val="100000"/>
              </a:lnSpc>
              <a:buFont typeface="Baskerville Old Face"/>
              <a:buChar char="–"/>
              <a:tabLst>
                <a:tab pos="756285" algn="l"/>
              </a:tabLst>
            </a:pPr>
            <a:r>
              <a:rPr sz="2800" spc="-5" dirty="0" smtClean="0">
                <a:latin typeface="Baskerville Old Face"/>
                <a:cs typeface="Baskerville Old Face"/>
              </a:rPr>
              <a:t>R</a:t>
            </a:r>
            <a:r>
              <a:rPr sz="2800" spc="-20" dirty="0" smtClean="0">
                <a:latin typeface="Baskerville Old Face"/>
                <a:cs typeface="Baskerville Old Face"/>
              </a:rPr>
              <a:t>e</a:t>
            </a:r>
            <a:r>
              <a:rPr sz="2800" spc="-15" dirty="0" smtClean="0">
                <a:latin typeface="Baskerville Old Face"/>
                <a:cs typeface="Baskerville Old Face"/>
              </a:rPr>
              <a:t>s</a:t>
            </a:r>
            <a:r>
              <a:rPr sz="2800" spc="-5" dirty="0" smtClean="0">
                <a:latin typeface="Baskerville Old Face"/>
                <a:cs typeface="Baskerville Old Face"/>
              </a:rPr>
              <a:t>c</a:t>
            </a:r>
            <a:r>
              <a:rPr sz="2800" spc="-20" dirty="0" smtClean="0">
                <a:latin typeface="Baskerville Old Face"/>
                <a:cs typeface="Baskerville Old Face"/>
              </a:rPr>
              <a:t>u</a:t>
            </a:r>
            <a:r>
              <a:rPr sz="2800" spc="-15" dirty="0" smtClean="0">
                <a:latin typeface="Baskerville Old Face"/>
                <a:cs typeface="Baskerville Old Face"/>
              </a:rPr>
              <a:t>e</a:t>
            </a:r>
            <a:endParaRPr sz="2800">
              <a:latin typeface="Baskerville Old Face"/>
              <a:cs typeface="Baskerville Old Face"/>
            </a:endParaRPr>
          </a:p>
        </p:txBody>
      </p:sp>
      <p:sp>
        <p:nvSpPr>
          <p:cNvPr id="4" name="object 4" title="Rescue Tripod"/>
          <p:cNvSpPr/>
          <p:nvPr/>
        </p:nvSpPr>
        <p:spPr>
          <a:xfrm>
            <a:off x="6858000" y="3810000"/>
            <a:ext cx="2551175" cy="33832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09803" rIns="0" bIns="0" rtlCol="0">
            <a:noAutofit/>
          </a:bodyPr>
          <a:lstStyle/>
          <a:p>
            <a:pPr marL="2559685">
              <a:lnSpc>
                <a:spcPct val="100000"/>
              </a:lnSpc>
            </a:pPr>
            <a:r>
              <a:rPr sz="4400" spc="-15" dirty="0" smtClean="0">
                <a:latin typeface="Baskerville Old Face"/>
                <a:cs typeface="Baskerville Old Face"/>
              </a:rPr>
              <a:t>Q</a:t>
            </a:r>
            <a:r>
              <a:rPr sz="4400" spc="-5" dirty="0" smtClean="0">
                <a:latin typeface="Baskerville Old Face"/>
                <a:cs typeface="Baskerville Old Face"/>
              </a:rPr>
              <a:t>u</a:t>
            </a:r>
            <a:r>
              <a:rPr sz="4400" spc="-10" dirty="0" smtClean="0">
                <a:latin typeface="Baskerville Old Face"/>
                <a:cs typeface="Baskerville Old Face"/>
              </a:rPr>
              <a:t>e</a:t>
            </a:r>
            <a:r>
              <a:rPr sz="4400" spc="0" dirty="0" smtClean="0">
                <a:latin typeface="Baskerville Old Face"/>
                <a:cs typeface="Baskerville Old Face"/>
              </a:rPr>
              <a:t>s</a:t>
            </a:r>
            <a:r>
              <a:rPr sz="4400" spc="-10" dirty="0" smtClean="0">
                <a:latin typeface="Baskerville Old Face"/>
                <a:cs typeface="Baskerville Old Face"/>
              </a:rPr>
              <a:t>t</a:t>
            </a:r>
            <a:r>
              <a:rPr sz="4400" spc="-5" dirty="0" smtClean="0">
                <a:latin typeface="Baskerville Old Face"/>
                <a:cs typeface="Baskerville Old Face"/>
              </a:rPr>
              <a:t>ion</a:t>
            </a:r>
            <a:r>
              <a:rPr sz="4400" spc="0" dirty="0" smtClean="0">
                <a:latin typeface="Baskerville Old Face"/>
                <a:cs typeface="Baskerville Old Face"/>
              </a:rPr>
              <a:t>s?</a:t>
            </a:r>
            <a:endParaRPr sz="4400">
              <a:latin typeface="Baskerville Old Face"/>
              <a:cs typeface="Baskerville Old Face"/>
            </a:endParaRPr>
          </a:p>
        </p:txBody>
      </p:sp>
      <p:sp>
        <p:nvSpPr>
          <p:cNvPr id="3" name="object 3" title="The end clapping hands"/>
          <p:cNvSpPr/>
          <p:nvPr/>
        </p:nvSpPr>
        <p:spPr>
          <a:xfrm>
            <a:off x="2519172" y="2461260"/>
            <a:ext cx="3043427" cy="28955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 title="Drawing of Fall Arrest and rescue systems"/>
          <p:cNvSpPr/>
          <p:nvPr/>
        </p:nvSpPr>
        <p:spPr>
          <a:xfrm>
            <a:off x="7391400" y="457200"/>
            <a:ext cx="2209799" cy="6857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43839" rIns="0" bIns="0" rtlCol="0">
            <a:noAutofit/>
          </a:bodyPr>
          <a:lstStyle/>
          <a:p>
            <a:pPr marL="1869439">
              <a:lnSpc>
                <a:spcPct val="100000"/>
              </a:lnSpc>
            </a:pPr>
            <a:r>
              <a:rPr sz="4000" spc="-5" dirty="0" smtClean="0">
                <a:latin typeface="Baskerville Old Face"/>
                <a:cs typeface="Baskerville Old Face"/>
              </a:rPr>
              <a:t>W</a:t>
            </a:r>
            <a:r>
              <a:rPr sz="4000" spc="0" dirty="0" smtClean="0">
                <a:latin typeface="Baskerville Old Face"/>
                <a:cs typeface="Baskerville Old Face"/>
              </a:rPr>
              <a:t>h</a:t>
            </a:r>
            <a:r>
              <a:rPr sz="4000" spc="-5" dirty="0" smtClean="0">
                <a:latin typeface="Baskerville Old Face"/>
                <a:cs typeface="Baskerville Old Face"/>
              </a:rPr>
              <a:t>a</a:t>
            </a:r>
            <a:r>
              <a:rPr sz="4000" spc="0" dirty="0" smtClean="0">
                <a:latin typeface="Baskerville Old Face"/>
                <a:cs typeface="Baskerville Old Face"/>
              </a:rPr>
              <a:t>t</a:t>
            </a:r>
            <a:r>
              <a:rPr sz="4000" spc="0" dirty="0" smtClean="0">
                <a:latin typeface="Times New Roman"/>
                <a:cs typeface="Times New Roman"/>
              </a:rPr>
              <a:t> </a:t>
            </a:r>
            <a:r>
              <a:rPr sz="4000" spc="10" dirty="0" smtClean="0">
                <a:latin typeface="Baskerville Old Face"/>
                <a:cs typeface="Baskerville Old Face"/>
              </a:rPr>
              <a:t>i</a:t>
            </a:r>
            <a:r>
              <a:rPr sz="4000" spc="-15" dirty="0" smtClean="0">
                <a:latin typeface="Baskerville Old Face"/>
                <a:cs typeface="Baskerville Old Face"/>
              </a:rPr>
              <a:t>s</a:t>
            </a:r>
            <a:r>
              <a:rPr sz="4000" spc="-5" dirty="0" smtClean="0">
                <a:latin typeface="Times New Roman"/>
                <a:cs typeface="Times New Roman"/>
              </a:rPr>
              <a:t> </a:t>
            </a:r>
            <a:r>
              <a:rPr sz="4000" spc="0" dirty="0" smtClean="0">
                <a:latin typeface="Baskerville Old Face"/>
                <a:cs typeface="Baskerville Old Face"/>
              </a:rPr>
              <a:t>a</a:t>
            </a:r>
            <a:r>
              <a:rPr sz="4000" spc="-10" dirty="0" smtClean="0">
                <a:latin typeface="Times New Roman"/>
                <a:cs typeface="Times New Roman"/>
              </a:rPr>
              <a:t> </a:t>
            </a:r>
            <a:r>
              <a:rPr sz="4000" spc="0" dirty="0" smtClean="0">
                <a:latin typeface="Baskerville Old Face"/>
                <a:cs typeface="Baskerville Old Face"/>
              </a:rPr>
              <a:t>F</a:t>
            </a:r>
            <a:r>
              <a:rPr sz="4000" spc="-5" dirty="0" smtClean="0">
                <a:latin typeface="Baskerville Old Face"/>
                <a:cs typeface="Baskerville Old Face"/>
              </a:rPr>
              <a:t>a</a:t>
            </a:r>
            <a:r>
              <a:rPr sz="4000" spc="10" dirty="0" smtClean="0">
                <a:latin typeface="Baskerville Old Face"/>
                <a:cs typeface="Baskerville Old Face"/>
              </a:rPr>
              <a:t>l</a:t>
            </a:r>
            <a:r>
              <a:rPr sz="4000" spc="0" dirty="0" smtClean="0">
                <a:latin typeface="Baskerville Old Face"/>
                <a:cs typeface="Baskerville Old Face"/>
              </a:rPr>
              <a:t>l</a:t>
            </a:r>
            <a:r>
              <a:rPr sz="4000" spc="5" dirty="0" smtClean="0">
                <a:latin typeface="Times New Roman"/>
                <a:cs typeface="Times New Roman"/>
              </a:rPr>
              <a:t> </a:t>
            </a:r>
            <a:r>
              <a:rPr sz="4000" spc="-10" dirty="0" smtClean="0">
                <a:latin typeface="Baskerville Old Face"/>
                <a:cs typeface="Baskerville Old Face"/>
              </a:rPr>
              <a:t>H</a:t>
            </a:r>
            <a:r>
              <a:rPr sz="4000" spc="-5" dirty="0" smtClean="0">
                <a:latin typeface="Baskerville Old Face"/>
                <a:cs typeface="Baskerville Old Face"/>
              </a:rPr>
              <a:t>aza</a:t>
            </a:r>
            <a:r>
              <a:rPr sz="4000" spc="-15" dirty="0" smtClean="0">
                <a:latin typeface="Baskerville Old Face"/>
                <a:cs typeface="Baskerville Old Face"/>
              </a:rPr>
              <a:t>rd?</a:t>
            </a:r>
            <a:endParaRPr sz="4000" dirty="0">
              <a:latin typeface="Baskerville Old Face"/>
              <a:cs typeface="Baskerville Old Face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55139" y="2038094"/>
            <a:ext cx="4017010" cy="34036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marR="0" indent="-343535" algn="ctr">
              <a:lnSpc>
                <a:spcPct val="100000"/>
              </a:lnSpc>
              <a:buFont typeface="Baskerville Old Face"/>
              <a:buChar char="•"/>
              <a:tabLst>
                <a:tab pos="355600" algn="l"/>
              </a:tabLst>
            </a:pPr>
            <a:r>
              <a:rPr sz="3200" spc="-10" dirty="0" smtClean="0">
                <a:latin typeface="Baskerville Old Face"/>
                <a:cs typeface="Baskerville Old Face"/>
              </a:rPr>
              <a:t>T</a:t>
            </a:r>
            <a:r>
              <a:rPr sz="3200" spc="0" dirty="0" smtClean="0">
                <a:latin typeface="Baskerville Old Face"/>
                <a:cs typeface="Baskerville Old Face"/>
              </a:rPr>
              <a:t>y</a:t>
            </a:r>
            <a:r>
              <a:rPr sz="3200" spc="-5" dirty="0" smtClean="0">
                <a:latin typeface="Baskerville Old Face"/>
                <a:cs typeface="Baskerville Old Face"/>
              </a:rPr>
              <a:t>p</a:t>
            </a:r>
            <a:r>
              <a:rPr sz="3200" spc="-10" dirty="0" smtClean="0">
                <a:latin typeface="Baskerville Old Face"/>
                <a:cs typeface="Baskerville Old Face"/>
              </a:rPr>
              <a:t>e</a:t>
            </a:r>
            <a:r>
              <a:rPr sz="3200" spc="0" dirty="0" smtClean="0">
                <a:latin typeface="Baskerville Old Face"/>
                <a:cs typeface="Baskerville Old Face"/>
              </a:rPr>
              <a:t>s</a:t>
            </a:r>
            <a:r>
              <a:rPr sz="3200" spc="-5" dirty="0" smtClean="0">
                <a:latin typeface="Times New Roman"/>
                <a:cs typeface="Times New Roman"/>
              </a:rPr>
              <a:t> </a:t>
            </a:r>
            <a:r>
              <a:rPr sz="3200" spc="-5" dirty="0" smtClean="0">
                <a:latin typeface="Baskerville Old Face"/>
                <a:cs typeface="Baskerville Old Face"/>
              </a:rPr>
              <a:t>o</a:t>
            </a:r>
            <a:r>
              <a:rPr sz="3200" spc="0" dirty="0" smtClean="0">
                <a:latin typeface="Baskerville Old Face"/>
                <a:cs typeface="Baskerville Old Face"/>
              </a:rPr>
              <a:t>f</a:t>
            </a:r>
            <a:r>
              <a:rPr sz="3200" spc="5" dirty="0" smtClean="0">
                <a:latin typeface="Times New Roman"/>
                <a:cs typeface="Times New Roman"/>
              </a:rPr>
              <a:t> </a:t>
            </a:r>
            <a:r>
              <a:rPr sz="3200" spc="-10" dirty="0" smtClean="0">
                <a:latin typeface="Baskerville Old Face"/>
                <a:cs typeface="Baskerville Old Face"/>
              </a:rPr>
              <a:t>F</a:t>
            </a:r>
            <a:r>
              <a:rPr sz="3200" spc="-5" dirty="0" smtClean="0">
                <a:latin typeface="Baskerville Old Face"/>
                <a:cs typeface="Baskerville Old Face"/>
              </a:rPr>
              <a:t>a</a:t>
            </a:r>
            <a:r>
              <a:rPr sz="3200" spc="-10" dirty="0" smtClean="0">
                <a:latin typeface="Baskerville Old Face"/>
                <a:cs typeface="Baskerville Old Face"/>
              </a:rPr>
              <a:t>l</a:t>
            </a:r>
            <a:r>
              <a:rPr sz="3200" spc="0" dirty="0" smtClean="0">
                <a:latin typeface="Baskerville Old Face"/>
                <a:cs typeface="Baskerville Old Face"/>
              </a:rPr>
              <a:t>l</a:t>
            </a:r>
            <a:r>
              <a:rPr sz="3200" spc="5" dirty="0" smtClean="0">
                <a:latin typeface="Times New Roman"/>
                <a:cs typeface="Times New Roman"/>
              </a:rPr>
              <a:t> </a:t>
            </a:r>
            <a:r>
              <a:rPr sz="3200" spc="-25" dirty="0" smtClean="0">
                <a:latin typeface="Baskerville Old Face"/>
                <a:cs typeface="Baskerville Old Face"/>
              </a:rPr>
              <a:t>H</a:t>
            </a:r>
            <a:r>
              <a:rPr sz="3200" spc="-5" dirty="0" smtClean="0">
                <a:latin typeface="Baskerville Old Face"/>
                <a:cs typeface="Baskerville Old Face"/>
              </a:rPr>
              <a:t>a</a:t>
            </a:r>
            <a:r>
              <a:rPr sz="3200" spc="-10" dirty="0" smtClean="0">
                <a:latin typeface="Baskerville Old Face"/>
                <a:cs typeface="Baskerville Old Face"/>
              </a:rPr>
              <a:t>z</a:t>
            </a:r>
            <a:r>
              <a:rPr sz="3200" spc="-15" dirty="0" smtClean="0">
                <a:latin typeface="Baskerville Old Face"/>
                <a:cs typeface="Baskerville Old Face"/>
              </a:rPr>
              <a:t>a</a:t>
            </a:r>
            <a:r>
              <a:rPr sz="3200" spc="0" dirty="0" smtClean="0">
                <a:latin typeface="Baskerville Old Face"/>
                <a:cs typeface="Baskerville Old Face"/>
              </a:rPr>
              <a:t>r</a:t>
            </a:r>
            <a:r>
              <a:rPr sz="3200" spc="-5" dirty="0" smtClean="0">
                <a:latin typeface="Baskerville Old Face"/>
                <a:cs typeface="Baskerville Old Face"/>
              </a:rPr>
              <a:t>d</a:t>
            </a:r>
            <a:r>
              <a:rPr sz="3200" spc="-10" dirty="0" smtClean="0">
                <a:latin typeface="Baskerville Old Face"/>
                <a:cs typeface="Baskerville Old Face"/>
              </a:rPr>
              <a:t>s</a:t>
            </a:r>
            <a:r>
              <a:rPr sz="3200" spc="0" dirty="0" smtClean="0">
                <a:latin typeface="Baskerville Old Face"/>
                <a:cs typeface="Baskerville Old Face"/>
              </a:rPr>
              <a:t>:</a:t>
            </a:r>
            <a:endParaRPr sz="3200" dirty="0">
              <a:latin typeface="Baskerville Old Face"/>
              <a:cs typeface="Baskerville Old Face"/>
            </a:endParaRPr>
          </a:p>
          <a:p>
            <a:pPr>
              <a:lnSpc>
                <a:spcPts val="550"/>
              </a:lnSpc>
              <a:spcBef>
                <a:spcPts val="13"/>
              </a:spcBef>
              <a:buFont typeface="Baskerville Old Face"/>
              <a:buChar char="•"/>
            </a:pPr>
            <a:endParaRPr sz="550" dirty="0"/>
          </a:p>
          <a:p>
            <a:pPr>
              <a:lnSpc>
                <a:spcPts val="1000"/>
              </a:lnSpc>
              <a:buFont typeface="Baskerville Old Face"/>
              <a:buChar char="•"/>
            </a:pPr>
            <a:endParaRPr sz="1000" dirty="0"/>
          </a:p>
          <a:p>
            <a:pPr>
              <a:lnSpc>
                <a:spcPts val="1000"/>
              </a:lnSpc>
              <a:buFont typeface="Baskerville Old Face"/>
              <a:buChar char="•"/>
            </a:pPr>
            <a:endParaRPr sz="1000" dirty="0"/>
          </a:p>
          <a:p>
            <a:pPr>
              <a:lnSpc>
                <a:spcPts val="1000"/>
              </a:lnSpc>
              <a:buFont typeface="Baskerville Old Face"/>
              <a:buChar char="•"/>
            </a:pPr>
            <a:endParaRPr sz="1000" dirty="0"/>
          </a:p>
          <a:p>
            <a:pPr>
              <a:lnSpc>
                <a:spcPts val="1000"/>
              </a:lnSpc>
              <a:buFont typeface="Baskerville Old Face"/>
              <a:buChar char="•"/>
            </a:pPr>
            <a:endParaRPr sz="1000" dirty="0"/>
          </a:p>
          <a:p>
            <a:pPr marL="756285" lvl="1" indent="-287020">
              <a:lnSpc>
                <a:spcPct val="100000"/>
              </a:lnSpc>
              <a:buFont typeface="Baskerville Old Face"/>
              <a:buChar char="–"/>
              <a:tabLst>
                <a:tab pos="756285" algn="l"/>
              </a:tabLst>
            </a:pPr>
            <a:r>
              <a:rPr sz="2800" spc="-5" dirty="0" smtClean="0">
                <a:latin typeface="Baskerville Old Face"/>
                <a:cs typeface="Baskerville Old Face"/>
              </a:rPr>
              <a:t>F</a:t>
            </a:r>
            <a:r>
              <a:rPr sz="2800" spc="-25" dirty="0" smtClean="0">
                <a:latin typeface="Baskerville Old Face"/>
                <a:cs typeface="Baskerville Old Face"/>
              </a:rPr>
              <a:t>a</a:t>
            </a:r>
            <a:r>
              <a:rPr sz="2800" spc="5" dirty="0" smtClean="0">
                <a:latin typeface="Baskerville Old Face"/>
                <a:cs typeface="Baskerville Old Face"/>
              </a:rPr>
              <a:t>l</a:t>
            </a:r>
            <a:r>
              <a:rPr sz="2800" spc="-10" dirty="0" smtClean="0">
                <a:latin typeface="Baskerville Old Face"/>
                <a:cs typeface="Baskerville Old Face"/>
              </a:rPr>
              <a:t>ls</a:t>
            </a:r>
            <a:r>
              <a:rPr sz="2800" spc="-10" dirty="0" smtClean="0">
                <a:latin typeface="Times New Roman"/>
                <a:cs typeface="Times New Roman"/>
              </a:rPr>
              <a:t> </a:t>
            </a:r>
            <a:r>
              <a:rPr sz="2800" spc="-10" dirty="0" smtClean="0">
                <a:latin typeface="Baskerville Old Face"/>
                <a:cs typeface="Baskerville Old Face"/>
              </a:rPr>
              <a:t>t</a:t>
            </a:r>
            <a:r>
              <a:rPr sz="2800" spc="-15" dirty="0" smtClean="0">
                <a:latin typeface="Baskerville Old Face"/>
                <a:cs typeface="Baskerville Old Face"/>
              </a:rPr>
              <a:t>o</a:t>
            </a:r>
            <a:r>
              <a:rPr sz="2800" spc="10" dirty="0" smtClean="0">
                <a:latin typeface="Times New Roman"/>
                <a:cs typeface="Times New Roman"/>
              </a:rPr>
              <a:t> </a:t>
            </a:r>
            <a:r>
              <a:rPr sz="2800" spc="-15" dirty="0" smtClean="0">
                <a:latin typeface="Baskerville Old Face"/>
                <a:cs typeface="Baskerville Old Face"/>
              </a:rPr>
              <a:t>a</a:t>
            </a:r>
            <a:r>
              <a:rPr sz="2800" spc="-15" dirty="0" smtClean="0">
                <a:latin typeface="Times New Roman"/>
                <a:cs typeface="Times New Roman"/>
              </a:rPr>
              <a:t> </a:t>
            </a:r>
            <a:r>
              <a:rPr sz="2800" spc="5" dirty="0" smtClean="0">
                <a:latin typeface="Baskerville Old Face"/>
                <a:cs typeface="Baskerville Old Face"/>
              </a:rPr>
              <a:t>l</a:t>
            </a:r>
            <a:r>
              <a:rPr sz="2800" spc="-15" dirty="0" smtClean="0">
                <a:latin typeface="Baskerville Old Face"/>
                <a:cs typeface="Baskerville Old Face"/>
              </a:rPr>
              <a:t>o</a:t>
            </a:r>
            <a:r>
              <a:rPr sz="2800" spc="-5" dirty="0" smtClean="0">
                <a:latin typeface="Baskerville Old Face"/>
                <a:cs typeface="Baskerville Old Face"/>
              </a:rPr>
              <a:t>w</a:t>
            </a:r>
            <a:r>
              <a:rPr sz="2800" spc="-20" dirty="0" smtClean="0">
                <a:latin typeface="Baskerville Old Face"/>
                <a:cs typeface="Baskerville Old Face"/>
              </a:rPr>
              <a:t>e</a:t>
            </a:r>
            <a:r>
              <a:rPr sz="2800" spc="-10" dirty="0" smtClean="0">
                <a:latin typeface="Baskerville Old Face"/>
                <a:cs typeface="Baskerville Old Face"/>
              </a:rPr>
              <a:t>r</a:t>
            </a:r>
            <a:r>
              <a:rPr sz="2800" spc="-5" dirty="0" smtClean="0">
                <a:latin typeface="Times New Roman"/>
                <a:cs typeface="Times New Roman"/>
              </a:rPr>
              <a:t> </a:t>
            </a:r>
            <a:r>
              <a:rPr sz="2800" spc="-10" dirty="0" smtClean="0">
                <a:latin typeface="Baskerville Old Face"/>
                <a:cs typeface="Baskerville Old Face"/>
              </a:rPr>
              <a:t>lev</a:t>
            </a:r>
            <a:r>
              <a:rPr sz="2800" spc="-20" dirty="0" smtClean="0">
                <a:latin typeface="Baskerville Old Face"/>
                <a:cs typeface="Baskerville Old Face"/>
              </a:rPr>
              <a:t>e</a:t>
            </a:r>
            <a:r>
              <a:rPr sz="2800" spc="0" dirty="0" smtClean="0">
                <a:latin typeface="Baskerville Old Face"/>
                <a:cs typeface="Baskerville Old Face"/>
              </a:rPr>
              <a:t>l</a:t>
            </a:r>
            <a:endParaRPr sz="2800" dirty="0">
              <a:latin typeface="Baskerville Old Face"/>
              <a:cs typeface="Baskerville Old Face"/>
            </a:endParaRPr>
          </a:p>
          <a:p>
            <a:pPr marL="756285" lvl="1" indent="-287020">
              <a:lnSpc>
                <a:spcPct val="100000"/>
              </a:lnSpc>
              <a:spcBef>
                <a:spcPts val="335"/>
              </a:spcBef>
              <a:buFont typeface="Baskerville Old Face"/>
              <a:buChar char="–"/>
              <a:tabLst>
                <a:tab pos="756285" algn="l"/>
              </a:tabLst>
            </a:pPr>
            <a:r>
              <a:rPr sz="2800" spc="-5" dirty="0" smtClean="0">
                <a:latin typeface="Baskerville Old Face"/>
                <a:cs typeface="Baskerville Old Face"/>
              </a:rPr>
              <a:t>F</a:t>
            </a:r>
            <a:r>
              <a:rPr sz="2800" spc="-25" dirty="0" smtClean="0">
                <a:latin typeface="Baskerville Old Face"/>
                <a:cs typeface="Baskerville Old Face"/>
              </a:rPr>
              <a:t>a</a:t>
            </a:r>
            <a:r>
              <a:rPr sz="2800" spc="5" dirty="0" smtClean="0">
                <a:latin typeface="Baskerville Old Face"/>
                <a:cs typeface="Baskerville Old Face"/>
              </a:rPr>
              <a:t>l</a:t>
            </a:r>
            <a:r>
              <a:rPr sz="2800" spc="-10" dirty="0" smtClean="0">
                <a:latin typeface="Baskerville Old Face"/>
                <a:cs typeface="Baskerville Old Face"/>
              </a:rPr>
              <a:t>ls</a:t>
            </a:r>
            <a:r>
              <a:rPr sz="2800" spc="-10" dirty="0" smtClean="0">
                <a:latin typeface="Times New Roman"/>
                <a:cs typeface="Times New Roman"/>
              </a:rPr>
              <a:t> </a:t>
            </a:r>
            <a:r>
              <a:rPr sz="2800" spc="-10" dirty="0" smtClean="0">
                <a:latin typeface="Baskerville Old Face"/>
                <a:cs typeface="Baskerville Old Face"/>
              </a:rPr>
              <a:t>t</a:t>
            </a:r>
            <a:r>
              <a:rPr sz="2800" spc="-15" dirty="0" smtClean="0">
                <a:latin typeface="Baskerville Old Face"/>
                <a:cs typeface="Baskerville Old Face"/>
              </a:rPr>
              <a:t>o</a:t>
            </a:r>
            <a:r>
              <a:rPr sz="2800" spc="-5" dirty="0" smtClean="0">
                <a:latin typeface="Times New Roman"/>
                <a:cs typeface="Times New Roman"/>
              </a:rPr>
              <a:t> </a:t>
            </a:r>
            <a:r>
              <a:rPr sz="2800" spc="-10" dirty="0" smtClean="0">
                <a:latin typeface="Baskerville Old Face"/>
                <a:cs typeface="Baskerville Old Face"/>
              </a:rPr>
              <a:t>t</a:t>
            </a:r>
            <a:r>
              <a:rPr sz="2800" spc="-5" dirty="0" smtClean="0">
                <a:latin typeface="Baskerville Old Face"/>
                <a:cs typeface="Baskerville Old Face"/>
              </a:rPr>
              <a:t>h</a:t>
            </a:r>
            <a:r>
              <a:rPr sz="2800" spc="-15" dirty="0" smtClean="0">
                <a:latin typeface="Baskerville Old Face"/>
                <a:cs typeface="Baskerville Old Face"/>
              </a:rPr>
              <a:t>e</a:t>
            </a:r>
            <a:r>
              <a:rPr sz="2800" spc="5" dirty="0" smtClean="0">
                <a:latin typeface="Times New Roman"/>
                <a:cs typeface="Times New Roman"/>
              </a:rPr>
              <a:t> </a:t>
            </a:r>
            <a:r>
              <a:rPr sz="2800" spc="-5" dirty="0" smtClean="0">
                <a:latin typeface="Baskerville Old Face"/>
                <a:cs typeface="Baskerville Old Face"/>
              </a:rPr>
              <a:t>s</a:t>
            </a:r>
            <a:r>
              <a:rPr sz="2800" spc="-25" dirty="0" smtClean="0">
                <a:latin typeface="Baskerville Old Face"/>
                <a:cs typeface="Baskerville Old Face"/>
              </a:rPr>
              <a:t>a</a:t>
            </a:r>
            <a:r>
              <a:rPr sz="2800" spc="-10" dirty="0" smtClean="0">
                <a:latin typeface="Baskerville Old Face"/>
                <a:cs typeface="Baskerville Old Face"/>
              </a:rPr>
              <a:t>m</a:t>
            </a:r>
            <a:r>
              <a:rPr sz="2800" spc="-15" dirty="0" smtClean="0">
                <a:latin typeface="Baskerville Old Face"/>
                <a:cs typeface="Baskerville Old Face"/>
              </a:rPr>
              <a:t>e</a:t>
            </a:r>
            <a:r>
              <a:rPr sz="2800" spc="5" dirty="0" smtClean="0">
                <a:latin typeface="Times New Roman"/>
                <a:cs typeface="Times New Roman"/>
              </a:rPr>
              <a:t> </a:t>
            </a:r>
            <a:r>
              <a:rPr sz="2800" spc="-10" dirty="0" smtClean="0">
                <a:latin typeface="Baskerville Old Face"/>
                <a:cs typeface="Baskerville Old Face"/>
              </a:rPr>
              <a:t>lev</a:t>
            </a:r>
            <a:r>
              <a:rPr sz="2800" spc="-20" dirty="0" smtClean="0">
                <a:latin typeface="Baskerville Old Face"/>
                <a:cs typeface="Baskerville Old Face"/>
              </a:rPr>
              <a:t>e</a:t>
            </a:r>
            <a:r>
              <a:rPr sz="2800" spc="0" dirty="0" smtClean="0">
                <a:latin typeface="Baskerville Old Face"/>
                <a:cs typeface="Baskerville Old Face"/>
              </a:rPr>
              <a:t>l</a:t>
            </a:r>
            <a:endParaRPr sz="2800" dirty="0">
              <a:latin typeface="Baskerville Old Face"/>
              <a:cs typeface="Baskerville Old Face"/>
            </a:endParaRPr>
          </a:p>
          <a:p>
            <a:pPr marL="756285" lvl="1" indent="-287020">
              <a:lnSpc>
                <a:spcPct val="100000"/>
              </a:lnSpc>
              <a:spcBef>
                <a:spcPts val="345"/>
              </a:spcBef>
              <a:buFont typeface="Baskerville Old Face"/>
              <a:buChar char="–"/>
              <a:tabLst>
                <a:tab pos="756285" algn="l"/>
              </a:tabLst>
            </a:pPr>
            <a:r>
              <a:rPr sz="2800" spc="-5" dirty="0" smtClean="0">
                <a:latin typeface="Baskerville Old Face"/>
                <a:cs typeface="Baskerville Old Face"/>
              </a:rPr>
              <a:t>F</a:t>
            </a:r>
            <a:r>
              <a:rPr sz="2800" spc="-25" dirty="0" smtClean="0">
                <a:latin typeface="Baskerville Old Face"/>
                <a:cs typeface="Baskerville Old Face"/>
              </a:rPr>
              <a:t>a</a:t>
            </a:r>
            <a:r>
              <a:rPr sz="2800" spc="5" dirty="0" smtClean="0">
                <a:latin typeface="Baskerville Old Face"/>
                <a:cs typeface="Baskerville Old Face"/>
              </a:rPr>
              <a:t>l</a:t>
            </a:r>
            <a:r>
              <a:rPr sz="2800" spc="-10" dirty="0" smtClean="0">
                <a:latin typeface="Baskerville Old Face"/>
                <a:cs typeface="Baskerville Old Face"/>
              </a:rPr>
              <a:t>ls</a:t>
            </a:r>
            <a:r>
              <a:rPr sz="2800" spc="-10" dirty="0" smtClean="0">
                <a:latin typeface="Times New Roman"/>
                <a:cs typeface="Times New Roman"/>
              </a:rPr>
              <a:t> </a:t>
            </a:r>
            <a:r>
              <a:rPr sz="2800" spc="-10" dirty="0" smtClean="0">
                <a:latin typeface="Baskerville Old Face"/>
                <a:cs typeface="Baskerville Old Face"/>
              </a:rPr>
              <a:t>t</a:t>
            </a:r>
            <a:r>
              <a:rPr sz="2800" spc="-15" dirty="0" smtClean="0">
                <a:latin typeface="Baskerville Old Face"/>
                <a:cs typeface="Baskerville Old Face"/>
              </a:rPr>
              <a:t>o</a:t>
            </a:r>
            <a:r>
              <a:rPr sz="2800" spc="10" dirty="0" smtClean="0">
                <a:latin typeface="Times New Roman"/>
                <a:cs typeface="Times New Roman"/>
              </a:rPr>
              <a:t> </a:t>
            </a:r>
            <a:r>
              <a:rPr sz="2800" spc="-15" dirty="0" smtClean="0">
                <a:latin typeface="Baskerville Old Face"/>
                <a:cs typeface="Baskerville Old Face"/>
              </a:rPr>
              <a:t>a</a:t>
            </a:r>
            <a:r>
              <a:rPr sz="2800" spc="-15" dirty="0" smtClean="0">
                <a:latin typeface="Times New Roman"/>
                <a:cs typeface="Times New Roman"/>
              </a:rPr>
              <a:t> </a:t>
            </a:r>
            <a:r>
              <a:rPr sz="2800" spc="5" dirty="0" smtClean="0">
                <a:latin typeface="Baskerville Old Face"/>
                <a:cs typeface="Baskerville Old Face"/>
              </a:rPr>
              <a:t>h</a:t>
            </a:r>
            <a:r>
              <a:rPr sz="2800" spc="-10" dirty="0" smtClean="0">
                <a:latin typeface="Baskerville Old Face"/>
                <a:cs typeface="Baskerville Old Face"/>
              </a:rPr>
              <a:t>i</a:t>
            </a:r>
            <a:r>
              <a:rPr sz="2800" spc="-15" dirty="0" smtClean="0">
                <a:latin typeface="Baskerville Old Face"/>
                <a:cs typeface="Baskerville Old Face"/>
              </a:rPr>
              <a:t>g</a:t>
            </a:r>
            <a:r>
              <a:rPr sz="2800" spc="-5" dirty="0" smtClean="0">
                <a:latin typeface="Baskerville Old Face"/>
                <a:cs typeface="Baskerville Old Face"/>
              </a:rPr>
              <a:t>h</a:t>
            </a:r>
            <a:r>
              <a:rPr sz="2800" spc="-20" dirty="0" smtClean="0">
                <a:latin typeface="Baskerville Old Face"/>
                <a:cs typeface="Baskerville Old Face"/>
              </a:rPr>
              <a:t>e</a:t>
            </a:r>
            <a:r>
              <a:rPr sz="2800" spc="-10" dirty="0" smtClean="0">
                <a:latin typeface="Baskerville Old Face"/>
                <a:cs typeface="Baskerville Old Face"/>
              </a:rPr>
              <a:t>r</a:t>
            </a:r>
            <a:r>
              <a:rPr sz="2800" spc="-5" dirty="0" smtClean="0">
                <a:latin typeface="Times New Roman"/>
                <a:cs typeface="Times New Roman"/>
              </a:rPr>
              <a:t> </a:t>
            </a:r>
            <a:r>
              <a:rPr sz="2800" spc="-10" dirty="0" smtClean="0">
                <a:latin typeface="Baskerville Old Face"/>
                <a:cs typeface="Baskerville Old Face"/>
              </a:rPr>
              <a:t>lev</a:t>
            </a:r>
            <a:r>
              <a:rPr sz="2800" spc="-5" dirty="0" smtClean="0">
                <a:latin typeface="Baskerville Old Face"/>
                <a:cs typeface="Baskerville Old Face"/>
              </a:rPr>
              <a:t>e</a:t>
            </a:r>
            <a:r>
              <a:rPr sz="2800" spc="0" dirty="0" smtClean="0">
                <a:latin typeface="Baskerville Old Face"/>
                <a:cs typeface="Baskerville Old Face"/>
              </a:rPr>
              <a:t>l</a:t>
            </a:r>
            <a:endParaRPr sz="2800" dirty="0">
              <a:latin typeface="Baskerville Old Face"/>
              <a:cs typeface="Baskerville Old Face"/>
            </a:endParaRPr>
          </a:p>
          <a:p>
            <a:pPr marL="756285" lvl="1" indent="-287020">
              <a:lnSpc>
                <a:spcPct val="100000"/>
              </a:lnSpc>
              <a:spcBef>
                <a:spcPts val="335"/>
              </a:spcBef>
              <a:buFont typeface="Baskerville Old Face"/>
              <a:buChar char="–"/>
              <a:tabLst>
                <a:tab pos="756285" algn="l"/>
              </a:tabLst>
            </a:pPr>
            <a:r>
              <a:rPr sz="2800" spc="-10" dirty="0" smtClean="0">
                <a:latin typeface="Baskerville Old Face"/>
                <a:cs typeface="Baskerville Old Face"/>
              </a:rPr>
              <a:t>Sli</a:t>
            </a:r>
            <a:r>
              <a:rPr sz="2800" spc="-5" dirty="0" smtClean="0">
                <a:latin typeface="Baskerville Old Face"/>
                <a:cs typeface="Baskerville Old Face"/>
              </a:rPr>
              <a:t>p</a:t>
            </a:r>
            <a:r>
              <a:rPr sz="2800" spc="-10" dirty="0" smtClean="0">
                <a:latin typeface="Baskerville Old Face"/>
                <a:cs typeface="Baskerville Old Face"/>
              </a:rPr>
              <a:t>s</a:t>
            </a:r>
            <a:r>
              <a:rPr lang="en-US" sz="2800" dirty="0">
                <a:latin typeface="Baskerville Old Face"/>
                <a:cs typeface="Baskerville Old Face"/>
              </a:rPr>
              <a:t> </a:t>
            </a:r>
            <a:r>
              <a:rPr lang="en-US" sz="2800" dirty="0" smtClean="0">
                <a:latin typeface="Baskerville Old Face"/>
                <a:cs typeface="Baskerville Old Face"/>
              </a:rPr>
              <a:t>&amp; </a:t>
            </a:r>
            <a:r>
              <a:rPr sz="2800" spc="-25" dirty="0" smtClean="0">
                <a:latin typeface="Baskerville Old Face"/>
                <a:cs typeface="Baskerville Old Face"/>
              </a:rPr>
              <a:t>T</a:t>
            </a:r>
            <a:r>
              <a:rPr sz="2800" spc="-15" dirty="0" smtClean="0">
                <a:latin typeface="Baskerville Old Face"/>
                <a:cs typeface="Baskerville Old Face"/>
              </a:rPr>
              <a:t>r</a:t>
            </a:r>
            <a:r>
              <a:rPr sz="2800" spc="-10" dirty="0" smtClean="0">
                <a:latin typeface="Baskerville Old Face"/>
                <a:cs typeface="Baskerville Old Face"/>
              </a:rPr>
              <a:t>i</a:t>
            </a:r>
            <a:r>
              <a:rPr sz="2800" spc="-5" dirty="0" smtClean="0">
                <a:latin typeface="Baskerville Old Face"/>
                <a:cs typeface="Baskerville Old Face"/>
              </a:rPr>
              <a:t>p</a:t>
            </a:r>
            <a:r>
              <a:rPr sz="2800" spc="-10" dirty="0" smtClean="0">
                <a:latin typeface="Baskerville Old Face"/>
                <a:cs typeface="Baskerville Old Face"/>
              </a:rPr>
              <a:t>s</a:t>
            </a:r>
            <a:endParaRPr sz="2800" dirty="0">
              <a:latin typeface="Baskerville Old Face"/>
              <a:cs typeface="Baskerville Old Face"/>
            </a:endParaRPr>
          </a:p>
        </p:txBody>
      </p:sp>
      <p:sp>
        <p:nvSpPr>
          <p:cNvPr id="4" name="object 4" title="Clipart"/>
          <p:cNvSpPr/>
          <p:nvPr/>
        </p:nvSpPr>
        <p:spPr>
          <a:xfrm>
            <a:off x="7391400" y="5408743"/>
            <a:ext cx="2017775" cy="1904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526539" y="2209800"/>
            <a:ext cx="6550661" cy="40190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065">
              <a:lnSpc>
                <a:spcPct val="100000"/>
              </a:lnSpc>
              <a:tabLst>
                <a:tab pos="355600" algn="l"/>
              </a:tabLst>
            </a:pPr>
            <a:endParaRPr sz="2400" dirty="0">
              <a:latin typeface="Baskerville Old Face"/>
              <a:cs typeface="Baskerville Old Face"/>
            </a:endParaRPr>
          </a:p>
          <a:p>
            <a:pPr marL="756285" lvl="1" indent="-287020">
              <a:lnSpc>
                <a:spcPct val="100000"/>
              </a:lnSpc>
              <a:spcBef>
                <a:spcPts val="275"/>
              </a:spcBef>
              <a:buFont typeface="Baskerville Old Face"/>
              <a:buChar char="–"/>
              <a:tabLst>
                <a:tab pos="756285" algn="l"/>
              </a:tabLst>
            </a:pPr>
            <a:r>
              <a:rPr sz="2400" spc="-10" dirty="0" smtClean="0">
                <a:latin typeface="Baskerville Old Face"/>
                <a:cs typeface="Baskerville Old Face"/>
              </a:rPr>
              <a:t>R</a:t>
            </a:r>
            <a:r>
              <a:rPr sz="2400" spc="-5" dirty="0" smtClean="0">
                <a:latin typeface="Baskerville Old Face"/>
                <a:cs typeface="Baskerville Old Face"/>
              </a:rPr>
              <a:t>ec</a:t>
            </a:r>
            <a:r>
              <a:rPr sz="2400" spc="0" dirty="0" smtClean="0">
                <a:latin typeface="Baskerville Old Face"/>
                <a:cs typeface="Baskerville Old Face"/>
              </a:rPr>
              <a:t>o</a:t>
            </a:r>
            <a:r>
              <a:rPr sz="2400" spc="-5" dirty="0" smtClean="0">
                <a:latin typeface="Baskerville Old Face"/>
                <a:cs typeface="Baskerville Old Face"/>
              </a:rPr>
              <a:t>g</a:t>
            </a:r>
            <a:r>
              <a:rPr sz="2400" spc="5" dirty="0" smtClean="0">
                <a:latin typeface="Baskerville Old Face"/>
                <a:cs typeface="Baskerville Old Face"/>
              </a:rPr>
              <a:t>n</a:t>
            </a:r>
            <a:r>
              <a:rPr sz="2400" spc="-10" dirty="0" smtClean="0">
                <a:latin typeface="Baskerville Old Face"/>
                <a:cs typeface="Baskerville Old Face"/>
              </a:rPr>
              <a:t>i</a:t>
            </a:r>
            <a:r>
              <a:rPr sz="2400" spc="10" dirty="0" smtClean="0">
                <a:latin typeface="Baskerville Old Face"/>
                <a:cs typeface="Baskerville Old Face"/>
              </a:rPr>
              <a:t>t</a:t>
            </a:r>
            <a:r>
              <a:rPr sz="2400" spc="-10" dirty="0" smtClean="0">
                <a:latin typeface="Baskerville Old Face"/>
                <a:cs typeface="Baskerville Old Face"/>
              </a:rPr>
              <a:t>i</a:t>
            </a:r>
            <a:r>
              <a:rPr sz="2400" spc="0" dirty="0" smtClean="0">
                <a:latin typeface="Baskerville Old Face"/>
                <a:cs typeface="Baskerville Old Face"/>
              </a:rPr>
              <a:t>on</a:t>
            </a:r>
            <a:r>
              <a:rPr sz="2400" spc="-5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Baskerville Old Face"/>
                <a:cs typeface="Baskerville Old Face"/>
              </a:rPr>
              <a:t>of</a:t>
            </a:r>
            <a:r>
              <a:rPr sz="2400" spc="-5" dirty="0" smtClean="0">
                <a:latin typeface="Times New Roman"/>
                <a:cs typeface="Times New Roman"/>
              </a:rPr>
              <a:t> </a:t>
            </a:r>
            <a:r>
              <a:rPr sz="2400" spc="-5" dirty="0" smtClean="0">
                <a:latin typeface="Baskerville Old Face"/>
                <a:cs typeface="Baskerville Old Face"/>
              </a:rPr>
              <a:t>F</a:t>
            </a:r>
            <a:r>
              <a:rPr sz="2400" spc="-10" dirty="0" smtClean="0">
                <a:latin typeface="Baskerville Old Face"/>
                <a:cs typeface="Baskerville Old Face"/>
              </a:rPr>
              <a:t>a</a:t>
            </a:r>
            <a:r>
              <a:rPr sz="2400" spc="5" dirty="0" smtClean="0">
                <a:latin typeface="Baskerville Old Face"/>
                <a:cs typeface="Baskerville Old Face"/>
              </a:rPr>
              <a:t>l</a:t>
            </a:r>
            <a:r>
              <a:rPr sz="2400" spc="0" dirty="0" smtClean="0">
                <a:latin typeface="Baskerville Old Face"/>
                <a:cs typeface="Baskerville Old Face"/>
              </a:rPr>
              <a:t>l</a:t>
            </a:r>
            <a:r>
              <a:rPr sz="2400" spc="-10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Baskerville Old Face"/>
                <a:cs typeface="Baskerville Old Face"/>
              </a:rPr>
              <a:t>H</a:t>
            </a:r>
            <a:r>
              <a:rPr sz="2400" spc="-10" dirty="0" smtClean="0">
                <a:latin typeface="Baskerville Old Face"/>
                <a:cs typeface="Baskerville Old Face"/>
              </a:rPr>
              <a:t>a</a:t>
            </a:r>
            <a:r>
              <a:rPr sz="2400" spc="5" dirty="0" smtClean="0">
                <a:latin typeface="Baskerville Old Face"/>
                <a:cs typeface="Baskerville Old Face"/>
              </a:rPr>
              <a:t>za</a:t>
            </a:r>
            <a:r>
              <a:rPr sz="2400" spc="0" dirty="0" smtClean="0">
                <a:latin typeface="Baskerville Old Face"/>
                <a:cs typeface="Baskerville Old Face"/>
              </a:rPr>
              <a:t>rds</a:t>
            </a:r>
            <a:endParaRPr sz="2400" dirty="0">
              <a:latin typeface="Baskerville Old Face"/>
              <a:cs typeface="Baskerville Old Face"/>
            </a:endParaRPr>
          </a:p>
          <a:p>
            <a:pPr marL="756285" lvl="1" indent="-287020">
              <a:lnSpc>
                <a:spcPct val="100000"/>
              </a:lnSpc>
              <a:spcBef>
                <a:spcPts val="285"/>
              </a:spcBef>
              <a:buFont typeface="Baskerville Old Face"/>
              <a:buChar char="–"/>
              <a:tabLst>
                <a:tab pos="756285" algn="l"/>
              </a:tabLst>
            </a:pPr>
            <a:r>
              <a:rPr sz="2400" spc="-10" dirty="0" smtClean="0">
                <a:latin typeface="Baskerville Old Face"/>
                <a:cs typeface="Baskerville Old Face"/>
              </a:rPr>
              <a:t>R</a:t>
            </a:r>
            <a:r>
              <a:rPr sz="2400" spc="-5" dirty="0" smtClean="0">
                <a:latin typeface="Baskerville Old Face"/>
                <a:cs typeface="Baskerville Old Face"/>
              </a:rPr>
              <a:t>e</a:t>
            </a:r>
            <a:r>
              <a:rPr sz="2400" spc="10" dirty="0" smtClean="0">
                <a:latin typeface="Baskerville Old Face"/>
                <a:cs typeface="Baskerville Old Face"/>
              </a:rPr>
              <a:t>v</a:t>
            </a:r>
            <a:r>
              <a:rPr sz="2400" spc="5" dirty="0" smtClean="0">
                <a:latin typeface="Baskerville Old Face"/>
                <a:cs typeface="Baskerville Old Face"/>
              </a:rPr>
              <a:t>i</a:t>
            </a:r>
            <a:r>
              <a:rPr sz="2400" spc="-5" dirty="0" smtClean="0">
                <a:latin typeface="Baskerville Old Face"/>
                <a:cs typeface="Baskerville Old Face"/>
              </a:rPr>
              <a:t>e</a:t>
            </a:r>
            <a:r>
              <a:rPr sz="2400" spc="0" dirty="0" smtClean="0">
                <a:latin typeface="Baskerville Old Face"/>
                <a:cs typeface="Baskerville Old Face"/>
              </a:rPr>
              <a:t>w</a:t>
            </a:r>
            <a:r>
              <a:rPr sz="2400" spc="0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Baskerville Old Face"/>
                <a:cs typeface="Baskerville Old Face"/>
              </a:rPr>
              <a:t>of</a:t>
            </a:r>
            <a:r>
              <a:rPr sz="2400" spc="-5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Baskerville Old Face"/>
                <a:cs typeface="Baskerville Old Face"/>
              </a:rPr>
              <a:t>App</a:t>
            </a:r>
            <a:r>
              <a:rPr sz="2400" spc="5" dirty="0" smtClean="0">
                <a:latin typeface="Baskerville Old Face"/>
                <a:cs typeface="Baskerville Old Face"/>
              </a:rPr>
              <a:t>li</a:t>
            </a:r>
            <a:r>
              <a:rPr sz="2400" spc="-5" dirty="0" smtClean="0">
                <a:latin typeface="Baskerville Old Face"/>
                <a:cs typeface="Baskerville Old Face"/>
              </a:rPr>
              <a:t>c</a:t>
            </a:r>
            <a:r>
              <a:rPr sz="2400" spc="-10" dirty="0" smtClean="0">
                <a:latin typeface="Baskerville Old Face"/>
                <a:cs typeface="Baskerville Old Face"/>
              </a:rPr>
              <a:t>a</a:t>
            </a:r>
            <a:r>
              <a:rPr sz="2400" spc="0" dirty="0" smtClean="0">
                <a:latin typeface="Baskerville Old Face"/>
                <a:cs typeface="Baskerville Old Face"/>
              </a:rPr>
              <a:t>b</a:t>
            </a:r>
            <a:r>
              <a:rPr sz="2400" spc="5" dirty="0" smtClean="0">
                <a:latin typeface="Baskerville Old Face"/>
                <a:cs typeface="Baskerville Old Face"/>
              </a:rPr>
              <a:t>l</a:t>
            </a:r>
            <a:r>
              <a:rPr sz="2400" spc="0" dirty="0" smtClean="0">
                <a:latin typeface="Baskerville Old Face"/>
                <a:cs typeface="Baskerville Old Face"/>
              </a:rPr>
              <a:t>e</a:t>
            </a:r>
            <a:r>
              <a:rPr sz="2400" spc="-5" dirty="0" smtClean="0">
                <a:latin typeface="Times New Roman"/>
                <a:cs typeface="Times New Roman"/>
              </a:rPr>
              <a:t> </a:t>
            </a:r>
            <a:r>
              <a:rPr sz="2400" spc="-10" dirty="0" smtClean="0">
                <a:latin typeface="Baskerville Old Face"/>
                <a:cs typeface="Baskerville Old Face"/>
              </a:rPr>
              <a:t>S</a:t>
            </a:r>
            <a:r>
              <a:rPr sz="2400" spc="-5" dirty="0" smtClean="0">
                <a:latin typeface="Baskerville Old Face"/>
                <a:cs typeface="Baskerville Old Face"/>
              </a:rPr>
              <a:t>t</a:t>
            </a:r>
            <a:r>
              <a:rPr sz="2400" spc="5" dirty="0" smtClean="0">
                <a:latin typeface="Baskerville Old Face"/>
                <a:cs typeface="Baskerville Old Face"/>
              </a:rPr>
              <a:t>a</a:t>
            </a:r>
            <a:r>
              <a:rPr sz="2400" spc="-5" dirty="0" smtClean="0">
                <a:latin typeface="Baskerville Old Face"/>
                <a:cs typeface="Baskerville Old Face"/>
              </a:rPr>
              <a:t>n</a:t>
            </a:r>
            <a:r>
              <a:rPr sz="2400" spc="0" dirty="0" smtClean="0">
                <a:latin typeface="Baskerville Old Face"/>
                <a:cs typeface="Baskerville Old Face"/>
              </a:rPr>
              <a:t>d</a:t>
            </a:r>
            <a:r>
              <a:rPr sz="2400" spc="-10" dirty="0" smtClean="0">
                <a:latin typeface="Baskerville Old Face"/>
                <a:cs typeface="Baskerville Old Face"/>
              </a:rPr>
              <a:t>a</a:t>
            </a:r>
            <a:r>
              <a:rPr sz="2400" spc="0" dirty="0" smtClean="0">
                <a:latin typeface="Baskerville Old Face"/>
                <a:cs typeface="Baskerville Old Face"/>
              </a:rPr>
              <a:t>rds/</a:t>
            </a:r>
            <a:r>
              <a:rPr sz="2400" spc="-10" dirty="0" smtClean="0">
                <a:latin typeface="Baskerville Old Face"/>
                <a:cs typeface="Baskerville Old Face"/>
              </a:rPr>
              <a:t>R</a:t>
            </a:r>
            <a:r>
              <a:rPr sz="2400" spc="-5" dirty="0" smtClean="0">
                <a:latin typeface="Baskerville Old Face"/>
                <a:cs typeface="Baskerville Old Face"/>
              </a:rPr>
              <a:t>eg</a:t>
            </a:r>
            <a:r>
              <a:rPr sz="2400" spc="5" dirty="0" smtClean="0">
                <a:latin typeface="Baskerville Old Face"/>
                <a:cs typeface="Baskerville Old Face"/>
              </a:rPr>
              <a:t>u</a:t>
            </a:r>
            <a:r>
              <a:rPr sz="2400" spc="-10" dirty="0" smtClean="0">
                <a:latin typeface="Baskerville Old Face"/>
                <a:cs typeface="Baskerville Old Face"/>
              </a:rPr>
              <a:t>la</a:t>
            </a:r>
            <a:r>
              <a:rPr sz="2400" spc="10" dirty="0" smtClean="0">
                <a:latin typeface="Baskerville Old Face"/>
                <a:cs typeface="Baskerville Old Face"/>
              </a:rPr>
              <a:t>t</a:t>
            </a:r>
            <a:r>
              <a:rPr sz="2400" spc="-10" dirty="0" smtClean="0">
                <a:latin typeface="Baskerville Old Face"/>
                <a:cs typeface="Baskerville Old Face"/>
              </a:rPr>
              <a:t>i</a:t>
            </a:r>
            <a:r>
              <a:rPr sz="2400" spc="0" dirty="0" smtClean="0">
                <a:latin typeface="Baskerville Old Face"/>
                <a:cs typeface="Baskerville Old Face"/>
              </a:rPr>
              <a:t>o</a:t>
            </a:r>
            <a:r>
              <a:rPr sz="2400" spc="-5" dirty="0" smtClean="0">
                <a:latin typeface="Baskerville Old Face"/>
                <a:cs typeface="Baskerville Old Face"/>
              </a:rPr>
              <a:t>n</a:t>
            </a:r>
            <a:r>
              <a:rPr sz="2400" spc="0" dirty="0" smtClean="0">
                <a:latin typeface="Baskerville Old Face"/>
                <a:cs typeface="Baskerville Old Face"/>
              </a:rPr>
              <a:t>s</a:t>
            </a:r>
            <a:endParaRPr sz="2400" dirty="0">
              <a:latin typeface="Baskerville Old Face"/>
              <a:cs typeface="Baskerville Old Face"/>
            </a:endParaRPr>
          </a:p>
          <a:p>
            <a:pPr marL="756285" lvl="1" indent="-287020">
              <a:lnSpc>
                <a:spcPct val="100000"/>
              </a:lnSpc>
              <a:spcBef>
                <a:spcPts val="275"/>
              </a:spcBef>
              <a:buFont typeface="Baskerville Old Face"/>
              <a:buChar char="–"/>
              <a:tabLst>
                <a:tab pos="756285" algn="l"/>
              </a:tabLst>
            </a:pPr>
            <a:r>
              <a:rPr sz="2400" dirty="0" smtClean="0">
                <a:latin typeface="Baskerville Old Face"/>
                <a:cs typeface="Baskerville Old Face"/>
              </a:rPr>
              <a:t>B</a:t>
            </a:r>
            <a:r>
              <a:rPr sz="2400" spc="-10" dirty="0" smtClean="0">
                <a:latin typeface="Baskerville Old Face"/>
                <a:cs typeface="Baskerville Old Face"/>
              </a:rPr>
              <a:t>a</a:t>
            </a:r>
            <a:r>
              <a:rPr sz="2400" spc="0" dirty="0" smtClean="0">
                <a:latin typeface="Baskerville Old Face"/>
                <a:cs typeface="Baskerville Old Face"/>
              </a:rPr>
              <a:t>s</a:t>
            </a:r>
            <a:r>
              <a:rPr sz="2400" spc="-10" dirty="0" smtClean="0">
                <a:latin typeface="Baskerville Old Face"/>
                <a:cs typeface="Baskerville Old Face"/>
              </a:rPr>
              <a:t>i</a:t>
            </a:r>
            <a:r>
              <a:rPr sz="2400" spc="0" dirty="0" smtClean="0">
                <a:latin typeface="Baskerville Old Face"/>
                <a:cs typeface="Baskerville Old Face"/>
              </a:rPr>
              <a:t>c</a:t>
            </a:r>
            <a:r>
              <a:rPr sz="2400" spc="-5" dirty="0" smtClean="0">
                <a:latin typeface="Times New Roman"/>
                <a:cs typeface="Times New Roman"/>
              </a:rPr>
              <a:t> </a:t>
            </a:r>
            <a:r>
              <a:rPr sz="2400" spc="5" dirty="0" smtClean="0">
                <a:latin typeface="Baskerville Old Face"/>
                <a:cs typeface="Baskerville Old Face"/>
              </a:rPr>
              <a:t>Fal</a:t>
            </a:r>
            <a:r>
              <a:rPr sz="2400" spc="0" dirty="0" smtClean="0">
                <a:latin typeface="Baskerville Old Face"/>
                <a:cs typeface="Baskerville Old Face"/>
              </a:rPr>
              <a:t>l</a:t>
            </a:r>
            <a:r>
              <a:rPr sz="2400" spc="-10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Baskerville Old Face"/>
                <a:cs typeface="Baskerville Old Face"/>
              </a:rPr>
              <a:t>Pr</a:t>
            </a:r>
            <a:r>
              <a:rPr sz="2400" spc="-5" dirty="0" smtClean="0">
                <a:latin typeface="Baskerville Old Face"/>
                <a:cs typeface="Baskerville Old Face"/>
              </a:rPr>
              <a:t>e</a:t>
            </a:r>
            <a:r>
              <a:rPr sz="2400" spc="10" dirty="0" smtClean="0">
                <a:latin typeface="Baskerville Old Face"/>
                <a:cs typeface="Baskerville Old Face"/>
              </a:rPr>
              <a:t>v</a:t>
            </a:r>
            <a:r>
              <a:rPr sz="2400" spc="-5" dirty="0" smtClean="0">
                <a:latin typeface="Baskerville Old Face"/>
                <a:cs typeface="Baskerville Old Face"/>
              </a:rPr>
              <a:t>en</a:t>
            </a:r>
            <a:r>
              <a:rPr sz="2400" spc="10" dirty="0" smtClean="0">
                <a:latin typeface="Baskerville Old Face"/>
                <a:cs typeface="Baskerville Old Face"/>
              </a:rPr>
              <a:t>t</a:t>
            </a:r>
            <a:r>
              <a:rPr sz="2400" spc="-10" dirty="0" smtClean="0">
                <a:latin typeface="Baskerville Old Face"/>
                <a:cs typeface="Baskerville Old Face"/>
              </a:rPr>
              <a:t>i</a:t>
            </a:r>
            <a:r>
              <a:rPr sz="2400" spc="0" dirty="0" smtClean="0">
                <a:latin typeface="Baskerville Old Face"/>
                <a:cs typeface="Baskerville Old Face"/>
              </a:rPr>
              <a:t>on</a:t>
            </a:r>
            <a:r>
              <a:rPr sz="2400" spc="-5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Baskerville Old Face"/>
                <a:cs typeface="Baskerville Old Face"/>
              </a:rPr>
              <a:t>Pr</a:t>
            </a:r>
            <a:r>
              <a:rPr sz="2400" spc="-10" dirty="0" smtClean="0">
                <a:latin typeface="Baskerville Old Face"/>
                <a:cs typeface="Baskerville Old Face"/>
              </a:rPr>
              <a:t>i</a:t>
            </a:r>
            <a:r>
              <a:rPr sz="2400" spc="-5" dirty="0" smtClean="0">
                <a:latin typeface="Baskerville Old Face"/>
                <a:cs typeface="Baskerville Old Face"/>
              </a:rPr>
              <a:t>nc</a:t>
            </a:r>
            <a:r>
              <a:rPr sz="2400" spc="5" dirty="0" smtClean="0">
                <a:latin typeface="Baskerville Old Face"/>
                <a:cs typeface="Baskerville Old Face"/>
              </a:rPr>
              <a:t>i</a:t>
            </a:r>
            <a:r>
              <a:rPr sz="2400" spc="10" dirty="0" smtClean="0">
                <a:latin typeface="Baskerville Old Face"/>
                <a:cs typeface="Baskerville Old Face"/>
              </a:rPr>
              <a:t>p</a:t>
            </a:r>
            <a:r>
              <a:rPr sz="2400" spc="-10" dirty="0" smtClean="0">
                <a:latin typeface="Baskerville Old Face"/>
                <a:cs typeface="Baskerville Old Face"/>
              </a:rPr>
              <a:t>l</a:t>
            </a:r>
            <a:r>
              <a:rPr sz="2400" spc="-5" dirty="0" smtClean="0">
                <a:latin typeface="Baskerville Old Face"/>
                <a:cs typeface="Baskerville Old Face"/>
              </a:rPr>
              <a:t>e</a:t>
            </a:r>
            <a:r>
              <a:rPr sz="2400" spc="0" dirty="0" smtClean="0">
                <a:latin typeface="Baskerville Old Face"/>
                <a:cs typeface="Baskerville Old Face"/>
              </a:rPr>
              <a:t>s</a:t>
            </a:r>
            <a:endParaRPr sz="2400" dirty="0">
              <a:latin typeface="Baskerville Old Face"/>
              <a:cs typeface="Baskerville Old Face"/>
            </a:endParaRPr>
          </a:p>
          <a:p>
            <a:pPr marL="756285" lvl="1" indent="-287020">
              <a:lnSpc>
                <a:spcPct val="100000"/>
              </a:lnSpc>
              <a:spcBef>
                <a:spcPts val="285"/>
              </a:spcBef>
              <a:buFont typeface="Baskerville Old Face"/>
              <a:buChar char="–"/>
              <a:tabLst>
                <a:tab pos="756285" algn="l"/>
              </a:tabLst>
            </a:pPr>
            <a:r>
              <a:rPr sz="2400" dirty="0" smtClean="0">
                <a:latin typeface="Baskerville Old Face"/>
                <a:cs typeface="Baskerville Old Face"/>
              </a:rPr>
              <a:t>B</a:t>
            </a:r>
            <a:r>
              <a:rPr sz="2400" spc="-10" dirty="0" smtClean="0">
                <a:latin typeface="Baskerville Old Face"/>
                <a:cs typeface="Baskerville Old Face"/>
              </a:rPr>
              <a:t>a</a:t>
            </a:r>
            <a:r>
              <a:rPr sz="2400" spc="0" dirty="0" smtClean="0">
                <a:latin typeface="Baskerville Old Face"/>
                <a:cs typeface="Baskerville Old Face"/>
              </a:rPr>
              <a:t>s</a:t>
            </a:r>
            <a:r>
              <a:rPr sz="2400" spc="-10" dirty="0" smtClean="0">
                <a:latin typeface="Baskerville Old Face"/>
                <a:cs typeface="Baskerville Old Face"/>
              </a:rPr>
              <a:t>i</a:t>
            </a:r>
            <a:r>
              <a:rPr sz="2400" spc="0" dirty="0" smtClean="0">
                <a:latin typeface="Baskerville Old Face"/>
                <a:cs typeface="Baskerville Old Face"/>
              </a:rPr>
              <a:t>c</a:t>
            </a:r>
            <a:r>
              <a:rPr sz="2400" spc="-5" dirty="0" smtClean="0">
                <a:latin typeface="Times New Roman"/>
                <a:cs typeface="Times New Roman"/>
              </a:rPr>
              <a:t> </a:t>
            </a:r>
            <a:r>
              <a:rPr sz="2400" spc="5" dirty="0" smtClean="0">
                <a:latin typeface="Baskerville Old Face"/>
                <a:cs typeface="Baskerville Old Face"/>
              </a:rPr>
              <a:t>Fal</a:t>
            </a:r>
            <a:r>
              <a:rPr sz="2400" spc="0" dirty="0" smtClean="0">
                <a:latin typeface="Baskerville Old Face"/>
                <a:cs typeface="Baskerville Old Face"/>
              </a:rPr>
              <a:t>l</a:t>
            </a:r>
            <a:r>
              <a:rPr sz="2400" spc="-10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Baskerville Old Face"/>
                <a:cs typeface="Baskerville Old Face"/>
              </a:rPr>
              <a:t>Pro</a:t>
            </a:r>
            <a:r>
              <a:rPr sz="2400" spc="-5" dirty="0" smtClean="0">
                <a:latin typeface="Baskerville Old Face"/>
                <a:cs typeface="Baskerville Old Face"/>
              </a:rPr>
              <a:t>tect</a:t>
            </a:r>
            <a:r>
              <a:rPr sz="2400" spc="-10" dirty="0" smtClean="0">
                <a:latin typeface="Baskerville Old Face"/>
                <a:cs typeface="Baskerville Old Face"/>
              </a:rPr>
              <a:t>i</a:t>
            </a:r>
            <a:r>
              <a:rPr sz="2400" spc="0" dirty="0" smtClean="0">
                <a:latin typeface="Baskerville Old Face"/>
                <a:cs typeface="Baskerville Old Face"/>
              </a:rPr>
              <a:t>on</a:t>
            </a:r>
            <a:r>
              <a:rPr sz="2400" spc="-5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Baskerville Old Face"/>
                <a:cs typeface="Baskerville Old Face"/>
              </a:rPr>
              <a:t>Pr</a:t>
            </a:r>
            <a:r>
              <a:rPr sz="2400" spc="5" dirty="0" smtClean="0">
                <a:latin typeface="Baskerville Old Face"/>
                <a:cs typeface="Baskerville Old Face"/>
              </a:rPr>
              <a:t>i</a:t>
            </a:r>
            <a:r>
              <a:rPr sz="2400" spc="-5" dirty="0" smtClean="0">
                <a:latin typeface="Baskerville Old Face"/>
                <a:cs typeface="Baskerville Old Face"/>
              </a:rPr>
              <a:t>nc</a:t>
            </a:r>
            <a:r>
              <a:rPr sz="2400" spc="5" dirty="0" smtClean="0">
                <a:latin typeface="Baskerville Old Face"/>
                <a:cs typeface="Baskerville Old Face"/>
              </a:rPr>
              <a:t>i</a:t>
            </a:r>
            <a:r>
              <a:rPr sz="2400" spc="10" dirty="0" smtClean="0">
                <a:latin typeface="Baskerville Old Face"/>
                <a:cs typeface="Baskerville Old Face"/>
              </a:rPr>
              <a:t>p</a:t>
            </a:r>
            <a:r>
              <a:rPr sz="2400" spc="-10" dirty="0" smtClean="0">
                <a:latin typeface="Baskerville Old Face"/>
                <a:cs typeface="Baskerville Old Face"/>
              </a:rPr>
              <a:t>l</a:t>
            </a:r>
            <a:r>
              <a:rPr sz="2400" spc="-5" dirty="0" smtClean="0">
                <a:latin typeface="Baskerville Old Face"/>
                <a:cs typeface="Baskerville Old Face"/>
              </a:rPr>
              <a:t>e</a:t>
            </a:r>
            <a:r>
              <a:rPr sz="2400" spc="0" dirty="0" smtClean="0">
                <a:latin typeface="Baskerville Old Face"/>
                <a:cs typeface="Baskerville Old Face"/>
              </a:rPr>
              <a:t>s</a:t>
            </a:r>
            <a:endParaRPr sz="2400" dirty="0">
              <a:latin typeface="Baskerville Old Face"/>
              <a:cs typeface="Baskerville Old Face"/>
            </a:endParaRPr>
          </a:p>
          <a:p>
            <a:pPr marL="756285" lvl="1" indent="-287020">
              <a:lnSpc>
                <a:spcPct val="100000"/>
              </a:lnSpc>
              <a:spcBef>
                <a:spcPts val="285"/>
              </a:spcBef>
              <a:buFont typeface="Baskerville Old Face"/>
              <a:buChar char="–"/>
              <a:tabLst>
                <a:tab pos="756285" algn="l"/>
              </a:tabLst>
            </a:pPr>
            <a:r>
              <a:rPr sz="2400" spc="-5" dirty="0" smtClean="0">
                <a:latin typeface="Baskerville Old Face"/>
                <a:cs typeface="Baskerville Old Face"/>
              </a:rPr>
              <a:t>In</a:t>
            </a:r>
            <a:r>
              <a:rPr sz="2400" spc="0" dirty="0" smtClean="0">
                <a:latin typeface="Baskerville Old Face"/>
                <a:cs typeface="Baskerville Old Face"/>
              </a:rPr>
              <a:t>sp</a:t>
            </a:r>
            <a:r>
              <a:rPr sz="2400" spc="-5" dirty="0" smtClean="0">
                <a:latin typeface="Baskerville Old Face"/>
                <a:cs typeface="Baskerville Old Face"/>
              </a:rPr>
              <a:t>ec</a:t>
            </a:r>
            <a:r>
              <a:rPr sz="2400" spc="10" dirty="0" smtClean="0">
                <a:latin typeface="Baskerville Old Face"/>
                <a:cs typeface="Baskerville Old Face"/>
              </a:rPr>
              <a:t>t</a:t>
            </a:r>
            <a:r>
              <a:rPr sz="2400" spc="-10" dirty="0" smtClean="0">
                <a:latin typeface="Baskerville Old Face"/>
                <a:cs typeface="Baskerville Old Face"/>
              </a:rPr>
              <a:t>i</a:t>
            </a:r>
            <a:r>
              <a:rPr sz="2400" spc="0" dirty="0" smtClean="0">
                <a:latin typeface="Baskerville Old Face"/>
                <a:cs typeface="Baskerville Old Face"/>
              </a:rPr>
              <a:t>on</a:t>
            </a:r>
            <a:r>
              <a:rPr sz="2400" spc="-5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Baskerville Old Face"/>
                <a:cs typeface="Baskerville Old Face"/>
              </a:rPr>
              <a:t>Pr</a:t>
            </a:r>
            <a:r>
              <a:rPr sz="2400" spc="-10" dirty="0" smtClean="0">
                <a:latin typeface="Baskerville Old Face"/>
                <a:cs typeface="Baskerville Old Face"/>
              </a:rPr>
              <a:t>i</a:t>
            </a:r>
            <a:r>
              <a:rPr sz="2400" spc="-5" dirty="0" smtClean="0">
                <a:latin typeface="Baskerville Old Face"/>
                <a:cs typeface="Baskerville Old Face"/>
              </a:rPr>
              <a:t>n</a:t>
            </a:r>
            <a:r>
              <a:rPr sz="2400" spc="5" dirty="0" smtClean="0">
                <a:latin typeface="Baskerville Old Face"/>
                <a:cs typeface="Baskerville Old Face"/>
              </a:rPr>
              <a:t>c</a:t>
            </a:r>
            <a:r>
              <a:rPr sz="2400" spc="-10" dirty="0" smtClean="0">
                <a:latin typeface="Baskerville Old Face"/>
                <a:cs typeface="Baskerville Old Face"/>
              </a:rPr>
              <a:t>i</a:t>
            </a:r>
            <a:r>
              <a:rPr sz="2400" spc="10" dirty="0" smtClean="0">
                <a:latin typeface="Baskerville Old Face"/>
                <a:cs typeface="Baskerville Old Face"/>
              </a:rPr>
              <a:t>p</a:t>
            </a:r>
            <a:r>
              <a:rPr sz="2400" spc="5" dirty="0" smtClean="0">
                <a:latin typeface="Baskerville Old Face"/>
                <a:cs typeface="Baskerville Old Face"/>
              </a:rPr>
              <a:t>l</a:t>
            </a:r>
            <a:r>
              <a:rPr sz="2400" spc="-5" dirty="0" smtClean="0">
                <a:latin typeface="Baskerville Old Face"/>
                <a:cs typeface="Baskerville Old Face"/>
              </a:rPr>
              <a:t>e</a:t>
            </a:r>
            <a:r>
              <a:rPr sz="2400" spc="0" dirty="0" smtClean="0">
                <a:latin typeface="Baskerville Old Face"/>
                <a:cs typeface="Baskerville Old Face"/>
              </a:rPr>
              <a:t>s</a:t>
            </a:r>
            <a:endParaRPr sz="2400" dirty="0">
              <a:latin typeface="Baskerville Old Face"/>
              <a:cs typeface="Baskerville Old Face"/>
            </a:endParaRPr>
          </a:p>
          <a:p>
            <a:pPr marL="756285" lvl="1" indent="-287020">
              <a:lnSpc>
                <a:spcPct val="100000"/>
              </a:lnSpc>
              <a:spcBef>
                <a:spcPts val="275"/>
              </a:spcBef>
              <a:buFont typeface="Baskerville Old Face"/>
              <a:buChar char="–"/>
              <a:tabLst>
                <a:tab pos="756285" algn="l"/>
              </a:tabLst>
            </a:pPr>
            <a:r>
              <a:rPr sz="2400" spc="-10" dirty="0" smtClean="0">
                <a:latin typeface="Baskerville Old Face"/>
                <a:cs typeface="Baskerville Old Face"/>
              </a:rPr>
              <a:t>R</a:t>
            </a:r>
            <a:r>
              <a:rPr sz="2400" spc="-5" dirty="0" smtClean="0">
                <a:latin typeface="Baskerville Old Face"/>
                <a:cs typeface="Baskerville Old Face"/>
              </a:rPr>
              <a:t>e</a:t>
            </a:r>
            <a:r>
              <a:rPr sz="2400" spc="0" dirty="0" smtClean="0">
                <a:latin typeface="Baskerville Old Face"/>
                <a:cs typeface="Baskerville Old Face"/>
              </a:rPr>
              <a:t>s</a:t>
            </a:r>
            <a:r>
              <a:rPr sz="2400" spc="-5" dirty="0" smtClean="0">
                <a:latin typeface="Baskerville Old Face"/>
                <a:cs typeface="Baskerville Old Face"/>
              </a:rPr>
              <a:t>c</a:t>
            </a:r>
            <a:r>
              <a:rPr sz="2400" spc="5" dirty="0" smtClean="0">
                <a:latin typeface="Baskerville Old Face"/>
                <a:cs typeface="Baskerville Old Face"/>
              </a:rPr>
              <a:t>u</a:t>
            </a:r>
            <a:r>
              <a:rPr sz="2400" spc="0" dirty="0" smtClean="0">
                <a:latin typeface="Baskerville Old Face"/>
                <a:cs typeface="Baskerville Old Face"/>
              </a:rPr>
              <a:t>e</a:t>
            </a:r>
            <a:r>
              <a:rPr sz="2400" spc="-5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Baskerville Old Face"/>
                <a:cs typeface="Baskerville Old Face"/>
              </a:rPr>
              <a:t>Pr</a:t>
            </a:r>
            <a:r>
              <a:rPr sz="2400" spc="-10" dirty="0" smtClean="0">
                <a:latin typeface="Baskerville Old Face"/>
                <a:cs typeface="Baskerville Old Face"/>
              </a:rPr>
              <a:t>i</a:t>
            </a:r>
            <a:r>
              <a:rPr sz="2400" spc="5" dirty="0" smtClean="0">
                <a:latin typeface="Baskerville Old Face"/>
                <a:cs typeface="Baskerville Old Face"/>
              </a:rPr>
              <a:t>n</a:t>
            </a:r>
            <a:r>
              <a:rPr sz="2400" spc="-5" dirty="0" smtClean="0">
                <a:latin typeface="Baskerville Old Face"/>
                <a:cs typeface="Baskerville Old Face"/>
              </a:rPr>
              <a:t>c</a:t>
            </a:r>
            <a:r>
              <a:rPr sz="2400" spc="-10" dirty="0" smtClean="0">
                <a:latin typeface="Baskerville Old Face"/>
                <a:cs typeface="Baskerville Old Face"/>
              </a:rPr>
              <a:t>i</a:t>
            </a:r>
            <a:r>
              <a:rPr sz="2400" spc="10" dirty="0" smtClean="0">
                <a:latin typeface="Baskerville Old Face"/>
                <a:cs typeface="Baskerville Old Face"/>
              </a:rPr>
              <a:t>p</a:t>
            </a:r>
            <a:r>
              <a:rPr sz="2400" spc="5" dirty="0" smtClean="0">
                <a:latin typeface="Baskerville Old Face"/>
                <a:cs typeface="Baskerville Old Face"/>
              </a:rPr>
              <a:t>l</a:t>
            </a:r>
            <a:r>
              <a:rPr sz="2400" spc="-5" dirty="0" smtClean="0">
                <a:latin typeface="Baskerville Old Face"/>
                <a:cs typeface="Baskerville Old Face"/>
              </a:rPr>
              <a:t>e</a:t>
            </a:r>
            <a:r>
              <a:rPr sz="2400" spc="0" dirty="0" smtClean="0">
                <a:latin typeface="Baskerville Old Face"/>
                <a:cs typeface="Baskerville Old Face"/>
              </a:rPr>
              <a:t>s</a:t>
            </a:r>
            <a:endParaRPr sz="2400" dirty="0">
              <a:latin typeface="Baskerville Old Face"/>
              <a:cs typeface="Baskerville Old Face"/>
            </a:endParaRPr>
          </a:p>
          <a:p>
            <a:pPr>
              <a:lnSpc>
                <a:spcPts val="500"/>
              </a:lnSpc>
              <a:spcBef>
                <a:spcPts val="34"/>
              </a:spcBef>
              <a:buFont typeface="Baskerville Old Face"/>
              <a:buChar char="•"/>
            </a:pPr>
            <a:endParaRPr sz="500" dirty="0"/>
          </a:p>
        </p:txBody>
      </p:sp>
      <p:sp>
        <p:nvSpPr>
          <p:cNvPr id="4" name="object 4" title="Clip art"/>
          <p:cNvSpPr/>
          <p:nvPr/>
        </p:nvSpPr>
        <p:spPr>
          <a:xfrm>
            <a:off x="7391400" y="5486400"/>
            <a:ext cx="2017775" cy="18287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214829" y="720343"/>
            <a:ext cx="7628741" cy="464820"/>
          </a:xfrm>
        </p:spPr>
        <p:txBody>
          <a:bodyPr/>
          <a:lstStyle/>
          <a:p>
            <a:pPr algn="ctr"/>
            <a:r>
              <a:rPr lang="en-US" sz="3600" spc="-25" dirty="0" smtClean="0">
                <a:latin typeface="Baskerville Old Face"/>
                <a:cs typeface="Baskerville Old Face"/>
              </a:rPr>
              <a:t>T</a:t>
            </a:r>
            <a:r>
              <a:rPr lang="en-US" sz="3600" spc="-15" dirty="0" smtClean="0">
                <a:latin typeface="Baskerville Old Face"/>
                <a:cs typeface="Baskerville Old Face"/>
              </a:rPr>
              <a:t>r</a:t>
            </a:r>
            <a:r>
              <a:rPr lang="en-US" sz="3600" spc="5" dirty="0" smtClean="0">
                <a:latin typeface="Baskerville Old Face"/>
                <a:cs typeface="Baskerville Old Face"/>
              </a:rPr>
              <a:t>a</a:t>
            </a:r>
            <a:r>
              <a:rPr lang="en-US" sz="3600" spc="0" dirty="0" smtClean="0">
                <a:latin typeface="Baskerville Old Face"/>
                <a:cs typeface="Baskerville Old Face"/>
              </a:rPr>
              <a:t>i</a:t>
            </a:r>
            <a:r>
              <a:rPr lang="en-US" sz="3600" spc="-35" dirty="0" smtClean="0">
                <a:latin typeface="Baskerville Old Face"/>
                <a:cs typeface="Baskerville Old Face"/>
              </a:rPr>
              <a:t>n</a:t>
            </a:r>
            <a:r>
              <a:rPr lang="en-US" sz="3600" spc="10" dirty="0" smtClean="0">
                <a:latin typeface="Baskerville Old Face"/>
                <a:cs typeface="Baskerville Old Face"/>
              </a:rPr>
              <a:t>i</a:t>
            </a:r>
            <a:r>
              <a:rPr lang="en-US" sz="3600" spc="-20" dirty="0" smtClean="0">
                <a:latin typeface="Baskerville Old Face"/>
                <a:cs typeface="Baskerville Old Face"/>
              </a:rPr>
              <a:t>ng Objectives</a:t>
            </a:r>
            <a:r>
              <a:rPr lang="en-US" sz="3600" dirty="0" smtClean="0">
                <a:latin typeface="Baskerville Old Face"/>
                <a:cs typeface="Baskerville Old Face"/>
              </a:rPr>
              <a:t/>
            </a:r>
            <a:br>
              <a:rPr lang="en-US" sz="3600" dirty="0" smtClean="0">
                <a:latin typeface="Baskerville Old Face"/>
                <a:cs typeface="Baskerville Old Face"/>
              </a:rPr>
            </a:b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09803" rIns="0" bIns="0" rtlCol="0">
            <a:noAutofit/>
          </a:bodyPr>
          <a:lstStyle/>
          <a:p>
            <a:pPr marL="1797685">
              <a:lnSpc>
                <a:spcPct val="100000"/>
              </a:lnSpc>
            </a:pPr>
            <a:r>
              <a:rPr sz="4400" spc="-5" dirty="0" smtClean="0">
                <a:latin typeface="Baskerville Old Face"/>
                <a:cs typeface="Baskerville Old Face"/>
              </a:rPr>
              <a:t>R</a:t>
            </a:r>
            <a:r>
              <a:rPr sz="4400" spc="-10" dirty="0" smtClean="0">
                <a:latin typeface="Baskerville Old Face"/>
                <a:cs typeface="Baskerville Old Face"/>
              </a:rPr>
              <a:t>e</a:t>
            </a:r>
            <a:r>
              <a:rPr sz="4400" spc="-5" dirty="0" smtClean="0">
                <a:latin typeface="Baskerville Old Face"/>
                <a:cs typeface="Baskerville Old Face"/>
              </a:rPr>
              <a:t>gu</a:t>
            </a:r>
            <a:r>
              <a:rPr sz="4400" spc="-15" dirty="0" smtClean="0">
                <a:latin typeface="Baskerville Old Face"/>
                <a:cs typeface="Baskerville Old Face"/>
              </a:rPr>
              <a:t>l</a:t>
            </a:r>
            <a:r>
              <a:rPr sz="4400" spc="-10" dirty="0" smtClean="0">
                <a:latin typeface="Baskerville Old Face"/>
                <a:cs typeface="Baskerville Old Face"/>
              </a:rPr>
              <a:t>at</a:t>
            </a:r>
            <a:r>
              <a:rPr sz="4400" spc="-15" dirty="0" smtClean="0">
                <a:latin typeface="Baskerville Old Face"/>
                <a:cs typeface="Baskerville Old Face"/>
              </a:rPr>
              <a:t>o</a:t>
            </a:r>
            <a:r>
              <a:rPr sz="4400" spc="0" dirty="0" smtClean="0">
                <a:latin typeface="Baskerville Old Face"/>
                <a:cs typeface="Baskerville Old Face"/>
              </a:rPr>
              <a:t>ry</a:t>
            </a:r>
            <a:r>
              <a:rPr sz="4400" spc="-5" dirty="0" smtClean="0">
                <a:latin typeface="Times New Roman"/>
                <a:cs typeface="Times New Roman"/>
              </a:rPr>
              <a:t> </a:t>
            </a:r>
            <a:r>
              <a:rPr sz="4400" spc="-15" dirty="0" smtClean="0">
                <a:latin typeface="Baskerville Old Face"/>
                <a:cs typeface="Baskerville Old Face"/>
              </a:rPr>
              <a:t>S</a:t>
            </a:r>
            <a:r>
              <a:rPr sz="4400" spc="-5" dirty="0" smtClean="0">
                <a:latin typeface="Baskerville Old Face"/>
                <a:cs typeface="Baskerville Old Face"/>
              </a:rPr>
              <a:t>um</a:t>
            </a:r>
            <a:r>
              <a:rPr sz="4400" spc="-15" dirty="0" smtClean="0">
                <a:latin typeface="Baskerville Old Face"/>
                <a:cs typeface="Baskerville Old Face"/>
              </a:rPr>
              <a:t>m</a:t>
            </a:r>
            <a:r>
              <a:rPr sz="4400" spc="-10" dirty="0" smtClean="0">
                <a:latin typeface="Baskerville Old Face"/>
                <a:cs typeface="Baskerville Old Face"/>
              </a:rPr>
              <a:t>a</a:t>
            </a:r>
            <a:r>
              <a:rPr sz="4400" spc="0" dirty="0" smtClean="0">
                <a:latin typeface="Baskerville Old Face"/>
                <a:cs typeface="Baskerville Old Face"/>
              </a:rPr>
              <a:t>ry</a:t>
            </a:r>
            <a:endParaRPr sz="4400">
              <a:latin typeface="Baskerville Old Face"/>
              <a:cs typeface="Baskerville Old Face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74139" y="2149407"/>
            <a:ext cx="6525259" cy="31546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4965" marR="294005" indent="-342900">
              <a:lnSpc>
                <a:spcPct val="100299"/>
              </a:lnSpc>
              <a:buFont typeface="Baskerville Old Face"/>
              <a:buChar char="•"/>
              <a:tabLst>
                <a:tab pos="355600" algn="l"/>
              </a:tabLst>
            </a:pPr>
            <a:r>
              <a:rPr sz="3200" spc="0" dirty="0" smtClean="0">
                <a:latin typeface="Baskerville Old Face"/>
                <a:cs typeface="Baskerville Old Face"/>
              </a:rPr>
              <a:t>O</a:t>
            </a:r>
            <a:r>
              <a:rPr sz="3200" spc="-5" dirty="0" smtClean="0">
                <a:latin typeface="Baskerville Old Face"/>
                <a:cs typeface="Baskerville Old Face"/>
              </a:rPr>
              <a:t>cc</a:t>
            </a:r>
            <a:r>
              <a:rPr sz="3200" spc="0" dirty="0" smtClean="0">
                <a:latin typeface="Baskerville Old Face"/>
                <a:cs typeface="Baskerville Old Face"/>
              </a:rPr>
              <a:t>u</a:t>
            </a:r>
            <a:r>
              <a:rPr sz="3200" spc="-5" dirty="0" smtClean="0">
                <a:latin typeface="Baskerville Old Face"/>
                <a:cs typeface="Baskerville Old Face"/>
              </a:rPr>
              <a:t>pa</a:t>
            </a:r>
            <a:r>
              <a:rPr sz="3200" spc="-20" dirty="0" smtClean="0">
                <a:latin typeface="Baskerville Old Face"/>
                <a:cs typeface="Baskerville Old Face"/>
              </a:rPr>
              <a:t>t</a:t>
            </a:r>
            <a:r>
              <a:rPr sz="3200" spc="-10" dirty="0" smtClean="0">
                <a:latin typeface="Baskerville Old Face"/>
                <a:cs typeface="Baskerville Old Face"/>
              </a:rPr>
              <a:t>i</a:t>
            </a:r>
            <a:r>
              <a:rPr sz="3200" spc="-5" dirty="0" smtClean="0">
                <a:latin typeface="Baskerville Old Face"/>
                <a:cs typeface="Baskerville Old Face"/>
              </a:rPr>
              <a:t>ona</a:t>
            </a:r>
            <a:r>
              <a:rPr sz="3200" spc="0" dirty="0" smtClean="0">
                <a:latin typeface="Baskerville Old Face"/>
                <a:cs typeface="Baskerville Old Face"/>
              </a:rPr>
              <a:t>l</a:t>
            </a:r>
            <a:r>
              <a:rPr sz="3200" spc="-10" dirty="0" smtClean="0">
                <a:latin typeface="Times New Roman"/>
                <a:cs typeface="Times New Roman"/>
              </a:rPr>
              <a:t> </a:t>
            </a:r>
            <a:r>
              <a:rPr sz="3200" spc="-5" dirty="0" smtClean="0">
                <a:latin typeface="Baskerville Old Face"/>
                <a:cs typeface="Baskerville Old Face"/>
              </a:rPr>
              <a:t>Sa</a:t>
            </a:r>
            <a:r>
              <a:rPr sz="3200" spc="0" dirty="0" smtClean="0">
                <a:latin typeface="Baskerville Old Face"/>
                <a:cs typeface="Baskerville Old Face"/>
              </a:rPr>
              <a:t>f</a:t>
            </a:r>
            <a:r>
              <a:rPr sz="3200" spc="-20" dirty="0" smtClean="0">
                <a:latin typeface="Baskerville Old Face"/>
                <a:cs typeface="Baskerville Old Face"/>
              </a:rPr>
              <a:t>e</a:t>
            </a:r>
            <a:r>
              <a:rPr sz="3200" spc="-10" dirty="0" smtClean="0">
                <a:latin typeface="Baskerville Old Face"/>
                <a:cs typeface="Baskerville Old Face"/>
              </a:rPr>
              <a:t>t</a:t>
            </a:r>
            <a:r>
              <a:rPr sz="3200" spc="0" dirty="0" smtClean="0">
                <a:latin typeface="Baskerville Old Face"/>
                <a:cs typeface="Baskerville Old Face"/>
              </a:rPr>
              <a:t>y</a:t>
            </a:r>
            <a:r>
              <a:rPr sz="3200" spc="-5" dirty="0" smtClean="0">
                <a:latin typeface="Times New Roman"/>
                <a:cs typeface="Times New Roman"/>
              </a:rPr>
              <a:t> </a:t>
            </a:r>
            <a:r>
              <a:rPr sz="3200" spc="-5" dirty="0" smtClean="0">
                <a:latin typeface="Baskerville Old Face"/>
                <a:cs typeface="Baskerville Old Face"/>
              </a:rPr>
              <a:t>an</a:t>
            </a:r>
            <a:r>
              <a:rPr sz="3200" spc="0" dirty="0" smtClean="0">
                <a:latin typeface="Baskerville Old Face"/>
                <a:cs typeface="Baskerville Old Face"/>
              </a:rPr>
              <a:t>d</a:t>
            </a:r>
            <a:r>
              <a:rPr sz="3200" spc="-10" dirty="0" smtClean="0">
                <a:latin typeface="Times New Roman"/>
                <a:cs typeface="Times New Roman"/>
              </a:rPr>
              <a:t> </a:t>
            </a:r>
            <a:r>
              <a:rPr sz="3200" spc="-25" dirty="0" smtClean="0">
                <a:latin typeface="Baskerville Old Face"/>
                <a:cs typeface="Baskerville Old Face"/>
              </a:rPr>
              <a:t>H</a:t>
            </a:r>
            <a:r>
              <a:rPr sz="3200" spc="-10" dirty="0" smtClean="0">
                <a:latin typeface="Baskerville Old Face"/>
                <a:cs typeface="Baskerville Old Face"/>
              </a:rPr>
              <a:t>e</a:t>
            </a:r>
            <a:r>
              <a:rPr sz="3200" spc="-5" dirty="0" smtClean="0">
                <a:latin typeface="Baskerville Old Face"/>
                <a:cs typeface="Baskerville Old Face"/>
              </a:rPr>
              <a:t>a</a:t>
            </a:r>
            <a:r>
              <a:rPr sz="3200" spc="0" dirty="0" smtClean="0">
                <a:latin typeface="Baskerville Old Face"/>
                <a:cs typeface="Baskerville Old Face"/>
              </a:rPr>
              <a:t>l</a:t>
            </a:r>
            <a:r>
              <a:rPr sz="3200" spc="-20" dirty="0" smtClean="0">
                <a:latin typeface="Baskerville Old Face"/>
                <a:cs typeface="Baskerville Old Face"/>
              </a:rPr>
              <a:t>t</a:t>
            </a:r>
            <a:r>
              <a:rPr sz="3200" spc="0" dirty="0" smtClean="0">
                <a:latin typeface="Baskerville Old Face"/>
                <a:cs typeface="Baskerville Old Face"/>
              </a:rPr>
              <a:t>h</a:t>
            </a:r>
            <a:r>
              <a:rPr sz="3200" spc="0" dirty="0" smtClean="0">
                <a:latin typeface="Times New Roman"/>
                <a:cs typeface="Times New Roman"/>
              </a:rPr>
              <a:t> </a:t>
            </a:r>
            <a:r>
              <a:rPr sz="3200" spc="-10" dirty="0" smtClean="0">
                <a:latin typeface="Baskerville Old Face"/>
                <a:cs typeface="Baskerville Old Face"/>
              </a:rPr>
              <a:t>A</a:t>
            </a:r>
            <a:r>
              <a:rPr sz="3200" spc="-5" dirty="0" smtClean="0">
                <a:latin typeface="Baskerville Old Face"/>
                <a:cs typeface="Baskerville Old Face"/>
              </a:rPr>
              <a:t>d</a:t>
            </a:r>
            <a:r>
              <a:rPr sz="3200" spc="0" dirty="0" smtClean="0">
                <a:latin typeface="Baskerville Old Face"/>
                <a:cs typeface="Baskerville Old Face"/>
              </a:rPr>
              <a:t>mi</a:t>
            </a:r>
            <a:r>
              <a:rPr sz="3200" spc="-15" dirty="0" smtClean="0">
                <a:latin typeface="Baskerville Old Face"/>
                <a:cs typeface="Baskerville Old Face"/>
              </a:rPr>
              <a:t>n</a:t>
            </a:r>
            <a:r>
              <a:rPr sz="3200" spc="0" dirty="0" smtClean="0">
                <a:latin typeface="Baskerville Old Face"/>
                <a:cs typeface="Baskerville Old Face"/>
              </a:rPr>
              <a:t>i</a:t>
            </a:r>
            <a:r>
              <a:rPr sz="3200" spc="-10" dirty="0" smtClean="0">
                <a:latin typeface="Baskerville Old Face"/>
                <a:cs typeface="Baskerville Old Face"/>
              </a:rPr>
              <a:t>st</a:t>
            </a:r>
            <a:r>
              <a:rPr sz="3200" spc="0" dirty="0" smtClean="0">
                <a:latin typeface="Baskerville Old Face"/>
                <a:cs typeface="Baskerville Old Face"/>
              </a:rPr>
              <a:t>ra</a:t>
            </a:r>
            <a:r>
              <a:rPr sz="3200" spc="-10" dirty="0" smtClean="0">
                <a:latin typeface="Baskerville Old Face"/>
                <a:cs typeface="Baskerville Old Face"/>
              </a:rPr>
              <a:t>t</a:t>
            </a:r>
            <a:r>
              <a:rPr sz="3200" spc="0" dirty="0" smtClean="0">
                <a:latin typeface="Baskerville Old Face"/>
                <a:cs typeface="Baskerville Old Face"/>
              </a:rPr>
              <a:t>i</a:t>
            </a:r>
            <a:r>
              <a:rPr sz="3200" spc="-5" dirty="0" smtClean="0">
                <a:latin typeface="Baskerville Old Face"/>
                <a:cs typeface="Baskerville Old Face"/>
              </a:rPr>
              <a:t>o</a:t>
            </a:r>
            <a:r>
              <a:rPr sz="3200" spc="0" dirty="0" smtClean="0">
                <a:latin typeface="Baskerville Old Face"/>
                <a:cs typeface="Baskerville Old Face"/>
              </a:rPr>
              <a:t>n</a:t>
            </a:r>
            <a:r>
              <a:rPr sz="3200" spc="-10" dirty="0" smtClean="0">
                <a:latin typeface="Times New Roman"/>
                <a:cs typeface="Times New Roman"/>
              </a:rPr>
              <a:t> </a:t>
            </a:r>
            <a:r>
              <a:rPr sz="3200" spc="-10" dirty="0" smtClean="0">
                <a:latin typeface="Baskerville Old Face"/>
                <a:cs typeface="Baskerville Old Face"/>
              </a:rPr>
              <a:t>(</a:t>
            </a:r>
            <a:r>
              <a:rPr sz="3200" spc="-15" dirty="0" smtClean="0">
                <a:latin typeface="Baskerville Old Face"/>
                <a:cs typeface="Baskerville Old Face"/>
              </a:rPr>
              <a:t>O</a:t>
            </a:r>
            <a:r>
              <a:rPr sz="3200" spc="-5" dirty="0" smtClean="0">
                <a:latin typeface="Baskerville Old Face"/>
                <a:cs typeface="Baskerville Old Face"/>
              </a:rPr>
              <a:t>S</a:t>
            </a:r>
            <a:r>
              <a:rPr sz="3200" spc="-15" dirty="0" smtClean="0">
                <a:latin typeface="Baskerville Old Face"/>
                <a:cs typeface="Baskerville Old Face"/>
              </a:rPr>
              <a:t>H</a:t>
            </a:r>
            <a:r>
              <a:rPr sz="3200" spc="-10" dirty="0" smtClean="0">
                <a:latin typeface="Baskerville Old Face"/>
                <a:cs typeface="Baskerville Old Face"/>
              </a:rPr>
              <a:t>A</a:t>
            </a:r>
            <a:r>
              <a:rPr sz="3200" spc="0" dirty="0" smtClean="0">
                <a:latin typeface="Baskerville Old Face"/>
                <a:cs typeface="Baskerville Old Face"/>
              </a:rPr>
              <a:t>)</a:t>
            </a:r>
            <a:r>
              <a:rPr sz="3200" spc="-5" dirty="0" smtClean="0">
                <a:latin typeface="Times New Roman"/>
                <a:cs typeface="Times New Roman"/>
              </a:rPr>
              <a:t> </a:t>
            </a:r>
            <a:r>
              <a:rPr sz="3200" spc="-5" dirty="0" smtClean="0">
                <a:latin typeface="Baskerville Old Face"/>
                <a:cs typeface="Baskerville Old Face"/>
              </a:rPr>
              <a:t>R</a:t>
            </a:r>
            <a:r>
              <a:rPr sz="3200" spc="-20" dirty="0" smtClean="0">
                <a:latin typeface="Baskerville Old Face"/>
                <a:cs typeface="Baskerville Old Face"/>
              </a:rPr>
              <a:t>e</a:t>
            </a:r>
            <a:r>
              <a:rPr sz="3200" spc="-5" dirty="0" smtClean="0">
                <a:latin typeface="Baskerville Old Face"/>
                <a:cs typeface="Baskerville Old Face"/>
              </a:rPr>
              <a:t>g</a:t>
            </a:r>
            <a:r>
              <a:rPr sz="3200" spc="-10" dirty="0" smtClean="0">
                <a:latin typeface="Baskerville Old Face"/>
                <a:cs typeface="Baskerville Old Face"/>
              </a:rPr>
              <a:t>u</a:t>
            </a:r>
            <a:r>
              <a:rPr sz="3200" spc="0" dirty="0" smtClean="0">
                <a:latin typeface="Baskerville Old Face"/>
                <a:cs typeface="Baskerville Old Face"/>
              </a:rPr>
              <a:t>l</a:t>
            </a:r>
            <a:r>
              <a:rPr sz="3200" spc="-5" dirty="0" smtClean="0">
                <a:latin typeface="Baskerville Old Face"/>
                <a:cs typeface="Baskerville Old Face"/>
              </a:rPr>
              <a:t>a</a:t>
            </a:r>
            <a:r>
              <a:rPr sz="3200" spc="-20" dirty="0" smtClean="0">
                <a:latin typeface="Baskerville Old Face"/>
                <a:cs typeface="Baskerville Old Face"/>
              </a:rPr>
              <a:t>t</a:t>
            </a:r>
            <a:r>
              <a:rPr sz="3200" spc="0" dirty="0" smtClean="0">
                <a:latin typeface="Baskerville Old Face"/>
                <a:cs typeface="Baskerville Old Face"/>
              </a:rPr>
              <a:t>i</a:t>
            </a:r>
            <a:r>
              <a:rPr sz="3200" spc="-5" dirty="0" smtClean="0">
                <a:latin typeface="Baskerville Old Face"/>
                <a:cs typeface="Baskerville Old Face"/>
              </a:rPr>
              <a:t>on</a:t>
            </a:r>
            <a:r>
              <a:rPr sz="3200" spc="0" dirty="0" smtClean="0">
                <a:latin typeface="Baskerville Old Face"/>
                <a:cs typeface="Baskerville Old Face"/>
              </a:rPr>
              <a:t>s</a:t>
            </a:r>
            <a:endParaRPr sz="3200">
              <a:latin typeface="Baskerville Old Face"/>
              <a:cs typeface="Baskerville Old Face"/>
            </a:endParaRPr>
          </a:p>
          <a:p>
            <a:pPr>
              <a:lnSpc>
                <a:spcPts val="700"/>
              </a:lnSpc>
              <a:spcBef>
                <a:spcPts val="32"/>
              </a:spcBef>
              <a:buFont typeface="Baskerville Old Face"/>
              <a:buChar char="•"/>
            </a:pPr>
            <a:endParaRPr sz="700"/>
          </a:p>
          <a:p>
            <a:pPr marL="355600" marR="12700" indent="-342900">
              <a:lnSpc>
                <a:spcPct val="100299"/>
              </a:lnSpc>
              <a:buFont typeface="Baskerville Old Face"/>
              <a:buChar char="•"/>
              <a:tabLst>
                <a:tab pos="355600" algn="l"/>
              </a:tabLst>
            </a:pPr>
            <a:r>
              <a:rPr sz="3200" spc="-10" dirty="0" smtClean="0">
                <a:latin typeface="Baskerville Old Face"/>
                <a:cs typeface="Baskerville Old Face"/>
              </a:rPr>
              <a:t>A</a:t>
            </a:r>
            <a:r>
              <a:rPr sz="3200" spc="0" dirty="0" smtClean="0">
                <a:latin typeface="Baskerville Old Face"/>
                <a:cs typeface="Baskerville Old Face"/>
              </a:rPr>
              <a:t>m</a:t>
            </a:r>
            <a:r>
              <a:rPr sz="3200" spc="-10" dirty="0" smtClean="0">
                <a:latin typeface="Baskerville Old Face"/>
                <a:cs typeface="Baskerville Old Face"/>
              </a:rPr>
              <a:t>e</a:t>
            </a:r>
            <a:r>
              <a:rPr sz="3200" spc="0" dirty="0" smtClean="0">
                <a:latin typeface="Baskerville Old Face"/>
                <a:cs typeface="Baskerville Old Face"/>
              </a:rPr>
              <a:t>ri</a:t>
            </a:r>
            <a:r>
              <a:rPr sz="3200" spc="-5" dirty="0" smtClean="0">
                <a:latin typeface="Baskerville Old Face"/>
                <a:cs typeface="Baskerville Old Face"/>
              </a:rPr>
              <a:t>c</a:t>
            </a:r>
            <a:r>
              <a:rPr sz="3200" spc="-15" dirty="0" smtClean="0">
                <a:latin typeface="Baskerville Old Face"/>
                <a:cs typeface="Baskerville Old Face"/>
              </a:rPr>
              <a:t>a</a:t>
            </a:r>
            <a:r>
              <a:rPr sz="3200" spc="0" dirty="0" smtClean="0">
                <a:latin typeface="Baskerville Old Face"/>
                <a:cs typeface="Baskerville Old Face"/>
              </a:rPr>
              <a:t>n</a:t>
            </a:r>
            <a:r>
              <a:rPr sz="3200" spc="-10" dirty="0" smtClean="0">
                <a:latin typeface="Times New Roman"/>
                <a:cs typeface="Times New Roman"/>
              </a:rPr>
              <a:t> </a:t>
            </a:r>
            <a:r>
              <a:rPr sz="3200" spc="-5" dirty="0" smtClean="0">
                <a:latin typeface="Baskerville Old Face"/>
                <a:cs typeface="Baskerville Old Face"/>
              </a:rPr>
              <a:t>Na</a:t>
            </a:r>
            <a:r>
              <a:rPr sz="3200" spc="-20" dirty="0" smtClean="0">
                <a:latin typeface="Baskerville Old Face"/>
                <a:cs typeface="Baskerville Old Face"/>
              </a:rPr>
              <a:t>t</a:t>
            </a:r>
            <a:r>
              <a:rPr sz="3200" spc="0" dirty="0" smtClean="0">
                <a:latin typeface="Baskerville Old Face"/>
                <a:cs typeface="Baskerville Old Face"/>
              </a:rPr>
              <a:t>i</a:t>
            </a:r>
            <a:r>
              <a:rPr sz="3200" spc="-5" dirty="0" smtClean="0">
                <a:latin typeface="Baskerville Old Face"/>
                <a:cs typeface="Baskerville Old Face"/>
              </a:rPr>
              <a:t>o</a:t>
            </a:r>
            <a:r>
              <a:rPr sz="3200" spc="-15" dirty="0" smtClean="0">
                <a:latin typeface="Baskerville Old Face"/>
                <a:cs typeface="Baskerville Old Face"/>
              </a:rPr>
              <a:t>n</a:t>
            </a:r>
            <a:r>
              <a:rPr sz="3200" spc="-5" dirty="0" smtClean="0">
                <a:latin typeface="Baskerville Old Face"/>
                <a:cs typeface="Baskerville Old Face"/>
              </a:rPr>
              <a:t>a</a:t>
            </a:r>
            <a:r>
              <a:rPr sz="3200" spc="0" dirty="0" smtClean="0">
                <a:latin typeface="Baskerville Old Face"/>
                <a:cs typeface="Baskerville Old Face"/>
              </a:rPr>
              <a:t>l</a:t>
            </a:r>
            <a:r>
              <a:rPr sz="3200" spc="-10" dirty="0" smtClean="0">
                <a:latin typeface="Times New Roman"/>
                <a:cs typeface="Times New Roman"/>
              </a:rPr>
              <a:t> </a:t>
            </a:r>
            <a:r>
              <a:rPr sz="3200" spc="-5" dirty="0" smtClean="0">
                <a:latin typeface="Baskerville Old Face"/>
                <a:cs typeface="Baskerville Old Face"/>
              </a:rPr>
              <a:t>S</a:t>
            </a:r>
            <a:r>
              <a:rPr sz="3200" spc="-10" dirty="0" smtClean="0">
                <a:latin typeface="Baskerville Old Face"/>
                <a:cs typeface="Baskerville Old Face"/>
              </a:rPr>
              <a:t>t</a:t>
            </a:r>
            <a:r>
              <a:rPr sz="3200" spc="-15" dirty="0" smtClean="0">
                <a:latin typeface="Baskerville Old Face"/>
                <a:cs typeface="Baskerville Old Face"/>
              </a:rPr>
              <a:t>a</a:t>
            </a:r>
            <a:r>
              <a:rPr sz="3200" spc="-5" dirty="0" smtClean="0">
                <a:latin typeface="Baskerville Old Face"/>
                <a:cs typeface="Baskerville Old Face"/>
              </a:rPr>
              <a:t>n</a:t>
            </a:r>
            <a:r>
              <a:rPr sz="3200" spc="-15" dirty="0" smtClean="0">
                <a:latin typeface="Baskerville Old Face"/>
                <a:cs typeface="Baskerville Old Face"/>
              </a:rPr>
              <a:t>da</a:t>
            </a:r>
            <a:r>
              <a:rPr sz="3200" spc="0" dirty="0" smtClean="0">
                <a:latin typeface="Baskerville Old Face"/>
                <a:cs typeface="Baskerville Old Face"/>
              </a:rPr>
              <a:t>r</a:t>
            </a:r>
            <a:r>
              <a:rPr sz="3200" spc="-5" dirty="0" smtClean="0">
                <a:latin typeface="Baskerville Old Face"/>
                <a:cs typeface="Baskerville Old Face"/>
              </a:rPr>
              <a:t>d</a:t>
            </a:r>
            <a:r>
              <a:rPr sz="3200" spc="0" dirty="0" smtClean="0">
                <a:latin typeface="Baskerville Old Face"/>
                <a:cs typeface="Baskerville Old Face"/>
              </a:rPr>
              <a:t>s</a:t>
            </a:r>
            <a:r>
              <a:rPr sz="3200" spc="-5" dirty="0" smtClean="0">
                <a:latin typeface="Times New Roman"/>
                <a:cs typeface="Times New Roman"/>
              </a:rPr>
              <a:t> </a:t>
            </a:r>
            <a:r>
              <a:rPr sz="3200" spc="-5" dirty="0" smtClean="0">
                <a:latin typeface="Baskerville Old Face"/>
                <a:cs typeface="Baskerville Old Face"/>
              </a:rPr>
              <a:t>In</a:t>
            </a:r>
            <a:r>
              <a:rPr sz="3200" spc="-10" dirty="0" smtClean="0">
                <a:latin typeface="Baskerville Old Face"/>
                <a:cs typeface="Baskerville Old Face"/>
              </a:rPr>
              <a:t>st</a:t>
            </a:r>
            <a:r>
              <a:rPr sz="3200" spc="0" dirty="0" smtClean="0">
                <a:latin typeface="Baskerville Old Face"/>
                <a:cs typeface="Baskerville Old Face"/>
              </a:rPr>
              <a:t>i</a:t>
            </a:r>
            <a:r>
              <a:rPr sz="3200" spc="-20" dirty="0" smtClean="0">
                <a:latin typeface="Baskerville Old Face"/>
                <a:cs typeface="Baskerville Old Face"/>
              </a:rPr>
              <a:t>t</a:t>
            </a:r>
            <a:r>
              <a:rPr sz="3200" spc="0" dirty="0" smtClean="0">
                <a:latin typeface="Baskerville Old Face"/>
                <a:cs typeface="Baskerville Old Face"/>
              </a:rPr>
              <a:t>u</a:t>
            </a:r>
            <a:r>
              <a:rPr sz="3200" spc="-10" dirty="0" smtClean="0">
                <a:latin typeface="Baskerville Old Face"/>
                <a:cs typeface="Baskerville Old Face"/>
              </a:rPr>
              <a:t>t</a:t>
            </a:r>
            <a:r>
              <a:rPr sz="3200" spc="0" dirty="0" smtClean="0">
                <a:latin typeface="Baskerville Old Face"/>
                <a:cs typeface="Baskerville Old Face"/>
              </a:rPr>
              <a:t>e</a:t>
            </a:r>
            <a:r>
              <a:rPr sz="3200" spc="0" dirty="0" smtClean="0">
                <a:latin typeface="Times New Roman"/>
                <a:cs typeface="Times New Roman"/>
              </a:rPr>
              <a:t> </a:t>
            </a:r>
            <a:r>
              <a:rPr sz="3200" spc="-10" dirty="0" smtClean="0">
                <a:latin typeface="Baskerville Old Face"/>
                <a:cs typeface="Baskerville Old Face"/>
              </a:rPr>
              <a:t>(A</a:t>
            </a:r>
            <a:r>
              <a:rPr sz="3200" spc="-5" dirty="0" smtClean="0">
                <a:latin typeface="Baskerville Old Face"/>
                <a:cs typeface="Baskerville Old Face"/>
              </a:rPr>
              <a:t>NSI</a:t>
            </a:r>
            <a:r>
              <a:rPr sz="3200" spc="0" dirty="0" smtClean="0">
                <a:latin typeface="Baskerville Old Face"/>
                <a:cs typeface="Baskerville Old Face"/>
              </a:rPr>
              <a:t>)</a:t>
            </a:r>
            <a:r>
              <a:rPr sz="3200" spc="-5" dirty="0" smtClean="0">
                <a:latin typeface="Times New Roman"/>
                <a:cs typeface="Times New Roman"/>
              </a:rPr>
              <a:t> </a:t>
            </a:r>
            <a:r>
              <a:rPr sz="3200" spc="-20" dirty="0" smtClean="0">
                <a:latin typeface="Baskerville Old Face"/>
                <a:cs typeface="Baskerville Old Face"/>
              </a:rPr>
              <a:t>R</a:t>
            </a:r>
            <a:r>
              <a:rPr sz="3200" spc="-10" dirty="0" smtClean="0">
                <a:latin typeface="Baskerville Old Face"/>
                <a:cs typeface="Baskerville Old Face"/>
              </a:rPr>
              <a:t>e</a:t>
            </a:r>
            <a:r>
              <a:rPr sz="3200" spc="-5" dirty="0" smtClean="0">
                <a:latin typeface="Baskerville Old Face"/>
                <a:cs typeface="Baskerville Old Face"/>
              </a:rPr>
              <a:t>g</a:t>
            </a:r>
            <a:r>
              <a:rPr sz="3200" spc="-10" dirty="0" smtClean="0">
                <a:latin typeface="Baskerville Old Face"/>
                <a:cs typeface="Baskerville Old Face"/>
              </a:rPr>
              <a:t>u</a:t>
            </a:r>
            <a:r>
              <a:rPr sz="3200" spc="0" dirty="0" smtClean="0">
                <a:latin typeface="Baskerville Old Face"/>
                <a:cs typeface="Baskerville Old Face"/>
              </a:rPr>
              <a:t>l</a:t>
            </a:r>
            <a:r>
              <a:rPr sz="3200" spc="-15" dirty="0" smtClean="0">
                <a:latin typeface="Baskerville Old Face"/>
                <a:cs typeface="Baskerville Old Face"/>
              </a:rPr>
              <a:t>a</a:t>
            </a:r>
            <a:r>
              <a:rPr sz="3200" spc="-10" dirty="0" smtClean="0">
                <a:latin typeface="Baskerville Old Face"/>
                <a:cs typeface="Baskerville Old Face"/>
              </a:rPr>
              <a:t>t</a:t>
            </a:r>
            <a:r>
              <a:rPr sz="3200" spc="0" dirty="0" smtClean="0">
                <a:latin typeface="Baskerville Old Face"/>
                <a:cs typeface="Baskerville Old Face"/>
              </a:rPr>
              <a:t>i</a:t>
            </a:r>
            <a:r>
              <a:rPr sz="3200" spc="-5" dirty="0" smtClean="0">
                <a:latin typeface="Baskerville Old Face"/>
                <a:cs typeface="Baskerville Old Face"/>
              </a:rPr>
              <a:t>o</a:t>
            </a:r>
            <a:r>
              <a:rPr sz="3200" spc="-15" dirty="0" smtClean="0">
                <a:latin typeface="Baskerville Old Face"/>
                <a:cs typeface="Baskerville Old Face"/>
              </a:rPr>
              <a:t>n</a:t>
            </a:r>
            <a:r>
              <a:rPr sz="3200" spc="0" dirty="0" smtClean="0">
                <a:latin typeface="Baskerville Old Face"/>
                <a:cs typeface="Baskerville Old Face"/>
              </a:rPr>
              <a:t>s</a:t>
            </a:r>
            <a:endParaRPr sz="3200">
              <a:latin typeface="Baskerville Old Face"/>
              <a:cs typeface="Baskerville Old Face"/>
            </a:endParaRPr>
          </a:p>
          <a:p>
            <a:pPr>
              <a:lnSpc>
                <a:spcPts val="700"/>
              </a:lnSpc>
              <a:spcBef>
                <a:spcPts val="32"/>
              </a:spcBef>
              <a:buFont typeface="Baskerville Old Face"/>
              <a:buChar char="•"/>
            </a:pPr>
            <a:endParaRPr sz="700"/>
          </a:p>
          <a:p>
            <a:pPr marL="355600" marR="724535" indent="-342900">
              <a:lnSpc>
                <a:spcPct val="100299"/>
              </a:lnSpc>
              <a:buFont typeface="Baskerville Old Face"/>
              <a:buChar char="•"/>
              <a:tabLst>
                <a:tab pos="355600" algn="l"/>
              </a:tabLst>
            </a:pPr>
            <a:r>
              <a:rPr sz="3200" spc="-5" dirty="0" smtClean="0">
                <a:latin typeface="Baskerville Old Face"/>
                <a:cs typeface="Baskerville Old Face"/>
              </a:rPr>
              <a:t>C</a:t>
            </a:r>
            <a:r>
              <a:rPr sz="3200" spc="-15" dirty="0" smtClean="0">
                <a:latin typeface="Baskerville Old Face"/>
                <a:cs typeface="Baskerville Old Face"/>
              </a:rPr>
              <a:t>a</a:t>
            </a:r>
            <a:r>
              <a:rPr sz="3200" spc="-5" dirty="0" smtClean="0">
                <a:latin typeface="Baskerville Old Face"/>
                <a:cs typeface="Baskerville Old Face"/>
              </a:rPr>
              <a:t>n</a:t>
            </a:r>
            <a:r>
              <a:rPr sz="3200" spc="-15" dirty="0" smtClean="0">
                <a:latin typeface="Baskerville Old Face"/>
                <a:cs typeface="Baskerville Old Face"/>
              </a:rPr>
              <a:t>a</a:t>
            </a:r>
            <a:r>
              <a:rPr sz="3200" spc="-5" dirty="0" smtClean="0">
                <a:latin typeface="Baskerville Old Face"/>
                <a:cs typeface="Baskerville Old Face"/>
              </a:rPr>
              <a:t>d</a:t>
            </a:r>
            <a:r>
              <a:rPr sz="3200" spc="-10" dirty="0" smtClean="0">
                <a:latin typeface="Baskerville Old Face"/>
                <a:cs typeface="Baskerville Old Face"/>
              </a:rPr>
              <a:t>i</a:t>
            </a:r>
            <a:r>
              <a:rPr sz="3200" spc="-5" dirty="0" smtClean="0">
                <a:latin typeface="Baskerville Old Face"/>
                <a:cs typeface="Baskerville Old Face"/>
              </a:rPr>
              <a:t>a</a:t>
            </a:r>
            <a:r>
              <a:rPr sz="3200" spc="0" dirty="0" smtClean="0">
                <a:latin typeface="Baskerville Old Face"/>
                <a:cs typeface="Baskerville Old Face"/>
              </a:rPr>
              <a:t>n</a:t>
            </a:r>
            <a:r>
              <a:rPr sz="3200" spc="-10" dirty="0" smtClean="0">
                <a:latin typeface="Times New Roman"/>
                <a:cs typeface="Times New Roman"/>
              </a:rPr>
              <a:t> </a:t>
            </a:r>
            <a:r>
              <a:rPr sz="3200" spc="-5" dirty="0" smtClean="0">
                <a:latin typeface="Baskerville Old Face"/>
                <a:cs typeface="Baskerville Old Face"/>
              </a:rPr>
              <a:t>Sa</a:t>
            </a:r>
            <a:r>
              <a:rPr sz="3200" spc="-10" dirty="0" smtClean="0">
                <a:latin typeface="Baskerville Old Face"/>
                <a:cs typeface="Baskerville Old Face"/>
              </a:rPr>
              <a:t>fet</a:t>
            </a:r>
            <a:r>
              <a:rPr sz="3200" spc="0" dirty="0" smtClean="0">
                <a:latin typeface="Baskerville Old Face"/>
                <a:cs typeface="Baskerville Old Face"/>
              </a:rPr>
              <a:t>y</a:t>
            </a:r>
            <a:r>
              <a:rPr sz="3200" spc="-10" dirty="0" smtClean="0">
                <a:latin typeface="Times New Roman"/>
                <a:cs typeface="Times New Roman"/>
              </a:rPr>
              <a:t> </a:t>
            </a:r>
            <a:r>
              <a:rPr sz="3200" spc="-10" dirty="0" smtClean="0">
                <a:latin typeface="Baskerville Old Face"/>
                <a:cs typeface="Baskerville Old Face"/>
              </a:rPr>
              <a:t>A</a:t>
            </a:r>
            <a:r>
              <a:rPr sz="3200" spc="5" dirty="0" smtClean="0">
                <a:latin typeface="Baskerville Old Face"/>
                <a:cs typeface="Baskerville Old Face"/>
              </a:rPr>
              <a:t>s</a:t>
            </a:r>
            <a:r>
              <a:rPr sz="3200" spc="-10" dirty="0" smtClean="0">
                <a:latin typeface="Baskerville Old Face"/>
                <a:cs typeface="Baskerville Old Face"/>
              </a:rPr>
              <a:t>s</a:t>
            </a:r>
            <a:r>
              <a:rPr sz="3200" spc="5" dirty="0" smtClean="0">
                <a:latin typeface="Baskerville Old Face"/>
                <a:cs typeface="Baskerville Old Face"/>
              </a:rPr>
              <a:t>o</a:t>
            </a:r>
            <a:r>
              <a:rPr sz="3200" spc="-5" dirty="0" smtClean="0">
                <a:latin typeface="Baskerville Old Face"/>
                <a:cs typeface="Baskerville Old Face"/>
              </a:rPr>
              <a:t>c</a:t>
            </a:r>
            <a:r>
              <a:rPr sz="3200" spc="0" dirty="0" smtClean="0">
                <a:latin typeface="Baskerville Old Face"/>
                <a:cs typeface="Baskerville Old Face"/>
              </a:rPr>
              <a:t>i</a:t>
            </a:r>
            <a:r>
              <a:rPr sz="3200" spc="-5" dirty="0" smtClean="0">
                <a:latin typeface="Baskerville Old Face"/>
                <a:cs typeface="Baskerville Old Face"/>
              </a:rPr>
              <a:t>a</a:t>
            </a:r>
            <a:r>
              <a:rPr sz="3200" spc="-10" dirty="0" smtClean="0">
                <a:latin typeface="Baskerville Old Face"/>
                <a:cs typeface="Baskerville Old Face"/>
              </a:rPr>
              <a:t>te</a:t>
            </a:r>
            <a:r>
              <a:rPr sz="3200" spc="0" dirty="0" smtClean="0">
                <a:latin typeface="Baskerville Old Face"/>
                <a:cs typeface="Baskerville Old Face"/>
              </a:rPr>
              <a:t>s</a:t>
            </a:r>
            <a:r>
              <a:rPr sz="3200" spc="-5" dirty="0" smtClean="0">
                <a:latin typeface="Times New Roman"/>
                <a:cs typeface="Times New Roman"/>
              </a:rPr>
              <a:t> </a:t>
            </a:r>
            <a:r>
              <a:rPr sz="3200" spc="-10" dirty="0" smtClean="0">
                <a:latin typeface="Baskerville Old Face"/>
                <a:cs typeface="Baskerville Old Face"/>
              </a:rPr>
              <a:t>(</a:t>
            </a:r>
            <a:r>
              <a:rPr sz="3200" spc="-5" dirty="0" smtClean="0">
                <a:latin typeface="Baskerville Old Face"/>
                <a:cs typeface="Baskerville Old Face"/>
              </a:rPr>
              <a:t>C</a:t>
            </a:r>
            <a:r>
              <a:rPr sz="3200" spc="-10" dirty="0" smtClean="0">
                <a:latin typeface="Baskerville Old Face"/>
                <a:cs typeface="Baskerville Old Face"/>
              </a:rPr>
              <a:t>SA</a:t>
            </a:r>
            <a:r>
              <a:rPr sz="3200" spc="0" dirty="0" smtClean="0">
                <a:latin typeface="Baskerville Old Face"/>
                <a:cs typeface="Baskerville Old Face"/>
              </a:rPr>
              <a:t>)</a:t>
            </a:r>
            <a:r>
              <a:rPr sz="3200" spc="0" dirty="0" smtClean="0">
                <a:latin typeface="Times New Roman"/>
                <a:cs typeface="Times New Roman"/>
              </a:rPr>
              <a:t> </a:t>
            </a:r>
            <a:r>
              <a:rPr sz="3200" spc="-5" dirty="0" smtClean="0">
                <a:latin typeface="Baskerville Old Face"/>
                <a:cs typeface="Baskerville Old Face"/>
              </a:rPr>
              <a:t>R</a:t>
            </a:r>
            <a:r>
              <a:rPr sz="3200" spc="-10" dirty="0" smtClean="0">
                <a:latin typeface="Baskerville Old Face"/>
                <a:cs typeface="Baskerville Old Face"/>
              </a:rPr>
              <a:t>e</a:t>
            </a:r>
            <a:r>
              <a:rPr sz="3200" spc="-5" dirty="0" smtClean="0">
                <a:latin typeface="Baskerville Old Face"/>
                <a:cs typeface="Baskerville Old Face"/>
              </a:rPr>
              <a:t>g</a:t>
            </a:r>
            <a:r>
              <a:rPr sz="3200" spc="-10" dirty="0" smtClean="0">
                <a:latin typeface="Baskerville Old Face"/>
                <a:cs typeface="Baskerville Old Face"/>
              </a:rPr>
              <a:t>u</a:t>
            </a:r>
            <a:r>
              <a:rPr sz="3200" spc="0" dirty="0" smtClean="0">
                <a:latin typeface="Baskerville Old Face"/>
                <a:cs typeface="Baskerville Old Face"/>
              </a:rPr>
              <a:t>l</a:t>
            </a:r>
            <a:r>
              <a:rPr sz="3200" spc="-15" dirty="0" smtClean="0">
                <a:latin typeface="Baskerville Old Face"/>
                <a:cs typeface="Baskerville Old Face"/>
              </a:rPr>
              <a:t>a</a:t>
            </a:r>
            <a:r>
              <a:rPr sz="3200" spc="-10" dirty="0" smtClean="0">
                <a:latin typeface="Baskerville Old Face"/>
                <a:cs typeface="Baskerville Old Face"/>
              </a:rPr>
              <a:t>t</a:t>
            </a:r>
            <a:r>
              <a:rPr sz="3200" spc="0" dirty="0" smtClean="0">
                <a:latin typeface="Baskerville Old Face"/>
                <a:cs typeface="Baskerville Old Face"/>
              </a:rPr>
              <a:t>i</a:t>
            </a:r>
            <a:r>
              <a:rPr sz="3200" spc="-5" dirty="0" smtClean="0">
                <a:latin typeface="Baskerville Old Face"/>
                <a:cs typeface="Baskerville Old Face"/>
              </a:rPr>
              <a:t>on</a:t>
            </a:r>
            <a:r>
              <a:rPr sz="3200" spc="0" dirty="0" smtClean="0">
                <a:latin typeface="Baskerville Old Face"/>
                <a:cs typeface="Baskerville Old Face"/>
              </a:rPr>
              <a:t>s</a:t>
            </a:r>
            <a:endParaRPr sz="3200">
              <a:latin typeface="Baskerville Old Face"/>
              <a:cs typeface="Baskerville Old Face"/>
            </a:endParaRPr>
          </a:p>
        </p:txBody>
      </p:sp>
      <p:sp>
        <p:nvSpPr>
          <p:cNvPr id="4" name="object 4" title="Decorative Clip Art"/>
          <p:cNvSpPr/>
          <p:nvPr/>
        </p:nvSpPr>
        <p:spPr>
          <a:xfrm>
            <a:off x="6553200" y="4800600"/>
            <a:ext cx="3047999" cy="25145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 title="Decorative Clip Art"/>
          <p:cNvSpPr/>
          <p:nvPr/>
        </p:nvSpPr>
        <p:spPr>
          <a:xfrm>
            <a:off x="7391400" y="5791200"/>
            <a:ext cx="2209799" cy="1523999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graphicFrame>
        <p:nvGraphicFramePr>
          <p:cNvPr id="3" name="object 3" title="Text box listing OSHA Standards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4147441"/>
              </p:ext>
            </p:extLst>
          </p:nvPr>
        </p:nvGraphicFramePr>
        <p:xfrm>
          <a:off x="823912" y="1128712"/>
          <a:ext cx="8381998" cy="45841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987795"/>
                <a:gridCol w="2394203"/>
              </a:tblGrid>
              <a:tr h="922019">
                <a:tc>
                  <a:txBody>
                    <a:bodyPr/>
                    <a:lstStyle/>
                    <a:p>
                      <a:pPr marL="534035" marR="2372995" indent="-457200">
                        <a:lnSpc>
                          <a:spcPct val="120300"/>
                        </a:lnSpc>
                      </a:pPr>
                      <a:r>
                        <a:rPr sz="1600" b="0" u="sng" dirty="0" smtClean="0">
                          <a:solidFill>
                            <a:srgbClr val="FF0000"/>
                          </a:solidFill>
                          <a:latin typeface="Baskerville Old Face"/>
                          <a:cs typeface="Baskerville Old Face"/>
                        </a:rPr>
                        <a:t>S</a:t>
                      </a:r>
                      <a:r>
                        <a:rPr sz="1600" b="0" u="sng" spc="-5" dirty="0" smtClean="0">
                          <a:solidFill>
                            <a:srgbClr val="FF0000"/>
                          </a:solidFill>
                          <a:latin typeface="Baskerville Old Face"/>
                          <a:cs typeface="Baskerville Old Face"/>
                        </a:rPr>
                        <a:t>ub</a:t>
                      </a:r>
                      <a:r>
                        <a:rPr sz="1600" b="0" u="sng" spc="0" dirty="0" smtClean="0">
                          <a:solidFill>
                            <a:srgbClr val="FF0000"/>
                          </a:solidFill>
                          <a:latin typeface="Baskerville Old Face"/>
                          <a:cs typeface="Baskerville Old Face"/>
                        </a:rPr>
                        <a:t>p</a:t>
                      </a:r>
                      <a:r>
                        <a:rPr sz="1600" b="0" u="sng" spc="10" dirty="0" smtClean="0">
                          <a:solidFill>
                            <a:srgbClr val="FF0000"/>
                          </a:solidFill>
                          <a:latin typeface="Baskerville Old Face"/>
                          <a:cs typeface="Baskerville Old Face"/>
                        </a:rPr>
                        <a:t>a</a:t>
                      </a:r>
                      <a:r>
                        <a:rPr sz="1600" b="0" u="sng" spc="5" dirty="0" smtClean="0">
                          <a:solidFill>
                            <a:srgbClr val="FF0000"/>
                          </a:solidFill>
                          <a:latin typeface="Baskerville Old Face"/>
                          <a:cs typeface="Baskerville Old Face"/>
                        </a:rPr>
                        <a:t>r</a:t>
                      </a:r>
                      <a:r>
                        <a:rPr sz="1600" b="0" u="sng" spc="0" dirty="0" smtClean="0">
                          <a:solidFill>
                            <a:srgbClr val="FF0000"/>
                          </a:solidFill>
                          <a:latin typeface="Baskerville Old Face"/>
                          <a:cs typeface="Baskerville Old Face"/>
                        </a:rPr>
                        <a:t>t</a:t>
                      </a:r>
                      <a:r>
                        <a:rPr sz="1600" b="0" u="sng" spc="-1040" dirty="0" smtClean="0">
                          <a:solidFill>
                            <a:srgbClr val="FF0000"/>
                          </a:solidFill>
                          <a:latin typeface="Baskerville Old Face"/>
                          <a:cs typeface="Baskerville Old Face"/>
                        </a:rPr>
                        <a:t> </a:t>
                      </a:r>
                      <a:r>
                        <a:rPr sz="1600" b="0" u="sng" spc="0" dirty="0" smtClean="0">
                          <a:solidFill>
                            <a:srgbClr val="FF0000"/>
                          </a:solidFill>
                          <a:latin typeface="Baskerville Old Face"/>
                          <a:cs typeface="Baskerville Old Face"/>
                        </a:rPr>
                        <a:t>D,</a:t>
                      </a:r>
                      <a:r>
                        <a:rPr sz="1600" b="0" u="sng" spc="-1019" dirty="0" smtClean="0">
                          <a:solidFill>
                            <a:srgbClr val="FF0000"/>
                          </a:solidFill>
                          <a:latin typeface="Baskerville Old Face"/>
                          <a:cs typeface="Baskerville Old Face"/>
                        </a:rPr>
                        <a:t> </a:t>
                      </a:r>
                      <a:r>
                        <a:rPr sz="1600" b="0" u="sng" spc="10" dirty="0" smtClean="0">
                          <a:solidFill>
                            <a:srgbClr val="FF0000"/>
                          </a:solidFill>
                          <a:latin typeface="Baskerville Old Face"/>
                          <a:cs typeface="Baskerville Old Face"/>
                        </a:rPr>
                        <a:t>W</a:t>
                      </a:r>
                      <a:r>
                        <a:rPr sz="1600" b="0" u="sng" spc="0" dirty="0" smtClean="0">
                          <a:solidFill>
                            <a:srgbClr val="FF0000"/>
                          </a:solidFill>
                          <a:latin typeface="Baskerville Old Face"/>
                          <a:cs typeface="Baskerville Old Face"/>
                        </a:rPr>
                        <a:t>a</a:t>
                      </a:r>
                      <a:r>
                        <a:rPr sz="1600" b="0" u="sng" spc="5" dirty="0" smtClean="0">
                          <a:solidFill>
                            <a:srgbClr val="FF0000"/>
                          </a:solidFill>
                          <a:latin typeface="Baskerville Old Face"/>
                          <a:cs typeface="Baskerville Old Face"/>
                        </a:rPr>
                        <a:t>l</a:t>
                      </a:r>
                      <a:r>
                        <a:rPr sz="1600" b="0" u="sng" spc="-10" dirty="0" smtClean="0">
                          <a:solidFill>
                            <a:srgbClr val="FF0000"/>
                          </a:solidFill>
                          <a:latin typeface="Baskerville Old Face"/>
                          <a:cs typeface="Baskerville Old Face"/>
                        </a:rPr>
                        <a:t>k</a:t>
                      </a:r>
                      <a:r>
                        <a:rPr sz="1600" b="0" u="sng" spc="5" dirty="0" smtClean="0">
                          <a:solidFill>
                            <a:srgbClr val="FF0000"/>
                          </a:solidFill>
                          <a:latin typeface="Baskerville Old Face"/>
                          <a:cs typeface="Baskerville Old Face"/>
                        </a:rPr>
                        <a:t>in</a:t>
                      </a:r>
                      <a:r>
                        <a:rPr sz="1600" b="0" u="sng" spc="0" dirty="0" smtClean="0">
                          <a:solidFill>
                            <a:srgbClr val="FF0000"/>
                          </a:solidFill>
                          <a:latin typeface="Baskerville Old Face"/>
                          <a:cs typeface="Baskerville Old Face"/>
                        </a:rPr>
                        <a:t>g</a:t>
                      </a:r>
                      <a:r>
                        <a:rPr sz="1600" b="0" u="sng" spc="-5" dirty="0" smtClean="0">
                          <a:solidFill>
                            <a:srgbClr val="FF0000"/>
                          </a:solidFill>
                          <a:latin typeface="Baskerville Old Face"/>
                          <a:cs typeface="Baskerville Old Face"/>
                        </a:rPr>
                        <a:t>/</a:t>
                      </a:r>
                      <a:r>
                        <a:rPr sz="1600" b="0" u="sng" spc="0" dirty="0" smtClean="0">
                          <a:solidFill>
                            <a:srgbClr val="FF0000"/>
                          </a:solidFill>
                          <a:latin typeface="Baskerville Old Face"/>
                          <a:cs typeface="Baskerville Old Face"/>
                        </a:rPr>
                        <a:t>W</a:t>
                      </a:r>
                      <a:r>
                        <a:rPr sz="1600" b="0" u="sng" spc="10" dirty="0" smtClean="0">
                          <a:solidFill>
                            <a:srgbClr val="FF0000"/>
                          </a:solidFill>
                          <a:latin typeface="Baskerville Old Face"/>
                          <a:cs typeface="Baskerville Old Face"/>
                        </a:rPr>
                        <a:t>o</a:t>
                      </a:r>
                      <a:r>
                        <a:rPr sz="1600" b="0" u="sng" spc="5" dirty="0" smtClean="0">
                          <a:solidFill>
                            <a:srgbClr val="FF0000"/>
                          </a:solidFill>
                          <a:latin typeface="Baskerville Old Face"/>
                          <a:cs typeface="Baskerville Old Face"/>
                        </a:rPr>
                        <a:t>r</a:t>
                      </a:r>
                      <a:r>
                        <a:rPr sz="1600" b="0" u="sng" spc="-10" dirty="0" smtClean="0">
                          <a:solidFill>
                            <a:srgbClr val="FF0000"/>
                          </a:solidFill>
                          <a:latin typeface="Baskerville Old Face"/>
                          <a:cs typeface="Baskerville Old Face"/>
                        </a:rPr>
                        <a:t>k</a:t>
                      </a:r>
                      <a:r>
                        <a:rPr sz="1600" b="0" u="sng" spc="5" dirty="0" smtClean="0">
                          <a:solidFill>
                            <a:srgbClr val="FF0000"/>
                          </a:solidFill>
                          <a:latin typeface="Baskerville Old Face"/>
                          <a:cs typeface="Baskerville Old Face"/>
                        </a:rPr>
                        <a:t>i</a:t>
                      </a:r>
                      <a:r>
                        <a:rPr sz="1600" b="0" u="sng" spc="-5" dirty="0" smtClean="0">
                          <a:solidFill>
                            <a:srgbClr val="FF0000"/>
                          </a:solidFill>
                          <a:latin typeface="Baskerville Old Face"/>
                          <a:cs typeface="Baskerville Old Face"/>
                        </a:rPr>
                        <a:t>n</a:t>
                      </a:r>
                      <a:r>
                        <a:rPr sz="1600" b="0" u="sng" spc="0" dirty="0" smtClean="0">
                          <a:solidFill>
                            <a:srgbClr val="FF0000"/>
                          </a:solidFill>
                          <a:latin typeface="Baskerville Old Face"/>
                          <a:cs typeface="Baskerville Old Face"/>
                        </a:rPr>
                        <a:t>g</a:t>
                      </a:r>
                      <a:r>
                        <a:rPr sz="1600" b="0" u="sng" spc="-1030" dirty="0" smtClean="0">
                          <a:solidFill>
                            <a:srgbClr val="FF0000"/>
                          </a:solidFill>
                          <a:latin typeface="Baskerville Old Face"/>
                          <a:cs typeface="Baskerville Old Face"/>
                        </a:rPr>
                        <a:t> </a:t>
                      </a:r>
                      <a:r>
                        <a:rPr sz="1600" b="0" u="sng" spc="10" dirty="0" smtClean="0">
                          <a:solidFill>
                            <a:srgbClr val="FF0000"/>
                          </a:solidFill>
                          <a:latin typeface="Baskerville Old Face"/>
                          <a:cs typeface="Baskerville Old Face"/>
                        </a:rPr>
                        <a:t>Su</a:t>
                      </a:r>
                      <a:r>
                        <a:rPr sz="1600" b="0" u="sng" spc="-5" dirty="0" smtClean="0">
                          <a:solidFill>
                            <a:srgbClr val="FF0000"/>
                          </a:solidFill>
                          <a:latin typeface="Baskerville Old Face"/>
                          <a:cs typeface="Baskerville Old Face"/>
                        </a:rPr>
                        <a:t>rf</a:t>
                      </a:r>
                      <a:r>
                        <a:rPr sz="1600" b="0" u="sng" spc="10" dirty="0" smtClean="0">
                          <a:solidFill>
                            <a:srgbClr val="FF0000"/>
                          </a:solidFill>
                          <a:latin typeface="Baskerville Old Face"/>
                          <a:cs typeface="Baskerville Old Face"/>
                        </a:rPr>
                        <a:t>a</a:t>
                      </a:r>
                      <a:r>
                        <a:rPr sz="1600" b="0" u="sng" spc="-10" dirty="0" smtClean="0">
                          <a:solidFill>
                            <a:srgbClr val="FF0000"/>
                          </a:solidFill>
                          <a:latin typeface="Baskerville Old Face"/>
                          <a:cs typeface="Baskerville Old Face"/>
                        </a:rPr>
                        <a:t>c</a:t>
                      </a:r>
                      <a:r>
                        <a:rPr sz="1600" b="0" u="sng" spc="10" dirty="0" smtClean="0">
                          <a:solidFill>
                            <a:srgbClr val="FF0000"/>
                          </a:solidFill>
                          <a:latin typeface="Baskerville Old Face"/>
                          <a:cs typeface="Baskerville Old Face"/>
                        </a:rPr>
                        <a:t>e</a:t>
                      </a:r>
                      <a:r>
                        <a:rPr sz="1600" b="0" u="sng" spc="0" dirty="0" smtClean="0">
                          <a:solidFill>
                            <a:srgbClr val="FF0000"/>
                          </a:solidFill>
                          <a:latin typeface="Baskerville Old Face"/>
                          <a:cs typeface="Baskerville Old Face"/>
                        </a:rPr>
                        <a:t>s</a:t>
                      </a:r>
                      <a:r>
                        <a:rPr sz="1600" b="0" spc="0" dirty="0" smtClean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  </a:t>
                      </a:r>
                      <a:r>
                        <a:rPr sz="1600" b="0" spc="-10" dirty="0" smtClean="0">
                          <a:solidFill>
                            <a:srgbClr val="FF0000"/>
                          </a:solidFill>
                          <a:latin typeface="Baskerville Old Face"/>
                          <a:cs typeface="Baskerville Old Face"/>
                        </a:rPr>
                        <a:t>F</a:t>
                      </a:r>
                      <a:r>
                        <a:rPr sz="1600" b="0" spc="5" dirty="0" smtClean="0">
                          <a:solidFill>
                            <a:srgbClr val="FF0000"/>
                          </a:solidFill>
                          <a:latin typeface="Baskerville Old Face"/>
                          <a:cs typeface="Baskerville Old Face"/>
                        </a:rPr>
                        <a:t>i</a:t>
                      </a:r>
                      <a:r>
                        <a:rPr sz="1600" b="0" spc="-5" dirty="0" smtClean="0">
                          <a:solidFill>
                            <a:srgbClr val="FF0000"/>
                          </a:solidFill>
                          <a:latin typeface="Baskerville Old Face"/>
                          <a:cs typeface="Baskerville Old Face"/>
                        </a:rPr>
                        <a:t>xe</a:t>
                      </a:r>
                      <a:r>
                        <a:rPr sz="1600" b="0" spc="0" dirty="0" smtClean="0">
                          <a:solidFill>
                            <a:srgbClr val="FF0000"/>
                          </a:solidFill>
                          <a:latin typeface="Baskerville Old Face"/>
                          <a:cs typeface="Baskerville Old Face"/>
                        </a:rPr>
                        <a:t>d</a:t>
                      </a:r>
                      <a:r>
                        <a:rPr sz="1600" b="0" spc="-5" dirty="0" smtClean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0" spc="5" dirty="0" smtClean="0">
                          <a:solidFill>
                            <a:srgbClr val="FF0000"/>
                          </a:solidFill>
                          <a:latin typeface="Baskerville Old Face"/>
                          <a:cs typeface="Baskerville Old Face"/>
                        </a:rPr>
                        <a:t>L</a:t>
                      </a:r>
                      <a:r>
                        <a:rPr sz="1600" b="0" spc="0" dirty="0" smtClean="0">
                          <a:solidFill>
                            <a:srgbClr val="FF0000"/>
                          </a:solidFill>
                          <a:latin typeface="Baskerville Old Face"/>
                          <a:cs typeface="Baskerville Old Face"/>
                        </a:rPr>
                        <a:t>add</a:t>
                      </a:r>
                      <a:r>
                        <a:rPr sz="1600" b="0" spc="10" dirty="0" smtClean="0">
                          <a:solidFill>
                            <a:srgbClr val="FF0000"/>
                          </a:solidFill>
                          <a:latin typeface="Baskerville Old Face"/>
                          <a:cs typeface="Baskerville Old Face"/>
                        </a:rPr>
                        <a:t>e</a:t>
                      </a:r>
                      <a:r>
                        <a:rPr sz="1600" b="0" spc="-5" dirty="0" smtClean="0">
                          <a:solidFill>
                            <a:srgbClr val="FF0000"/>
                          </a:solidFill>
                          <a:latin typeface="Baskerville Old Face"/>
                          <a:cs typeface="Baskerville Old Face"/>
                        </a:rPr>
                        <a:t>rs</a:t>
                      </a:r>
                      <a:r>
                        <a:rPr sz="1600" b="0" spc="0" dirty="0" smtClean="0">
                          <a:solidFill>
                            <a:srgbClr val="FF0000"/>
                          </a:solidFill>
                          <a:latin typeface="Baskerville Old Face"/>
                          <a:cs typeface="Baskerville Old Face"/>
                        </a:rPr>
                        <a:t>,</a:t>
                      </a:r>
                      <a:r>
                        <a:rPr sz="1600" b="0" spc="-5" dirty="0" smtClean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0" spc="5" dirty="0" smtClean="0">
                          <a:solidFill>
                            <a:srgbClr val="FF0000"/>
                          </a:solidFill>
                          <a:latin typeface="Baskerville Old Face"/>
                          <a:cs typeface="Baskerville Old Face"/>
                        </a:rPr>
                        <a:t>L</a:t>
                      </a:r>
                      <a:r>
                        <a:rPr sz="1600" b="0" spc="10" dirty="0" smtClean="0">
                          <a:solidFill>
                            <a:srgbClr val="FF0000"/>
                          </a:solidFill>
                          <a:latin typeface="Baskerville Old Face"/>
                          <a:cs typeface="Baskerville Old Face"/>
                        </a:rPr>
                        <a:t>a</a:t>
                      </a:r>
                      <a:r>
                        <a:rPr sz="1600" b="0" spc="0" dirty="0" smtClean="0">
                          <a:solidFill>
                            <a:srgbClr val="FF0000"/>
                          </a:solidFill>
                          <a:latin typeface="Baskerville Old Face"/>
                          <a:cs typeface="Baskerville Old Face"/>
                        </a:rPr>
                        <a:t>dd</a:t>
                      </a:r>
                      <a:r>
                        <a:rPr sz="1600" b="0" spc="-5" dirty="0" smtClean="0">
                          <a:solidFill>
                            <a:srgbClr val="FF0000"/>
                          </a:solidFill>
                          <a:latin typeface="Baskerville Old Face"/>
                          <a:cs typeface="Baskerville Old Face"/>
                        </a:rPr>
                        <a:t>e</a:t>
                      </a:r>
                      <a:r>
                        <a:rPr sz="1600" b="0" spc="0" dirty="0" smtClean="0">
                          <a:solidFill>
                            <a:srgbClr val="FF0000"/>
                          </a:solidFill>
                          <a:latin typeface="Baskerville Old Face"/>
                          <a:cs typeface="Baskerville Old Face"/>
                        </a:rPr>
                        <a:t>r</a:t>
                      </a:r>
                      <a:r>
                        <a:rPr sz="1600" b="0" spc="-10" dirty="0" smtClean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0" spc="0" dirty="0" smtClean="0">
                          <a:solidFill>
                            <a:srgbClr val="FF0000"/>
                          </a:solidFill>
                          <a:latin typeface="Baskerville Old Face"/>
                          <a:cs typeface="Baskerville Old Face"/>
                        </a:rPr>
                        <a:t>S</a:t>
                      </a:r>
                      <a:r>
                        <a:rPr sz="1600" b="0" spc="10" dirty="0" smtClean="0">
                          <a:solidFill>
                            <a:srgbClr val="FF0000"/>
                          </a:solidFill>
                          <a:latin typeface="Baskerville Old Face"/>
                          <a:cs typeface="Baskerville Old Face"/>
                        </a:rPr>
                        <a:t>a</a:t>
                      </a:r>
                      <a:r>
                        <a:rPr sz="1600" b="0" spc="-5" dirty="0" smtClean="0">
                          <a:solidFill>
                            <a:srgbClr val="FF0000"/>
                          </a:solidFill>
                          <a:latin typeface="Baskerville Old Face"/>
                          <a:cs typeface="Baskerville Old Face"/>
                        </a:rPr>
                        <a:t>f</a:t>
                      </a:r>
                      <a:r>
                        <a:rPr sz="1600" b="0" spc="10" dirty="0" smtClean="0">
                          <a:solidFill>
                            <a:srgbClr val="FF0000"/>
                          </a:solidFill>
                          <a:latin typeface="Baskerville Old Face"/>
                          <a:cs typeface="Baskerville Old Face"/>
                        </a:rPr>
                        <a:t>e</a:t>
                      </a:r>
                      <a:r>
                        <a:rPr sz="1600" b="0" spc="-10" dirty="0" smtClean="0">
                          <a:solidFill>
                            <a:srgbClr val="FF0000"/>
                          </a:solidFill>
                          <a:latin typeface="Baskerville Old Face"/>
                          <a:cs typeface="Baskerville Old Face"/>
                        </a:rPr>
                        <a:t>t</a:t>
                      </a:r>
                      <a:r>
                        <a:rPr sz="1600" b="0" spc="0" dirty="0" smtClean="0">
                          <a:solidFill>
                            <a:srgbClr val="FF0000"/>
                          </a:solidFill>
                          <a:latin typeface="Baskerville Old Face"/>
                          <a:cs typeface="Baskerville Old Face"/>
                        </a:rPr>
                        <a:t>y</a:t>
                      </a:r>
                      <a:r>
                        <a:rPr sz="1600" b="0" spc="0" dirty="0" smtClean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0" spc="10" dirty="0" smtClean="0">
                          <a:solidFill>
                            <a:srgbClr val="FF0000"/>
                          </a:solidFill>
                          <a:latin typeface="Baskerville Old Face"/>
                          <a:cs typeface="Baskerville Old Face"/>
                        </a:rPr>
                        <a:t>D</a:t>
                      </a:r>
                      <a:r>
                        <a:rPr sz="1600" b="0" spc="-5" dirty="0" smtClean="0">
                          <a:solidFill>
                            <a:srgbClr val="FF0000"/>
                          </a:solidFill>
                          <a:latin typeface="Baskerville Old Face"/>
                          <a:cs typeface="Baskerville Old Face"/>
                        </a:rPr>
                        <a:t>evi</a:t>
                      </a:r>
                      <a:r>
                        <a:rPr sz="1600" b="0" spc="5" dirty="0" smtClean="0">
                          <a:solidFill>
                            <a:srgbClr val="FF0000"/>
                          </a:solidFill>
                          <a:latin typeface="Baskerville Old Face"/>
                          <a:cs typeface="Baskerville Old Face"/>
                        </a:rPr>
                        <a:t>c</a:t>
                      </a:r>
                      <a:r>
                        <a:rPr sz="1600" b="0" spc="10" dirty="0" smtClean="0">
                          <a:solidFill>
                            <a:srgbClr val="FF0000"/>
                          </a:solidFill>
                          <a:latin typeface="Baskerville Old Face"/>
                          <a:cs typeface="Baskerville Old Face"/>
                        </a:rPr>
                        <a:t>e</a:t>
                      </a:r>
                      <a:r>
                        <a:rPr sz="1600" b="0" spc="0" dirty="0" smtClean="0">
                          <a:solidFill>
                            <a:srgbClr val="FF0000"/>
                          </a:solidFill>
                          <a:latin typeface="Baskerville Old Face"/>
                          <a:cs typeface="Baskerville Old Face"/>
                        </a:rPr>
                        <a:t>s</a:t>
                      </a:r>
                      <a:r>
                        <a:rPr sz="1600" b="0" spc="0" dirty="0" smtClean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0" spc="0" dirty="0" smtClean="0">
                          <a:solidFill>
                            <a:srgbClr val="FF0000"/>
                          </a:solidFill>
                          <a:latin typeface="Baskerville Old Face"/>
                          <a:cs typeface="Baskerville Old Face"/>
                        </a:rPr>
                        <a:t>S</a:t>
                      </a:r>
                      <a:r>
                        <a:rPr sz="1600" b="0" spc="-10" dirty="0" smtClean="0">
                          <a:solidFill>
                            <a:srgbClr val="FF0000"/>
                          </a:solidFill>
                          <a:latin typeface="Baskerville Old Face"/>
                          <a:cs typeface="Baskerville Old Face"/>
                        </a:rPr>
                        <a:t>c</a:t>
                      </a:r>
                      <a:r>
                        <a:rPr sz="1600" b="0" spc="0" dirty="0" smtClean="0">
                          <a:solidFill>
                            <a:srgbClr val="FF0000"/>
                          </a:solidFill>
                          <a:latin typeface="Baskerville Old Face"/>
                          <a:cs typeface="Baskerville Old Face"/>
                        </a:rPr>
                        <a:t>a</a:t>
                      </a:r>
                      <a:r>
                        <a:rPr sz="1600" b="0" spc="-5" dirty="0" smtClean="0">
                          <a:solidFill>
                            <a:srgbClr val="FF0000"/>
                          </a:solidFill>
                          <a:latin typeface="Baskerville Old Face"/>
                          <a:cs typeface="Baskerville Old Face"/>
                        </a:rPr>
                        <a:t>ff</a:t>
                      </a:r>
                      <a:r>
                        <a:rPr sz="1600" b="0" spc="0" dirty="0" smtClean="0">
                          <a:solidFill>
                            <a:srgbClr val="FF0000"/>
                          </a:solidFill>
                          <a:latin typeface="Baskerville Old Face"/>
                          <a:cs typeface="Baskerville Old Face"/>
                        </a:rPr>
                        <a:t>o</a:t>
                      </a:r>
                      <a:r>
                        <a:rPr sz="1600" b="0" spc="-5" dirty="0" smtClean="0">
                          <a:solidFill>
                            <a:srgbClr val="FF0000"/>
                          </a:solidFill>
                          <a:latin typeface="Baskerville Old Face"/>
                          <a:cs typeface="Baskerville Old Face"/>
                        </a:rPr>
                        <a:t>l</a:t>
                      </a:r>
                      <a:r>
                        <a:rPr sz="1600" b="0" spc="0" dirty="0" smtClean="0">
                          <a:solidFill>
                            <a:srgbClr val="FF0000"/>
                          </a:solidFill>
                          <a:latin typeface="Baskerville Old Face"/>
                          <a:cs typeface="Baskerville Old Face"/>
                        </a:rPr>
                        <a:t>d</a:t>
                      </a:r>
                      <a:r>
                        <a:rPr sz="1600" b="0" spc="5" dirty="0" smtClean="0">
                          <a:solidFill>
                            <a:srgbClr val="FF0000"/>
                          </a:solidFill>
                          <a:latin typeface="Baskerville Old Face"/>
                          <a:cs typeface="Baskerville Old Face"/>
                        </a:rPr>
                        <a:t>i</a:t>
                      </a:r>
                      <a:r>
                        <a:rPr sz="1600" b="0" spc="-5" dirty="0" smtClean="0">
                          <a:solidFill>
                            <a:srgbClr val="FF0000"/>
                          </a:solidFill>
                          <a:latin typeface="Baskerville Old Face"/>
                          <a:cs typeface="Baskerville Old Face"/>
                        </a:rPr>
                        <a:t>n</a:t>
                      </a:r>
                      <a:r>
                        <a:rPr sz="1600" b="0" spc="10" dirty="0" smtClean="0">
                          <a:solidFill>
                            <a:srgbClr val="FF0000"/>
                          </a:solidFill>
                          <a:latin typeface="Baskerville Old Face"/>
                          <a:cs typeface="Baskerville Old Face"/>
                        </a:rPr>
                        <a:t>g</a:t>
                      </a:r>
                      <a:r>
                        <a:rPr sz="1600" b="0" spc="0" dirty="0" smtClean="0">
                          <a:solidFill>
                            <a:srgbClr val="FF0000"/>
                          </a:solidFill>
                          <a:latin typeface="Baskerville Old Face"/>
                          <a:cs typeface="Baskerville Old Face"/>
                        </a:rPr>
                        <a:t>,</a:t>
                      </a:r>
                      <a:r>
                        <a:rPr sz="1600" b="0" spc="10" dirty="0" smtClean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0" spc="-10" dirty="0" smtClean="0">
                          <a:solidFill>
                            <a:srgbClr val="FF0000"/>
                          </a:solidFill>
                          <a:latin typeface="Baskerville Old Face"/>
                          <a:cs typeface="Baskerville Old Face"/>
                        </a:rPr>
                        <a:t>B</a:t>
                      </a:r>
                      <a:r>
                        <a:rPr sz="1600" b="0" spc="0" dirty="0" smtClean="0">
                          <a:solidFill>
                            <a:srgbClr val="FF0000"/>
                          </a:solidFill>
                          <a:latin typeface="Baskerville Old Face"/>
                          <a:cs typeface="Baskerville Old Face"/>
                        </a:rPr>
                        <a:t>oa</a:t>
                      </a:r>
                      <a:r>
                        <a:rPr sz="1600" b="0" spc="-10" dirty="0" smtClean="0">
                          <a:solidFill>
                            <a:srgbClr val="FF0000"/>
                          </a:solidFill>
                          <a:latin typeface="Baskerville Old Face"/>
                          <a:cs typeface="Baskerville Old Face"/>
                        </a:rPr>
                        <a:t>t</a:t>
                      </a:r>
                      <a:r>
                        <a:rPr sz="1600" b="0" spc="10" dirty="0" smtClean="0">
                          <a:solidFill>
                            <a:srgbClr val="FF0000"/>
                          </a:solidFill>
                          <a:latin typeface="Baskerville Old Face"/>
                          <a:cs typeface="Baskerville Old Face"/>
                        </a:rPr>
                        <a:t>s</a:t>
                      </a:r>
                      <a:r>
                        <a:rPr sz="1600" b="0" spc="0" dirty="0" smtClean="0">
                          <a:solidFill>
                            <a:srgbClr val="FF0000"/>
                          </a:solidFill>
                          <a:latin typeface="Baskerville Old Face"/>
                          <a:cs typeface="Baskerville Old Face"/>
                        </a:rPr>
                        <a:t>wa</a:t>
                      </a:r>
                      <a:r>
                        <a:rPr sz="1600" b="0" spc="5" dirty="0" smtClean="0">
                          <a:solidFill>
                            <a:srgbClr val="FF0000"/>
                          </a:solidFill>
                          <a:latin typeface="Baskerville Old Face"/>
                          <a:cs typeface="Baskerville Old Face"/>
                        </a:rPr>
                        <a:t>i</a:t>
                      </a:r>
                      <a:r>
                        <a:rPr sz="1600" b="0" spc="-5" dirty="0" smtClean="0">
                          <a:solidFill>
                            <a:srgbClr val="FF0000"/>
                          </a:solidFill>
                          <a:latin typeface="Baskerville Old Face"/>
                          <a:cs typeface="Baskerville Old Face"/>
                        </a:rPr>
                        <a:t>n</a:t>
                      </a:r>
                      <a:r>
                        <a:rPr sz="1600" b="0" spc="0" dirty="0" smtClean="0">
                          <a:solidFill>
                            <a:srgbClr val="FF0000"/>
                          </a:solidFill>
                          <a:latin typeface="Baskerville Old Face"/>
                          <a:cs typeface="Baskerville Old Face"/>
                        </a:rPr>
                        <a:t>’s</a:t>
                      </a:r>
                      <a:r>
                        <a:rPr sz="1600" b="0" spc="5" dirty="0" smtClean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0" spc="-5" dirty="0" smtClean="0">
                          <a:solidFill>
                            <a:srgbClr val="FF0000"/>
                          </a:solidFill>
                          <a:latin typeface="Baskerville Old Face"/>
                          <a:cs typeface="Baskerville Old Face"/>
                        </a:rPr>
                        <a:t>C</a:t>
                      </a:r>
                      <a:r>
                        <a:rPr sz="1600" b="0" spc="0" dirty="0" smtClean="0">
                          <a:solidFill>
                            <a:srgbClr val="FF0000"/>
                          </a:solidFill>
                          <a:latin typeface="Baskerville Old Face"/>
                          <a:cs typeface="Baskerville Old Face"/>
                        </a:rPr>
                        <a:t>ha</a:t>
                      </a:r>
                      <a:r>
                        <a:rPr sz="1600" b="0" spc="5" dirty="0" smtClean="0">
                          <a:solidFill>
                            <a:srgbClr val="FF0000"/>
                          </a:solidFill>
                          <a:latin typeface="Baskerville Old Face"/>
                          <a:cs typeface="Baskerville Old Face"/>
                        </a:rPr>
                        <a:t>i</a:t>
                      </a:r>
                      <a:r>
                        <a:rPr sz="1600" b="0" spc="-5" dirty="0" smtClean="0">
                          <a:solidFill>
                            <a:srgbClr val="FF0000"/>
                          </a:solidFill>
                          <a:latin typeface="Baskerville Old Face"/>
                          <a:cs typeface="Baskerville Old Face"/>
                        </a:rPr>
                        <a:t>r</a:t>
                      </a:r>
                      <a:r>
                        <a:rPr sz="1600" b="0" spc="0" dirty="0" smtClean="0">
                          <a:solidFill>
                            <a:srgbClr val="FF0000"/>
                          </a:solidFill>
                          <a:latin typeface="Baskerville Old Face"/>
                          <a:cs typeface="Baskerville Old Face"/>
                        </a:rPr>
                        <a:t>s</a:t>
                      </a:r>
                      <a:endParaRPr sz="1600" b="0" dirty="0">
                        <a:solidFill>
                          <a:srgbClr val="FF0000"/>
                        </a:solidFill>
                        <a:latin typeface="Baskerville Old Face"/>
                        <a:cs typeface="Baskerville Old Face"/>
                      </a:endParaRPr>
                    </a:p>
                  </a:txBody>
                  <a:tcPr marL="0" marR="0" marT="0" marB="0">
                    <a:lnL w="28574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28574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86130" indent="-700405">
                        <a:lnSpc>
                          <a:spcPct val="100000"/>
                        </a:lnSpc>
                        <a:buFont typeface="Baskerville Old Face"/>
                        <a:buAutoNum type="arabicPeriod" startAt="27"/>
                        <a:tabLst>
                          <a:tab pos="786130" algn="l"/>
                        </a:tabLst>
                      </a:pPr>
                      <a:r>
                        <a:rPr sz="1600" b="0" spc="-5" dirty="0" smtClean="0">
                          <a:solidFill>
                            <a:srgbClr val="FF0000"/>
                          </a:solidFill>
                          <a:latin typeface="Baskerville Old Face"/>
                          <a:cs typeface="Baskerville Old Face"/>
                        </a:rPr>
                        <a:t>(</a:t>
                      </a:r>
                      <a:r>
                        <a:rPr sz="1600" b="0" spc="0" dirty="0" smtClean="0">
                          <a:solidFill>
                            <a:srgbClr val="FF0000"/>
                          </a:solidFill>
                          <a:latin typeface="Baskerville Old Face"/>
                          <a:cs typeface="Baskerville Old Face"/>
                        </a:rPr>
                        <a:t>d)</a:t>
                      </a:r>
                      <a:r>
                        <a:rPr sz="1600" b="0" spc="5" dirty="0" smtClean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0" spc="10" dirty="0" smtClean="0">
                          <a:solidFill>
                            <a:srgbClr val="FF0000"/>
                          </a:solidFill>
                          <a:latin typeface="Baskerville Old Face"/>
                          <a:cs typeface="Baskerville Old Face"/>
                        </a:rPr>
                        <a:t>(</a:t>
                      </a:r>
                      <a:r>
                        <a:rPr sz="1600" b="0" spc="-10" dirty="0" smtClean="0">
                          <a:solidFill>
                            <a:srgbClr val="FF0000"/>
                          </a:solidFill>
                          <a:latin typeface="Baskerville Old Face"/>
                          <a:cs typeface="Baskerville Old Face"/>
                        </a:rPr>
                        <a:t>5</a:t>
                      </a:r>
                      <a:r>
                        <a:rPr sz="1600" b="0" spc="0" dirty="0" smtClean="0">
                          <a:solidFill>
                            <a:srgbClr val="FF0000"/>
                          </a:solidFill>
                          <a:latin typeface="Baskerville Old Face"/>
                          <a:cs typeface="Baskerville Old Face"/>
                        </a:rPr>
                        <a:t>)</a:t>
                      </a:r>
                      <a:endParaRPr sz="1600" b="0" dirty="0">
                        <a:solidFill>
                          <a:srgbClr val="FF0000"/>
                        </a:solidFill>
                        <a:latin typeface="Baskerville Old Face"/>
                        <a:cs typeface="Baskerville Old Face"/>
                      </a:endParaRPr>
                    </a:p>
                    <a:p>
                      <a:pPr marL="786130" indent="-700405">
                        <a:lnSpc>
                          <a:spcPct val="100000"/>
                        </a:lnSpc>
                        <a:spcBef>
                          <a:spcPts val="200"/>
                        </a:spcBef>
                        <a:buFont typeface="Baskerville Old Face"/>
                        <a:buAutoNum type="arabicPeriod" startAt="27"/>
                        <a:tabLst>
                          <a:tab pos="786130" algn="l"/>
                        </a:tabLst>
                      </a:pPr>
                      <a:r>
                        <a:rPr sz="1600" b="0" spc="-5" dirty="0" smtClean="0">
                          <a:solidFill>
                            <a:srgbClr val="FF0000"/>
                          </a:solidFill>
                          <a:latin typeface="Baskerville Old Face"/>
                          <a:cs typeface="Baskerville Old Face"/>
                        </a:rPr>
                        <a:t>(</a:t>
                      </a:r>
                      <a:r>
                        <a:rPr sz="1600" b="0" spc="10" dirty="0" smtClean="0">
                          <a:solidFill>
                            <a:srgbClr val="FF0000"/>
                          </a:solidFill>
                          <a:latin typeface="Baskerville Old Face"/>
                          <a:cs typeface="Baskerville Old Face"/>
                        </a:rPr>
                        <a:t>j</a:t>
                      </a:r>
                      <a:r>
                        <a:rPr sz="1600" b="0" spc="0" dirty="0" smtClean="0">
                          <a:solidFill>
                            <a:srgbClr val="FF0000"/>
                          </a:solidFill>
                          <a:latin typeface="Baskerville Old Face"/>
                          <a:cs typeface="Baskerville Old Face"/>
                        </a:rPr>
                        <a:t>)</a:t>
                      </a:r>
                      <a:r>
                        <a:rPr sz="1600" b="0" spc="5" dirty="0" smtClean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0" spc="-5" dirty="0" smtClean="0">
                          <a:solidFill>
                            <a:srgbClr val="FF0000"/>
                          </a:solidFill>
                          <a:latin typeface="Baskerville Old Face"/>
                          <a:cs typeface="Baskerville Old Face"/>
                        </a:rPr>
                        <a:t>(</a:t>
                      </a:r>
                      <a:r>
                        <a:rPr sz="1600" b="0" spc="5" dirty="0" smtClean="0">
                          <a:solidFill>
                            <a:srgbClr val="FF0000"/>
                          </a:solidFill>
                          <a:latin typeface="Baskerville Old Face"/>
                          <a:cs typeface="Baskerville Old Face"/>
                        </a:rPr>
                        <a:t>4</a:t>
                      </a:r>
                      <a:r>
                        <a:rPr sz="1600" b="0" spc="0" dirty="0" smtClean="0">
                          <a:solidFill>
                            <a:srgbClr val="FF0000"/>
                          </a:solidFill>
                          <a:latin typeface="Baskerville Old Face"/>
                          <a:cs typeface="Baskerville Old Face"/>
                        </a:rPr>
                        <a:t>)</a:t>
                      </a:r>
                      <a:endParaRPr sz="1600" b="0" dirty="0">
                        <a:solidFill>
                          <a:srgbClr val="FF0000"/>
                        </a:solidFill>
                        <a:latin typeface="Baskerville Old Face"/>
                        <a:cs typeface="Baskerville Old Face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28574">
                      <a:solidFill>
                        <a:srgbClr val="000000"/>
                      </a:solidFill>
                      <a:prstDash val="solid"/>
                    </a:lnR>
                    <a:lnT w="28574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922019"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</a:pPr>
                      <a:r>
                        <a:rPr sz="1600" u="sng" dirty="0" smtClean="0">
                          <a:solidFill>
                            <a:srgbClr val="FF0000"/>
                          </a:solidFill>
                          <a:latin typeface="Baskerville Old Face"/>
                          <a:cs typeface="Baskerville Old Face"/>
                        </a:rPr>
                        <a:t>S</a:t>
                      </a:r>
                      <a:r>
                        <a:rPr sz="1600" u="sng" spc="-5" dirty="0" smtClean="0">
                          <a:solidFill>
                            <a:srgbClr val="FF0000"/>
                          </a:solidFill>
                          <a:latin typeface="Baskerville Old Face"/>
                          <a:cs typeface="Baskerville Old Face"/>
                        </a:rPr>
                        <a:t>ub</a:t>
                      </a:r>
                      <a:r>
                        <a:rPr sz="1600" u="sng" spc="0" dirty="0" smtClean="0">
                          <a:solidFill>
                            <a:srgbClr val="FF0000"/>
                          </a:solidFill>
                          <a:latin typeface="Baskerville Old Face"/>
                          <a:cs typeface="Baskerville Old Face"/>
                        </a:rPr>
                        <a:t>p</a:t>
                      </a:r>
                      <a:r>
                        <a:rPr sz="1600" u="sng" spc="10" dirty="0" smtClean="0">
                          <a:solidFill>
                            <a:srgbClr val="FF0000"/>
                          </a:solidFill>
                          <a:latin typeface="Baskerville Old Face"/>
                          <a:cs typeface="Baskerville Old Face"/>
                        </a:rPr>
                        <a:t>a</a:t>
                      </a:r>
                      <a:r>
                        <a:rPr sz="1600" u="sng" spc="5" dirty="0" smtClean="0">
                          <a:solidFill>
                            <a:srgbClr val="FF0000"/>
                          </a:solidFill>
                          <a:latin typeface="Baskerville Old Face"/>
                          <a:cs typeface="Baskerville Old Face"/>
                        </a:rPr>
                        <a:t>r</a:t>
                      </a:r>
                      <a:r>
                        <a:rPr sz="1600" u="sng" spc="0" dirty="0" smtClean="0">
                          <a:solidFill>
                            <a:srgbClr val="FF0000"/>
                          </a:solidFill>
                          <a:latin typeface="Baskerville Old Face"/>
                          <a:cs typeface="Baskerville Old Face"/>
                        </a:rPr>
                        <a:t>t</a:t>
                      </a:r>
                      <a:r>
                        <a:rPr sz="1600" spc="0" dirty="0" smtClean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u="sng" spc="0" dirty="0" smtClean="0">
                          <a:solidFill>
                            <a:srgbClr val="FF0000"/>
                          </a:solidFill>
                          <a:latin typeface="Baskerville Old Face"/>
                          <a:cs typeface="Baskerville Old Face"/>
                        </a:rPr>
                        <a:t>F</a:t>
                      </a:r>
                      <a:endParaRPr sz="1600">
                        <a:solidFill>
                          <a:srgbClr val="FF0000"/>
                        </a:solidFill>
                        <a:latin typeface="Baskerville Old Face"/>
                        <a:cs typeface="Baskerville Old Face"/>
                      </a:endParaRPr>
                    </a:p>
                    <a:p>
                      <a:pPr marL="534035" marR="3142615">
                        <a:lnSpc>
                          <a:spcPct val="120000"/>
                        </a:lnSpc>
                        <a:spcBef>
                          <a:spcPts val="10"/>
                        </a:spcBef>
                      </a:pPr>
                      <a:r>
                        <a:rPr sz="1600" spc="-5" dirty="0" smtClean="0">
                          <a:solidFill>
                            <a:srgbClr val="FF0000"/>
                          </a:solidFill>
                          <a:latin typeface="Baskerville Old Face"/>
                          <a:cs typeface="Baskerville Old Face"/>
                        </a:rPr>
                        <a:t>P</a:t>
                      </a:r>
                      <a:r>
                        <a:rPr sz="1600" spc="0" dirty="0" smtClean="0">
                          <a:solidFill>
                            <a:srgbClr val="FF0000"/>
                          </a:solidFill>
                          <a:latin typeface="Baskerville Old Face"/>
                          <a:cs typeface="Baskerville Old Face"/>
                        </a:rPr>
                        <a:t>ow</a:t>
                      </a:r>
                      <a:r>
                        <a:rPr sz="1600" spc="-5" dirty="0" smtClean="0">
                          <a:solidFill>
                            <a:srgbClr val="FF0000"/>
                          </a:solidFill>
                          <a:latin typeface="Baskerville Old Face"/>
                          <a:cs typeface="Baskerville Old Face"/>
                        </a:rPr>
                        <a:t>e</a:t>
                      </a:r>
                      <a:r>
                        <a:rPr sz="1600" spc="5" dirty="0" smtClean="0">
                          <a:solidFill>
                            <a:srgbClr val="FF0000"/>
                          </a:solidFill>
                          <a:latin typeface="Baskerville Old Face"/>
                          <a:cs typeface="Baskerville Old Face"/>
                        </a:rPr>
                        <a:t>r</a:t>
                      </a:r>
                      <a:r>
                        <a:rPr sz="1600" spc="-5" dirty="0" smtClean="0">
                          <a:solidFill>
                            <a:srgbClr val="FF0000"/>
                          </a:solidFill>
                          <a:latin typeface="Baskerville Old Face"/>
                          <a:cs typeface="Baskerville Old Face"/>
                        </a:rPr>
                        <a:t>e</a:t>
                      </a:r>
                      <a:r>
                        <a:rPr sz="1600" spc="0" dirty="0" smtClean="0">
                          <a:solidFill>
                            <a:srgbClr val="FF0000"/>
                          </a:solidFill>
                          <a:latin typeface="Baskerville Old Face"/>
                          <a:cs typeface="Baskerville Old Face"/>
                        </a:rPr>
                        <a:t>d</a:t>
                      </a:r>
                      <a:r>
                        <a:rPr sz="1600" spc="-5" dirty="0" smtClean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 smtClean="0">
                          <a:solidFill>
                            <a:srgbClr val="FF0000"/>
                          </a:solidFill>
                          <a:latin typeface="Baskerville Old Face"/>
                          <a:cs typeface="Baskerville Old Face"/>
                        </a:rPr>
                        <a:t>P</a:t>
                      </a:r>
                      <a:r>
                        <a:rPr sz="1600" spc="5" dirty="0" smtClean="0">
                          <a:solidFill>
                            <a:srgbClr val="FF0000"/>
                          </a:solidFill>
                          <a:latin typeface="Baskerville Old Face"/>
                          <a:cs typeface="Baskerville Old Face"/>
                        </a:rPr>
                        <a:t>l</a:t>
                      </a:r>
                      <a:r>
                        <a:rPr sz="1600" spc="0" dirty="0" smtClean="0">
                          <a:solidFill>
                            <a:srgbClr val="FF0000"/>
                          </a:solidFill>
                          <a:latin typeface="Baskerville Old Face"/>
                          <a:cs typeface="Baskerville Old Face"/>
                        </a:rPr>
                        <a:t>a</a:t>
                      </a:r>
                      <a:r>
                        <a:rPr sz="1600" spc="-10" dirty="0" smtClean="0">
                          <a:solidFill>
                            <a:srgbClr val="FF0000"/>
                          </a:solidFill>
                          <a:latin typeface="Baskerville Old Face"/>
                          <a:cs typeface="Baskerville Old Face"/>
                        </a:rPr>
                        <a:t>t</a:t>
                      </a:r>
                      <a:r>
                        <a:rPr sz="1600" spc="-5" dirty="0" smtClean="0">
                          <a:solidFill>
                            <a:srgbClr val="FF0000"/>
                          </a:solidFill>
                          <a:latin typeface="Baskerville Old Face"/>
                          <a:cs typeface="Baskerville Old Face"/>
                        </a:rPr>
                        <a:t>f</a:t>
                      </a:r>
                      <a:r>
                        <a:rPr sz="1600" spc="10" dirty="0" smtClean="0">
                          <a:solidFill>
                            <a:srgbClr val="FF0000"/>
                          </a:solidFill>
                          <a:latin typeface="Baskerville Old Face"/>
                          <a:cs typeface="Baskerville Old Face"/>
                        </a:rPr>
                        <a:t>o</a:t>
                      </a:r>
                      <a:r>
                        <a:rPr sz="1600" spc="-5" dirty="0" smtClean="0">
                          <a:solidFill>
                            <a:srgbClr val="FF0000"/>
                          </a:solidFill>
                          <a:latin typeface="Baskerville Old Face"/>
                          <a:cs typeface="Baskerville Old Face"/>
                        </a:rPr>
                        <a:t>r</a:t>
                      </a:r>
                      <a:r>
                        <a:rPr sz="1600" spc="-10" dirty="0" smtClean="0">
                          <a:solidFill>
                            <a:srgbClr val="FF0000"/>
                          </a:solidFill>
                          <a:latin typeface="Baskerville Old Face"/>
                          <a:cs typeface="Baskerville Old Face"/>
                        </a:rPr>
                        <a:t>m</a:t>
                      </a:r>
                      <a:r>
                        <a:rPr sz="1600" spc="0" dirty="0" smtClean="0">
                          <a:solidFill>
                            <a:srgbClr val="FF0000"/>
                          </a:solidFill>
                          <a:latin typeface="Baskerville Old Face"/>
                          <a:cs typeface="Baskerville Old Face"/>
                        </a:rPr>
                        <a:t>s</a:t>
                      </a:r>
                      <a:r>
                        <a:rPr sz="1600" spc="0" dirty="0" smtClean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1600" spc="-5" dirty="0" smtClean="0">
                          <a:solidFill>
                            <a:srgbClr val="FF0000"/>
                          </a:solidFill>
                          <a:latin typeface="Baskerville Old Face"/>
                          <a:cs typeface="Baskerville Old Face"/>
                        </a:rPr>
                        <a:t>Pers</a:t>
                      </a:r>
                      <a:r>
                        <a:rPr sz="1600" spc="10" dirty="0" smtClean="0">
                          <a:solidFill>
                            <a:srgbClr val="FF0000"/>
                          </a:solidFill>
                          <a:latin typeface="Baskerville Old Face"/>
                          <a:cs typeface="Baskerville Old Face"/>
                        </a:rPr>
                        <a:t>o</a:t>
                      </a:r>
                      <a:r>
                        <a:rPr sz="1600" spc="-5" dirty="0" smtClean="0">
                          <a:solidFill>
                            <a:srgbClr val="FF0000"/>
                          </a:solidFill>
                          <a:latin typeface="Baskerville Old Face"/>
                          <a:cs typeface="Baskerville Old Face"/>
                        </a:rPr>
                        <a:t>n</a:t>
                      </a:r>
                      <a:r>
                        <a:rPr sz="1600" spc="0" dirty="0" smtClean="0">
                          <a:solidFill>
                            <a:srgbClr val="FF0000"/>
                          </a:solidFill>
                          <a:latin typeface="Baskerville Old Face"/>
                          <a:cs typeface="Baskerville Old Face"/>
                        </a:rPr>
                        <a:t>al</a:t>
                      </a:r>
                      <a:r>
                        <a:rPr sz="1600" spc="15" dirty="0" smtClean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0" dirty="0" smtClean="0">
                          <a:solidFill>
                            <a:srgbClr val="FF0000"/>
                          </a:solidFill>
                          <a:latin typeface="Baskerville Old Face"/>
                          <a:cs typeface="Baskerville Old Face"/>
                        </a:rPr>
                        <a:t>F</a:t>
                      </a:r>
                      <a:r>
                        <a:rPr sz="1600" spc="0" dirty="0" smtClean="0">
                          <a:solidFill>
                            <a:srgbClr val="FF0000"/>
                          </a:solidFill>
                          <a:latin typeface="Baskerville Old Face"/>
                          <a:cs typeface="Baskerville Old Face"/>
                        </a:rPr>
                        <a:t>a</a:t>
                      </a:r>
                      <a:r>
                        <a:rPr sz="1600" spc="-5" dirty="0" smtClean="0">
                          <a:solidFill>
                            <a:srgbClr val="FF0000"/>
                          </a:solidFill>
                          <a:latin typeface="Baskerville Old Face"/>
                          <a:cs typeface="Baskerville Old Face"/>
                        </a:rPr>
                        <a:t>l</a:t>
                      </a:r>
                      <a:r>
                        <a:rPr sz="1600" spc="0" dirty="0" smtClean="0">
                          <a:solidFill>
                            <a:srgbClr val="FF0000"/>
                          </a:solidFill>
                          <a:latin typeface="Baskerville Old Face"/>
                          <a:cs typeface="Baskerville Old Face"/>
                        </a:rPr>
                        <a:t>l</a:t>
                      </a:r>
                      <a:r>
                        <a:rPr sz="1600" spc="15" dirty="0" smtClean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 smtClean="0">
                          <a:solidFill>
                            <a:srgbClr val="FF0000"/>
                          </a:solidFill>
                          <a:latin typeface="Baskerville Old Face"/>
                          <a:cs typeface="Baskerville Old Face"/>
                        </a:rPr>
                        <a:t>A</a:t>
                      </a:r>
                      <a:r>
                        <a:rPr sz="1600" spc="5" dirty="0" smtClean="0">
                          <a:solidFill>
                            <a:srgbClr val="FF0000"/>
                          </a:solidFill>
                          <a:latin typeface="Baskerville Old Face"/>
                          <a:cs typeface="Baskerville Old Face"/>
                        </a:rPr>
                        <a:t>rr</a:t>
                      </a:r>
                      <a:r>
                        <a:rPr sz="1600" spc="-5" dirty="0" smtClean="0">
                          <a:solidFill>
                            <a:srgbClr val="FF0000"/>
                          </a:solidFill>
                          <a:latin typeface="Baskerville Old Face"/>
                          <a:cs typeface="Baskerville Old Face"/>
                        </a:rPr>
                        <a:t>e</a:t>
                      </a:r>
                      <a:r>
                        <a:rPr sz="1600" spc="10" dirty="0" smtClean="0">
                          <a:solidFill>
                            <a:srgbClr val="FF0000"/>
                          </a:solidFill>
                          <a:latin typeface="Baskerville Old Face"/>
                          <a:cs typeface="Baskerville Old Face"/>
                        </a:rPr>
                        <a:t>s</a:t>
                      </a:r>
                      <a:r>
                        <a:rPr sz="1600" spc="0" dirty="0" smtClean="0">
                          <a:solidFill>
                            <a:srgbClr val="FF0000"/>
                          </a:solidFill>
                          <a:latin typeface="Baskerville Old Face"/>
                          <a:cs typeface="Baskerville Old Face"/>
                        </a:rPr>
                        <a:t>t</a:t>
                      </a:r>
                      <a:r>
                        <a:rPr sz="1600" spc="-15" dirty="0" smtClean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0" dirty="0" smtClean="0">
                          <a:solidFill>
                            <a:srgbClr val="FF0000"/>
                          </a:solidFill>
                          <a:latin typeface="Baskerville Old Face"/>
                          <a:cs typeface="Baskerville Old Face"/>
                        </a:rPr>
                        <a:t>Sy</a:t>
                      </a:r>
                      <a:r>
                        <a:rPr sz="1600" spc="-5" dirty="0" smtClean="0">
                          <a:solidFill>
                            <a:srgbClr val="FF0000"/>
                          </a:solidFill>
                          <a:latin typeface="Baskerville Old Face"/>
                          <a:cs typeface="Baskerville Old Face"/>
                        </a:rPr>
                        <a:t>s</a:t>
                      </a:r>
                      <a:r>
                        <a:rPr sz="1600" spc="-10" dirty="0" smtClean="0">
                          <a:solidFill>
                            <a:srgbClr val="FF0000"/>
                          </a:solidFill>
                          <a:latin typeface="Baskerville Old Face"/>
                          <a:cs typeface="Baskerville Old Face"/>
                        </a:rPr>
                        <a:t>t</a:t>
                      </a:r>
                      <a:r>
                        <a:rPr sz="1600" spc="10" dirty="0" smtClean="0">
                          <a:solidFill>
                            <a:srgbClr val="FF0000"/>
                          </a:solidFill>
                          <a:latin typeface="Baskerville Old Face"/>
                          <a:cs typeface="Baskerville Old Face"/>
                        </a:rPr>
                        <a:t>e</a:t>
                      </a:r>
                      <a:r>
                        <a:rPr sz="1600" spc="-10" dirty="0" smtClean="0">
                          <a:solidFill>
                            <a:srgbClr val="FF0000"/>
                          </a:solidFill>
                          <a:latin typeface="Baskerville Old Face"/>
                          <a:cs typeface="Baskerville Old Face"/>
                        </a:rPr>
                        <a:t>m</a:t>
                      </a:r>
                      <a:r>
                        <a:rPr sz="1600" spc="0" dirty="0" smtClean="0">
                          <a:solidFill>
                            <a:srgbClr val="FF0000"/>
                          </a:solidFill>
                          <a:latin typeface="Baskerville Old Face"/>
                          <a:cs typeface="Baskerville Old Face"/>
                        </a:rPr>
                        <a:t>s</a:t>
                      </a:r>
                      <a:endParaRPr sz="1600">
                        <a:solidFill>
                          <a:srgbClr val="FF0000"/>
                        </a:solidFill>
                        <a:latin typeface="Baskerville Old Face"/>
                        <a:cs typeface="Baskerville Old Face"/>
                      </a:endParaRPr>
                    </a:p>
                  </a:txBody>
                  <a:tcPr marL="0" marR="0" marT="0" marB="0">
                    <a:lnL w="28574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</a:pPr>
                      <a:r>
                        <a:rPr sz="1600" spc="-10" dirty="0" smtClean="0">
                          <a:solidFill>
                            <a:srgbClr val="FF0000"/>
                          </a:solidFill>
                          <a:latin typeface="Baskerville Old Face"/>
                          <a:cs typeface="Baskerville Old Face"/>
                        </a:rPr>
                        <a:t>1</a:t>
                      </a:r>
                      <a:r>
                        <a:rPr sz="1600" spc="5" dirty="0" smtClean="0">
                          <a:solidFill>
                            <a:srgbClr val="FF0000"/>
                          </a:solidFill>
                          <a:latin typeface="Baskerville Old Face"/>
                          <a:cs typeface="Baskerville Old Face"/>
                        </a:rPr>
                        <a:t>9</a:t>
                      </a:r>
                      <a:r>
                        <a:rPr sz="1600" spc="-10" dirty="0" smtClean="0">
                          <a:solidFill>
                            <a:srgbClr val="FF0000"/>
                          </a:solidFill>
                          <a:latin typeface="Baskerville Old Face"/>
                          <a:cs typeface="Baskerville Old Face"/>
                        </a:rPr>
                        <a:t>1</a:t>
                      </a:r>
                      <a:r>
                        <a:rPr sz="1600" spc="5" dirty="0" smtClean="0">
                          <a:solidFill>
                            <a:srgbClr val="FF0000"/>
                          </a:solidFill>
                          <a:latin typeface="Baskerville Old Face"/>
                          <a:cs typeface="Baskerville Old Face"/>
                        </a:rPr>
                        <a:t>0</a:t>
                      </a:r>
                      <a:r>
                        <a:rPr sz="1600" spc="-10" dirty="0" smtClean="0">
                          <a:solidFill>
                            <a:srgbClr val="FF0000"/>
                          </a:solidFill>
                          <a:latin typeface="Baskerville Old Face"/>
                          <a:cs typeface="Baskerville Old Face"/>
                        </a:rPr>
                        <a:t>.</a:t>
                      </a:r>
                      <a:r>
                        <a:rPr sz="1600" spc="5" dirty="0" smtClean="0">
                          <a:solidFill>
                            <a:srgbClr val="FF0000"/>
                          </a:solidFill>
                          <a:latin typeface="Baskerville Old Face"/>
                          <a:cs typeface="Baskerville Old Face"/>
                        </a:rPr>
                        <a:t>6</a:t>
                      </a:r>
                      <a:r>
                        <a:rPr sz="1600" spc="0" dirty="0" smtClean="0">
                          <a:solidFill>
                            <a:srgbClr val="FF0000"/>
                          </a:solidFill>
                          <a:latin typeface="Baskerville Old Face"/>
                          <a:cs typeface="Baskerville Old Face"/>
                        </a:rPr>
                        <a:t>6</a:t>
                      </a:r>
                      <a:endParaRPr sz="1600" dirty="0">
                        <a:solidFill>
                          <a:srgbClr val="FF0000"/>
                        </a:solidFill>
                        <a:latin typeface="Baskerville Old Face"/>
                        <a:cs typeface="Baskerville Old Face"/>
                      </a:endParaRPr>
                    </a:p>
                    <a:p>
                      <a:pPr marL="8636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600" spc="-10" dirty="0" smtClean="0">
                          <a:solidFill>
                            <a:srgbClr val="FF0000"/>
                          </a:solidFill>
                          <a:latin typeface="Baskerville Old Face"/>
                          <a:cs typeface="Baskerville Old Face"/>
                        </a:rPr>
                        <a:t>1</a:t>
                      </a:r>
                      <a:r>
                        <a:rPr sz="1600" spc="5" dirty="0" smtClean="0">
                          <a:solidFill>
                            <a:srgbClr val="FF0000"/>
                          </a:solidFill>
                          <a:latin typeface="Baskerville Old Face"/>
                          <a:cs typeface="Baskerville Old Face"/>
                        </a:rPr>
                        <a:t>9</a:t>
                      </a:r>
                      <a:r>
                        <a:rPr sz="1600" spc="-10" dirty="0" smtClean="0">
                          <a:solidFill>
                            <a:srgbClr val="FF0000"/>
                          </a:solidFill>
                          <a:latin typeface="Baskerville Old Face"/>
                          <a:cs typeface="Baskerville Old Face"/>
                        </a:rPr>
                        <a:t>1</a:t>
                      </a:r>
                      <a:r>
                        <a:rPr sz="1600" spc="5" dirty="0" smtClean="0">
                          <a:solidFill>
                            <a:srgbClr val="FF0000"/>
                          </a:solidFill>
                          <a:latin typeface="Baskerville Old Face"/>
                          <a:cs typeface="Baskerville Old Face"/>
                        </a:rPr>
                        <a:t>0</a:t>
                      </a:r>
                      <a:r>
                        <a:rPr sz="1600" spc="-10" dirty="0" smtClean="0">
                          <a:solidFill>
                            <a:srgbClr val="FF0000"/>
                          </a:solidFill>
                          <a:latin typeface="Baskerville Old Face"/>
                          <a:cs typeface="Baskerville Old Face"/>
                        </a:rPr>
                        <a:t>.</a:t>
                      </a:r>
                      <a:r>
                        <a:rPr sz="1600" spc="5" dirty="0" smtClean="0">
                          <a:solidFill>
                            <a:srgbClr val="FF0000"/>
                          </a:solidFill>
                          <a:latin typeface="Baskerville Old Face"/>
                          <a:cs typeface="Baskerville Old Face"/>
                        </a:rPr>
                        <a:t>6</a:t>
                      </a:r>
                      <a:r>
                        <a:rPr sz="1600" spc="-10" dirty="0" smtClean="0">
                          <a:solidFill>
                            <a:srgbClr val="FF0000"/>
                          </a:solidFill>
                          <a:latin typeface="Baskerville Old Face"/>
                          <a:cs typeface="Baskerville Old Face"/>
                        </a:rPr>
                        <a:t>6</a:t>
                      </a:r>
                      <a:r>
                        <a:rPr sz="1600" spc="0" dirty="0" smtClean="0">
                          <a:solidFill>
                            <a:srgbClr val="FF0000"/>
                          </a:solidFill>
                          <a:latin typeface="Baskerville Old Face"/>
                          <a:cs typeface="Baskerville Old Face"/>
                        </a:rPr>
                        <a:t>,</a:t>
                      </a:r>
                      <a:r>
                        <a:rPr sz="1600" spc="5" dirty="0" smtClean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 smtClean="0">
                          <a:solidFill>
                            <a:srgbClr val="FF0000"/>
                          </a:solidFill>
                          <a:latin typeface="Baskerville Old Face"/>
                          <a:cs typeface="Baskerville Old Face"/>
                        </a:rPr>
                        <a:t>A</a:t>
                      </a:r>
                      <a:r>
                        <a:rPr sz="1600" spc="0" dirty="0" smtClean="0">
                          <a:solidFill>
                            <a:srgbClr val="FF0000"/>
                          </a:solidFill>
                          <a:latin typeface="Baskerville Old Face"/>
                          <a:cs typeface="Baskerville Old Face"/>
                        </a:rPr>
                        <a:t>pp</a:t>
                      </a:r>
                      <a:r>
                        <a:rPr sz="1600" spc="10" dirty="0" smtClean="0">
                          <a:solidFill>
                            <a:srgbClr val="FF0000"/>
                          </a:solidFill>
                          <a:latin typeface="Baskerville Old Face"/>
                          <a:cs typeface="Baskerville Old Face"/>
                        </a:rPr>
                        <a:t>e</a:t>
                      </a:r>
                      <a:r>
                        <a:rPr sz="1600" spc="-5" dirty="0" smtClean="0">
                          <a:solidFill>
                            <a:srgbClr val="FF0000"/>
                          </a:solidFill>
                          <a:latin typeface="Baskerville Old Face"/>
                          <a:cs typeface="Baskerville Old Face"/>
                        </a:rPr>
                        <a:t>n</a:t>
                      </a:r>
                      <a:r>
                        <a:rPr sz="1600" spc="0" dirty="0" smtClean="0">
                          <a:solidFill>
                            <a:srgbClr val="FF0000"/>
                          </a:solidFill>
                          <a:latin typeface="Baskerville Old Face"/>
                          <a:cs typeface="Baskerville Old Face"/>
                        </a:rPr>
                        <a:t>d</a:t>
                      </a:r>
                      <a:r>
                        <a:rPr sz="1600" spc="5" dirty="0" smtClean="0">
                          <a:solidFill>
                            <a:srgbClr val="FF0000"/>
                          </a:solidFill>
                          <a:latin typeface="Baskerville Old Face"/>
                          <a:cs typeface="Baskerville Old Face"/>
                        </a:rPr>
                        <a:t>i</a:t>
                      </a:r>
                      <a:r>
                        <a:rPr sz="1600" spc="0" dirty="0" smtClean="0">
                          <a:solidFill>
                            <a:srgbClr val="FF0000"/>
                          </a:solidFill>
                          <a:latin typeface="Baskerville Old Face"/>
                          <a:cs typeface="Baskerville Old Face"/>
                        </a:rPr>
                        <a:t>x</a:t>
                      </a:r>
                      <a:r>
                        <a:rPr sz="1600" spc="0" dirty="0" smtClean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0" dirty="0" smtClean="0">
                          <a:solidFill>
                            <a:srgbClr val="FF0000"/>
                          </a:solidFill>
                          <a:latin typeface="Baskerville Old Face"/>
                          <a:cs typeface="Baskerville Old Face"/>
                        </a:rPr>
                        <a:t>C</a:t>
                      </a:r>
                      <a:endParaRPr sz="1600" dirty="0">
                        <a:solidFill>
                          <a:srgbClr val="FF0000"/>
                        </a:solidFill>
                        <a:latin typeface="Baskerville Old Face"/>
                        <a:cs typeface="Baskerville Old Face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28574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03859"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</a:pPr>
                      <a:r>
                        <a:rPr sz="1600" u="sng" dirty="0" smtClean="0">
                          <a:latin typeface="Baskerville Old Face"/>
                          <a:cs typeface="Baskerville Old Face"/>
                        </a:rPr>
                        <a:t>S</a:t>
                      </a:r>
                      <a:r>
                        <a:rPr sz="1600" u="sng" spc="-5" dirty="0" smtClean="0">
                          <a:latin typeface="Baskerville Old Face"/>
                          <a:cs typeface="Baskerville Old Face"/>
                        </a:rPr>
                        <a:t>ub</a:t>
                      </a:r>
                      <a:r>
                        <a:rPr sz="1600" u="sng" spc="0" dirty="0" smtClean="0">
                          <a:latin typeface="Baskerville Old Face"/>
                          <a:cs typeface="Baskerville Old Face"/>
                        </a:rPr>
                        <a:t>p</a:t>
                      </a:r>
                      <a:r>
                        <a:rPr sz="1600" u="sng" spc="10" dirty="0" smtClean="0">
                          <a:latin typeface="Baskerville Old Face"/>
                          <a:cs typeface="Baskerville Old Face"/>
                        </a:rPr>
                        <a:t>a</a:t>
                      </a:r>
                      <a:r>
                        <a:rPr sz="1600" u="sng" spc="5" dirty="0" smtClean="0">
                          <a:latin typeface="Baskerville Old Face"/>
                          <a:cs typeface="Baskerville Old Face"/>
                        </a:rPr>
                        <a:t>r</a:t>
                      </a:r>
                      <a:r>
                        <a:rPr sz="1600" u="sng" spc="0" dirty="0" smtClean="0">
                          <a:latin typeface="Baskerville Old Face"/>
                          <a:cs typeface="Baskerville Old Face"/>
                        </a:rPr>
                        <a:t>t</a:t>
                      </a:r>
                      <a:r>
                        <a:rPr sz="1600" u="sng" spc="-1040" dirty="0" smtClean="0">
                          <a:latin typeface="Baskerville Old Face"/>
                          <a:cs typeface="Baskerville Old Face"/>
                        </a:rPr>
                        <a:t> </a:t>
                      </a:r>
                      <a:r>
                        <a:rPr lang="en-US" sz="1600" u="sng" spc="-1040" dirty="0" smtClean="0">
                          <a:latin typeface="Baskerville Old Face"/>
                          <a:cs typeface="Baskerville Old Face"/>
                        </a:rPr>
                        <a:t>   </a:t>
                      </a:r>
                      <a:r>
                        <a:rPr sz="1600" u="sng" spc="0" dirty="0" smtClean="0">
                          <a:latin typeface="Baskerville Old Face"/>
                          <a:cs typeface="Baskerville Old Face"/>
                        </a:rPr>
                        <a:t>J,</a:t>
                      </a:r>
                      <a:r>
                        <a:rPr sz="1600" u="sng" spc="-1019" dirty="0" smtClean="0">
                          <a:latin typeface="Baskerville Old Face"/>
                          <a:cs typeface="Baskerville Old Face"/>
                        </a:rPr>
                        <a:t> </a:t>
                      </a:r>
                      <a:r>
                        <a:rPr sz="1600" u="sng" spc="-5" dirty="0" smtClean="0">
                          <a:latin typeface="Baskerville Old Face"/>
                          <a:cs typeface="Baskerville Old Face"/>
                        </a:rPr>
                        <a:t>C</a:t>
                      </a:r>
                      <a:r>
                        <a:rPr sz="1600" u="sng" spc="0" dirty="0" smtClean="0">
                          <a:latin typeface="Baskerville Old Face"/>
                          <a:cs typeface="Baskerville Old Face"/>
                        </a:rPr>
                        <a:t>o</a:t>
                      </a:r>
                      <a:r>
                        <a:rPr sz="1600" u="sng" spc="5" dirty="0" smtClean="0">
                          <a:latin typeface="Baskerville Old Face"/>
                          <a:cs typeface="Baskerville Old Face"/>
                        </a:rPr>
                        <a:t>n</a:t>
                      </a:r>
                      <a:r>
                        <a:rPr sz="1600" u="sng" spc="-5" dirty="0" smtClean="0">
                          <a:latin typeface="Baskerville Old Face"/>
                          <a:cs typeface="Baskerville Old Face"/>
                        </a:rPr>
                        <a:t>f</a:t>
                      </a:r>
                      <a:r>
                        <a:rPr sz="1600" u="sng" spc="5" dirty="0" smtClean="0">
                          <a:latin typeface="Baskerville Old Face"/>
                          <a:cs typeface="Baskerville Old Face"/>
                        </a:rPr>
                        <a:t>i</a:t>
                      </a:r>
                      <a:r>
                        <a:rPr sz="1600" u="sng" spc="-5" dirty="0" smtClean="0">
                          <a:latin typeface="Baskerville Old Face"/>
                          <a:cs typeface="Baskerville Old Face"/>
                        </a:rPr>
                        <a:t>n</a:t>
                      </a:r>
                      <a:r>
                        <a:rPr sz="1600" u="sng" spc="10" dirty="0" smtClean="0">
                          <a:latin typeface="Baskerville Old Face"/>
                          <a:cs typeface="Baskerville Old Face"/>
                        </a:rPr>
                        <a:t>e</a:t>
                      </a:r>
                      <a:r>
                        <a:rPr sz="1600" u="sng" spc="0" dirty="0" smtClean="0">
                          <a:latin typeface="Baskerville Old Face"/>
                          <a:cs typeface="Baskerville Old Face"/>
                        </a:rPr>
                        <a:t>d</a:t>
                      </a:r>
                      <a:r>
                        <a:rPr sz="1600" u="sng" spc="-1030" dirty="0" smtClean="0">
                          <a:latin typeface="Baskerville Old Face"/>
                          <a:cs typeface="Baskerville Old Face"/>
                        </a:rPr>
                        <a:t> </a:t>
                      </a:r>
                      <a:r>
                        <a:rPr sz="1600" u="sng" spc="0" dirty="0" smtClean="0">
                          <a:latin typeface="Baskerville Old Face"/>
                          <a:cs typeface="Baskerville Old Face"/>
                        </a:rPr>
                        <a:t>Spa</a:t>
                      </a:r>
                      <a:r>
                        <a:rPr sz="1600" u="sng" spc="-10" dirty="0" smtClean="0">
                          <a:latin typeface="Baskerville Old Face"/>
                          <a:cs typeface="Baskerville Old Face"/>
                        </a:rPr>
                        <a:t>c</a:t>
                      </a:r>
                      <a:r>
                        <a:rPr sz="1600" u="sng" spc="0" dirty="0" smtClean="0">
                          <a:latin typeface="Baskerville Old Face"/>
                          <a:cs typeface="Baskerville Old Face"/>
                        </a:rPr>
                        <a:t>e</a:t>
                      </a:r>
                      <a:endParaRPr sz="1600" dirty="0">
                        <a:latin typeface="Baskerville Old Face"/>
                        <a:cs typeface="Baskerville Old Face"/>
                      </a:endParaRPr>
                    </a:p>
                  </a:txBody>
                  <a:tcPr marL="0" marR="0" marT="0" marB="0">
                    <a:lnL w="28574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</a:pPr>
                      <a:r>
                        <a:rPr sz="1600" spc="-10" dirty="0" smtClean="0">
                          <a:latin typeface="Baskerville Old Face"/>
                          <a:cs typeface="Baskerville Old Face"/>
                        </a:rPr>
                        <a:t>1</a:t>
                      </a:r>
                      <a:r>
                        <a:rPr sz="1600" spc="5" dirty="0" smtClean="0">
                          <a:latin typeface="Baskerville Old Face"/>
                          <a:cs typeface="Baskerville Old Face"/>
                        </a:rPr>
                        <a:t>9</a:t>
                      </a:r>
                      <a:r>
                        <a:rPr sz="1600" spc="-10" dirty="0" smtClean="0">
                          <a:latin typeface="Baskerville Old Face"/>
                          <a:cs typeface="Baskerville Old Face"/>
                        </a:rPr>
                        <a:t>1</a:t>
                      </a:r>
                      <a:r>
                        <a:rPr sz="1600" spc="5" dirty="0" smtClean="0">
                          <a:latin typeface="Baskerville Old Face"/>
                          <a:cs typeface="Baskerville Old Face"/>
                        </a:rPr>
                        <a:t>0</a:t>
                      </a:r>
                      <a:r>
                        <a:rPr sz="1600" spc="-10" dirty="0" smtClean="0">
                          <a:latin typeface="Baskerville Old Face"/>
                          <a:cs typeface="Baskerville Old Face"/>
                        </a:rPr>
                        <a:t>.</a:t>
                      </a:r>
                      <a:r>
                        <a:rPr sz="1600" spc="5" dirty="0" smtClean="0">
                          <a:latin typeface="Baskerville Old Face"/>
                          <a:cs typeface="Baskerville Old Face"/>
                        </a:rPr>
                        <a:t>14</a:t>
                      </a:r>
                      <a:r>
                        <a:rPr sz="1600" spc="0" dirty="0" smtClean="0">
                          <a:latin typeface="Baskerville Old Face"/>
                          <a:cs typeface="Baskerville Old Face"/>
                        </a:rPr>
                        <a:t>6</a:t>
                      </a:r>
                      <a:endParaRPr sz="1600" dirty="0">
                        <a:latin typeface="Baskerville Old Face"/>
                        <a:cs typeface="Baskerville Old Face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28574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  <a:lnB w="12699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12037"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</a:pPr>
                      <a:r>
                        <a:rPr sz="1600" u="sng" dirty="0" smtClean="0">
                          <a:latin typeface="Baskerville Old Face"/>
                          <a:cs typeface="Baskerville Old Face"/>
                        </a:rPr>
                        <a:t>S</a:t>
                      </a:r>
                      <a:r>
                        <a:rPr sz="1600" u="sng" spc="-5" dirty="0" smtClean="0">
                          <a:latin typeface="Baskerville Old Face"/>
                          <a:cs typeface="Baskerville Old Face"/>
                        </a:rPr>
                        <a:t>ub</a:t>
                      </a:r>
                      <a:r>
                        <a:rPr sz="1600" u="sng" spc="0" dirty="0" smtClean="0">
                          <a:latin typeface="Baskerville Old Face"/>
                          <a:cs typeface="Baskerville Old Face"/>
                        </a:rPr>
                        <a:t>p</a:t>
                      </a:r>
                      <a:r>
                        <a:rPr sz="1600" u="sng" spc="10" dirty="0" smtClean="0">
                          <a:latin typeface="Baskerville Old Face"/>
                          <a:cs typeface="Baskerville Old Face"/>
                        </a:rPr>
                        <a:t>a</a:t>
                      </a:r>
                      <a:r>
                        <a:rPr sz="1600" u="sng" spc="5" dirty="0" smtClean="0">
                          <a:latin typeface="Baskerville Old Face"/>
                          <a:cs typeface="Baskerville Old Face"/>
                        </a:rPr>
                        <a:t>r</a:t>
                      </a:r>
                      <a:r>
                        <a:rPr sz="1600" u="sng" spc="0" dirty="0" smtClean="0">
                          <a:latin typeface="Baskerville Old Face"/>
                          <a:cs typeface="Baskerville Old Face"/>
                        </a:rPr>
                        <a:t>t</a:t>
                      </a:r>
                      <a:r>
                        <a:rPr sz="1600" u="sng" spc="-1040" dirty="0" smtClean="0">
                          <a:latin typeface="Baskerville Old Face"/>
                          <a:cs typeface="Baskerville Old Face"/>
                        </a:rPr>
                        <a:t> </a:t>
                      </a:r>
                      <a:r>
                        <a:rPr sz="1600" u="sng" spc="5" dirty="0" smtClean="0">
                          <a:latin typeface="Baskerville Old Face"/>
                          <a:cs typeface="Baskerville Old Face"/>
                        </a:rPr>
                        <a:t>R</a:t>
                      </a:r>
                      <a:r>
                        <a:rPr sz="1600" u="sng" spc="0" dirty="0" smtClean="0">
                          <a:latin typeface="Baskerville Old Face"/>
                          <a:cs typeface="Baskerville Old Face"/>
                        </a:rPr>
                        <a:t>,</a:t>
                      </a:r>
                      <a:r>
                        <a:rPr sz="1600" u="sng" spc="-1030" dirty="0" smtClean="0">
                          <a:latin typeface="Baskerville Old Face"/>
                          <a:cs typeface="Baskerville Old Face"/>
                        </a:rPr>
                        <a:t> </a:t>
                      </a:r>
                      <a:r>
                        <a:rPr sz="1600" u="sng" spc="0" dirty="0" smtClean="0">
                          <a:latin typeface="Baskerville Old Face"/>
                          <a:cs typeface="Baskerville Old Face"/>
                        </a:rPr>
                        <a:t>Sp</a:t>
                      </a:r>
                      <a:r>
                        <a:rPr sz="1600" u="sng" spc="-5" dirty="0" smtClean="0">
                          <a:latin typeface="Baskerville Old Face"/>
                          <a:cs typeface="Baskerville Old Face"/>
                        </a:rPr>
                        <a:t>e</a:t>
                      </a:r>
                      <a:r>
                        <a:rPr sz="1600" u="sng" spc="-10" dirty="0" smtClean="0">
                          <a:latin typeface="Baskerville Old Face"/>
                          <a:cs typeface="Baskerville Old Face"/>
                        </a:rPr>
                        <a:t>c</a:t>
                      </a:r>
                      <a:r>
                        <a:rPr sz="1600" u="sng" spc="5" dirty="0" smtClean="0">
                          <a:latin typeface="Baskerville Old Face"/>
                          <a:cs typeface="Baskerville Old Face"/>
                        </a:rPr>
                        <a:t>i</a:t>
                      </a:r>
                      <a:r>
                        <a:rPr sz="1600" u="sng" spc="0" dirty="0" smtClean="0">
                          <a:latin typeface="Baskerville Old Face"/>
                          <a:cs typeface="Baskerville Old Face"/>
                        </a:rPr>
                        <a:t>al</a:t>
                      </a:r>
                      <a:r>
                        <a:rPr sz="1600" u="sng" spc="-1025" dirty="0" smtClean="0">
                          <a:latin typeface="Baskerville Old Face"/>
                          <a:cs typeface="Baskerville Old Face"/>
                        </a:rPr>
                        <a:t> </a:t>
                      </a:r>
                      <a:r>
                        <a:rPr sz="1600" u="sng" spc="0" dirty="0" smtClean="0">
                          <a:latin typeface="Baskerville Old Face"/>
                          <a:cs typeface="Baskerville Old Face"/>
                        </a:rPr>
                        <a:t>I</a:t>
                      </a:r>
                      <a:r>
                        <a:rPr sz="1600" u="sng" spc="-5" dirty="0" smtClean="0">
                          <a:latin typeface="Baskerville Old Face"/>
                          <a:cs typeface="Baskerville Old Face"/>
                        </a:rPr>
                        <a:t>n</a:t>
                      </a:r>
                      <a:r>
                        <a:rPr sz="1600" u="sng" spc="0" dirty="0" smtClean="0">
                          <a:latin typeface="Baskerville Old Face"/>
                          <a:cs typeface="Baskerville Old Face"/>
                        </a:rPr>
                        <a:t>d</a:t>
                      </a:r>
                      <a:r>
                        <a:rPr sz="1600" u="sng" spc="-5" dirty="0" smtClean="0">
                          <a:latin typeface="Baskerville Old Face"/>
                          <a:cs typeface="Baskerville Old Face"/>
                        </a:rPr>
                        <a:t>us</a:t>
                      </a:r>
                      <a:r>
                        <a:rPr sz="1600" u="sng" spc="5" dirty="0" smtClean="0">
                          <a:latin typeface="Baskerville Old Face"/>
                          <a:cs typeface="Baskerville Old Face"/>
                        </a:rPr>
                        <a:t>tr</a:t>
                      </a:r>
                      <a:r>
                        <a:rPr sz="1600" u="sng" spc="-5" dirty="0" smtClean="0">
                          <a:latin typeface="Baskerville Old Face"/>
                          <a:cs typeface="Baskerville Old Face"/>
                        </a:rPr>
                        <a:t>ie</a:t>
                      </a:r>
                      <a:r>
                        <a:rPr sz="1600" u="sng" spc="0" dirty="0" smtClean="0">
                          <a:latin typeface="Baskerville Old Face"/>
                          <a:cs typeface="Baskerville Old Face"/>
                        </a:rPr>
                        <a:t>s</a:t>
                      </a:r>
                      <a:endParaRPr sz="1600">
                        <a:latin typeface="Baskerville Old Face"/>
                        <a:cs typeface="Baskerville Old Face"/>
                      </a:endParaRPr>
                    </a:p>
                  </a:txBody>
                  <a:tcPr marL="0" marR="0" marT="0" marB="0">
                    <a:lnL w="28574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</a:tcPr>
                </a:tc>
                <a:tc rowSpan="2"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</a:pPr>
                      <a:r>
                        <a:rPr sz="1600" spc="-10" dirty="0" smtClean="0">
                          <a:latin typeface="Baskerville Old Face"/>
                          <a:cs typeface="Baskerville Old Face"/>
                        </a:rPr>
                        <a:t>1</a:t>
                      </a:r>
                      <a:r>
                        <a:rPr sz="1600" spc="5" dirty="0" smtClean="0">
                          <a:latin typeface="Baskerville Old Face"/>
                          <a:cs typeface="Baskerville Old Face"/>
                        </a:rPr>
                        <a:t>9</a:t>
                      </a:r>
                      <a:r>
                        <a:rPr sz="1600" spc="-10" dirty="0" smtClean="0">
                          <a:latin typeface="Baskerville Old Face"/>
                          <a:cs typeface="Baskerville Old Face"/>
                        </a:rPr>
                        <a:t>1</a:t>
                      </a:r>
                      <a:r>
                        <a:rPr sz="1600" spc="5" dirty="0" smtClean="0">
                          <a:latin typeface="Baskerville Old Face"/>
                          <a:cs typeface="Baskerville Old Face"/>
                        </a:rPr>
                        <a:t>0</a:t>
                      </a:r>
                      <a:r>
                        <a:rPr sz="1600" spc="-10" dirty="0" smtClean="0">
                          <a:latin typeface="Baskerville Old Face"/>
                          <a:cs typeface="Baskerville Old Face"/>
                        </a:rPr>
                        <a:t>.</a:t>
                      </a:r>
                      <a:r>
                        <a:rPr sz="1600" spc="5" dirty="0" smtClean="0">
                          <a:latin typeface="Baskerville Old Face"/>
                          <a:cs typeface="Baskerville Old Face"/>
                        </a:rPr>
                        <a:t>26</a:t>
                      </a:r>
                      <a:r>
                        <a:rPr sz="1600" spc="0" dirty="0" smtClean="0">
                          <a:latin typeface="Baskerville Old Face"/>
                          <a:cs typeface="Baskerville Old Face"/>
                        </a:rPr>
                        <a:t>7</a:t>
                      </a:r>
                      <a:endParaRPr sz="1600">
                        <a:latin typeface="Baskerville Old Face"/>
                        <a:cs typeface="Baskerville Old Face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28574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281177">
                <a:tc>
                  <a:txBody>
                    <a:bodyPr/>
                    <a:lstStyle/>
                    <a:p>
                      <a:pPr marL="534035">
                        <a:lnSpc>
                          <a:spcPct val="100000"/>
                        </a:lnSpc>
                      </a:pPr>
                      <a:r>
                        <a:rPr sz="1600" spc="-5" dirty="0" smtClean="0">
                          <a:latin typeface="Baskerville Old Face"/>
                          <a:cs typeface="Baskerville Old Face"/>
                        </a:rPr>
                        <a:t>A</a:t>
                      </a:r>
                      <a:r>
                        <a:rPr sz="1600" spc="10" dirty="0" smtClean="0">
                          <a:latin typeface="Baskerville Old Face"/>
                          <a:cs typeface="Baskerville Old Face"/>
                        </a:rPr>
                        <a:t>g</a:t>
                      </a:r>
                      <a:r>
                        <a:rPr sz="1600" spc="-5" dirty="0" smtClean="0">
                          <a:latin typeface="Baskerville Old Face"/>
                          <a:cs typeface="Baskerville Old Face"/>
                        </a:rPr>
                        <a:t>ri</a:t>
                      </a:r>
                      <a:r>
                        <a:rPr sz="1600" spc="5" dirty="0" smtClean="0">
                          <a:latin typeface="Baskerville Old Face"/>
                          <a:cs typeface="Baskerville Old Face"/>
                        </a:rPr>
                        <a:t>c</a:t>
                      </a:r>
                      <a:r>
                        <a:rPr sz="1600" spc="-5" dirty="0" smtClean="0">
                          <a:latin typeface="Baskerville Old Face"/>
                          <a:cs typeface="Baskerville Old Face"/>
                        </a:rPr>
                        <a:t>u</a:t>
                      </a:r>
                      <a:r>
                        <a:rPr sz="1600" spc="5" dirty="0" smtClean="0">
                          <a:latin typeface="Baskerville Old Face"/>
                          <a:cs typeface="Baskerville Old Face"/>
                        </a:rPr>
                        <a:t>l</a:t>
                      </a:r>
                      <a:r>
                        <a:rPr sz="1600" spc="-10" dirty="0" smtClean="0">
                          <a:latin typeface="Baskerville Old Face"/>
                          <a:cs typeface="Baskerville Old Face"/>
                        </a:rPr>
                        <a:t>t</a:t>
                      </a:r>
                      <a:r>
                        <a:rPr sz="1600" spc="10" dirty="0" smtClean="0">
                          <a:latin typeface="Baskerville Old Face"/>
                          <a:cs typeface="Baskerville Old Face"/>
                        </a:rPr>
                        <a:t>u</a:t>
                      </a:r>
                      <a:r>
                        <a:rPr sz="1600" spc="5" dirty="0" smtClean="0">
                          <a:latin typeface="Baskerville Old Face"/>
                          <a:cs typeface="Baskerville Old Face"/>
                        </a:rPr>
                        <a:t>r</a:t>
                      </a:r>
                      <a:r>
                        <a:rPr sz="1600" spc="0" dirty="0" smtClean="0">
                          <a:latin typeface="Baskerville Old Face"/>
                          <a:cs typeface="Baskerville Old Face"/>
                        </a:rPr>
                        <a:t>al</a:t>
                      </a:r>
                      <a:r>
                        <a:rPr sz="1600" spc="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 smtClean="0">
                          <a:latin typeface="Baskerville Old Face"/>
                          <a:cs typeface="Baskerville Old Face"/>
                        </a:rPr>
                        <a:t>O</a:t>
                      </a:r>
                      <a:r>
                        <a:rPr sz="1600" spc="0" dirty="0" smtClean="0">
                          <a:latin typeface="Baskerville Old Face"/>
                          <a:cs typeface="Baskerville Old Face"/>
                        </a:rPr>
                        <a:t>p</a:t>
                      </a:r>
                      <a:r>
                        <a:rPr sz="1600" spc="10" dirty="0" smtClean="0">
                          <a:latin typeface="Baskerville Old Face"/>
                          <a:cs typeface="Baskerville Old Face"/>
                        </a:rPr>
                        <a:t>e</a:t>
                      </a:r>
                      <a:r>
                        <a:rPr sz="1600" spc="-5" dirty="0" smtClean="0">
                          <a:latin typeface="Baskerville Old Face"/>
                          <a:cs typeface="Baskerville Old Face"/>
                        </a:rPr>
                        <a:t>r</a:t>
                      </a:r>
                      <a:r>
                        <a:rPr sz="1600" spc="10" dirty="0" smtClean="0">
                          <a:latin typeface="Baskerville Old Face"/>
                          <a:cs typeface="Baskerville Old Face"/>
                        </a:rPr>
                        <a:t>a</a:t>
                      </a:r>
                      <a:r>
                        <a:rPr sz="1600" spc="-10" dirty="0" smtClean="0">
                          <a:latin typeface="Baskerville Old Face"/>
                          <a:cs typeface="Baskerville Old Face"/>
                        </a:rPr>
                        <a:t>t</a:t>
                      </a:r>
                      <a:r>
                        <a:rPr sz="1600" spc="-5" dirty="0" smtClean="0">
                          <a:latin typeface="Baskerville Old Face"/>
                          <a:cs typeface="Baskerville Old Face"/>
                        </a:rPr>
                        <a:t>i</a:t>
                      </a:r>
                      <a:r>
                        <a:rPr sz="1600" spc="0" dirty="0" smtClean="0">
                          <a:latin typeface="Baskerville Old Face"/>
                          <a:cs typeface="Baskerville Old Face"/>
                        </a:rPr>
                        <a:t>o</a:t>
                      </a:r>
                      <a:r>
                        <a:rPr sz="1600" spc="-5" dirty="0" smtClean="0">
                          <a:latin typeface="Baskerville Old Face"/>
                          <a:cs typeface="Baskerville Old Face"/>
                        </a:rPr>
                        <a:t>n</a:t>
                      </a:r>
                      <a:r>
                        <a:rPr sz="1600" spc="0" dirty="0" smtClean="0">
                          <a:latin typeface="Baskerville Old Face"/>
                          <a:cs typeface="Baskerville Old Face"/>
                        </a:rPr>
                        <a:t>s</a:t>
                      </a:r>
                      <a:endParaRPr sz="1600">
                        <a:latin typeface="Baskerville Old Face"/>
                        <a:cs typeface="Baskerville Old Face"/>
                      </a:endParaRPr>
                    </a:p>
                  </a:txBody>
                  <a:tcPr marL="0" marR="0" marT="0" marB="0">
                    <a:lnL w="28574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28574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281939">
                <a:tc>
                  <a:txBody>
                    <a:bodyPr/>
                    <a:lstStyle/>
                    <a:p>
                      <a:pPr marL="534035">
                        <a:lnSpc>
                          <a:spcPct val="100000"/>
                        </a:lnSpc>
                      </a:pPr>
                      <a:r>
                        <a:rPr sz="1600" spc="-5" dirty="0" smtClean="0">
                          <a:latin typeface="Baskerville Old Face"/>
                          <a:cs typeface="Baskerville Old Face"/>
                        </a:rPr>
                        <a:t>Te</a:t>
                      </a:r>
                      <a:r>
                        <a:rPr sz="1600" spc="5" dirty="0" smtClean="0">
                          <a:latin typeface="Baskerville Old Face"/>
                          <a:cs typeface="Baskerville Old Face"/>
                        </a:rPr>
                        <a:t>l</a:t>
                      </a:r>
                      <a:r>
                        <a:rPr sz="1600" spc="-5" dirty="0" smtClean="0">
                          <a:latin typeface="Baskerville Old Face"/>
                          <a:cs typeface="Baskerville Old Face"/>
                        </a:rPr>
                        <a:t>e</a:t>
                      </a:r>
                      <a:r>
                        <a:rPr sz="1600" spc="-10" dirty="0" smtClean="0">
                          <a:latin typeface="Baskerville Old Face"/>
                          <a:cs typeface="Baskerville Old Face"/>
                        </a:rPr>
                        <a:t>c</a:t>
                      </a:r>
                      <a:r>
                        <a:rPr sz="1600" spc="0" dirty="0" smtClean="0">
                          <a:latin typeface="Baskerville Old Face"/>
                          <a:cs typeface="Baskerville Old Face"/>
                        </a:rPr>
                        <a:t>o</a:t>
                      </a:r>
                      <a:r>
                        <a:rPr sz="1600" spc="-10" dirty="0" smtClean="0">
                          <a:latin typeface="Baskerville Old Face"/>
                          <a:cs typeface="Baskerville Old Face"/>
                        </a:rPr>
                        <a:t>m</a:t>
                      </a:r>
                      <a:r>
                        <a:rPr sz="1600" spc="5" dirty="0" smtClean="0">
                          <a:latin typeface="Baskerville Old Face"/>
                          <a:cs typeface="Baskerville Old Face"/>
                        </a:rPr>
                        <a:t>m</a:t>
                      </a:r>
                      <a:r>
                        <a:rPr sz="1600" spc="10" dirty="0" smtClean="0">
                          <a:latin typeface="Baskerville Old Face"/>
                          <a:cs typeface="Baskerville Old Face"/>
                        </a:rPr>
                        <a:t>u</a:t>
                      </a:r>
                      <a:r>
                        <a:rPr sz="1600" spc="-5" dirty="0" smtClean="0">
                          <a:latin typeface="Baskerville Old Face"/>
                          <a:cs typeface="Baskerville Old Face"/>
                        </a:rPr>
                        <a:t>ni</a:t>
                      </a:r>
                      <a:r>
                        <a:rPr sz="1600" spc="5" dirty="0" smtClean="0">
                          <a:latin typeface="Baskerville Old Face"/>
                          <a:cs typeface="Baskerville Old Face"/>
                        </a:rPr>
                        <a:t>c</a:t>
                      </a:r>
                      <a:r>
                        <a:rPr sz="1600" spc="0" dirty="0" smtClean="0">
                          <a:latin typeface="Baskerville Old Face"/>
                          <a:cs typeface="Baskerville Old Face"/>
                        </a:rPr>
                        <a:t>a</a:t>
                      </a:r>
                      <a:r>
                        <a:rPr sz="1600" spc="-10" dirty="0" smtClean="0">
                          <a:latin typeface="Baskerville Old Face"/>
                          <a:cs typeface="Baskerville Old Face"/>
                        </a:rPr>
                        <a:t>t</a:t>
                      </a:r>
                      <a:r>
                        <a:rPr sz="1600" spc="-5" dirty="0" smtClean="0">
                          <a:latin typeface="Baskerville Old Face"/>
                          <a:cs typeface="Baskerville Old Face"/>
                        </a:rPr>
                        <a:t>i</a:t>
                      </a:r>
                      <a:r>
                        <a:rPr sz="1600" spc="10" dirty="0" smtClean="0">
                          <a:latin typeface="Baskerville Old Face"/>
                          <a:cs typeface="Baskerville Old Face"/>
                        </a:rPr>
                        <a:t>o</a:t>
                      </a:r>
                      <a:r>
                        <a:rPr sz="1600" spc="-5" dirty="0" smtClean="0">
                          <a:latin typeface="Baskerville Old Face"/>
                          <a:cs typeface="Baskerville Old Face"/>
                        </a:rPr>
                        <a:t>n</a:t>
                      </a:r>
                      <a:r>
                        <a:rPr sz="1600" spc="0" dirty="0" smtClean="0">
                          <a:latin typeface="Baskerville Old Face"/>
                          <a:cs typeface="Baskerville Old Face"/>
                        </a:rPr>
                        <a:t>s</a:t>
                      </a:r>
                      <a:endParaRPr sz="1600">
                        <a:latin typeface="Baskerville Old Face"/>
                        <a:cs typeface="Baskerville Old Face"/>
                      </a:endParaRPr>
                    </a:p>
                  </a:txBody>
                  <a:tcPr marL="0" marR="0" marT="0" marB="0">
                    <a:lnL w="28574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</a:pPr>
                      <a:r>
                        <a:rPr sz="1600" spc="-10" dirty="0" smtClean="0">
                          <a:latin typeface="Baskerville Old Face"/>
                          <a:cs typeface="Baskerville Old Face"/>
                        </a:rPr>
                        <a:t>1</a:t>
                      </a:r>
                      <a:r>
                        <a:rPr sz="1600" spc="5" dirty="0" smtClean="0">
                          <a:latin typeface="Baskerville Old Face"/>
                          <a:cs typeface="Baskerville Old Face"/>
                        </a:rPr>
                        <a:t>9</a:t>
                      </a:r>
                      <a:r>
                        <a:rPr sz="1600" spc="-10" dirty="0" smtClean="0">
                          <a:latin typeface="Baskerville Old Face"/>
                          <a:cs typeface="Baskerville Old Face"/>
                        </a:rPr>
                        <a:t>1</a:t>
                      </a:r>
                      <a:r>
                        <a:rPr sz="1600" spc="5" dirty="0" smtClean="0">
                          <a:latin typeface="Baskerville Old Face"/>
                          <a:cs typeface="Baskerville Old Face"/>
                        </a:rPr>
                        <a:t>0</a:t>
                      </a:r>
                      <a:r>
                        <a:rPr sz="1600" spc="-10" dirty="0" smtClean="0">
                          <a:latin typeface="Baskerville Old Face"/>
                          <a:cs typeface="Baskerville Old Face"/>
                        </a:rPr>
                        <a:t>.</a:t>
                      </a:r>
                      <a:r>
                        <a:rPr sz="1600" spc="5" dirty="0" smtClean="0">
                          <a:latin typeface="Baskerville Old Face"/>
                          <a:cs typeface="Baskerville Old Face"/>
                        </a:rPr>
                        <a:t>26</a:t>
                      </a:r>
                      <a:r>
                        <a:rPr sz="1600" spc="0" dirty="0" smtClean="0">
                          <a:latin typeface="Baskerville Old Face"/>
                          <a:cs typeface="Baskerville Old Face"/>
                        </a:rPr>
                        <a:t>8</a:t>
                      </a:r>
                      <a:endParaRPr sz="1600">
                        <a:latin typeface="Baskerville Old Face"/>
                        <a:cs typeface="Baskerville Old Face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28574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539116">
                <a:tc>
                  <a:txBody>
                    <a:bodyPr/>
                    <a:lstStyle/>
                    <a:p>
                      <a:pPr marL="534035">
                        <a:lnSpc>
                          <a:spcPct val="100000"/>
                        </a:lnSpc>
                      </a:pPr>
                      <a:r>
                        <a:rPr sz="1600" spc="-5" dirty="0" smtClean="0">
                          <a:latin typeface="Baskerville Old Face"/>
                          <a:cs typeface="Baskerville Old Face"/>
                        </a:rPr>
                        <a:t>Ele</a:t>
                      </a:r>
                      <a:r>
                        <a:rPr sz="1600" spc="5" dirty="0" smtClean="0">
                          <a:latin typeface="Baskerville Old Face"/>
                          <a:cs typeface="Baskerville Old Face"/>
                        </a:rPr>
                        <a:t>c</a:t>
                      </a:r>
                      <a:r>
                        <a:rPr sz="1600" spc="-10" dirty="0" smtClean="0">
                          <a:latin typeface="Baskerville Old Face"/>
                          <a:cs typeface="Baskerville Old Face"/>
                        </a:rPr>
                        <a:t>t</a:t>
                      </a:r>
                      <a:r>
                        <a:rPr sz="1600" spc="5" dirty="0" smtClean="0">
                          <a:latin typeface="Baskerville Old Face"/>
                          <a:cs typeface="Baskerville Old Face"/>
                        </a:rPr>
                        <a:t>r</a:t>
                      </a:r>
                      <a:r>
                        <a:rPr sz="1600" spc="-5" dirty="0" smtClean="0">
                          <a:latin typeface="Baskerville Old Face"/>
                          <a:cs typeface="Baskerville Old Face"/>
                        </a:rPr>
                        <a:t>i</a:t>
                      </a:r>
                      <a:r>
                        <a:rPr sz="1600" spc="0" dirty="0" smtClean="0">
                          <a:latin typeface="Baskerville Old Face"/>
                          <a:cs typeface="Baskerville Old Face"/>
                        </a:rPr>
                        <a:t>c</a:t>
                      </a:r>
                      <a:r>
                        <a:rPr sz="1600" spc="-1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 smtClean="0">
                          <a:latin typeface="Baskerville Old Face"/>
                          <a:cs typeface="Baskerville Old Face"/>
                        </a:rPr>
                        <a:t>P</a:t>
                      </a:r>
                      <a:r>
                        <a:rPr sz="1600" spc="0" dirty="0" smtClean="0">
                          <a:latin typeface="Baskerville Old Face"/>
                          <a:cs typeface="Baskerville Old Face"/>
                        </a:rPr>
                        <a:t>o</a:t>
                      </a:r>
                      <a:r>
                        <a:rPr sz="1600" spc="15" dirty="0" smtClean="0">
                          <a:latin typeface="Baskerville Old Face"/>
                          <a:cs typeface="Baskerville Old Face"/>
                        </a:rPr>
                        <a:t>w</a:t>
                      </a:r>
                      <a:r>
                        <a:rPr sz="1600" spc="10" dirty="0" smtClean="0">
                          <a:latin typeface="Baskerville Old Face"/>
                          <a:cs typeface="Baskerville Old Face"/>
                        </a:rPr>
                        <a:t>e</a:t>
                      </a:r>
                      <a:r>
                        <a:rPr sz="1600" spc="0" dirty="0" smtClean="0">
                          <a:latin typeface="Baskerville Old Face"/>
                          <a:cs typeface="Baskerville Old Face"/>
                        </a:rPr>
                        <a:t>r</a:t>
                      </a:r>
                      <a:r>
                        <a:rPr sz="1600" spc="-1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 smtClean="0">
                          <a:latin typeface="Baskerville Old Face"/>
                          <a:cs typeface="Baskerville Old Face"/>
                        </a:rPr>
                        <a:t>G</a:t>
                      </a:r>
                      <a:r>
                        <a:rPr sz="1600" spc="10" dirty="0" smtClean="0">
                          <a:latin typeface="Baskerville Old Face"/>
                          <a:cs typeface="Baskerville Old Face"/>
                        </a:rPr>
                        <a:t>e</a:t>
                      </a:r>
                      <a:r>
                        <a:rPr sz="1600" spc="-5" dirty="0" smtClean="0">
                          <a:latin typeface="Baskerville Old Face"/>
                          <a:cs typeface="Baskerville Old Face"/>
                        </a:rPr>
                        <a:t>n</a:t>
                      </a:r>
                      <a:r>
                        <a:rPr sz="1600" spc="10" dirty="0" smtClean="0">
                          <a:latin typeface="Baskerville Old Face"/>
                          <a:cs typeface="Baskerville Old Face"/>
                        </a:rPr>
                        <a:t>e</a:t>
                      </a:r>
                      <a:r>
                        <a:rPr sz="1600" spc="-5" dirty="0" smtClean="0">
                          <a:latin typeface="Baskerville Old Face"/>
                          <a:cs typeface="Baskerville Old Face"/>
                        </a:rPr>
                        <a:t>r</a:t>
                      </a:r>
                      <a:r>
                        <a:rPr sz="1600" spc="10" dirty="0" smtClean="0">
                          <a:latin typeface="Baskerville Old Face"/>
                          <a:cs typeface="Baskerville Old Face"/>
                        </a:rPr>
                        <a:t>a</a:t>
                      </a:r>
                      <a:r>
                        <a:rPr sz="1600" spc="-10" dirty="0" smtClean="0">
                          <a:latin typeface="Baskerville Old Face"/>
                          <a:cs typeface="Baskerville Old Face"/>
                        </a:rPr>
                        <a:t>t</a:t>
                      </a:r>
                      <a:r>
                        <a:rPr sz="1600" spc="-5" dirty="0" smtClean="0">
                          <a:latin typeface="Baskerville Old Face"/>
                          <a:cs typeface="Baskerville Old Face"/>
                        </a:rPr>
                        <a:t>i</a:t>
                      </a:r>
                      <a:r>
                        <a:rPr sz="1600" spc="10" dirty="0" smtClean="0">
                          <a:latin typeface="Baskerville Old Face"/>
                          <a:cs typeface="Baskerville Old Face"/>
                        </a:rPr>
                        <a:t>o</a:t>
                      </a:r>
                      <a:r>
                        <a:rPr sz="1600" spc="-5" dirty="0" smtClean="0">
                          <a:latin typeface="Baskerville Old Face"/>
                          <a:cs typeface="Baskerville Old Face"/>
                        </a:rPr>
                        <a:t>n</a:t>
                      </a:r>
                      <a:r>
                        <a:rPr sz="1600" spc="0" dirty="0" smtClean="0">
                          <a:latin typeface="Baskerville Old Face"/>
                          <a:cs typeface="Baskerville Old Face"/>
                        </a:rPr>
                        <a:t>,</a:t>
                      </a:r>
                      <a:r>
                        <a:rPr sz="1600" spc="1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5" dirty="0" smtClean="0">
                          <a:latin typeface="Baskerville Old Face"/>
                          <a:cs typeface="Baskerville Old Face"/>
                        </a:rPr>
                        <a:t>T</a:t>
                      </a:r>
                      <a:r>
                        <a:rPr sz="1600" spc="-5" dirty="0" smtClean="0">
                          <a:latin typeface="Baskerville Old Face"/>
                          <a:cs typeface="Baskerville Old Face"/>
                        </a:rPr>
                        <a:t>r</a:t>
                      </a:r>
                      <a:r>
                        <a:rPr sz="1600" spc="10" dirty="0" smtClean="0">
                          <a:latin typeface="Baskerville Old Face"/>
                          <a:cs typeface="Baskerville Old Face"/>
                        </a:rPr>
                        <a:t>a</a:t>
                      </a:r>
                      <a:r>
                        <a:rPr sz="1600" spc="-5" dirty="0" smtClean="0">
                          <a:latin typeface="Baskerville Old Face"/>
                          <a:cs typeface="Baskerville Old Face"/>
                        </a:rPr>
                        <a:t>ns</a:t>
                      </a:r>
                      <a:r>
                        <a:rPr sz="1600" spc="-10" dirty="0" smtClean="0">
                          <a:latin typeface="Baskerville Old Face"/>
                          <a:cs typeface="Baskerville Old Face"/>
                        </a:rPr>
                        <a:t>m</a:t>
                      </a:r>
                      <a:r>
                        <a:rPr sz="1600" spc="-5" dirty="0" smtClean="0">
                          <a:latin typeface="Baskerville Old Face"/>
                          <a:cs typeface="Baskerville Old Face"/>
                        </a:rPr>
                        <a:t>i</a:t>
                      </a:r>
                      <a:r>
                        <a:rPr sz="1600" spc="10" dirty="0" smtClean="0">
                          <a:latin typeface="Baskerville Old Face"/>
                          <a:cs typeface="Baskerville Old Face"/>
                        </a:rPr>
                        <a:t>s</a:t>
                      </a:r>
                      <a:r>
                        <a:rPr sz="1600" spc="-5" dirty="0" smtClean="0">
                          <a:latin typeface="Baskerville Old Face"/>
                          <a:cs typeface="Baskerville Old Face"/>
                        </a:rPr>
                        <a:t>si</a:t>
                      </a:r>
                      <a:r>
                        <a:rPr sz="1600" spc="0" dirty="0" smtClean="0">
                          <a:latin typeface="Baskerville Old Face"/>
                          <a:cs typeface="Baskerville Old Face"/>
                        </a:rPr>
                        <a:t>on</a:t>
                      </a:r>
                      <a:r>
                        <a:rPr sz="1600" spc="-1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10" dirty="0" smtClean="0">
                          <a:latin typeface="Baskerville Old Face"/>
                          <a:cs typeface="Baskerville Old Face"/>
                        </a:rPr>
                        <a:t>a</a:t>
                      </a:r>
                      <a:r>
                        <a:rPr sz="1600" spc="-5" dirty="0" smtClean="0">
                          <a:latin typeface="Baskerville Old Face"/>
                          <a:cs typeface="Baskerville Old Face"/>
                        </a:rPr>
                        <a:t>n</a:t>
                      </a:r>
                      <a:r>
                        <a:rPr sz="1600" spc="0" dirty="0" smtClean="0">
                          <a:latin typeface="Baskerville Old Face"/>
                          <a:cs typeface="Baskerville Old Face"/>
                        </a:rPr>
                        <a:t>d</a:t>
                      </a:r>
                      <a:r>
                        <a:rPr sz="1600" spc="-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10" dirty="0" smtClean="0">
                          <a:latin typeface="Baskerville Old Face"/>
                          <a:cs typeface="Baskerville Old Face"/>
                        </a:rPr>
                        <a:t>D</a:t>
                      </a:r>
                      <a:r>
                        <a:rPr sz="1600" spc="-5" dirty="0" smtClean="0">
                          <a:latin typeface="Baskerville Old Face"/>
                          <a:cs typeface="Baskerville Old Face"/>
                        </a:rPr>
                        <a:t>is</a:t>
                      </a:r>
                      <a:r>
                        <a:rPr sz="1600" spc="5" dirty="0" smtClean="0">
                          <a:latin typeface="Baskerville Old Face"/>
                          <a:cs typeface="Baskerville Old Face"/>
                        </a:rPr>
                        <a:t>t</a:t>
                      </a:r>
                      <a:r>
                        <a:rPr sz="1600" spc="-5" dirty="0" smtClean="0">
                          <a:latin typeface="Baskerville Old Face"/>
                          <a:cs typeface="Baskerville Old Face"/>
                        </a:rPr>
                        <a:t>r</a:t>
                      </a:r>
                      <a:r>
                        <a:rPr sz="1600" spc="5" dirty="0" smtClean="0">
                          <a:latin typeface="Baskerville Old Face"/>
                          <a:cs typeface="Baskerville Old Face"/>
                        </a:rPr>
                        <a:t>i</a:t>
                      </a:r>
                      <a:r>
                        <a:rPr sz="1600" spc="-5" dirty="0" smtClean="0">
                          <a:latin typeface="Baskerville Old Face"/>
                          <a:cs typeface="Baskerville Old Face"/>
                        </a:rPr>
                        <a:t>bu</a:t>
                      </a:r>
                      <a:r>
                        <a:rPr sz="1600" spc="-10" dirty="0" smtClean="0">
                          <a:latin typeface="Baskerville Old Face"/>
                          <a:cs typeface="Baskerville Old Face"/>
                        </a:rPr>
                        <a:t>t</a:t>
                      </a:r>
                      <a:r>
                        <a:rPr sz="1600" spc="5" dirty="0" smtClean="0">
                          <a:latin typeface="Baskerville Old Face"/>
                          <a:cs typeface="Baskerville Old Face"/>
                        </a:rPr>
                        <a:t>i</a:t>
                      </a:r>
                      <a:r>
                        <a:rPr sz="1600" spc="0" dirty="0" smtClean="0">
                          <a:latin typeface="Baskerville Old Face"/>
                          <a:cs typeface="Baskerville Old Face"/>
                        </a:rPr>
                        <a:t>on</a:t>
                      </a:r>
                      <a:endParaRPr sz="1600">
                        <a:latin typeface="Baskerville Old Face"/>
                        <a:cs typeface="Baskerville Old Face"/>
                      </a:endParaRPr>
                    </a:p>
                  </a:txBody>
                  <a:tcPr marL="0" marR="0" marT="0" marB="0">
                    <a:lnL w="28574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B w="12699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</a:pPr>
                      <a:r>
                        <a:rPr sz="1600" spc="-10" dirty="0" smtClean="0">
                          <a:latin typeface="Baskerville Old Face"/>
                          <a:cs typeface="Baskerville Old Face"/>
                        </a:rPr>
                        <a:t>1</a:t>
                      </a:r>
                      <a:r>
                        <a:rPr sz="1600" spc="5" dirty="0" smtClean="0">
                          <a:latin typeface="Baskerville Old Face"/>
                          <a:cs typeface="Baskerville Old Face"/>
                        </a:rPr>
                        <a:t>9</a:t>
                      </a:r>
                      <a:r>
                        <a:rPr sz="1600" spc="-10" dirty="0" smtClean="0">
                          <a:latin typeface="Baskerville Old Face"/>
                          <a:cs typeface="Baskerville Old Face"/>
                        </a:rPr>
                        <a:t>1</a:t>
                      </a:r>
                      <a:r>
                        <a:rPr sz="1600" spc="5" dirty="0" smtClean="0">
                          <a:latin typeface="Baskerville Old Face"/>
                          <a:cs typeface="Baskerville Old Face"/>
                        </a:rPr>
                        <a:t>0</a:t>
                      </a:r>
                      <a:r>
                        <a:rPr sz="1600" spc="-10" dirty="0" smtClean="0">
                          <a:latin typeface="Baskerville Old Face"/>
                          <a:cs typeface="Baskerville Old Face"/>
                        </a:rPr>
                        <a:t>.</a:t>
                      </a:r>
                      <a:r>
                        <a:rPr sz="1600" spc="5" dirty="0" smtClean="0">
                          <a:latin typeface="Baskerville Old Face"/>
                          <a:cs typeface="Baskerville Old Face"/>
                        </a:rPr>
                        <a:t>26</a:t>
                      </a:r>
                      <a:r>
                        <a:rPr sz="1600" spc="0" dirty="0" smtClean="0">
                          <a:latin typeface="Baskerville Old Face"/>
                          <a:cs typeface="Baskerville Old Face"/>
                        </a:rPr>
                        <a:t>9</a:t>
                      </a:r>
                      <a:endParaRPr sz="1600">
                        <a:latin typeface="Baskerville Old Face"/>
                        <a:cs typeface="Baskerville Old Face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28574">
                      <a:solidFill>
                        <a:srgbClr val="000000"/>
                      </a:solidFill>
                      <a:prstDash val="solid"/>
                    </a:lnR>
                    <a:lnB w="12699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33373"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</a:pPr>
                      <a:r>
                        <a:rPr sz="1600" u="sng" spc="-5" dirty="0" smtClean="0">
                          <a:latin typeface="Baskerville Old Face"/>
                          <a:cs typeface="Baskerville Old Face"/>
                        </a:rPr>
                        <a:t>O</a:t>
                      </a:r>
                      <a:r>
                        <a:rPr sz="1600" u="sng" spc="0" dirty="0" smtClean="0">
                          <a:latin typeface="Baskerville Old Face"/>
                          <a:cs typeface="Baskerville Old Face"/>
                        </a:rPr>
                        <a:t>S</a:t>
                      </a:r>
                      <a:r>
                        <a:rPr sz="1600" u="sng" spc="-10" dirty="0" smtClean="0">
                          <a:latin typeface="Baskerville Old Face"/>
                          <a:cs typeface="Baskerville Old Face"/>
                        </a:rPr>
                        <a:t>H</a:t>
                      </a:r>
                      <a:r>
                        <a:rPr sz="1600" u="sng" spc="-5" dirty="0" smtClean="0">
                          <a:latin typeface="Baskerville Old Face"/>
                          <a:cs typeface="Baskerville Old Face"/>
                        </a:rPr>
                        <a:t>A</a:t>
                      </a:r>
                      <a:r>
                        <a:rPr sz="1600" u="sng" spc="0" dirty="0" smtClean="0">
                          <a:latin typeface="Baskerville Old Face"/>
                          <a:cs typeface="Baskerville Old Face"/>
                        </a:rPr>
                        <a:t>’s</a:t>
                      </a:r>
                      <a:r>
                        <a:rPr sz="1600" u="sng" spc="-1019" dirty="0" smtClean="0">
                          <a:latin typeface="Baskerville Old Face"/>
                          <a:cs typeface="Baskerville Old Face"/>
                        </a:rPr>
                        <a:t> </a:t>
                      </a:r>
                      <a:r>
                        <a:rPr sz="1600" u="sng" spc="-5" dirty="0" smtClean="0">
                          <a:latin typeface="Baskerville Old Face"/>
                          <a:cs typeface="Baskerville Old Face"/>
                        </a:rPr>
                        <a:t>R</a:t>
                      </a:r>
                      <a:r>
                        <a:rPr sz="1600" u="sng" spc="10" dirty="0" smtClean="0">
                          <a:latin typeface="Baskerville Old Face"/>
                          <a:cs typeface="Baskerville Old Face"/>
                        </a:rPr>
                        <a:t>e</a:t>
                      </a:r>
                      <a:r>
                        <a:rPr sz="1600" u="sng" spc="0" dirty="0" smtClean="0">
                          <a:latin typeface="Baskerville Old Face"/>
                          <a:cs typeface="Baskerville Old Face"/>
                        </a:rPr>
                        <a:t>g</a:t>
                      </a:r>
                      <a:r>
                        <a:rPr sz="1600" u="sng" spc="10" dirty="0" smtClean="0">
                          <a:latin typeface="Baskerville Old Face"/>
                          <a:cs typeface="Baskerville Old Face"/>
                        </a:rPr>
                        <a:t>u</a:t>
                      </a:r>
                      <a:r>
                        <a:rPr sz="1600" u="sng" spc="-5" dirty="0" smtClean="0">
                          <a:latin typeface="Baskerville Old Face"/>
                          <a:cs typeface="Baskerville Old Face"/>
                        </a:rPr>
                        <a:t>l</a:t>
                      </a:r>
                      <a:r>
                        <a:rPr sz="1600" u="sng" spc="0" dirty="0" smtClean="0">
                          <a:latin typeface="Baskerville Old Face"/>
                          <a:cs typeface="Baskerville Old Face"/>
                        </a:rPr>
                        <a:t>a</a:t>
                      </a:r>
                      <a:r>
                        <a:rPr sz="1600" u="sng" spc="5" dirty="0" smtClean="0">
                          <a:latin typeface="Baskerville Old Face"/>
                          <a:cs typeface="Baskerville Old Face"/>
                        </a:rPr>
                        <a:t>t</a:t>
                      </a:r>
                      <a:r>
                        <a:rPr sz="1600" u="sng" spc="-5" dirty="0" smtClean="0">
                          <a:latin typeface="Baskerville Old Face"/>
                          <a:cs typeface="Baskerville Old Face"/>
                        </a:rPr>
                        <a:t>i</a:t>
                      </a:r>
                      <a:r>
                        <a:rPr sz="1600" u="sng" spc="0" dirty="0" smtClean="0">
                          <a:latin typeface="Baskerville Old Face"/>
                          <a:cs typeface="Baskerville Old Face"/>
                        </a:rPr>
                        <a:t>o</a:t>
                      </a:r>
                      <a:r>
                        <a:rPr sz="1600" u="sng" spc="-5" dirty="0" smtClean="0">
                          <a:latin typeface="Baskerville Old Face"/>
                          <a:cs typeface="Baskerville Old Face"/>
                        </a:rPr>
                        <a:t>n</a:t>
                      </a:r>
                      <a:r>
                        <a:rPr sz="1600" u="sng" spc="0" dirty="0" smtClean="0">
                          <a:latin typeface="Baskerville Old Face"/>
                          <a:cs typeface="Baskerville Old Face"/>
                        </a:rPr>
                        <a:t>s</a:t>
                      </a:r>
                      <a:r>
                        <a:rPr sz="1600" u="sng" spc="-1035" dirty="0" smtClean="0">
                          <a:latin typeface="Baskerville Old Face"/>
                          <a:cs typeface="Baskerville Old Face"/>
                        </a:rPr>
                        <a:t> </a:t>
                      </a:r>
                      <a:r>
                        <a:rPr sz="1600" u="sng" spc="-5" dirty="0" smtClean="0">
                          <a:latin typeface="Baskerville Old Face"/>
                          <a:cs typeface="Baskerville Old Face"/>
                        </a:rPr>
                        <a:t>f</a:t>
                      </a:r>
                      <a:r>
                        <a:rPr sz="1600" u="sng" spc="10" dirty="0" smtClean="0">
                          <a:latin typeface="Baskerville Old Face"/>
                          <a:cs typeface="Baskerville Old Face"/>
                        </a:rPr>
                        <a:t>o</a:t>
                      </a:r>
                      <a:r>
                        <a:rPr sz="1600" u="sng" spc="0" dirty="0" smtClean="0">
                          <a:latin typeface="Baskerville Old Face"/>
                          <a:cs typeface="Baskerville Old Face"/>
                        </a:rPr>
                        <a:t>r</a:t>
                      </a:r>
                      <a:r>
                        <a:rPr sz="1600" u="sng" spc="-1035" dirty="0" smtClean="0">
                          <a:latin typeface="Baskerville Old Face"/>
                          <a:cs typeface="Baskerville Old Face"/>
                        </a:rPr>
                        <a:t> </a:t>
                      </a:r>
                      <a:r>
                        <a:rPr sz="1600" u="sng" spc="0" dirty="0" smtClean="0">
                          <a:latin typeface="Baskerville Old Face"/>
                          <a:cs typeface="Baskerville Old Face"/>
                        </a:rPr>
                        <a:t>M</a:t>
                      </a:r>
                      <a:r>
                        <a:rPr sz="1600" u="sng" spc="10" dirty="0" smtClean="0">
                          <a:latin typeface="Baskerville Old Face"/>
                          <a:cs typeface="Baskerville Old Face"/>
                        </a:rPr>
                        <a:t>a</a:t>
                      </a:r>
                      <a:r>
                        <a:rPr sz="1600" u="sng" spc="5" dirty="0" smtClean="0">
                          <a:latin typeface="Baskerville Old Face"/>
                          <a:cs typeface="Baskerville Old Face"/>
                        </a:rPr>
                        <a:t>r</a:t>
                      </a:r>
                      <a:r>
                        <a:rPr sz="1600" u="sng" spc="-5" dirty="0" smtClean="0">
                          <a:latin typeface="Baskerville Old Face"/>
                          <a:cs typeface="Baskerville Old Face"/>
                        </a:rPr>
                        <a:t>i</a:t>
                      </a:r>
                      <a:r>
                        <a:rPr sz="1600" u="sng" spc="5" dirty="0" smtClean="0">
                          <a:latin typeface="Baskerville Old Face"/>
                          <a:cs typeface="Baskerville Old Face"/>
                        </a:rPr>
                        <a:t>n</a:t>
                      </a:r>
                      <a:r>
                        <a:rPr sz="1600" u="sng" spc="0" dirty="0" smtClean="0">
                          <a:latin typeface="Baskerville Old Face"/>
                          <a:cs typeface="Baskerville Old Face"/>
                        </a:rPr>
                        <a:t>e</a:t>
                      </a:r>
                      <a:r>
                        <a:rPr sz="1600" u="sng" spc="-1019" dirty="0" smtClean="0">
                          <a:latin typeface="Baskerville Old Face"/>
                          <a:cs typeface="Baskerville Old Face"/>
                        </a:rPr>
                        <a:t> </a:t>
                      </a:r>
                      <a:r>
                        <a:rPr sz="1600" u="sng" spc="-5" dirty="0" smtClean="0">
                          <a:latin typeface="Baskerville Old Face"/>
                          <a:cs typeface="Baskerville Old Face"/>
                        </a:rPr>
                        <a:t>T</a:t>
                      </a:r>
                      <a:r>
                        <a:rPr sz="1600" u="sng" spc="10" dirty="0" smtClean="0">
                          <a:latin typeface="Baskerville Old Face"/>
                          <a:cs typeface="Baskerville Old Face"/>
                        </a:rPr>
                        <a:t>e</a:t>
                      </a:r>
                      <a:r>
                        <a:rPr sz="1600" u="sng" spc="5" dirty="0" smtClean="0">
                          <a:latin typeface="Baskerville Old Face"/>
                          <a:cs typeface="Baskerville Old Face"/>
                        </a:rPr>
                        <a:t>r</a:t>
                      </a:r>
                      <a:r>
                        <a:rPr sz="1600" u="sng" spc="-10" dirty="0" smtClean="0">
                          <a:latin typeface="Baskerville Old Face"/>
                          <a:cs typeface="Baskerville Old Face"/>
                        </a:rPr>
                        <a:t>m</a:t>
                      </a:r>
                      <a:r>
                        <a:rPr sz="1600" u="sng" spc="-5" dirty="0" smtClean="0">
                          <a:latin typeface="Baskerville Old Face"/>
                          <a:cs typeface="Baskerville Old Face"/>
                        </a:rPr>
                        <a:t>i</a:t>
                      </a:r>
                      <a:r>
                        <a:rPr sz="1600" u="sng" spc="5" dirty="0" smtClean="0">
                          <a:latin typeface="Baskerville Old Face"/>
                          <a:cs typeface="Baskerville Old Face"/>
                        </a:rPr>
                        <a:t>n</a:t>
                      </a:r>
                      <a:r>
                        <a:rPr sz="1600" u="sng" spc="0" dirty="0" smtClean="0">
                          <a:latin typeface="Baskerville Old Face"/>
                          <a:cs typeface="Baskerville Old Face"/>
                        </a:rPr>
                        <a:t>a</a:t>
                      </a:r>
                      <a:r>
                        <a:rPr sz="1600" u="sng" spc="-5" dirty="0" smtClean="0">
                          <a:latin typeface="Baskerville Old Face"/>
                          <a:cs typeface="Baskerville Old Face"/>
                        </a:rPr>
                        <a:t>l</a:t>
                      </a:r>
                      <a:r>
                        <a:rPr sz="1600" u="sng" spc="0" dirty="0" smtClean="0">
                          <a:latin typeface="Baskerville Old Face"/>
                          <a:cs typeface="Baskerville Old Face"/>
                        </a:rPr>
                        <a:t>s</a:t>
                      </a:r>
                      <a:r>
                        <a:rPr sz="1600" u="sng" spc="-1035" dirty="0" smtClean="0">
                          <a:latin typeface="Baskerville Old Face"/>
                          <a:cs typeface="Baskerville Old Face"/>
                        </a:rPr>
                        <a:t> </a:t>
                      </a:r>
                      <a:r>
                        <a:rPr sz="1600" u="sng" spc="10" dirty="0" smtClean="0">
                          <a:latin typeface="Baskerville Old Face"/>
                          <a:cs typeface="Baskerville Old Face"/>
                        </a:rPr>
                        <a:t>a</a:t>
                      </a:r>
                      <a:r>
                        <a:rPr sz="1600" u="sng" spc="-5" dirty="0" smtClean="0">
                          <a:latin typeface="Baskerville Old Face"/>
                          <a:cs typeface="Baskerville Old Face"/>
                        </a:rPr>
                        <a:t>n</a:t>
                      </a:r>
                      <a:r>
                        <a:rPr sz="1600" u="sng" spc="0" dirty="0" smtClean="0">
                          <a:latin typeface="Baskerville Old Face"/>
                          <a:cs typeface="Baskerville Old Face"/>
                        </a:rPr>
                        <a:t>d</a:t>
                      </a:r>
                      <a:r>
                        <a:rPr sz="1600" u="sng" spc="-1019" dirty="0" smtClean="0">
                          <a:latin typeface="Baskerville Old Face"/>
                          <a:cs typeface="Baskerville Old Face"/>
                        </a:rPr>
                        <a:t> </a:t>
                      </a:r>
                      <a:r>
                        <a:rPr sz="1600" u="sng" spc="-5" dirty="0" smtClean="0">
                          <a:latin typeface="Baskerville Old Face"/>
                          <a:cs typeface="Baskerville Old Face"/>
                        </a:rPr>
                        <a:t>L</a:t>
                      </a:r>
                      <a:r>
                        <a:rPr sz="1600" u="sng" spc="0" dirty="0" smtClean="0">
                          <a:latin typeface="Baskerville Old Face"/>
                          <a:cs typeface="Baskerville Old Face"/>
                        </a:rPr>
                        <a:t>o</a:t>
                      </a:r>
                      <a:r>
                        <a:rPr sz="1600" u="sng" spc="-5" dirty="0" smtClean="0">
                          <a:latin typeface="Baskerville Old Face"/>
                          <a:cs typeface="Baskerville Old Face"/>
                        </a:rPr>
                        <a:t>n</a:t>
                      </a:r>
                      <a:r>
                        <a:rPr sz="1600" u="sng" spc="0" dirty="0" smtClean="0">
                          <a:latin typeface="Baskerville Old Face"/>
                          <a:cs typeface="Baskerville Old Face"/>
                        </a:rPr>
                        <a:t>g</a:t>
                      </a:r>
                      <a:r>
                        <a:rPr sz="1600" u="sng" spc="-5" dirty="0" smtClean="0">
                          <a:latin typeface="Baskerville Old Face"/>
                          <a:cs typeface="Baskerville Old Face"/>
                        </a:rPr>
                        <a:t>s</a:t>
                      </a:r>
                      <a:r>
                        <a:rPr sz="1600" u="sng" spc="10" dirty="0" smtClean="0">
                          <a:latin typeface="Baskerville Old Face"/>
                          <a:cs typeface="Baskerville Old Face"/>
                        </a:rPr>
                        <a:t>h</a:t>
                      </a:r>
                      <a:r>
                        <a:rPr sz="1600" u="sng" spc="-15" dirty="0" smtClean="0">
                          <a:latin typeface="Baskerville Old Face"/>
                          <a:cs typeface="Baskerville Old Face"/>
                        </a:rPr>
                        <a:t>o</a:t>
                      </a:r>
                      <a:r>
                        <a:rPr sz="1600" u="sng" spc="-5" dirty="0" smtClean="0">
                          <a:latin typeface="Baskerville Old Face"/>
                          <a:cs typeface="Baskerville Old Face"/>
                        </a:rPr>
                        <a:t>r</a:t>
                      </a:r>
                      <a:r>
                        <a:rPr sz="1600" u="sng" spc="5" dirty="0" smtClean="0">
                          <a:latin typeface="Baskerville Old Face"/>
                          <a:cs typeface="Baskerville Old Face"/>
                        </a:rPr>
                        <a:t>i</a:t>
                      </a:r>
                      <a:r>
                        <a:rPr sz="1600" u="sng" spc="-5" dirty="0" smtClean="0">
                          <a:latin typeface="Baskerville Old Face"/>
                          <a:cs typeface="Baskerville Old Face"/>
                        </a:rPr>
                        <a:t>n</a:t>
                      </a:r>
                      <a:r>
                        <a:rPr sz="1600" u="sng" spc="0" dirty="0" smtClean="0">
                          <a:latin typeface="Baskerville Old Face"/>
                          <a:cs typeface="Baskerville Old Face"/>
                        </a:rPr>
                        <a:t>g</a:t>
                      </a:r>
                      <a:endParaRPr sz="1600">
                        <a:latin typeface="Baskerville Old Face"/>
                        <a:cs typeface="Baskerville Old Face"/>
                      </a:endParaRPr>
                    </a:p>
                  </a:txBody>
                  <a:tcPr marL="0" marR="0" marT="0" marB="0">
                    <a:lnL w="28574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</a:tcPr>
                </a:tc>
                <a:tc rowSpan="2"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</a:pPr>
                      <a:r>
                        <a:rPr sz="1600" spc="-10" dirty="0" smtClean="0">
                          <a:latin typeface="Baskerville Old Face"/>
                          <a:cs typeface="Baskerville Old Face"/>
                        </a:rPr>
                        <a:t>1</a:t>
                      </a:r>
                      <a:r>
                        <a:rPr sz="1600" spc="5" dirty="0" smtClean="0">
                          <a:latin typeface="Baskerville Old Face"/>
                          <a:cs typeface="Baskerville Old Face"/>
                        </a:rPr>
                        <a:t>9</a:t>
                      </a:r>
                      <a:r>
                        <a:rPr sz="1600" spc="-10" dirty="0" smtClean="0">
                          <a:latin typeface="Baskerville Old Face"/>
                          <a:cs typeface="Baskerville Old Face"/>
                        </a:rPr>
                        <a:t>1</a:t>
                      </a:r>
                      <a:r>
                        <a:rPr sz="1600" spc="0" dirty="0" smtClean="0">
                          <a:latin typeface="Baskerville Old Face"/>
                          <a:cs typeface="Baskerville Old Face"/>
                        </a:rPr>
                        <a:t>7</a:t>
                      </a:r>
                      <a:endParaRPr sz="1600">
                        <a:latin typeface="Baskerville Old Face"/>
                        <a:cs typeface="Baskerville Old Face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28574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293369">
                <a:tc>
                  <a:txBody>
                    <a:bodyPr/>
                    <a:lstStyle/>
                    <a:p>
                      <a:pPr marL="534035">
                        <a:lnSpc>
                          <a:spcPct val="100000"/>
                        </a:lnSpc>
                      </a:pPr>
                      <a:r>
                        <a:rPr sz="1600" dirty="0" smtClean="0">
                          <a:latin typeface="Baskerville Old Face"/>
                          <a:cs typeface="Baskerville Old Face"/>
                        </a:rPr>
                        <a:t>Ma</a:t>
                      </a:r>
                      <a:r>
                        <a:rPr sz="1600" spc="-5" dirty="0" smtClean="0">
                          <a:latin typeface="Baskerville Old Face"/>
                          <a:cs typeface="Baskerville Old Face"/>
                        </a:rPr>
                        <a:t>r</a:t>
                      </a:r>
                      <a:r>
                        <a:rPr sz="1600" spc="5" dirty="0" smtClean="0">
                          <a:latin typeface="Baskerville Old Face"/>
                          <a:cs typeface="Baskerville Old Face"/>
                        </a:rPr>
                        <a:t>i</a:t>
                      </a:r>
                      <a:r>
                        <a:rPr sz="1600" spc="-5" dirty="0" smtClean="0">
                          <a:latin typeface="Baskerville Old Face"/>
                          <a:cs typeface="Baskerville Old Face"/>
                        </a:rPr>
                        <a:t>n</a:t>
                      </a:r>
                      <a:r>
                        <a:rPr sz="1600" spc="0" dirty="0" smtClean="0">
                          <a:latin typeface="Baskerville Old Face"/>
                          <a:cs typeface="Baskerville Old Face"/>
                        </a:rPr>
                        <a:t>e</a:t>
                      </a:r>
                      <a:r>
                        <a:rPr sz="1600" spc="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5" dirty="0" smtClean="0">
                          <a:latin typeface="Baskerville Old Face"/>
                          <a:cs typeface="Baskerville Old Face"/>
                        </a:rPr>
                        <a:t>T</a:t>
                      </a:r>
                      <a:r>
                        <a:rPr sz="1600" spc="10" dirty="0" smtClean="0">
                          <a:latin typeface="Baskerville Old Face"/>
                          <a:cs typeface="Baskerville Old Face"/>
                        </a:rPr>
                        <a:t>e</a:t>
                      </a:r>
                      <a:r>
                        <a:rPr sz="1600" spc="-5" dirty="0" smtClean="0">
                          <a:latin typeface="Baskerville Old Face"/>
                          <a:cs typeface="Baskerville Old Face"/>
                        </a:rPr>
                        <a:t>r</a:t>
                      </a:r>
                      <a:r>
                        <a:rPr sz="1600" spc="-10" dirty="0" smtClean="0">
                          <a:latin typeface="Baskerville Old Face"/>
                          <a:cs typeface="Baskerville Old Face"/>
                        </a:rPr>
                        <a:t>m</a:t>
                      </a:r>
                      <a:r>
                        <a:rPr sz="1600" spc="5" dirty="0" smtClean="0">
                          <a:latin typeface="Baskerville Old Face"/>
                          <a:cs typeface="Baskerville Old Face"/>
                        </a:rPr>
                        <a:t>i</a:t>
                      </a:r>
                      <a:r>
                        <a:rPr sz="1600" spc="-5" dirty="0" smtClean="0">
                          <a:latin typeface="Baskerville Old Face"/>
                          <a:cs typeface="Baskerville Old Face"/>
                        </a:rPr>
                        <a:t>n</a:t>
                      </a:r>
                      <a:r>
                        <a:rPr sz="1600" spc="10" dirty="0" smtClean="0">
                          <a:latin typeface="Baskerville Old Face"/>
                          <a:cs typeface="Baskerville Old Face"/>
                        </a:rPr>
                        <a:t>a</a:t>
                      </a:r>
                      <a:r>
                        <a:rPr sz="1600" spc="-5" dirty="0" smtClean="0">
                          <a:latin typeface="Baskerville Old Face"/>
                          <a:cs typeface="Baskerville Old Face"/>
                        </a:rPr>
                        <a:t>l</a:t>
                      </a:r>
                      <a:r>
                        <a:rPr sz="1600" spc="0" dirty="0" smtClean="0">
                          <a:latin typeface="Baskerville Old Face"/>
                          <a:cs typeface="Baskerville Old Face"/>
                        </a:rPr>
                        <a:t>s</a:t>
                      </a:r>
                      <a:endParaRPr sz="1600">
                        <a:latin typeface="Baskerville Old Face"/>
                        <a:cs typeface="Baskerville Old Face"/>
                      </a:endParaRPr>
                    </a:p>
                  </a:txBody>
                  <a:tcPr marL="0" marR="0" marT="0" marB="0">
                    <a:lnL w="28574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28574">
                      <a:solidFill>
                        <a:srgbClr val="000000"/>
                      </a:solidFill>
                      <a:prstDash val="solid"/>
                    </a:lnR>
                    <a:lnT w="12699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295277">
                <a:tc>
                  <a:txBody>
                    <a:bodyPr/>
                    <a:lstStyle/>
                    <a:p>
                      <a:pPr marL="534035">
                        <a:lnSpc>
                          <a:spcPct val="100000"/>
                        </a:lnSpc>
                      </a:pPr>
                      <a:r>
                        <a:rPr sz="1600" spc="-5" dirty="0" smtClean="0">
                          <a:latin typeface="Baskerville Old Face"/>
                          <a:cs typeface="Baskerville Old Face"/>
                        </a:rPr>
                        <a:t>L</a:t>
                      </a:r>
                      <a:r>
                        <a:rPr sz="1600" spc="0" dirty="0" smtClean="0">
                          <a:latin typeface="Baskerville Old Face"/>
                          <a:cs typeface="Baskerville Old Face"/>
                        </a:rPr>
                        <a:t>o</a:t>
                      </a:r>
                      <a:r>
                        <a:rPr sz="1600" spc="-5" dirty="0" smtClean="0">
                          <a:latin typeface="Baskerville Old Face"/>
                          <a:cs typeface="Baskerville Old Face"/>
                        </a:rPr>
                        <a:t>n</a:t>
                      </a:r>
                      <a:r>
                        <a:rPr sz="1600" spc="0" dirty="0" smtClean="0">
                          <a:latin typeface="Baskerville Old Face"/>
                          <a:cs typeface="Baskerville Old Face"/>
                        </a:rPr>
                        <a:t>g</a:t>
                      </a:r>
                      <a:r>
                        <a:rPr sz="1600" spc="-5" dirty="0" smtClean="0">
                          <a:latin typeface="Baskerville Old Face"/>
                          <a:cs typeface="Baskerville Old Face"/>
                        </a:rPr>
                        <a:t>s</a:t>
                      </a:r>
                      <a:r>
                        <a:rPr sz="1600" spc="0" dirty="0" smtClean="0">
                          <a:latin typeface="Baskerville Old Face"/>
                          <a:cs typeface="Baskerville Old Face"/>
                        </a:rPr>
                        <a:t>ho</a:t>
                      </a:r>
                      <a:r>
                        <a:rPr sz="1600" spc="5" dirty="0" smtClean="0">
                          <a:latin typeface="Baskerville Old Face"/>
                          <a:cs typeface="Baskerville Old Face"/>
                        </a:rPr>
                        <a:t>r</a:t>
                      </a:r>
                      <a:r>
                        <a:rPr sz="1600" spc="-5" dirty="0" smtClean="0">
                          <a:latin typeface="Baskerville Old Face"/>
                          <a:cs typeface="Baskerville Old Face"/>
                        </a:rPr>
                        <a:t>i</a:t>
                      </a:r>
                      <a:r>
                        <a:rPr sz="1600" spc="5" dirty="0" smtClean="0">
                          <a:latin typeface="Baskerville Old Face"/>
                          <a:cs typeface="Baskerville Old Face"/>
                        </a:rPr>
                        <a:t>n</a:t>
                      </a:r>
                      <a:r>
                        <a:rPr sz="1600" spc="0" dirty="0" smtClean="0">
                          <a:latin typeface="Baskerville Old Face"/>
                          <a:cs typeface="Baskerville Old Face"/>
                        </a:rPr>
                        <a:t>g</a:t>
                      </a:r>
                      <a:endParaRPr sz="1600">
                        <a:latin typeface="Baskerville Old Face"/>
                        <a:cs typeface="Baskerville Old Face"/>
                      </a:endParaRPr>
                    </a:p>
                  </a:txBody>
                  <a:tcPr marL="0" marR="0" marT="0" marB="0">
                    <a:lnL w="28574">
                      <a:solidFill>
                        <a:srgbClr val="000000"/>
                      </a:solidFill>
                      <a:prstDash val="solid"/>
                    </a:lnL>
                    <a:lnR w="12699">
                      <a:solidFill>
                        <a:srgbClr val="000000"/>
                      </a:solidFill>
                      <a:prstDash val="solid"/>
                    </a:lnR>
                    <a:lnB w="2857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</a:pPr>
                      <a:r>
                        <a:rPr sz="1600" spc="-10" dirty="0" smtClean="0">
                          <a:latin typeface="Baskerville Old Face"/>
                          <a:cs typeface="Baskerville Old Face"/>
                        </a:rPr>
                        <a:t>1</a:t>
                      </a:r>
                      <a:r>
                        <a:rPr sz="1600" spc="5" dirty="0" smtClean="0">
                          <a:latin typeface="Baskerville Old Face"/>
                          <a:cs typeface="Baskerville Old Face"/>
                        </a:rPr>
                        <a:t>9</a:t>
                      </a:r>
                      <a:r>
                        <a:rPr sz="1600" spc="-10" dirty="0" smtClean="0">
                          <a:latin typeface="Baskerville Old Face"/>
                          <a:cs typeface="Baskerville Old Face"/>
                        </a:rPr>
                        <a:t>1</a:t>
                      </a:r>
                      <a:r>
                        <a:rPr sz="1600" spc="0" dirty="0" smtClean="0">
                          <a:latin typeface="Baskerville Old Face"/>
                          <a:cs typeface="Baskerville Old Face"/>
                        </a:rPr>
                        <a:t>8</a:t>
                      </a:r>
                      <a:endParaRPr sz="1600" dirty="0">
                        <a:latin typeface="Baskerville Old Face"/>
                        <a:cs typeface="Baskerville Old Face"/>
                      </a:endParaRPr>
                    </a:p>
                  </a:txBody>
                  <a:tcPr marL="0" marR="0" marT="0" marB="0">
                    <a:lnL w="12699">
                      <a:solidFill>
                        <a:srgbClr val="000000"/>
                      </a:solidFill>
                      <a:prstDash val="solid"/>
                    </a:lnL>
                    <a:lnR w="28574">
                      <a:solidFill>
                        <a:srgbClr val="000000"/>
                      </a:solidFill>
                      <a:prstDash val="solid"/>
                    </a:lnR>
                    <a:lnB w="28574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214447" y="568450"/>
            <a:ext cx="7628741" cy="498857"/>
          </a:xfrm>
        </p:spPr>
        <p:txBody>
          <a:bodyPr/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en-US" sz="2400" b="0" i="0" u="none" strike="noStrike" kern="1200" cap="none" spc="-1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R</a:t>
            </a:r>
            <a:r>
              <a:rPr kumimoji="0" lang="en-US" sz="2400" b="0" i="0" u="none" strike="noStrike" kern="120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eg</a:t>
            </a:r>
            <a:r>
              <a:rPr kumimoji="0" lang="en-US" sz="2400" b="0" i="0" u="none" strike="noStrike" kern="1200" cap="none" spc="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ul</a:t>
            </a:r>
            <a:r>
              <a:rPr kumimoji="0" lang="en-US" sz="2400" b="0" i="0" u="none" strike="noStrike" kern="1200" cap="none" spc="-1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a</a:t>
            </a:r>
            <a:r>
              <a:rPr kumimoji="0" lang="en-US" sz="2400" b="0" i="0" u="none" strike="noStrike" kern="120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ory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2400" b="0" i="0" u="none" strike="noStrike" kern="1200" cap="none" spc="-2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S</a:t>
            </a:r>
            <a:r>
              <a:rPr kumimoji="0" lang="en-US" sz="2400" b="0" i="0" u="none" strike="noStrike" kern="1200" cap="none" spc="-1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u</a:t>
            </a:r>
            <a:r>
              <a:rPr kumimoji="0" lang="en-US" sz="2400" b="0" i="0" u="none" strike="noStrike" kern="120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mm</a:t>
            </a:r>
            <a:r>
              <a:rPr kumimoji="0" lang="en-US" sz="2400" b="0" i="0" u="none" strike="noStrike" kern="1200" cap="none" spc="-1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ry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-</a:t>
            </a:r>
            <a:r>
              <a:rPr kumimoji="0" lang="en-US" sz="2400" b="0" i="0" u="none" strike="noStrike" kern="120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2400" b="1" i="0" u="none" strike="noStrike" kern="1200" cap="none" spc="5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O</a:t>
            </a:r>
            <a:r>
              <a:rPr kumimoji="0" lang="en-US" sz="2400" b="1" i="0" u="none" strike="noStrike" kern="1200" cap="none" spc="-1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S</a:t>
            </a:r>
            <a:r>
              <a:rPr kumimoji="0" lang="en-US" sz="2400" b="1" i="0" u="none" strike="noStrike" kern="1200" cap="none" spc="-5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H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A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2400" b="1" i="0" u="none" strike="noStrike" kern="1200" cap="none" spc="-1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G</a:t>
            </a:r>
            <a:r>
              <a:rPr kumimoji="0" lang="en-US" sz="2400" b="1" i="0" u="none" strike="noStrike" kern="1200" cap="none" spc="-5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ene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r</a:t>
            </a:r>
            <a:r>
              <a:rPr kumimoji="0" lang="en-US" sz="2400" b="1" i="0" u="none" strike="noStrike" kern="1200" cap="none" spc="-1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a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l</a:t>
            </a:r>
            <a:r>
              <a:rPr kumimoji="0" lang="en-US" sz="2400" b="1" i="0" u="none" strike="noStrike" kern="1200" cap="none" spc="-1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en-US" sz="2400" b="1" i="0" u="none" strike="noStrike" kern="1200" cap="none" spc="-5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I</a:t>
            </a:r>
            <a:r>
              <a:rPr kumimoji="0" lang="en-US" sz="2400" b="1" i="0" u="none" strike="noStrike" kern="1200" cap="none" spc="5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n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d</a:t>
            </a:r>
            <a:r>
              <a:rPr kumimoji="0" lang="en-US" sz="2400" b="1" i="0" u="none" strike="noStrike" kern="1200" cap="none" spc="-1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u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s</a:t>
            </a:r>
            <a:r>
              <a:rPr kumimoji="0" lang="en-US" sz="2400" b="1" i="0" u="none" strike="noStrike" kern="1200" cap="none" spc="-5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t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  <a:t>ry</a:t>
            </a:r>
            <a:b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Baskerville Old Face"/>
                <a:ea typeface="+mn-ea"/>
                <a:cs typeface="Baskerville Old Face"/>
              </a:rPr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308</TotalTime>
  <Words>2208</Words>
  <Application>Microsoft Office PowerPoint</Application>
  <PresentationFormat>Custom</PresentationFormat>
  <Paragraphs>477</Paragraphs>
  <Slides>59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0" baseType="lpstr">
      <vt:lpstr>Office Theme</vt:lpstr>
      <vt:lpstr>Fall Protection in General Industry</vt:lpstr>
      <vt:lpstr>DISCLAIMER </vt:lpstr>
      <vt:lpstr>Results of a Fall</vt:lpstr>
      <vt:lpstr>What Happens in the Industry? </vt:lpstr>
      <vt:lpstr>What Happens in a Fall  with a 1.8 m (6 ft) lanyard? </vt:lpstr>
      <vt:lpstr>What is a Fall Hazard?</vt:lpstr>
      <vt:lpstr>Training Objectives </vt:lpstr>
      <vt:lpstr>Regulatory Summary</vt:lpstr>
      <vt:lpstr>Regulatory Summary - OSHA General Industry </vt:lpstr>
      <vt:lpstr>Regulatory Summary - OSHA Construction </vt:lpstr>
      <vt:lpstr>Most Common U.S. Requirements</vt:lpstr>
      <vt:lpstr>Most Common U.S. Requirements</vt:lpstr>
      <vt:lpstr>Solution Choices</vt:lpstr>
      <vt:lpstr>Engineering</vt:lpstr>
      <vt:lpstr>Administrative</vt:lpstr>
      <vt:lpstr>Personal Protective Equipment</vt:lpstr>
      <vt:lpstr>Commonly Used Terms</vt:lpstr>
      <vt:lpstr>Examples</vt:lpstr>
      <vt:lpstr>Examples</vt:lpstr>
      <vt:lpstr>Examples</vt:lpstr>
      <vt:lpstr>Examples</vt:lpstr>
      <vt:lpstr>Examples</vt:lpstr>
      <vt:lpstr>Examples</vt:lpstr>
      <vt:lpstr>Examples</vt:lpstr>
      <vt:lpstr>Examples</vt:lpstr>
      <vt:lpstr>Fall Hazard Analysis </vt:lpstr>
      <vt:lpstr>Picture</vt:lpstr>
      <vt:lpstr>Fall Hazard Solutions</vt:lpstr>
      <vt:lpstr>Fall Prevention Options </vt:lpstr>
      <vt:lpstr>Fall Prevention Options – Ladders </vt:lpstr>
      <vt:lpstr>Fall Prevention Options – Fall Restraint</vt:lpstr>
      <vt:lpstr>Fall Protection Options – Personal Protective Equipment </vt:lpstr>
      <vt:lpstr>Personal Protective Equipment – Full Body Harness </vt:lpstr>
      <vt:lpstr>Personal Protective Equipment – Connectors </vt:lpstr>
      <vt:lpstr>Personal Protective Equipment – Energy Absorbing Lanyard </vt:lpstr>
      <vt:lpstr>Fall Protection Background – Forces</vt:lpstr>
      <vt:lpstr>Personal Protective Equipment – Self-Retracting Lanyard </vt:lpstr>
      <vt:lpstr>Personal Protective Equipment – Ladder Climbing Device </vt:lpstr>
      <vt:lpstr>Personal Protective Equipment – Vertical Lifeline</vt:lpstr>
      <vt:lpstr>Personal Protective Equipment – Horizontal Lifeline </vt:lpstr>
      <vt:lpstr>Fall Protection Background – Personal Protective Equipment </vt:lpstr>
      <vt:lpstr>Fall Protection Background – Anchorage Points</vt:lpstr>
      <vt:lpstr>Fall Protection Background – Anchorage Points</vt:lpstr>
      <vt:lpstr>Fall Protection Background – Anchorage Points</vt:lpstr>
      <vt:lpstr>Fall Protection Background – Anchorage Points</vt:lpstr>
      <vt:lpstr>Personal Protective Equipment – Formal Inspection </vt:lpstr>
      <vt:lpstr>Personal Protective Equipment – Formal Inspection </vt:lpstr>
      <vt:lpstr>Points of Formal Inspection</vt:lpstr>
      <vt:lpstr>Personal Protective Equipment – Formal Inspection </vt:lpstr>
      <vt:lpstr>Personal Protective Equipment Inspection Points of Full Body Harness</vt:lpstr>
      <vt:lpstr>Examples of PPE Failures</vt:lpstr>
      <vt:lpstr>Examples of PPE Failures</vt:lpstr>
      <vt:lpstr>Examples of PPE Failures</vt:lpstr>
      <vt:lpstr>Examples of PPE Failures </vt:lpstr>
      <vt:lpstr>Examples of PPE Failures</vt:lpstr>
      <vt:lpstr>Fall Protection - Rescue Plan</vt:lpstr>
      <vt:lpstr>Rescue Equipment</vt:lpstr>
      <vt:lpstr>Review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PowerPoint - 2013 Fall Protection - English</dc:title>
  <dc:creator>02QUESADAJ54</dc:creator>
  <cp:lastModifiedBy>Robertson, Donna - OSHA</cp:lastModifiedBy>
  <cp:revision>62</cp:revision>
  <dcterms:created xsi:type="dcterms:W3CDTF">2014-05-18T12:24:51Z</dcterms:created>
  <dcterms:modified xsi:type="dcterms:W3CDTF">2017-03-24T14:39:34Z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2012-07-03T00:00:00Z</vt:filetime>
  </property>
  <property fmtid="{D5CDD505-2E9C-101B-9397-08002B2CF9AE}" pid="3" name="LastSaved">
    <vt:filetime>2014-05-18T00:00:00Z</vt:filetime>
  </property>
</Properties>
</file>