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sldIdLst>
    <p:sldId id="256" r:id="rId2"/>
    <p:sldId id="263" r:id="rId3"/>
    <p:sldId id="264" r:id="rId4"/>
    <p:sldId id="265" r:id="rId5"/>
    <p:sldId id="266" r:id="rId6"/>
    <p:sldId id="459" r:id="rId7"/>
    <p:sldId id="454" r:id="rId8"/>
    <p:sldId id="455" r:id="rId9"/>
    <p:sldId id="456" r:id="rId10"/>
    <p:sldId id="457" r:id="rId11"/>
    <p:sldId id="458" r:id="rId12"/>
    <p:sldId id="460" r:id="rId13"/>
    <p:sldId id="418" r:id="rId14"/>
    <p:sldId id="446" r:id="rId15"/>
    <p:sldId id="448" r:id="rId16"/>
    <p:sldId id="467" r:id="rId17"/>
    <p:sldId id="419" r:id="rId18"/>
    <p:sldId id="450" r:id="rId19"/>
    <p:sldId id="443" r:id="rId20"/>
    <p:sldId id="445" r:id="rId21"/>
    <p:sldId id="444" r:id="rId22"/>
    <p:sldId id="449" r:id="rId23"/>
    <p:sldId id="420" r:id="rId24"/>
    <p:sldId id="451" r:id="rId25"/>
    <p:sldId id="452" r:id="rId26"/>
    <p:sldId id="453" r:id="rId27"/>
    <p:sldId id="462" r:id="rId28"/>
    <p:sldId id="463" r:id="rId29"/>
    <p:sldId id="461" r:id="rId30"/>
    <p:sldId id="271" r:id="rId31"/>
    <p:sldId id="349" r:id="rId32"/>
    <p:sldId id="415" r:id="rId33"/>
    <p:sldId id="396" r:id="rId34"/>
    <p:sldId id="345" r:id="rId35"/>
    <p:sldId id="340" r:id="rId36"/>
    <p:sldId id="408" r:id="rId37"/>
    <p:sldId id="409" r:id="rId38"/>
    <p:sldId id="410" r:id="rId39"/>
    <p:sldId id="411" r:id="rId40"/>
    <p:sldId id="412" r:id="rId41"/>
    <p:sldId id="413" r:id="rId42"/>
    <p:sldId id="417" r:id="rId43"/>
    <p:sldId id="466" r:id="rId44"/>
    <p:sldId id="350" r:id="rId45"/>
    <p:sldId id="341" r:id="rId46"/>
    <p:sldId id="356" r:id="rId47"/>
    <p:sldId id="399" r:id="rId48"/>
    <p:sldId id="400" r:id="rId49"/>
    <p:sldId id="401" r:id="rId50"/>
    <p:sldId id="343" r:id="rId51"/>
    <p:sldId id="347" r:id="rId52"/>
    <p:sldId id="402" r:id="rId53"/>
    <p:sldId id="465" r:id="rId54"/>
    <p:sldId id="388" r:id="rId55"/>
    <p:sldId id="464" r:id="rId5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58765" autoAdjust="0"/>
  </p:normalViewPr>
  <p:slideViewPr>
    <p:cSldViewPr snapToGrid="0">
      <p:cViewPr varScale="1">
        <p:scale>
          <a:sx n="67" d="100"/>
          <a:sy n="67" d="100"/>
        </p:scale>
        <p:origin x="1500" y="102"/>
      </p:cViewPr>
      <p:guideLst>
        <p:guide orient="horz" pos="2160"/>
        <p:guide pos="3840"/>
      </p:guideLst>
    </p:cSldViewPr>
  </p:slideViewPr>
  <p:outlineViewPr>
    <p:cViewPr>
      <p:scale>
        <a:sx n="33" d="100"/>
        <a:sy n="33" d="100"/>
      </p:scale>
      <p:origin x="0" y="183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BC1B79B5-4E78-7B41-B7FA-04B4EE6B6080}" type="datetimeFigureOut">
              <a:rPr lang="en-US"/>
              <a:pPr>
                <a:defRPr/>
              </a:pPr>
              <a:t>7/16/2018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DF1A456E-2220-5643-944F-BCDEA36D1006}" type="slidenum">
              <a:rPr lang="en-US"/>
              <a:pPr>
                <a:defRPr/>
              </a:pPr>
              <a:t>‹#›</a:t>
            </a:fld>
            <a:endParaRPr lang="en-US" dirty="0"/>
          </a:p>
        </p:txBody>
      </p:sp>
    </p:spTree>
    <p:extLst>
      <p:ext uri="{BB962C8B-B14F-4D97-AF65-F5344CB8AC3E}">
        <p14:creationId xmlns:p14="http://schemas.microsoft.com/office/powerpoint/2010/main" val="226114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1</a:t>
            </a:fld>
            <a:endParaRPr lang="en-US" dirty="0"/>
          </a:p>
        </p:txBody>
      </p:sp>
    </p:spTree>
    <p:extLst>
      <p:ext uri="{BB962C8B-B14F-4D97-AF65-F5344CB8AC3E}">
        <p14:creationId xmlns:p14="http://schemas.microsoft.com/office/powerpoint/2010/main" val="378925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atractivo visual y para poner de relieve los futuros temas de conversación</a:t>
            </a:r>
            <a:endParaRPr 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560A8BD8-D253-3D4A-B1BC-3A82B5F234A1}" type="slidenum">
              <a:rPr lang="en-US" sz="1200">
                <a:latin typeface="Calibri" charset="0"/>
              </a:rPr>
              <a:pPr eaLnBrk="1" fontAlgn="base" hangingPunct="1">
                <a:spcBef>
                  <a:spcPct val="0"/>
                </a:spcBef>
                <a:spcAft>
                  <a:spcPct val="0"/>
                </a:spcAft>
              </a:pPr>
              <a:t>14</a:t>
            </a:fld>
            <a:endParaRPr lang="en-US" sz="1200" dirty="0">
              <a:latin typeface="Calibri" charset="0"/>
            </a:endParaRPr>
          </a:p>
        </p:txBody>
      </p:sp>
    </p:spTree>
    <p:extLst>
      <p:ext uri="{BB962C8B-B14F-4D97-AF65-F5344CB8AC3E}">
        <p14:creationId xmlns:p14="http://schemas.microsoft.com/office/powerpoint/2010/main" val="163014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78295DD5-3475-9448-BD82-755D1378CFC9}" type="slidenum">
              <a:rPr lang="en-US" sz="1200">
                <a:latin typeface="Calibri" charset="0"/>
              </a:rPr>
              <a:pPr eaLnBrk="1" fontAlgn="base" hangingPunct="1">
                <a:spcBef>
                  <a:spcPct val="0"/>
                </a:spcBef>
                <a:spcAft>
                  <a:spcPct val="0"/>
                </a:spcAft>
              </a:pPr>
              <a:t>15</a:t>
            </a:fld>
            <a:endParaRPr lang="en-US" sz="1200" dirty="0">
              <a:latin typeface="Calibri" charset="0"/>
            </a:endParaRPr>
          </a:p>
        </p:txBody>
      </p:sp>
    </p:spTree>
    <p:extLst>
      <p:ext uri="{BB962C8B-B14F-4D97-AF65-F5344CB8AC3E}">
        <p14:creationId xmlns:p14="http://schemas.microsoft.com/office/powerpoint/2010/main" val="29087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s-ES" sz="1200" kern="1200" dirty="0" smtClean="0">
                <a:solidFill>
                  <a:schemeClr val="tx1"/>
                </a:solidFill>
                <a:latin typeface="+mn-lt"/>
                <a:ea typeface="ＭＳ Ｐゴシック" charset="0"/>
                <a:cs typeface="ＭＳ Ｐゴシック" charset="0"/>
              </a:rPr>
              <a:t>Nota - Imágenes descargados de una búsqueda de imágenes en www.google.com.</a:t>
            </a:r>
          </a:p>
          <a:p>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Imágenes de la intención de mostrar los tipos comunes de los sistemas de transporte en los almacenes y protecciones fijas.</a:t>
            </a:r>
            <a:endParaRPr lang="en-US" baseline="0" dirty="0" smtClean="0"/>
          </a:p>
          <a:p>
            <a:r>
              <a:rPr lang="en-US" baseline="0" dirty="0" smtClean="0"/>
              <a:t>.</a:t>
            </a:r>
          </a:p>
          <a:p>
            <a:r>
              <a:rPr lang="es-ES" dirty="0" smtClean="0">
                <a:latin typeface="Calibri" charset="0"/>
              </a:rPr>
              <a:t>Desde un punto de vista de la citación, estos generalmente se citan debajo de 29CFR1910.219 (e) y (f) - aparatos mecánicos de transmisión de energía.</a:t>
            </a:r>
            <a:endParaRPr lang="en-US" dirty="0">
              <a:latin typeface="Calibri"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880071C-4D3D-184B-A0FD-C298223D03B1}" type="slidenum">
              <a:rPr lang="en-US" sz="1200">
                <a:latin typeface="Calibri" charset="0"/>
              </a:rPr>
              <a:pPr eaLnBrk="1" fontAlgn="base" hangingPunct="1">
                <a:spcBef>
                  <a:spcPct val="0"/>
                </a:spcBef>
                <a:spcAft>
                  <a:spcPct val="0"/>
                </a:spcAft>
              </a:pPr>
              <a:t>17</a:t>
            </a:fld>
            <a:endParaRPr lang="en-US" sz="1200" dirty="0">
              <a:latin typeface="Calibri" charset="0"/>
            </a:endParaRPr>
          </a:p>
        </p:txBody>
      </p:sp>
    </p:spTree>
    <p:extLst>
      <p:ext uri="{BB962C8B-B14F-4D97-AF65-F5344CB8AC3E}">
        <p14:creationId xmlns:p14="http://schemas.microsoft.com/office/powerpoint/2010/main" val="220423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atractivo visual y para poner de relieve los futuros temas de conversación</a:t>
            </a:r>
            <a:endParaRPr lang="en-US" dirty="0">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4494400E-720A-084C-BD35-73DF4AA64073}" type="slidenum">
              <a:rPr lang="en-US" sz="1200">
                <a:latin typeface="Calibri" charset="0"/>
              </a:rPr>
              <a:pPr eaLnBrk="1" fontAlgn="base" hangingPunct="1">
                <a:spcBef>
                  <a:spcPct val="0"/>
                </a:spcBef>
                <a:spcAft>
                  <a:spcPct val="0"/>
                </a:spcAft>
              </a:pPr>
              <a:t>18</a:t>
            </a:fld>
            <a:endParaRPr lang="en-US" sz="1200" dirty="0">
              <a:latin typeface="Calibri" charset="0"/>
            </a:endParaRPr>
          </a:p>
        </p:txBody>
      </p:sp>
    </p:spTree>
    <p:extLst>
      <p:ext uri="{BB962C8B-B14F-4D97-AF65-F5344CB8AC3E}">
        <p14:creationId xmlns:p14="http://schemas.microsoft.com/office/powerpoint/2010/main" val="16960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80931F7A-0C33-5748-A6EF-6FF0068AA6A9}" type="slidenum">
              <a:rPr lang="en-US" sz="1200">
                <a:latin typeface="Calibri" charset="0"/>
              </a:rPr>
              <a:pPr eaLnBrk="1" fontAlgn="base" hangingPunct="1">
                <a:spcBef>
                  <a:spcPct val="0"/>
                </a:spcBef>
                <a:spcAft>
                  <a:spcPct val="0"/>
                </a:spcAft>
              </a:pPr>
              <a:t>19</a:t>
            </a:fld>
            <a:endParaRPr lang="en-US" sz="1200" dirty="0">
              <a:latin typeface="Calibri" charset="0"/>
            </a:endParaRPr>
          </a:p>
        </p:txBody>
      </p:sp>
    </p:spTree>
    <p:extLst>
      <p:ext uri="{BB962C8B-B14F-4D97-AF65-F5344CB8AC3E}">
        <p14:creationId xmlns:p14="http://schemas.microsoft.com/office/powerpoint/2010/main" val="114778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búsqueda de imágenes en www.google.com</a:t>
            </a:r>
          </a:p>
          <a:p>
            <a:endParaRPr lang="es-ES" sz="1200" kern="1200" dirty="0" smtClean="0">
              <a:solidFill>
                <a:schemeClr val="tx1"/>
              </a:solidFill>
              <a:latin typeface="+mn-lt"/>
              <a:ea typeface="ＭＳ Ｐゴシック" charset="0"/>
              <a:cs typeface="ＭＳ Ｐゴシック" charset="0"/>
            </a:endParaRPr>
          </a:p>
          <a:p>
            <a:r>
              <a:rPr lang="es-ES" sz="1200" kern="1200" dirty="0" smtClean="0">
                <a:solidFill>
                  <a:schemeClr val="tx1"/>
                </a:solidFill>
                <a:latin typeface="+mn-lt"/>
                <a:ea typeface="ＭＳ Ｐゴシック" charset="0"/>
                <a:cs typeface="ＭＳ Ｐゴシック" charset="0"/>
              </a:rPr>
              <a:t>Imágenes pretenden mostrar puntos de pellizco.</a:t>
            </a:r>
          </a:p>
          <a:p>
            <a:endParaRPr lang="en-US" dirty="0" smtClean="0"/>
          </a:p>
          <a:p>
            <a:r>
              <a:rPr lang="es-ES" sz="1200" kern="1200" dirty="0" smtClean="0">
                <a:solidFill>
                  <a:schemeClr val="tx1"/>
                </a:solidFill>
                <a:latin typeface="+mn-lt"/>
                <a:ea typeface="ＭＳ Ｐゴシック" charset="0"/>
                <a:cs typeface="ＭＳ Ｐゴシック" charset="0"/>
              </a:rPr>
              <a:t>Otra cosa a destacar es que los salientes de rotación debe estar cubierto, como el ejemplo en la parte superior izquierda de la imagen de color negro con los dos engranajes que se unen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20</a:t>
            </a:fld>
            <a:endParaRPr lang="en-US" dirty="0"/>
          </a:p>
        </p:txBody>
      </p:sp>
    </p:spTree>
    <p:extLst>
      <p:ext uri="{BB962C8B-B14F-4D97-AF65-F5344CB8AC3E}">
        <p14:creationId xmlns:p14="http://schemas.microsoft.com/office/powerpoint/2010/main" val="174911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s-ES" sz="1200" kern="1200" dirty="0" smtClean="0">
                <a:solidFill>
                  <a:schemeClr val="tx1"/>
                </a:solidFill>
                <a:latin typeface="+mn-lt"/>
                <a:ea typeface="ＭＳ Ｐゴシック" charset="0"/>
                <a:cs typeface="ＭＳ Ｐゴシック" charset="0"/>
              </a:rPr>
              <a:t>Nota - Imágenes descargados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Imágenes de la intención de resaltar la altura tutorial y custodia.</a:t>
            </a:r>
            <a:endParaRPr lang="en-US" dirty="0">
              <a:latin typeface="Calibri"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818ACA9D-1734-194B-B407-F3DACA0EFEF0}" type="slidenum">
              <a:rPr lang="en-US" sz="1200">
                <a:latin typeface="Calibri" charset="0"/>
              </a:rPr>
              <a:pPr eaLnBrk="1" fontAlgn="base" hangingPunct="1">
                <a:spcBef>
                  <a:spcPct val="0"/>
                </a:spcBef>
                <a:spcAft>
                  <a:spcPct val="0"/>
                </a:spcAft>
              </a:pPr>
              <a:t>21</a:t>
            </a:fld>
            <a:endParaRPr lang="en-US" sz="1200" dirty="0">
              <a:latin typeface="Calibri" charset="0"/>
            </a:endParaRPr>
          </a:p>
        </p:txBody>
      </p:sp>
    </p:spTree>
    <p:extLst>
      <p:ext uri="{BB962C8B-B14F-4D97-AF65-F5344CB8AC3E}">
        <p14:creationId xmlns:p14="http://schemas.microsoft.com/office/powerpoint/2010/main" val="382862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smtClean="0"/>
          </a:p>
          <a:p>
            <a:pPr defTabSz="931774" eaLnBrk="1" fontAlgn="auto" hangingPunct="1">
              <a:spcBef>
                <a:spcPts val="0"/>
              </a:spcBef>
              <a:spcAft>
                <a:spcPts val="0"/>
              </a:spcAft>
              <a:defRPr/>
            </a:pPr>
            <a:endParaRPr lang="en-US" baseline="0" dirty="0" smtClean="0"/>
          </a:p>
          <a:p>
            <a:r>
              <a:rPr lang="es-ES" sz="1200" kern="1200" dirty="0" smtClean="0">
                <a:solidFill>
                  <a:schemeClr val="tx1"/>
                </a:solidFill>
                <a:latin typeface="+mn-lt"/>
                <a:ea typeface="ＭＳ Ｐゴシック" charset="0"/>
                <a:cs typeface="ＭＳ Ｐゴシック" charset="0"/>
              </a:rPr>
              <a:t>Nota - Imágenes descargados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destinados muestran ejemplos de </a:t>
            </a:r>
            <a:r>
              <a:rPr lang="es-ES" sz="1200" kern="1200" dirty="0" err="1" smtClean="0">
                <a:solidFill>
                  <a:schemeClr val="tx1"/>
                </a:solidFill>
                <a:latin typeface="+mn-lt"/>
                <a:ea typeface="ＭＳ Ｐゴシック" charset="0"/>
                <a:cs typeface="ＭＳ Ｐゴシック" charset="0"/>
              </a:rPr>
              <a:t>señalizacion</a:t>
            </a:r>
            <a:endParaRPr lang="en-US" baseline="0" dirty="0" smtClean="0"/>
          </a:p>
          <a:p>
            <a:endParaRPr lang="en-US" dirty="0" smtClean="0"/>
          </a:p>
          <a:p>
            <a:r>
              <a:rPr lang="es-ES" dirty="0" smtClean="0"/>
              <a:t>Nota</a:t>
            </a:r>
            <a:r>
              <a:rPr lang="es-ES" baseline="0" dirty="0" smtClean="0"/>
              <a:t> - </a:t>
            </a:r>
            <a:r>
              <a:rPr lang="es-ES" dirty="0" smtClean="0"/>
              <a:t>Si un interruptor se puede iniciar accidentalmente por que se inclina contra él, también deben ser protegida.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22</a:t>
            </a:fld>
            <a:endParaRPr lang="en-US" dirty="0"/>
          </a:p>
        </p:txBody>
      </p:sp>
    </p:spTree>
    <p:extLst>
      <p:ext uri="{BB962C8B-B14F-4D97-AF65-F5344CB8AC3E}">
        <p14:creationId xmlns:p14="http://schemas.microsoft.com/office/powerpoint/2010/main" val="40244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a:t>
            </a:r>
            <a:r>
              <a:rPr lang="es-ES" sz="1200" kern="1200" dirty="0" err="1" smtClean="0">
                <a:solidFill>
                  <a:schemeClr val="tx1"/>
                </a:solidFill>
                <a:latin typeface="+mn-lt"/>
                <a:ea typeface="ＭＳ Ｐゴシック" charset="0"/>
                <a:cs typeface="ＭＳ Ｐゴシック" charset="0"/>
              </a:rPr>
              <a:t>busqueda</a:t>
            </a:r>
            <a:r>
              <a:rPr lang="es-ES" sz="1200" kern="1200" dirty="0" smtClean="0">
                <a:solidFill>
                  <a:schemeClr val="tx1"/>
                </a:solidFill>
                <a:latin typeface="+mn-lt"/>
                <a:ea typeface="ＭＳ Ｐゴシック" charset="0"/>
                <a:cs typeface="ＭＳ Ｐゴシック" charset="0"/>
              </a:rPr>
              <a:t>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Imágenes</a:t>
            </a:r>
            <a:r>
              <a:rPr lang="es-ES" sz="1200" kern="1200" baseline="0" dirty="0" smtClean="0">
                <a:solidFill>
                  <a:schemeClr val="tx1"/>
                </a:solidFill>
                <a:latin typeface="+mn-lt"/>
                <a:ea typeface="ＭＳ Ｐゴシック" charset="0"/>
                <a:cs typeface="ＭＳ Ｐゴシック" charset="0"/>
              </a:rPr>
              <a:t> </a:t>
            </a:r>
            <a:r>
              <a:rPr lang="es-ES" sz="1200" kern="1200" dirty="0" smtClean="0">
                <a:solidFill>
                  <a:schemeClr val="tx1"/>
                </a:solidFill>
                <a:latin typeface="+mn-lt"/>
                <a:ea typeface="ＭＳ Ｐゴシック" charset="0"/>
                <a:cs typeface="ＭＳ Ｐゴシック" charset="0"/>
              </a:rPr>
              <a:t> muestran los tipos comunes de los sistemas de transporte en los almacenes</a:t>
            </a:r>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23</a:t>
            </a:fld>
            <a:endParaRPr lang="en-US" dirty="0"/>
          </a:p>
        </p:txBody>
      </p:sp>
    </p:spTree>
    <p:extLst>
      <p:ext uri="{BB962C8B-B14F-4D97-AF65-F5344CB8AC3E}">
        <p14:creationId xmlns:p14="http://schemas.microsoft.com/office/powerpoint/2010/main" val="218384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a:t>
            </a:r>
            <a:r>
              <a:rPr lang="es-ES" sz="1200" kern="1200" dirty="0" err="1" smtClean="0">
                <a:solidFill>
                  <a:schemeClr val="tx1"/>
                </a:solidFill>
                <a:latin typeface="+mn-lt"/>
                <a:ea typeface="ＭＳ Ｐゴシック" charset="0"/>
                <a:cs typeface="ＭＳ Ｐゴシック" charset="0"/>
              </a:rPr>
              <a:t>busqueda</a:t>
            </a:r>
            <a:r>
              <a:rPr lang="es-ES" sz="1200" kern="1200" dirty="0" smtClean="0">
                <a:solidFill>
                  <a:schemeClr val="tx1"/>
                </a:solidFill>
                <a:latin typeface="+mn-lt"/>
                <a:ea typeface="ＭＳ Ｐゴシック" charset="0"/>
                <a:cs typeface="ＭＳ Ｐゴシック" charset="0"/>
              </a:rPr>
              <a:t> de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a:t>
            </a:r>
            <a:r>
              <a:rPr lang="es-ES" sz="1200" kern="1200" baseline="0" dirty="0" smtClean="0">
                <a:solidFill>
                  <a:schemeClr val="tx1"/>
                </a:solidFill>
                <a:latin typeface="+mn-lt"/>
                <a:ea typeface="ＭＳ Ｐゴシック" charset="0"/>
                <a:cs typeface="ＭＳ Ｐゴシック" charset="0"/>
              </a:rPr>
              <a:t> muestra</a:t>
            </a:r>
            <a:r>
              <a:rPr lang="es-ES" sz="1200" kern="1200" dirty="0" smtClean="0">
                <a:solidFill>
                  <a:schemeClr val="tx1"/>
                </a:solidFill>
                <a:latin typeface="+mn-lt"/>
                <a:ea typeface="ＭＳ Ｐゴシック" charset="0"/>
                <a:cs typeface="ＭＳ Ｐゴシック" charset="0"/>
              </a:rPr>
              <a:t>  como un compactador hace fardos de </a:t>
            </a:r>
            <a:r>
              <a:rPr lang="es-ES" sz="1200" kern="1200" dirty="0" err="1" smtClean="0">
                <a:solidFill>
                  <a:schemeClr val="tx1"/>
                </a:solidFill>
                <a:latin typeface="+mn-lt"/>
                <a:ea typeface="ＭＳ Ｐゴシック" charset="0"/>
                <a:cs typeface="ＭＳ Ｐゴシック" charset="0"/>
              </a:rPr>
              <a:t>carton</a:t>
            </a:r>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24</a:t>
            </a:fld>
            <a:endParaRPr lang="en-US" dirty="0"/>
          </a:p>
        </p:txBody>
      </p:sp>
    </p:spTree>
    <p:extLst>
      <p:ext uri="{BB962C8B-B14F-4D97-AF65-F5344CB8AC3E}">
        <p14:creationId xmlns:p14="http://schemas.microsoft.com/office/powerpoint/2010/main" val="136438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La imagen descargada de una </a:t>
            </a:r>
            <a:r>
              <a:rPr lang="es-ES" sz="1200" kern="1200" dirty="0" err="1" smtClean="0">
                <a:solidFill>
                  <a:schemeClr val="tx1"/>
                </a:solidFill>
                <a:latin typeface="+mn-lt"/>
                <a:ea typeface="ＭＳ Ｐゴシック" charset="0"/>
                <a:cs typeface="ＭＳ Ｐゴシック" charset="0"/>
              </a:rPr>
              <a:t>busqueda</a:t>
            </a:r>
            <a:r>
              <a:rPr lang="es-ES" sz="1200" kern="1200" dirty="0" smtClean="0">
                <a:solidFill>
                  <a:schemeClr val="tx1"/>
                </a:solidFill>
                <a:latin typeface="+mn-lt"/>
                <a:ea typeface="ＭＳ Ｐゴシック" charset="0"/>
                <a:cs typeface="ＭＳ Ｐゴシック" charset="0"/>
              </a:rPr>
              <a:t> de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por solo visual</a:t>
            </a:r>
            <a:endParaRPr lang="en-US" dirty="0" smtClean="0"/>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una presentación OSHA Fundamentos esta disponible en el Modulo 1. Los próximos cinco diapositivas se presentan en el Modulo caso 3 se hace como una presentación independiente. Para aquellos que han pasado por el Módulo 1, esto servirá como un resumen </a:t>
            </a:r>
            <a:endParaRPr lang="en-US" dirty="0" smtClean="0"/>
          </a:p>
          <a:p>
            <a:endParaRPr lang="en-US" dirty="0" smtClean="0"/>
          </a:p>
          <a:p>
            <a:r>
              <a:rPr lang="es-ES" dirty="0" smtClean="0"/>
              <a:t>Ejecutar a través de la lista de la diapositiva uno a la vez.</a:t>
            </a:r>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6</a:t>
            </a:fld>
            <a:endParaRPr lang="en-US" dirty="0"/>
          </a:p>
        </p:txBody>
      </p:sp>
    </p:spTree>
    <p:extLst>
      <p:ext uri="{BB962C8B-B14F-4D97-AF65-F5344CB8AC3E}">
        <p14:creationId xmlns:p14="http://schemas.microsoft.com/office/powerpoint/2010/main" val="2520713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La imagen descargada de una </a:t>
            </a:r>
            <a:r>
              <a:rPr lang="es-ES" sz="1200" kern="1200" dirty="0" err="1" smtClean="0">
                <a:solidFill>
                  <a:schemeClr val="tx1"/>
                </a:solidFill>
                <a:latin typeface="+mn-lt"/>
                <a:ea typeface="ＭＳ Ｐゴシック" charset="0"/>
                <a:cs typeface="ＭＳ Ｐゴシック" charset="0"/>
              </a:rPr>
              <a:t>busqueda</a:t>
            </a:r>
            <a:r>
              <a:rPr lang="es-ES" sz="1200" kern="1200" dirty="0" smtClean="0">
                <a:solidFill>
                  <a:schemeClr val="tx1"/>
                </a:solidFill>
                <a:latin typeface="+mn-lt"/>
                <a:ea typeface="ＭＳ Ｐゴシック" charset="0"/>
                <a:cs typeface="ＭＳ Ｐゴシック" charset="0"/>
              </a:rPr>
              <a:t> de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a:t>
            </a:r>
            <a:r>
              <a:rPr lang="es-ES" sz="1200" kern="1200" dirty="0" err="1" smtClean="0">
                <a:solidFill>
                  <a:schemeClr val="tx1"/>
                </a:solidFill>
                <a:latin typeface="+mn-lt"/>
                <a:ea typeface="ＭＳ Ｐゴシック" charset="0"/>
                <a:cs typeface="ＭＳ Ｐゴシック" charset="0"/>
              </a:rPr>
              <a:t>demustra</a:t>
            </a:r>
            <a:r>
              <a:rPr lang="es-ES" sz="1200" kern="1200" dirty="0" smtClean="0">
                <a:solidFill>
                  <a:schemeClr val="tx1"/>
                </a:solidFill>
                <a:latin typeface="+mn-lt"/>
                <a:ea typeface="ＭＳ Ｐゴシック" charset="0"/>
                <a:cs typeface="ＭＳ Ｐゴシック" charset="0"/>
              </a:rPr>
              <a:t>  lo que un guardia de enclavamiento podría ser similar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26</a:t>
            </a:fld>
            <a:endParaRPr lang="en-US" dirty="0"/>
          </a:p>
        </p:txBody>
      </p:sp>
    </p:spTree>
    <p:extLst>
      <p:ext uri="{BB962C8B-B14F-4D97-AF65-F5344CB8AC3E}">
        <p14:creationId xmlns:p14="http://schemas.microsoft.com/office/powerpoint/2010/main" val="160029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 mostrar ejemplos de </a:t>
            </a:r>
            <a:r>
              <a:rPr lang="es-ES" sz="1200" kern="1200" dirty="0" err="1" smtClean="0">
                <a:solidFill>
                  <a:schemeClr val="tx1"/>
                </a:solidFill>
                <a:latin typeface="+mn-lt"/>
                <a:ea typeface="ＭＳ Ｐゴシック" charset="0"/>
                <a:cs typeface="ＭＳ Ｐゴシック" charset="0"/>
              </a:rPr>
              <a:t>señalizacion</a:t>
            </a:r>
            <a:r>
              <a:rPr lang="es-ES" sz="1200" kern="1200" dirty="0" smtClean="0">
                <a:solidFill>
                  <a:schemeClr val="tx1"/>
                </a:solidFill>
                <a:latin typeface="+mn-lt"/>
                <a:ea typeface="ＭＳ Ｐゴシック" charset="0"/>
                <a:cs typeface="ＭＳ Ｐゴシック" charset="0"/>
              </a:rPr>
              <a:t> y enfatizan Departamento de Trabajo requisito </a:t>
            </a:r>
            <a:r>
              <a:rPr lang="es-ES" sz="1200" kern="1200" dirty="0" err="1" smtClean="0">
                <a:solidFill>
                  <a:schemeClr val="tx1"/>
                </a:solidFill>
                <a:latin typeface="+mn-lt"/>
                <a:ea typeface="ＭＳ Ｐゴシック" charset="0"/>
                <a:cs typeface="ＭＳ Ｐゴシック" charset="0"/>
              </a:rPr>
              <a:t>restrijir</a:t>
            </a:r>
            <a:r>
              <a:rPr lang="es-ES" sz="1200" kern="1200" baseline="0" dirty="0" smtClean="0">
                <a:solidFill>
                  <a:schemeClr val="tx1"/>
                </a:solidFill>
                <a:latin typeface="+mn-lt"/>
                <a:ea typeface="ＭＳ Ｐゴシック" charset="0"/>
                <a:cs typeface="ＭＳ Ｐゴシック" charset="0"/>
              </a:rPr>
              <a:t> a </a:t>
            </a:r>
            <a:r>
              <a:rPr lang="es-ES" sz="1200" kern="1200" baseline="0" dirty="0" err="1" smtClean="0">
                <a:solidFill>
                  <a:schemeClr val="tx1"/>
                </a:solidFill>
                <a:latin typeface="+mn-lt"/>
                <a:ea typeface="ＭＳ Ｐゴシック" charset="0"/>
                <a:cs typeface="ＭＳ Ｐゴシック" charset="0"/>
              </a:rPr>
              <a:t>jovenes</a:t>
            </a:r>
            <a:r>
              <a:rPr lang="es-ES" sz="1200" kern="1200" baseline="0" dirty="0" smtClean="0">
                <a:solidFill>
                  <a:schemeClr val="tx1"/>
                </a:solidFill>
                <a:latin typeface="+mn-lt"/>
                <a:ea typeface="ＭＳ Ｐゴシック" charset="0"/>
                <a:cs typeface="ＭＳ Ｐゴシック" charset="0"/>
              </a:rPr>
              <a:t> de operar la maquinaria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27</a:t>
            </a:fld>
            <a:endParaRPr lang="en-US" dirty="0"/>
          </a:p>
        </p:txBody>
      </p:sp>
    </p:spTree>
    <p:extLst>
      <p:ext uri="{BB962C8B-B14F-4D97-AF65-F5344CB8AC3E}">
        <p14:creationId xmlns:p14="http://schemas.microsoft.com/office/powerpoint/2010/main" val="252480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búsqueda de imágenes en www.google.com.</a:t>
            </a:r>
            <a:endParaRPr lang="en-US" dirty="0" smtClean="0"/>
          </a:p>
          <a:p>
            <a:r>
              <a:rPr lang="en-US" baseline="0" dirty="0" smtClean="0"/>
              <a:t>Tome 15 </a:t>
            </a:r>
            <a:r>
              <a:rPr lang="en-US" baseline="0" dirty="0" err="1" smtClean="0"/>
              <a:t>minutos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28</a:t>
            </a:fld>
            <a:endParaRPr lang="en-US" dirty="0"/>
          </a:p>
        </p:txBody>
      </p:sp>
    </p:spTree>
    <p:extLst>
      <p:ext uri="{BB962C8B-B14F-4D97-AF65-F5344CB8AC3E}">
        <p14:creationId xmlns:p14="http://schemas.microsoft.com/office/powerpoint/2010/main" val="26303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búsqueda de imágenes en www.google.com.</a:t>
            </a:r>
          </a:p>
          <a:p>
            <a:endParaRPr lang="es-ES" sz="1200" kern="1200" baseline="0" dirty="0" smtClean="0">
              <a:solidFill>
                <a:schemeClr val="tx1"/>
              </a:solidFill>
              <a:latin typeface="+mn-lt"/>
            </a:endParaRPr>
          </a:p>
          <a:p>
            <a:r>
              <a:rPr lang="es-ES" baseline="0" dirty="0" smtClean="0"/>
              <a:t>Imagen es de atractivo visual y resaltar puntos de discusión futura.</a:t>
            </a:r>
          </a:p>
          <a:p>
            <a:endParaRPr lang="en-US" baseline="0" dirty="0" smtClean="0"/>
          </a:p>
          <a:p>
            <a:r>
              <a:rPr lang="en-US" baseline="0" dirty="0" smtClean="0"/>
              <a:t>Se </a:t>
            </a:r>
            <a:r>
              <a:rPr lang="en-US" baseline="0" dirty="0" err="1" smtClean="0"/>
              <a:t>recomienda</a:t>
            </a:r>
            <a:r>
              <a:rPr lang="en-US" baseline="0" dirty="0" smtClean="0"/>
              <a:t> </a:t>
            </a:r>
            <a:r>
              <a:rPr lang="en-US" baseline="0" dirty="0" err="1" smtClean="0"/>
              <a:t>tener</a:t>
            </a:r>
            <a:r>
              <a:rPr lang="en-US" baseline="0" dirty="0" smtClean="0"/>
              <a:t> </a:t>
            </a:r>
            <a:r>
              <a:rPr lang="en-US" baseline="0" dirty="0" err="1" smtClean="0"/>
              <a:t>copias</a:t>
            </a:r>
            <a:r>
              <a:rPr lang="en-US" baseline="0" dirty="0" smtClean="0"/>
              <a:t> de  LO/TO </a:t>
            </a:r>
            <a:r>
              <a:rPr lang="en-US" baseline="0" dirty="0" err="1" smtClean="0"/>
              <a:t>estandars</a:t>
            </a:r>
            <a:r>
              <a:rPr lang="en-US" baseline="0" dirty="0" smtClean="0"/>
              <a:t>.  Lo </a:t>
            </a:r>
            <a:r>
              <a:rPr lang="en-US" baseline="0" dirty="0" err="1" smtClean="0"/>
              <a:t>puede</a:t>
            </a:r>
            <a:r>
              <a:rPr lang="en-US" baseline="0" dirty="0" smtClean="0"/>
              <a:t> </a:t>
            </a:r>
            <a:r>
              <a:rPr lang="en-US" baseline="0" dirty="0" err="1" smtClean="0"/>
              <a:t>encontrar</a:t>
            </a:r>
            <a:r>
              <a:rPr lang="en-US" baseline="0" dirty="0" smtClean="0"/>
              <a:t> enhttps://www.osha.gov/pls/oshaweb/owadisp.show_document?p_table=STANDARDS&amp;p_id=9804. Se </a:t>
            </a:r>
            <a:r>
              <a:rPr lang="en-US" baseline="0" dirty="0" err="1" smtClean="0"/>
              <a:t>recomienda</a:t>
            </a:r>
            <a:r>
              <a:rPr lang="en-US" baseline="0" dirty="0" smtClean="0"/>
              <a:t> </a:t>
            </a:r>
            <a:r>
              <a:rPr lang="en-US" baseline="0" dirty="0" err="1" smtClean="0"/>
              <a:t>tambien</a:t>
            </a:r>
            <a:r>
              <a:rPr lang="en-US" baseline="0" dirty="0" smtClean="0"/>
              <a:t> </a:t>
            </a:r>
            <a:r>
              <a:rPr lang="en-US" baseline="0" dirty="0" err="1" smtClean="0"/>
              <a:t>tener</a:t>
            </a:r>
            <a:r>
              <a:rPr lang="en-US" baseline="0" dirty="0" smtClean="0"/>
              <a:t> </a:t>
            </a:r>
            <a:r>
              <a:rPr lang="en-US" baseline="0" dirty="0" err="1" smtClean="0"/>
              <a:t>varios</a:t>
            </a:r>
            <a:r>
              <a:rPr lang="en-US" baseline="0" dirty="0" smtClean="0"/>
              <a:t> </a:t>
            </a:r>
            <a:r>
              <a:rPr lang="en-US" baseline="0" dirty="0" err="1" smtClean="0"/>
              <a:t>ejemplos</a:t>
            </a:r>
            <a:r>
              <a:rPr lang="en-US" baseline="0" dirty="0" smtClean="0"/>
              <a:t> de </a:t>
            </a:r>
            <a:r>
              <a:rPr lang="en-US" baseline="0" dirty="0" err="1" smtClean="0"/>
              <a:t>harramientas</a:t>
            </a:r>
            <a:r>
              <a:rPr lang="en-US" baseline="0" dirty="0" smtClean="0"/>
              <a:t> </a:t>
            </a:r>
            <a:r>
              <a:rPr lang="en-US" baseline="0" dirty="0" err="1" smtClean="0"/>
              <a:t>como</a:t>
            </a:r>
            <a:r>
              <a:rPr lang="en-US" baseline="0" dirty="0" smtClean="0"/>
              <a:t> </a:t>
            </a:r>
            <a:r>
              <a:rPr lang="en-US" baseline="0" dirty="0" err="1" smtClean="0"/>
              <a:t>candados</a:t>
            </a:r>
            <a:r>
              <a:rPr lang="en-US" baseline="0" dirty="0" smtClean="0"/>
              <a:t> y </a:t>
            </a:r>
            <a:r>
              <a:rPr lang="en-US" baseline="0" dirty="0" err="1" smtClean="0"/>
              <a:t>etiquetas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30</a:t>
            </a:fld>
            <a:endParaRPr lang="en-US" dirty="0"/>
          </a:p>
        </p:txBody>
      </p:sp>
    </p:spTree>
    <p:extLst>
      <p:ext uri="{BB962C8B-B14F-4D97-AF65-F5344CB8AC3E}">
        <p14:creationId xmlns:p14="http://schemas.microsoft.com/office/powerpoint/2010/main" val="889314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Fatalismo y lesiones  de https://www.osha.gov/OshDoc/data_General_Facts/factsheet-lockout-tagout.pdf</a:t>
            </a:r>
            <a:r>
              <a:rPr lang="es-ES" sz="1200" kern="1200" baseline="0" dirty="0" smtClean="0">
                <a:solidFill>
                  <a:schemeClr val="tx1"/>
                </a:solidFill>
                <a:latin typeface="+mn-lt"/>
                <a:ea typeface="ＭＳ Ｐゴシック" charset="0"/>
                <a:cs typeface="ＭＳ Ｐゴシック" charset="0"/>
              </a:rPr>
              <a:t> y </a:t>
            </a:r>
            <a:r>
              <a:rPr lang="es-ES" sz="1200" kern="1200" dirty="0" smtClean="0">
                <a:solidFill>
                  <a:schemeClr val="tx1"/>
                </a:solidFill>
                <a:latin typeface="+mn-lt"/>
                <a:ea typeface="ＭＳ Ｐゴシック" charset="0"/>
                <a:cs typeface="ＭＳ Ｐゴシック" charset="0"/>
              </a:rPr>
              <a:t>https://www.osha.gov/Publications/3220_Warehouse.pdf. Se recomienda que usted </a:t>
            </a:r>
            <a:r>
              <a:rPr lang="es-ES" sz="1200" kern="1200" dirty="0" err="1" smtClean="0">
                <a:solidFill>
                  <a:schemeClr val="tx1"/>
                </a:solidFill>
                <a:latin typeface="+mn-lt"/>
                <a:ea typeface="ＭＳ Ｐゴシック" charset="0"/>
                <a:cs typeface="ＭＳ Ｐゴシック" charset="0"/>
              </a:rPr>
              <a:t>tienga</a:t>
            </a:r>
            <a:r>
              <a:rPr lang="es-ES" sz="1200" kern="1200" dirty="0" smtClean="0">
                <a:solidFill>
                  <a:schemeClr val="tx1"/>
                </a:solidFill>
                <a:latin typeface="+mn-lt"/>
                <a:ea typeface="ＭＳ Ｐゴシック" charset="0"/>
                <a:cs typeface="ＭＳ Ｐゴシック" charset="0"/>
              </a:rPr>
              <a:t> copias de estos documentos para distribuir.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31</a:t>
            </a:fld>
            <a:endParaRPr lang="en-US" dirty="0"/>
          </a:p>
        </p:txBody>
      </p:sp>
    </p:spTree>
    <p:extLst>
      <p:ext uri="{BB962C8B-B14F-4D97-AF65-F5344CB8AC3E}">
        <p14:creationId xmlns:p14="http://schemas.microsoft.com/office/powerpoint/2010/main" val="2924562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pPr eaLnBrk="1" hangingPunct="1">
              <a:spcBef>
                <a:spcPct val="0"/>
              </a:spcBef>
            </a:pP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F8B229F-2627-7B4E-9491-6A33470BBD3A}" type="slidenum">
              <a:rPr lang="en-US" sz="1200">
                <a:latin typeface="Calibri" charset="0"/>
              </a:rPr>
              <a:pPr eaLnBrk="1" fontAlgn="base" hangingPunct="1">
                <a:spcBef>
                  <a:spcPct val="0"/>
                </a:spcBef>
                <a:spcAft>
                  <a:spcPct val="0"/>
                </a:spcAft>
              </a:pPr>
              <a:t>32</a:t>
            </a:fld>
            <a:endParaRPr lang="en-US" sz="1200" dirty="0">
              <a:latin typeface="Calibri" charset="0"/>
            </a:endParaRPr>
          </a:p>
        </p:txBody>
      </p:sp>
    </p:spTree>
    <p:extLst>
      <p:ext uri="{BB962C8B-B14F-4D97-AF65-F5344CB8AC3E}">
        <p14:creationId xmlns:p14="http://schemas.microsoft.com/office/powerpoint/2010/main" val="2480053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dirty="0" smtClean="0"/>
              <a:t>Imagen es de atractivo visual y resaltar puntos de discusión futura.</a:t>
            </a:r>
            <a:endParaRPr lang="es-ES" sz="1200" kern="1200" dirty="0" smtClean="0">
              <a:solidFill>
                <a:schemeClr val="tx1"/>
              </a:solidFill>
              <a:latin typeface="+mn-lt"/>
              <a:ea typeface="ＭＳ Ｐゴシック" charset="0"/>
              <a:cs typeface="ＭＳ Ｐゴシック" charset="0"/>
            </a:endParaRPr>
          </a:p>
          <a:p>
            <a:endParaRPr lang="en-US" dirty="0" smtClean="0"/>
          </a:p>
          <a:p>
            <a:r>
              <a:rPr lang="es-ES" sz="1200" kern="1200" dirty="0" smtClean="0">
                <a:solidFill>
                  <a:schemeClr val="tx1"/>
                </a:solidFill>
                <a:latin typeface="+mn-lt"/>
                <a:ea typeface="ＭＳ Ｐゴシック" charset="0"/>
                <a:cs typeface="ＭＳ Ｐゴシック" charset="0"/>
              </a:rPr>
              <a:t>Una buena pregunta  es "que tipo de energía almacenada crees que te enfrentas en el almacenamiento." Excepto eléctricos, hidráulicos, y otros, que se indicarán. Las fuentes de energía se discuten en la siguiente diapositiva</a:t>
            </a:r>
            <a:endParaRPr lang="en-US" baseline="0" dirty="0" smtClean="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33</a:t>
            </a:fld>
            <a:endParaRPr lang="en-US" dirty="0"/>
          </a:p>
        </p:txBody>
      </p:sp>
    </p:spTree>
    <p:extLst>
      <p:ext uri="{BB962C8B-B14F-4D97-AF65-F5344CB8AC3E}">
        <p14:creationId xmlns:p14="http://schemas.microsoft.com/office/powerpoint/2010/main" val="343179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34</a:t>
            </a:fld>
            <a:endParaRPr lang="en-US" dirty="0"/>
          </a:p>
        </p:txBody>
      </p:sp>
    </p:spTree>
    <p:extLst>
      <p:ext uri="{BB962C8B-B14F-4D97-AF65-F5344CB8AC3E}">
        <p14:creationId xmlns:p14="http://schemas.microsoft.com/office/powerpoint/2010/main" val="172491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Cabe destacar que los empleados autorizados realizan LOTO y que programa de Control de energía del empleador determinará quienes son los afectados autorizado.  Las transiciones de diapositiva siguiente en programas de Control de energía.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También - etiquetas por sí mismos no están bien vistas en gran medida debido a que son más una advertencia y no una medida de control. Las etiquetas no pueden usadas solas!</a:t>
            </a:r>
          </a:p>
          <a:p>
            <a:endParaRPr lang="es-ES" sz="1200" u="sng" kern="1200" dirty="0" smtClean="0">
              <a:solidFill>
                <a:schemeClr val="tx1"/>
              </a:solidFill>
              <a:latin typeface="+mn-lt"/>
            </a:endParaRPr>
          </a:p>
          <a:p>
            <a:endParaRPr lang="en-US" u="sng"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35</a:t>
            </a:fld>
            <a:endParaRPr lang="en-US" dirty="0"/>
          </a:p>
        </p:txBody>
      </p:sp>
    </p:spTree>
    <p:extLst>
      <p:ext uri="{BB962C8B-B14F-4D97-AF65-F5344CB8AC3E}">
        <p14:creationId xmlns:p14="http://schemas.microsoft.com/office/powerpoint/2010/main" val="2091603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36</a:t>
            </a:fld>
            <a:endParaRPr lang="en-US" dirty="0"/>
          </a:p>
        </p:txBody>
      </p:sp>
    </p:spTree>
    <p:extLst>
      <p:ext uri="{BB962C8B-B14F-4D97-AF65-F5344CB8AC3E}">
        <p14:creationId xmlns:p14="http://schemas.microsoft.com/office/powerpoint/2010/main" val="401551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n-ea"/>
                <a:cs typeface="+mn-cs"/>
              </a:rPr>
              <a:t>   </a:t>
            </a:r>
            <a:r>
              <a:rPr lang="es-ES" sz="1200" kern="1200" dirty="0" smtClean="0">
                <a:solidFill>
                  <a:schemeClr val="tx1"/>
                </a:solidFill>
                <a:latin typeface="+mn-lt"/>
                <a:ea typeface="ＭＳ Ｐゴシック" charset="0"/>
                <a:cs typeface="ＭＳ Ｐゴシック" charset="0"/>
              </a:rPr>
              <a:t>Los empleadores tienen la responsabilidad de proporcionar lugar de trabajo seguro. Los empleadores deben proporcionar a sus empleados un lugar de trabajo que no tiene riesgos graves y siga todas las normas pertinentes de seguridad y salud de OSHA. Los empleadores deben encontrar  problemas de seguridad y salud . OSHA requiere </a:t>
            </a:r>
            <a:r>
              <a:rPr lang="es-ES" sz="1200" kern="1200" dirty="0" err="1" smtClean="0">
                <a:solidFill>
                  <a:schemeClr val="tx1"/>
                </a:solidFill>
                <a:latin typeface="+mn-lt"/>
                <a:ea typeface="ＭＳ Ｐゴシック" charset="0"/>
                <a:cs typeface="ＭＳ Ｐゴシック" charset="0"/>
              </a:rPr>
              <a:t>maempleadores</a:t>
            </a:r>
            <a:r>
              <a:rPr lang="es-ES" sz="1200" kern="1200" dirty="0" smtClean="0">
                <a:solidFill>
                  <a:schemeClr val="tx1"/>
                </a:solidFill>
                <a:latin typeface="+mn-lt"/>
                <a:ea typeface="ＭＳ Ｐゴシック" charset="0"/>
                <a:cs typeface="ＭＳ Ｐゴシック" charset="0"/>
              </a:rPr>
              <a:t> para tratar de eliminar o reducir los peligros primero haciendo cambios en las condiciones de trabajo</a:t>
            </a:r>
            <a:r>
              <a:rPr lang="es-ES" sz="1200" kern="1200" baseline="0" dirty="0" smtClean="0">
                <a:solidFill>
                  <a:schemeClr val="tx1"/>
                </a:solidFill>
                <a:latin typeface="+mn-lt"/>
                <a:ea typeface="ＭＳ Ｐゴシック" charset="0"/>
                <a:cs typeface="ＭＳ Ｐゴシック" charset="0"/>
              </a:rPr>
              <a:t> y</a:t>
            </a:r>
            <a:r>
              <a:rPr lang="es-ES" sz="1200" kern="1200" dirty="0" smtClean="0">
                <a:solidFill>
                  <a:schemeClr val="tx1"/>
                </a:solidFill>
                <a:latin typeface="+mn-lt"/>
                <a:ea typeface="ＭＳ Ｐゴシック" charset="0"/>
                <a:cs typeface="ＭＳ Ｐゴシック" charset="0"/>
              </a:rPr>
              <a:t> de depender de las máscaras, guantes, tapones para los oídos o otros tipos de equipo de protección personal.</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El cartel de la OSHA se hace referencia en esta diapositiva. Informar a los estudiantes que pueden obtener una copia del cartel de OSHA en https://www.osha.gov/Publications/poster.html. Si tiene acceso a Internet, usted debe tomar un minuto y visita la página web.</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Esto </a:t>
            </a:r>
            <a:r>
              <a:rPr lang="es-ES" sz="1200" kern="1200" dirty="0" err="1" smtClean="0">
                <a:solidFill>
                  <a:schemeClr val="tx1"/>
                </a:solidFill>
                <a:latin typeface="+mn-lt"/>
                <a:ea typeface="ＭＳ Ｐゴシック" charset="0"/>
                <a:cs typeface="ＭＳ Ｐゴシック" charset="0"/>
              </a:rPr>
              <a:t>tambien</a:t>
            </a:r>
            <a:r>
              <a:rPr lang="es-ES" sz="1200" kern="1200" dirty="0" smtClean="0">
                <a:solidFill>
                  <a:schemeClr val="tx1"/>
                </a:solidFill>
                <a:latin typeface="+mn-lt"/>
                <a:ea typeface="ＭＳ Ｐゴシック" charset="0"/>
                <a:cs typeface="ＭＳ Ｐゴシック" charset="0"/>
              </a:rPr>
              <a:t> seria un buen momento para discutir los nuevos requisitos de registros / informes. Esta información está en https://www.osha.gov/recordkeeping2014/index.html</a:t>
            </a:r>
            <a:endParaRPr lang="en-US" dirty="0">
              <a:ea typeface="+mn-ea"/>
              <a:cs typeface="+mn-cs"/>
            </a:endParaRPr>
          </a:p>
          <a:p>
            <a:endParaRPr lang="en-US" dirty="0">
              <a:ea typeface="+mn-ea"/>
              <a:cs typeface="+mn-cs"/>
            </a:endParaRPr>
          </a:p>
        </p:txBody>
      </p:sp>
      <p:sp>
        <p:nvSpPr>
          <p:cNvPr id="4" name="Slide Number Placeholder 3"/>
          <p:cNvSpPr>
            <a:spLocks noGrp="1"/>
          </p:cNvSpPr>
          <p:nvPr>
            <p:ph type="sldNum" sz="quarter" idx="10"/>
          </p:nvPr>
        </p:nvSpPr>
        <p:spPr/>
        <p:txBody>
          <a:bodyPr/>
          <a:lstStyle/>
          <a:p>
            <a:fld id="{555E3A7A-ADED-4964-9B06-3BA5C0D71968}" type="slidenum">
              <a:rPr lang="en-US" smtClean="0"/>
              <a:pPr/>
              <a:t>7</a:t>
            </a:fld>
            <a:endParaRPr lang="en-US" dirty="0"/>
          </a:p>
        </p:txBody>
      </p:sp>
    </p:spTree>
    <p:extLst>
      <p:ext uri="{BB962C8B-B14F-4D97-AF65-F5344CB8AC3E}">
        <p14:creationId xmlns:p14="http://schemas.microsoft.com/office/powerpoint/2010/main" val="266083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40</a:t>
            </a:fld>
            <a:endParaRPr lang="en-US" dirty="0"/>
          </a:p>
        </p:txBody>
      </p:sp>
    </p:spTree>
    <p:extLst>
      <p:ext uri="{BB962C8B-B14F-4D97-AF65-F5344CB8AC3E}">
        <p14:creationId xmlns:p14="http://schemas.microsoft.com/office/powerpoint/2010/main" val="456467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pPr defTabSz="931774"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41</a:t>
            </a:fld>
            <a:endParaRPr lang="en-US" dirty="0"/>
          </a:p>
        </p:txBody>
      </p:sp>
    </p:spTree>
    <p:extLst>
      <p:ext uri="{BB962C8B-B14F-4D97-AF65-F5344CB8AC3E}">
        <p14:creationId xmlns:p14="http://schemas.microsoft.com/office/powerpoint/2010/main" val="3873300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43</a:t>
            </a:fld>
            <a:endParaRPr lang="en-US" dirty="0"/>
          </a:p>
        </p:txBody>
      </p:sp>
    </p:spTree>
    <p:extLst>
      <p:ext uri="{BB962C8B-B14F-4D97-AF65-F5344CB8AC3E}">
        <p14:creationId xmlns:p14="http://schemas.microsoft.com/office/powerpoint/2010/main" val="72941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9156C7A-60F3-6044-8E13-6D4C09B4E36F}" type="slidenum">
              <a:rPr lang="en-US" sz="1200">
                <a:latin typeface="Calibri" charset="0"/>
              </a:rPr>
              <a:pPr eaLnBrk="1" fontAlgn="base" hangingPunct="1">
                <a:spcBef>
                  <a:spcPct val="0"/>
                </a:spcBef>
                <a:spcAft>
                  <a:spcPct val="0"/>
                </a:spcAft>
              </a:pPr>
              <a:t>44</a:t>
            </a:fld>
            <a:endParaRPr lang="en-US" sz="1200" dirty="0">
              <a:latin typeface="Calibri" charset="0"/>
            </a:endParaRPr>
          </a:p>
        </p:txBody>
      </p:sp>
    </p:spTree>
    <p:extLst>
      <p:ext uri="{BB962C8B-B14F-4D97-AF65-F5344CB8AC3E}">
        <p14:creationId xmlns:p14="http://schemas.microsoft.com/office/powerpoint/2010/main" val="186130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enfatizar el segundo punto sobre los dispositivos que tiene agujeros o bucles de aplicar bloqueos.</a:t>
            </a:r>
          </a:p>
          <a:p>
            <a:pPr eaLnBrk="1" hangingPunct="1">
              <a:spcBef>
                <a:spcPct val="0"/>
              </a:spcBef>
            </a:pPr>
            <a:endParaRPr lang="es-ES" sz="1200" kern="1200" dirty="0" smtClean="0">
              <a:solidFill>
                <a:schemeClr val="tx1"/>
              </a:solidFill>
              <a:latin typeface="+mn-lt"/>
              <a:ea typeface="ＭＳ Ｐゴシック" charset="0"/>
              <a:cs typeface="ＭＳ Ｐゴシック"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sz="1200" kern="1200" dirty="0" smtClean="0">
                <a:solidFill>
                  <a:schemeClr val="tx1"/>
                </a:solidFill>
                <a:latin typeface="+mn-lt"/>
                <a:ea typeface="ＭＳ Ｐゴシック" charset="0"/>
                <a:cs typeface="ＭＳ Ｐゴシック" charset="0"/>
              </a:rPr>
              <a:t> Un dispositivo </a:t>
            </a:r>
            <a:r>
              <a:rPr lang="es-ES" sz="1200" kern="1200" dirty="0" err="1" smtClean="0">
                <a:solidFill>
                  <a:schemeClr val="tx1"/>
                </a:solidFill>
                <a:latin typeface="+mn-lt"/>
                <a:ea typeface="ＭＳ Ｐゴシック" charset="0"/>
                <a:cs typeface="ＭＳ Ｐゴシック" charset="0"/>
              </a:rPr>
              <a:t>mecanico</a:t>
            </a:r>
            <a:r>
              <a:rPr lang="es-ES" sz="1200" kern="1200" dirty="0" smtClean="0">
                <a:solidFill>
                  <a:schemeClr val="tx1"/>
                </a:solidFill>
                <a:latin typeface="+mn-lt"/>
                <a:ea typeface="ＭＳ Ｐゴシック" charset="0"/>
                <a:cs typeface="ＭＳ Ｐゴシック" charset="0"/>
              </a:rPr>
              <a:t> que impide </a:t>
            </a:r>
            <a:r>
              <a:rPr lang="es-ES" sz="1200" kern="1200" dirty="0" err="1" smtClean="0">
                <a:solidFill>
                  <a:schemeClr val="tx1"/>
                </a:solidFill>
                <a:latin typeface="+mn-lt"/>
                <a:ea typeface="ＭＳ Ｐゴシック" charset="0"/>
                <a:cs typeface="ＭＳ Ｐゴシック" charset="0"/>
              </a:rPr>
              <a:t>fisicamente</a:t>
            </a:r>
            <a:r>
              <a:rPr lang="es-ES" sz="1200" kern="1200" dirty="0" smtClean="0">
                <a:solidFill>
                  <a:schemeClr val="tx1"/>
                </a:solidFill>
                <a:latin typeface="+mn-lt"/>
                <a:ea typeface="ＭＳ Ｐゴシック" charset="0"/>
                <a:cs typeface="ＭＳ Ｐゴシック" charset="0"/>
              </a:rPr>
              <a:t> la </a:t>
            </a:r>
            <a:r>
              <a:rPr lang="es-ES" sz="1200" kern="1200" dirty="0" err="1" smtClean="0">
                <a:solidFill>
                  <a:schemeClr val="tx1"/>
                </a:solidFill>
                <a:latin typeface="+mn-lt"/>
                <a:ea typeface="ＭＳ Ｐゴシック" charset="0"/>
                <a:cs typeface="ＭＳ Ｐゴシック" charset="0"/>
              </a:rPr>
              <a:t>transmision</a:t>
            </a:r>
            <a:r>
              <a:rPr lang="es-ES" sz="1200" kern="1200" dirty="0" smtClean="0">
                <a:solidFill>
                  <a:schemeClr val="tx1"/>
                </a:solidFill>
                <a:latin typeface="+mn-lt"/>
                <a:ea typeface="ＭＳ Ｐゴシック" charset="0"/>
                <a:cs typeface="ＭＳ Ｐゴシック" charset="0"/>
              </a:rPr>
              <a:t> o escape de energía, incluyendo, pero no limitado a lo siguiente: Un disyuntor eléctrico de accionamiento manual; un interruptor de desconexión; un interruptor de accionamiento manual por el cual los conductores de un circuito puede ser desconectado de todos los conductores de alimentación sin conexión a tierra, y, además, ningún polo puede ser operado de forma independiente; una válvula de la línea; un bloque; y cualquier dispositivo similar utilizado para bloquear o aislar energía. Los pulsadores, conmutadores y otros dispositivos de tipo circuito de control no son dispositivos aisladores de energía.</a:t>
            </a:r>
            <a:endParaRPr lang="es-ES" dirty="0" smtClean="0"/>
          </a:p>
          <a:p>
            <a:pPr eaLnBrk="1" hangingPunct="1">
              <a:spcBef>
                <a:spcPct val="0"/>
              </a:spcBef>
            </a:pPr>
            <a:endParaRPr lang="en-US" i="1" dirty="0" smtClean="0">
              <a:latin typeface="Calibri" charset="0"/>
            </a:endParaRPr>
          </a:p>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DD972518-73A0-D34A-80C4-7284BFE4DCDD}" type="slidenum">
              <a:rPr lang="en-US" sz="1200">
                <a:latin typeface="Calibri" charset="0"/>
              </a:rPr>
              <a:pPr eaLnBrk="1" fontAlgn="base" hangingPunct="1">
                <a:spcBef>
                  <a:spcPct val="0"/>
                </a:spcBef>
                <a:spcAft>
                  <a:spcPct val="0"/>
                </a:spcAft>
              </a:pPr>
              <a:t>45</a:t>
            </a:fld>
            <a:endParaRPr lang="en-US" sz="1200" dirty="0">
              <a:latin typeface="Calibri" charset="0"/>
            </a:endParaRPr>
          </a:p>
        </p:txBody>
      </p:sp>
    </p:spTree>
    <p:extLst>
      <p:ext uri="{BB962C8B-B14F-4D97-AF65-F5344CB8AC3E}">
        <p14:creationId xmlns:p14="http://schemas.microsoft.com/office/powerpoint/2010/main" val="2531834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a:t>
            </a:r>
            <a:r>
              <a:rPr lang="es-ES" sz="1200" kern="1200" dirty="0" err="1" smtClean="0">
                <a:solidFill>
                  <a:schemeClr val="tx1"/>
                </a:solidFill>
                <a:latin typeface="+mn-lt"/>
                <a:ea typeface="ＭＳ Ｐゴシック" charset="0"/>
                <a:cs typeface="ＭＳ Ｐゴシック" charset="0"/>
              </a:rPr>
              <a:t>Imagenes</a:t>
            </a:r>
            <a:r>
              <a:rPr lang="es-ES" sz="1200" kern="1200" dirty="0" smtClean="0">
                <a:solidFill>
                  <a:schemeClr val="tx1"/>
                </a:solidFill>
                <a:latin typeface="+mn-lt"/>
                <a:ea typeface="ＭＳ Ｐゴシック" charset="0"/>
                <a:cs typeface="ＭＳ Ｐゴシック" charset="0"/>
              </a:rPr>
              <a:t> descargados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Imágenes muestran un cerrojo para ayudar con múltiples personal que trabaja en el mismo lugar y un candado para evitar que los dispositivos sean puesto en la posición de encendido</a:t>
            </a:r>
            <a:r>
              <a:rPr lang="en-US" baseline="0" dirty="0" smtClean="0"/>
              <a:t>.      </a:t>
            </a:r>
            <a:endParaRPr lang="en-US" dirty="0" smtClean="0"/>
          </a:p>
          <a:p>
            <a:pPr eaLnBrk="1" hangingPunct="1">
              <a:spcBef>
                <a:spcPct val="0"/>
              </a:spcBef>
            </a:pP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9103D40-6FDE-674F-9C4F-F05B624692A8}" type="slidenum">
              <a:rPr lang="en-US" sz="1200">
                <a:latin typeface="Calibri" charset="0"/>
              </a:rPr>
              <a:pPr eaLnBrk="1" fontAlgn="base" hangingPunct="1">
                <a:spcBef>
                  <a:spcPct val="0"/>
                </a:spcBef>
                <a:spcAft>
                  <a:spcPct val="0"/>
                </a:spcAft>
              </a:pPr>
              <a:t>46</a:t>
            </a:fld>
            <a:endParaRPr lang="en-US" sz="1200" dirty="0">
              <a:latin typeface="Calibri" charset="0"/>
            </a:endParaRPr>
          </a:p>
        </p:txBody>
      </p:sp>
    </p:spTree>
    <p:extLst>
      <p:ext uri="{BB962C8B-B14F-4D97-AF65-F5344CB8AC3E}">
        <p14:creationId xmlns:p14="http://schemas.microsoft.com/office/powerpoint/2010/main" val="4162823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visualizar</a:t>
            </a:r>
            <a:r>
              <a:rPr lang="es-ES" sz="1200" kern="1200" baseline="0" dirty="0" smtClean="0">
                <a:solidFill>
                  <a:schemeClr val="tx1"/>
                </a:solidFill>
                <a:latin typeface="+mn-lt"/>
                <a:ea typeface="ＭＳ Ｐゴシック" charset="0"/>
                <a:cs typeface="ＭＳ Ｐゴシック" charset="0"/>
              </a:rPr>
              <a:t> </a:t>
            </a:r>
            <a:r>
              <a:rPr lang="es-ES" sz="1200" kern="1200" dirty="0" smtClean="0">
                <a:solidFill>
                  <a:schemeClr val="tx1"/>
                </a:solidFill>
                <a:latin typeface="+mn-lt"/>
                <a:ea typeface="ＭＳ Ｐゴシック" charset="0"/>
                <a:cs typeface="ＭＳ Ｐゴシック" charset="0"/>
              </a:rPr>
              <a:t>y para poner de relieve los futuros temas de conversación</a:t>
            </a:r>
            <a:r>
              <a:rPr lang="en-US" baseline="0" dirty="0" smtClean="0"/>
              <a:t>.</a:t>
            </a:r>
            <a:endParaRPr lang="en-US" dirty="0" smtClean="0"/>
          </a:p>
          <a:p>
            <a:pPr eaLnBrk="1" hangingPunct="1">
              <a:spcBef>
                <a:spcPct val="0"/>
              </a:spcBef>
            </a:pPr>
            <a:endParaRPr lang="en-US" dirty="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7451185-BE03-8748-951B-3714563A096E}" type="slidenum">
              <a:rPr lang="en-US" sz="1200">
                <a:latin typeface="Calibri" charset="0"/>
              </a:rPr>
              <a:pPr eaLnBrk="1" fontAlgn="base" hangingPunct="1">
                <a:spcBef>
                  <a:spcPct val="0"/>
                </a:spcBef>
                <a:spcAft>
                  <a:spcPct val="0"/>
                </a:spcAft>
              </a:pPr>
              <a:t>47</a:t>
            </a:fld>
            <a:endParaRPr lang="en-US" sz="1200" dirty="0">
              <a:latin typeface="Calibri" charset="0"/>
            </a:endParaRPr>
          </a:p>
        </p:txBody>
      </p:sp>
    </p:spTree>
    <p:extLst>
      <p:ext uri="{BB962C8B-B14F-4D97-AF65-F5344CB8AC3E}">
        <p14:creationId xmlns:p14="http://schemas.microsoft.com/office/powerpoint/2010/main" val="1469879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visualizar</a:t>
            </a:r>
            <a:r>
              <a:rPr lang="es-ES" sz="1200" kern="1200" baseline="0" dirty="0" smtClean="0">
                <a:solidFill>
                  <a:schemeClr val="tx1"/>
                </a:solidFill>
                <a:latin typeface="+mn-lt"/>
                <a:ea typeface="ＭＳ Ｐゴシック" charset="0"/>
                <a:cs typeface="ＭＳ Ｐゴシック" charset="0"/>
              </a:rPr>
              <a:t> </a:t>
            </a:r>
            <a:r>
              <a:rPr lang="es-ES" sz="1200" kern="1200" dirty="0" smtClean="0">
                <a:solidFill>
                  <a:schemeClr val="tx1"/>
                </a:solidFill>
                <a:latin typeface="+mn-lt"/>
                <a:ea typeface="ＭＳ Ｐゴシック" charset="0"/>
                <a:cs typeface="ＭＳ Ｐゴシック" charset="0"/>
              </a:rPr>
              <a:t>y para poner de relieve los futuros temas de conversación</a:t>
            </a:r>
            <a:r>
              <a:rPr lang="en-US" baseline="0" dirty="0" smtClean="0"/>
              <a:t>.</a:t>
            </a:r>
            <a:endParaRPr lang="en-US" dirty="0" smtClean="0"/>
          </a:p>
          <a:p>
            <a:pPr eaLnBrk="1" hangingPunct="1">
              <a:spcBef>
                <a:spcPct val="0"/>
              </a:spcBef>
            </a:pPr>
            <a:endParaRPr lang="en-US" dirty="0" smtClean="0">
              <a:latin typeface="Calibri" charset="0"/>
            </a:endParaRPr>
          </a:p>
          <a:p>
            <a:pPr defTabSz="931774" eaLnBrk="1" hangingPunct="1">
              <a:spcBef>
                <a:spcPct val="0"/>
              </a:spcBef>
              <a:defRPr/>
            </a:pPr>
            <a:endParaRPr lang="en-US" dirty="0"/>
          </a:p>
          <a:p>
            <a:pPr defTabSz="931774" eaLnBrk="1" hangingPunct="1">
              <a:spcBef>
                <a:spcPct val="0"/>
              </a:spcBef>
              <a:defRPr/>
            </a:pPr>
            <a:r>
              <a:rPr lang="es-ES" sz="1200" kern="1200" dirty="0" smtClean="0">
                <a:solidFill>
                  <a:schemeClr val="tx1"/>
                </a:solidFill>
                <a:latin typeface="+mn-lt"/>
                <a:ea typeface="ＭＳ Ｐゴシック" charset="0"/>
                <a:cs typeface="ＭＳ Ｐゴシック" charset="0"/>
              </a:rPr>
              <a:t>Este sería un buen momento para discutir cómo etiquetas por sí solo puede provocar una falsa sensación de seguridad, y su significado debe ser entendida como parte del programa general de control de energía.</a:t>
            </a:r>
            <a:endParaRPr lang="en-US" dirty="0"/>
          </a:p>
          <a:p>
            <a:pPr defTabSz="931774" eaLnBrk="1" hangingPunct="1">
              <a:spcBef>
                <a:spcPct val="0"/>
              </a:spcBef>
              <a:defRPr/>
            </a:pPr>
            <a:endParaRPr lang="en-US" dirty="0"/>
          </a:p>
          <a:p>
            <a:pPr eaLnBrk="1" hangingPunct="1">
              <a:spcBef>
                <a:spcPct val="0"/>
              </a:spcBef>
            </a:pP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5256DF4B-1A50-214C-AE5D-33F6090748BD}" type="slidenum">
              <a:rPr lang="en-US" sz="1200">
                <a:latin typeface="Calibri" charset="0"/>
              </a:rPr>
              <a:pPr eaLnBrk="1" fontAlgn="base" hangingPunct="1">
                <a:spcBef>
                  <a:spcPct val="0"/>
                </a:spcBef>
                <a:spcAft>
                  <a:spcPct val="0"/>
                </a:spcAft>
              </a:pPr>
              <a:t>48</a:t>
            </a:fld>
            <a:endParaRPr lang="en-US" sz="1200" dirty="0">
              <a:latin typeface="Calibri" charset="0"/>
            </a:endParaRPr>
          </a:p>
        </p:txBody>
      </p:sp>
    </p:spTree>
    <p:extLst>
      <p:ext uri="{BB962C8B-B14F-4D97-AF65-F5344CB8AC3E}">
        <p14:creationId xmlns:p14="http://schemas.microsoft.com/office/powerpoint/2010/main" val="3722339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z="1200" kern="1200" dirty="0" smtClean="0">
                <a:solidFill>
                  <a:schemeClr val="tx1"/>
                </a:solidFill>
                <a:latin typeface="+mn-lt"/>
                <a:ea typeface="ＭＳ Ｐゴシック" charset="0"/>
                <a:cs typeface="ＭＳ Ｐゴシック" charset="0"/>
              </a:rPr>
              <a:t>Este seria un buen momento para decir</a:t>
            </a:r>
            <a:r>
              <a:rPr lang="es-ES" sz="1200" kern="1200" baseline="0" dirty="0" smtClean="0">
                <a:solidFill>
                  <a:schemeClr val="tx1"/>
                </a:solidFill>
                <a:latin typeface="+mn-lt"/>
                <a:ea typeface="ＭＳ Ｐゴシック" charset="0"/>
                <a:cs typeface="ＭＳ Ｐゴシック" charset="0"/>
              </a:rPr>
              <a:t> que </a:t>
            </a:r>
            <a:r>
              <a:rPr lang="es-ES" sz="1200" kern="1200" dirty="0" smtClean="0">
                <a:solidFill>
                  <a:schemeClr val="tx1"/>
                </a:solidFill>
                <a:latin typeface="+mn-lt"/>
                <a:ea typeface="ＭＳ Ｐゴシック" charset="0"/>
                <a:cs typeface="ＭＳ Ｐゴシック" charset="0"/>
              </a:rPr>
              <a:t> bloqueo y etiquetado de seguridad van</a:t>
            </a:r>
            <a:r>
              <a:rPr lang="es-ES" sz="1200" kern="1200" baseline="0" dirty="0" smtClean="0">
                <a:solidFill>
                  <a:schemeClr val="tx1"/>
                </a:solidFill>
                <a:latin typeface="+mn-lt"/>
                <a:ea typeface="ＭＳ Ｐゴシック" charset="0"/>
                <a:cs typeface="ＭＳ Ｐゴシック" charset="0"/>
              </a:rPr>
              <a:t> juntos</a:t>
            </a:r>
            <a:r>
              <a:rPr lang="es-ES" sz="1200" kern="1200" dirty="0" smtClean="0">
                <a:solidFill>
                  <a:schemeClr val="tx1"/>
                </a:solidFill>
                <a:latin typeface="+mn-lt"/>
                <a:ea typeface="ＭＳ Ｐゴシック" charset="0"/>
                <a:cs typeface="ＭＳ Ｐゴシック" charset="0"/>
              </a:rPr>
              <a:t>, y solo la persona autorizada puede usar</a:t>
            </a:r>
            <a:r>
              <a:rPr lang="es-ES" sz="1200" kern="1200" baseline="0" dirty="0" smtClean="0">
                <a:solidFill>
                  <a:schemeClr val="tx1"/>
                </a:solidFill>
                <a:latin typeface="+mn-lt"/>
                <a:ea typeface="ＭＳ Ｐゴシック" charset="0"/>
                <a:cs typeface="ＭＳ Ｐゴシック" charset="0"/>
              </a:rPr>
              <a:t> etiquetas y asegurase que la persona autorizada fue la que puso el candado</a:t>
            </a:r>
            <a:r>
              <a:rPr lang="es-ES" sz="1200" kern="1200" dirty="0" smtClean="0">
                <a:solidFill>
                  <a:schemeClr val="tx1"/>
                </a:solidFill>
                <a:latin typeface="+mn-lt"/>
                <a:ea typeface="ＭＳ Ｐゴシック" charset="0"/>
                <a:cs typeface="ＭＳ Ｐゴシック" charset="0"/>
              </a:rPr>
              <a:t> y</a:t>
            </a:r>
            <a:r>
              <a:rPr lang="es-ES" sz="1200" kern="1200" baseline="0" dirty="0" smtClean="0">
                <a:solidFill>
                  <a:schemeClr val="tx1"/>
                </a:solidFill>
                <a:latin typeface="+mn-lt"/>
                <a:ea typeface="ＭＳ Ｐゴシック" charset="0"/>
                <a:cs typeface="ＭＳ Ｐゴシック" charset="0"/>
              </a:rPr>
              <a:t> solo esa persona los puede eliminar</a:t>
            </a:r>
            <a:r>
              <a:rPr lang="es-ES" sz="1200" kern="1200" dirty="0" smtClean="0">
                <a:solidFill>
                  <a:schemeClr val="tx1"/>
                </a:solidFill>
                <a:latin typeface="+mn-lt"/>
                <a:ea typeface="ＭＳ Ｐゴシック" charset="0"/>
                <a:cs typeface="ＭＳ Ｐゴシック" charset="0"/>
              </a:rPr>
              <a:t>. Este procedimiento ayuda a garantizar que el sistema no se puede iniciar sin el conocimiento del individuo autorizado</a:t>
            </a:r>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9BC6E6E-6373-534C-93B7-9B6EC76EABF5}" type="slidenum">
              <a:rPr lang="en-US" sz="1200">
                <a:latin typeface="Calibri" charset="0"/>
              </a:rPr>
              <a:pPr eaLnBrk="1" fontAlgn="base" hangingPunct="1">
                <a:spcBef>
                  <a:spcPct val="0"/>
                </a:spcBef>
                <a:spcAft>
                  <a:spcPct val="0"/>
                </a:spcAft>
              </a:pPr>
              <a:t>49</a:t>
            </a:fld>
            <a:endParaRPr lang="en-US" sz="1200" dirty="0">
              <a:latin typeface="Calibri" charset="0"/>
            </a:endParaRPr>
          </a:p>
        </p:txBody>
      </p:sp>
    </p:spTree>
    <p:extLst>
      <p:ext uri="{BB962C8B-B14F-4D97-AF65-F5344CB8AC3E}">
        <p14:creationId xmlns:p14="http://schemas.microsoft.com/office/powerpoint/2010/main" val="756741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latin typeface="Calibri" charset="0"/>
              </a:rPr>
              <a:t>Procedimientos</a:t>
            </a:r>
            <a:r>
              <a:rPr lang="en-US" baseline="0" dirty="0" smtClean="0">
                <a:latin typeface="Calibri" charset="0"/>
              </a:rPr>
              <a:t> </a:t>
            </a:r>
            <a:r>
              <a:rPr lang="en-US" baseline="0" dirty="0" err="1" smtClean="0">
                <a:latin typeface="Calibri" charset="0"/>
              </a:rPr>
              <a:t>tomados</a:t>
            </a:r>
            <a:r>
              <a:rPr lang="en-US" baseline="0" dirty="0" smtClean="0">
                <a:latin typeface="Calibri" charset="0"/>
              </a:rPr>
              <a:t> https://www.osha.gov/pls/oshaweb/owadisp.show_document?p_table=STANDARDS&amp;p_id=9805 .  Appendix A for 29CFR1910.147.  </a:t>
            </a: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4E0C5DA7-B4BD-1B48-9160-6A6299A31573}" type="slidenum">
              <a:rPr lang="en-US" sz="1200">
                <a:latin typeface="Calibri" charset="0"/>
              </a:rPr>
              <a:pPr eaLnBrk="1" fontAlgn="base" hangingPunct="1">
                <a:spcBef>
                  <a:spcPct val="0"/>
                </a:spcBef>
                <a:spcAft>
                  <a:spcPct val="0"/>
                </a:spcAft>
              </a:pPr>
              <a:t>50</a:t>
            </a:fld>
            <a:endParaRPr lang="en-US" sz="1200" dirty="0">
              <a:latin typeface="Calibri" charset="0"/>
            </a:endParaRPr>
          </a:p>
        </p:txBody>
      </p:sp>
    </p:spTree>
    <p:extLst>
      <p:ext uri="{BB962C8B-B14F-4D97-AF65-F5344CB8AC3E}">
        <p14:creationId xmlns:p14="http://schemas.microsoft.com/office/powerpoint/2010/main" val="389120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latin typeface="+mn-lt"/>
                <a:ea typeface="ＭＳ Ｐゴシック" charset="0"/>
                <a:cs typeface="ＭＳ Ｐゴシック" charset="0"/>
              </a:rPr>
              <a:t>Los empleados tienen los siguientes derechos bajo OSHA:</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Condiciones que no suponen un riesgo de daño grave  • Recibir información (en un idioma que </a:t>
            </a:r>
            <a:r>
              <a:rPr lang="es-ES" sz="1200" kern="1200" dirty="0" err="1" smtClean="0">
                <a:solidFill>
                  <a:schemeClr val="tx1"/>
                </a:solidFill>
                <a:latin typeface="+mn-lt"/>
                <a:ea typeface="ＭＳ Ｐゴシック" charset="0"/>
                <a:cs typeface="ＭＳ Ｐゴシック" charset="0"/>
              </a:rPr>
              <a:t>lostrabajadores</a:t>
            </a:r>
            <a:r>
              <a:rPr lang="es-ES" sz="1200" kern="1200" dirty="0" smtClean="0">
                <a:solidFill>
                  <a:schemeClr val="tx1"/>
                </a:solidFill>
                <a:latin typeface="+mn-lt"/>
                <a:ea typeface="ＭＳ Ｐゴシック" charset="0"/>
                <a:cs typeface="ＭＳ Ｐゴシック" charset="0"/>
              </a:rPr>
              <a:t> pueden entender) sobre los peligros </a:t>
            </a:r>
            <a:r>
              <a:rPr lang="es-ES" sz="1200" kern="1200" dirty="0" err="1" smtClean="0">
                <a:solidFill>
                  <a:schemeClr val="tx1"/>
                </a:solidFill>
                <a:latin typeface="+mn-lt"/>
                <a:ea typeface="ＭＳ Ｐゴシック" charset="0"/>
                <a:cs typeface="ＭＳ Ｐゴシック" charset="0"/>
              </a:rPr>
              <a:t>quimicos</a:t>
            </a:r>
            <a:r>
              <a:rPr lang="es-ES" sz="1200" kern="1200" dirty="0" smtClean="0">
                <a:solidFill>
                  <a:schemeClr val="tx1"/>
                </a:solidFill>
                <a:latin typeface="+mn-lt"/>
                <a:ea typeface="ＭＳ Ｐゴシック" charset="0"/>
                <a:cs typeface="ＭＳ Ｐゴシック" charset="0"/>
              </a:rPr>
              <a:t> y otros </a:t>
            </a:r>
            <a:r>
              <a:rPr lang="es-ES" sz="1200" kern="1200" dirty="0" err="1" smtClean="0">
                <a:solidFill>
                  <a:schemeClr val="tx1"/>
                </a:solidFill>
                <a:latin typeface="+mn-lt"/>
                <a:ea typeface="ＭＳ Ｐゴシック" charset="0"/>
                <a:cs typeface="ＭＳ Ｐゴシック" charset="0"/>
              </a:rPr>
              <a:t>metodos</a:t>
            </a:r>
            <a:r>
              <a:rPr lang="es-ES" sz="1200" kern="1200" dirty="0" smtClean="0">
                <a:solidFill>
                  <a:schemeClr val="tx1"/>
                </a:solidFill>
                <a:latin typeface="+mn-lt"/>
                <a:ea typeface="ＭＳ Ｐゴシック" charset="0"/>
                <a:cs typeface="ＭＳ Ｐゴシック" charset="0"/>
              </a:rPr>
              <a:t> para evitar daños, y las normas de OSHA que se aplican a su lugar de trabajo. • Revisar los registros de lesiones y enfermedades relacionadas con el trabajo. • Obtener copias de los resultados de las pruebas realizadas para encontrar y medir los riesgos en el lugar de trabajo. • Presentar una queja pidiendo OSHA para inspeccionar su lugar de trabajo si creen que existe un peligro grave o que su empleador no esta siguiendo las reglas de OSHA. Cuando se solicite, OSHA </a:t>
            </a:r>
            <a:r>
              <a:rPr lang="es-ES" sz="1200" kern="1200" dirty="0" err="1" smtClean="0">
                <a:solidFill>
                  <a:schemeClr val="tx1"/>
                </a:solidFill>
                <a:latin typeface="+mn-lt"/>
                <a:ea typeface="ＭＳ Ｐゴシック" charset="0"/>
                <a:cs typeface="ＭＳ Ｐゴシック" charset="0"/>
              </a:rPr>
              <a:t>mantendra</a:t>
            </a:r>
            <a:r>
              <a:rPr lang="es-ES" sz="1200" kern="1200" dirty="0" smtClean="0">
                <a:solidFill>
                  <a:schemeClr val="tx1"/>
                </a:solidFill>
                <a:latin typeface="+mn-lt"/>
                <a:ea typeface="ＭＳ Ｐゴシック" charset="0"/>
                <a:cs typeface="ＭＳ Ｐゴシック" charset="0"/>
              </a:rPr>
              <a:t> todas las identidades confidencial. • Use sus derechos bajo la ley sin represalias. Si un empleado es despedido, degradado, transferencia o represalias de ninguna manera por el uso de sus derechos bajo la ley, pueden presentar una queja ante la OSHA. Esta queja se debe presentar dentro de los 30 días de la supuesta represalia.</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Los siguientes tres diapositivas entran en Protección de Denunciantes de ampliar la protección de represalia</a:t>
            </a:r>
            <a:r>
              <a:rPr lang="en-US" dirty="0" smtClean="0">
                <a:ea typeface="+mn-ea"/>
                <a:cs typeface="+mn-cs"/>
              </a:rPr>
              <a:t>.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8</a:t>
            </a:fld>
            <a:endParaRPr lang="en-US" dirty="0"/>
          </a:p>
        </p:txBody>
      </p:sp>
    </p:spTree>
    <p:extLst>
      <p:ext uri="{BB962C8B-B14F-4D97-AF65-F5344CB8AC3E}">
        <p14:creationId xmlns:p14="http://schemas.microsoft.com/office/powerpoint/2010/main" val="1440505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AE787461-6467-7543-B0F8-40BB46356899}" type="slidenum">
              <a:rPr lang="en-US" sz="1200">
                <a:latin typeface="Calibri" charset="0"/>
              </a:rPr>
              <a:pPr eaLnBrk="1" fontAlgn="base" hangingPunct="1">
                <a:spcBef>
                  <a:spcPct val="0"/>
                </a:spcBef>
                <a:spcAft>
                  <a:spcPct val="0"/>
                </a:spcAft>
              </a:pPr>
              <a:t>51</a:t>
            </a:fld>
            <a:endParaRPr lang="en-US" sz="1200" dirty="0">
              <a:latin typeface="Calibri" charset="0"/>
            </a:endParaRPr>
          </a:p>
        </p:txBody>
      </p:sp>
    </p:spTree>
    <p:extLst>
      <p:ext uri="{BB962C8B-B14F-4D97-AF65-F5344CB8AC3E}">
        <p14:creationId xmlns:p14="http://schemas.microsoft.com/office/powerpoint/2010/main" val="724464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err="1" smtClean="0">
                <a:latin typeface="Calibri" charset="0"/>
              </a:rPr>
              <a:t>Procedimientos</a:t>
            </a:r>
            <a:r>
              <a:rPr lang="en-US" baseline="0" dirty="0" smtClean="0">
                <a:latin typeface="Calibri" charset="0"/>
              </a:rPr>
              <a:t> </a:t>
            </a:r>
            <a:r>
              <a:rPr lang="en-US" baseline="0" dirty="0" err="1" smtClean="0">
                <a:latin typeface="Calibri" charset="0"/>
              </a:rPr>
              <a:t>tomados</a:t>
            </a:r>
            <a:r>
              <a:rPr lang="en-US" baseline="0" dirty="0" smtClean="0">
                <a:latin typeface="Calibri" charset="0"/>
              </a:rPr>
              <a:t> de https://www.osha.gov/pls/oshaweb/owadisp.show_document?p_table=STANDARDS&amp;p_id=9805 .   Appendix A for 29CFR1910.147.  </a:t>
            </a:r>
            <a:endParaRPr lang="en-US" dirty="0" smtClean="0">
              <a:latin typeface="Calibri" charset="0"/>
            </a:endParaRPr>
          </a:p>
          <a:p>
            <a:pPr eaLnBrk="1" hangingPunct="1">
              <a:spcBef>
                <a:spcPct val="0"/>
              </a:spcBef>
            </a:pPr>
            <a:endParaRPr lang="en-US"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AE787461-6467-7543-B0F8-40BB46356899}" type="slidenum">
              <a:rPr lang="en-US" sz="1200">
                <a:latin typeface="Calibri" charset="0"/>
              </a:rPr>
              <a:pPr eaLnBrk="1" fontAlgn="base" hangingPunct="1">
                <a:spcBef>
                  <a:spcPct val="0"/>
                </a:spcBef>
                <a:spcAft>
                  <a:spcPct val="0"/>
                </a:spcAft>
              </a:pPr>
              <a:t>52</a:t>
            </a:fld>
            <a:endParaRPr lang="en-US" sz="1200" dirty="0">
              <a:latin typeface="Calibri" charset="0"/>
            </a:endParaRPr>
          </a:p>
        </p:txBody>
      </p:sp>
    </p:spTree>
    <p:extLst>
      <p:ext uri="{BB962C8B-B14F-4D97-AF65-F5344CB8AC3E}">
        <p14:creationId xmlns:p14="http://schemas.microsoft.com/office/powerpoint/2010/main" val="1521285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baseline="0" dirty="0" smtClean="0"/>
              <a:t>Nota la </a:t>
            </a:r>
            <a:r>
              <a:rPr lang="en-US" baseline="0" dirty="0" err="1" smtClean="0"/>
              <a:t>imagen</a:t>
            </a:r>
            <a:r>
              <a:rPr lang="en-US" baseline="0" dirty="0" smtClean="0"/>
              <a:t> is </a:t>
            </a:r>
            <a:r>
              <a:rPr lang="en-US" baseline="0" dirty="0" err="1" smtClean="0"/>
              <a:t>standar</a:t>
            </a:r>
            <a:r>
              <a:rPr lang="en-US" baseline="0" dirty="0" smtClean="0"/>
              <a:t> de ClipArt.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54</a:t>
            </a:fld>
            <a:endParaRPr lang="en-US" dirty="0"/>
          </a:p>
        </p:txBody>
      </p:sp>
    </p:spTree>
    <p:extLst>
      <p:ext uri="{BB962C8B-B14F-4D97-AF65-F5344CB8AC3E}">
        <p14:creationId xmlns:p14="http://schemas.microsoft.com/office/powerpoint/2010/main" val="2008532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Imagen es solo un atractivo visual.</a:t>
            </a:r>
          </a:p>
          <a:p>
            <a:endParaRPr lang="es-ES" sz="1200" kern="1200" dirty="0" smtClean="0">
              <a:solidFill>
                <a:schemeClr val="tx1"/>
              </a:solidFill>
              <a:latin typeface="+mn-lt"/>
              <a:ea typeface="ＭＳ Ｐゴシック" charset="0"/>
              <a:cs typeface="ＭＳ Ｐゴシック" charset="0"/>
            </a:endParaRPr>
          </a:p>
          <a:p>
            <a:r>
              <a:rPr lang="es-ES" sz="1200" kern="1200" dirty="0" err="1" smtClean="0">
                <a:solidFill>
                  <a:schemeClr val="tx1"/>
                </a:solidFill>
                <a:latin typeface="+mn-lt"/>
                <a:ea typeface="ＭＳ Ｐゴシック" charset="0"/>
              </a:rPr>
              <a:t>to</a:t>
            </a:r>
            <a:r>
              <a:rPr lang="en-US" dirty="0" smtClean="0"/>
              <a:t>me</a:t>
            </a:r>
            <a:r>
              <a:rPr lang="en-US" baseline="0" dirty="0" smtClean="0"/>
              <a:t>10-15 </a:t>
            </a:r>
            <a:r>
              <a:rPr lang="en-US" baseline="0" dirty="0" err="1" smtClean="0"/>
              <a:t>minutos</a:t>
            </a:r>
            <a:r>
              <a:rPr lang="en-US" baseline="0" dirty="0" smtClean="0"/>
              <a:t> </a:t>
            </a:r>
            <a:r>
              <a:rPr lang="en-US" baseline="0" dirty="0" err="1" smtClean="0"/>
              <a:t>para</a:t>
            </a:r>
            <a:r>
              <a:rPr lang="en-US" baseline="0" dirty="0" smtClean="0"/>
              <a:t> </a:t>
            </a:r>
            <a:r>
              <a:rPr lang="en-US" baseline="0" dirty="0" err="1" smtClean="0"/>
              <a:t>tomar</a:t>
            </a:r>
            <a:r>
              <a:rPr lang="en-US" baseline="0" dirty="0" smtClean="0"/>
              <a:t> el </a:t>
            </a:r>
            <a:r>
              <a:rPr lang="en-US" baseline="0" dirty="0" err="1" smtClean="0"/>
              <a:t>examen</a:t>
            </a:r>
            <a:r>
              <a:rPr lang="en-US" baseline="0" dirty="0" smtClean="0"/>
              <a:t> y </a:t>
            </a:r>
            <a:r>
              <a:rPr lang="en-US" baseline="0" dirty="0" err="1" smtClean="0"/>
              <a:t>revisar</a:t>
            </a:r>
            <a:r>
              <a:rPr lang="en-US" baseline="0" dirty="0" smtClean="0"/>
              <a:t> </a:t>
            </a:r>
            <a:r>
              <a:rPr lang="en-US" baseline="0" dirty="0" err="1" smtClean="0"/>
              <a:t>las</a:t>
            </a:r>
            <a:r>
              <a:rPr lang="en-US" baseline="0" dirty="0" smtClean="0"/>
              <a:t> </a:t>
            </a:r>
            <a:r>
              <a:rPr lang="en-US" baseline="0" dirty="0" err="1" smtClean="0"/>
              <a:t>respuestas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55</a:t>
            </a:fld>
            <a:endParaRPr lang="en-US" dirty="0"/>
          </a:p>
        </p:txBody>
      </p:sp>
    </p:spTree>
    <p:extLst>
      <p:ext uri="{BB962C8B-B14F-4D97-AF65-F5344CB8AC3E}">
        <p14:creationId xmlns:p14="http://schemas.microsoft.com/office/powerpoint/2010/main" val="190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atractivo visual </a:t>
            </a:r>
          </a:p>
          <a:p>
            <a:endParaRPr lang="es-ES" sz="1200" kern="1200" dirty="0" smtClean="0">
              <a:solidFill>
                <a:schemeClr val="tx1"/>
              </a:solidFill>
              <a:latin typeface="+mn-lt"/>
              <a:ea typeface="ＭＳ Ｐゴシック" charset="0"/>
              <a:cs typeface="ＭＳ Ｐゴシック" charset="0"/>
            </a:endParaRPr>
          </a:p>
          <a:p>
            <a:r>
              <a:rPr lang="es-ES" sz="1200" kern="1200" dirty="0" smtClean="0">
                <a:solidFill>
                  <a:schemeClr val="tx1"/>
                </a:solidFill>
                <a:latin typeface="+mn-lt"/>
                <a:ea typeface="ＭＳ Ｐゴシック" charset="0"/>
                <a:cs typeface="ＭＳ Ｐゴシック" charset="0"/>
              </a:rPr>
              <a:t>Informar a los estudiantes que pueden presentar una queja si la represalia se produce en relación con la seguridad y la salud. Si usted tiene acceso a internet, tomar algún tiempo para revisar la información Denunciantes básica en http://www.whistleblowers.gov/.</a:t>
            </a:r>
            <a:endParaRPr lang="en-US" dirty="0" smtClean="0"/>
          </a:p>
          <a:p>
            <a:endParaRPr lang="en-US" dirty="0" smtClean="0"/>
          </a:p>
          <a:p>
            <a:r>
              <a:rPr lang="es-ES" dirty="0" smtClean="0"/>
              <a:t>En el momento de desarrollo, hubo 22 estatutos, incluyendo 11. </a:t>
            </a:r>
          </a:p>
          <a:p>
            <a:endParaRPr lang="es-ES" dirty="0" smtClean="0"/>
          </a:p>
          <a:p>
            <a:r>
              <a:rPr lang="es-ES" dirty="0" smtClean="0"/>
              <a:t>Entregar ficha de denuncia.  Esta hoja informativa se puede encontrar en https://www.osha.gov/OshDoc/data_General_Facts/whistleblower_rights.pdf.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9</a:t>
            </a:fld>
            <a:endParaRPr lang="en-US" dirty="0"/>
          </a:p>
        </p:txBody>
      </p:sp>
    </p:spTree>
    <p:extLst>
      <p:ext uri="{BB962C8B-B14F-4D97-AF65-F5344CB8AC3E}">
        <p14:creationId xmlns:p14="http://schemas.microsoft.com/office/powerpoint/2010/main" val="129198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atractivo visual</a:t>
            </a:r>
          </a:p>
          <a:p>
            <a:endParaRPr lang="es-ES" sz="1200" kern="1200" dirty="0" smtClean="0">
              <a:solidFill>
                <a:schemeClr val="tx1"/>
              </a:solidFill>
              <a:latin typeface="+mn-lt"/>
              <a:ea typeface="ＭＳ Ｐゴシック" charset="0"/>
              <a:cs typeface="ＭＳ Ｐゴシック" charset="0"/>
            </a:endParaRPr>
          </a:p>
          <a:p>
            <a:r>
              <a:rPr lang="es-ES" sz="1200" kern="1200" dirty="0" smtClean="0">
                <a:solidFill>
                  <a:schemeClr val="tx1"/>
                </a:solidFill>
                <a:latin typeface="+mn-lt"/>
                <a:ea typeface="ＭＳ Ｐゴシック" charset="0"/>
                <a:cs typeface="ＭＳ Ｐゴシック" charset="0"/>
              </a:rPr>
              <a:t>Informar a los estudiantes que pueden presentar una queja si la represalia se produce en relación con la seguridad y la salud. Si usted tiene acceso a internet, tomar algún tiempo para revisar la información Denunciantes básica en http://www.whistleblowers.gov/.</a:t>
            </a:r>
            <a:endParaRPr lang="en-US" dirty="0" smtClean="0"/>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10</a:t>
            </a:fld>
            <a:endParaRPr lang="en-US" dirty="0"/>
          </a:p>
        </p:txBody>
      </p:sp>
    </p:spTree>
    <p:extLst>
      <p:ext uri="{BB962C8B-B14F-4D97-AF65-F5344CB8AC3E}">
        <p14:creationId xmlns:p14="http://schemas.microsoft.com/office/powerpoint/2010/main" val="42689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a:t>
            </a:r>
            <a:r>
              <a:rPr lang="en-US" baseline="0" dirty="0" smtClean="0"/>
              <a:t> </a:t>
            </a:r>
            <a:r>
              <a:rPr lang="en-US" baseline="0" dirty="0" err="1" smtClean="0"/>
              <a:t>puede</a:t>
            </a:r>
            <a:r>
              <a:rPr lang="en-US" baseline="0" dirty="0" smtClean="0"/>
              <a:t> </a:t>
            </a:r>
            <a:r>
              <a:rPr lang="en-US" baseline="0" dirty="0" err="1" smtClean="0"/>
              <a:t>negarse</a:t>
            </a:r>
            <a:r>
              <a:rPr lang="en-US" baseline="0" dirty="0" smtClean="0"/>
              <a:t> </a:t>
            </a:r>
            <a:r>
              <a:rPr lang="en-US" baseline="0" dirty="0" err="1" smtClean="0"/>
              <a:t>hacer</a:t>
            </a:r>
            <a:r>
              <a:rPr lang="en-US" baseline="0" dirty="0" smtClean="0"/>
              <a:t> un </a:t>
            </a:r>
            <a:r>
              <a:rPr lang="en-US" baseline="0" dirty="0" err="1" smtClean="0"/>
              <a:t>trabajo</a:t>
            </a:r>
            <a:r>
              <a:rPr lang="en-US" baseline="0" dirty="0" smtClean="0"/>
              <a:t> </a:t>
            </a:r>
            <a:r>
              <a:rPr lang="en-US" baseline="0" dirty="0" err="1" smtClean="0"/>
              <a:t>riesgoso</a:t>
            </a:r>
            <a:r>
              <a:rPr lang="en-US" baseline="0" dirty="0" smtClean="0"/>
              <a:t> </a:t>
            </a:r>
            <a:r>
              <a:rPr lang="en-US" baseline="0" dirty="0" err="1" smtClean="0"/>
              <a:t>pero</a:t>
            </a:r>
            <a:r>
              <a:rPr lang="en-US" baseline="0" dirty="0" smtClean="0"/>
              <a:t> no </a:t>
            </a:r>
            <a:r>
              <a:rPr lang="en-US" baseline="0" dirty="0" err="1" smtClean="0"/>
              <a:t>puede</a:t>
            </a:r>
            <a:r>
              <a:rPr lang="en-US" baseline="0" dirty="0" smtClean="0"/>
              <a:t> </a:t>
            </a:r>
            <a:r>
              <a:rPr lang="en-US" baseline="0" dirty="0" err="1" smtClean="0"/>
              <a:t>irse</a:t>
            </a:r>
            <a:r>
              <a:rPr lang="en-US" baseline="0" dirty="0" smtClean="0"/>
              <a:t> del </a:t>
            </a:r>
            <a:r>
              <a:rPr lang="en-US" baseline="0" dirty="0" err="1" smtClean="0"/>
              <a:t>trabajo</a:t>
            </a:r>
            <a:r>
              <a:rPr lang="en-US" baseline="0" dirty="0" smtClean="0"/>
              <a:t> o </a:t>
            </a:r>
            <a:r>
              <a:rPr lang="en-US" baseline="0" dirty="0" err="1" smtClean="0"/>
              <a:t>reninciar</a:t>
            </a:r>
            <a:endParaRPr lang="en-US" dirty="0" smtClean="0"/>
          </a:p>
          <a:p>
            <a:endParaRPr lang="en-US" dirty="0" smtClean="0"/>
          </a:p>
          <a:p>
            <a:r>
              <a:rPr lang="en-US" baseline="0" dirty="0" err="1" smtClean="0"/>
              <a:t>Vea</a:t>
            </a:r>
            <a:r>
              <a:rPr lang="en-US" baseline="0" dirty="0" smtClean="0"/>
              <a:t> https://www.osha.gov/right-to-refuse.html </a:t>
            </a:r>
            <a:r>
              <a:rPr lang="en-US" baseline="0" dirty="0" err="1" smtClean="0"/>
              <a:t>para</a:t>
            </a:r>
            <a:r>
              <a:rPr lang="en-US" baseline="0" dirty="0" smtClean="0"/>
              <a:t> </a:t>
            </a:r>
            <a:r>
              <a:rPr lang="en-US" baseline="0" dirty="0" err="1" smtClean="0"/>
              <a:t>mas</a:t>
            </a:r>
            <a:r>
              <a:rPr lang="en-US" baseline="0" dirty="0" smtClean="0"/>
              <a:t> </a:t>
            </a:r>
            <a:r>
              <a:rPr lang="en-US" baseline="0" dirty="0" err="1" smtClean="0"/>
              <a:t>detalles</a:t>
            </a:r>
            <a:r>
              <a:rPr lang="en-US" baseline="0" dirty="0" smtClean="0"/>
              <a:t> </a:t>
            </a:r>
            <a:r>
              <a:rPr lang="en-US" baseline="0" dirty="0" err="1" smtClean="0"/>
              <a:t>sobre</a:t>
            </a:r>
            <a:r>
              <a:rPr lang="en-US" baseline="0" dirty="0" smtClean="0"/>
              <a:t> el </a:t>
            </a:r>
            <a:r>
              <a:rPr lang="en-US" baseline="0" dirty="0" err="1" smtClean="0"/>
              <a:t>tema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11</a:t>
            </a:fld>
            <a:endParaRPr lang="en-US" dirty="0"/>
          </a:p>
        </p:txBody>
      </p:sp>
    </p:spTree>
    <p:extLst>
      <p:ext uri="{BB962C8B-B14F-4D97-AF65-F5344CB8AC3E}">
        <p14:creationId xmlns:p14="http://schemas.microsoft.com/office/powerpoint/2010/main" val="140102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12</a:t>
            </a:fld>
            <a:endParaRPr lang="en-US" dirty="0"/>
          </a:p>
        </p:txBody>
      </p:sp>
    </p:spTree>
    <p:extLst>
      <p:ext uri="{BB962C8B-B14F-4D97-AF65-F5344CB8AC3E}">
        <p14:creationId xmlns:p14="http://schemas.microsoft.com/office/powerpoint/2010/main" val="135863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ＭＳ Ｐゴシック" charset="0"/>
                <a:cs typeface="ＭＳ Ｐゴシック" charset="0"/>
              </a:rPr>
              <a:t>Nota - La imagen descargada de una búsqueda de imágenes en www.google.com.</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
            </a:r>
            <a:br>
              <a:rPr lang="es-ES" sz="1200" kern="1200" dirty="0" smtClean="0">
                <a:solidFill>
                  <a:schemeClr val="tx1"/>
                </a:solidFill>
                <a:latin typeface="+mn-lt"/>
                <a:ea typeface="ＭＳ Ｐゴシック" charset="0"/>
                <a:cs typeface="ＭＳ Ｐゴシック" charset="0"/>
              </a:rPr>
            </a:br>
            <a:r>
              <a:rPr lang="es-ES" sz="1200" kern="1200" dirty="0" smtClean="0">
                <a:solidFill>
                  <a:schemeClr val="tx1"/>
                </a:solidFill>
                <a:latin typeface="+mn-lt"/>
                <a:ea typeface="ＭＳ Ｐゴシック" charset="0"/>
                <a:cs typeface="ＭＳ Ｐゴシック" charset="0"/>
              </a:rPr>
              <a:t>La imagen es para atractivo visual y para poner de relieve los futuros temas de conversación</a:t>
            </a:r>
            <a:endParaRPr lang="en-US" baseline="0" dirty="0" smtClean="0"/>
          </a:p>
          <a:p>
            <a:r>
              <a:rPr lang="en-US" baseline="0" dirty="0" err="1" smtClean="0"/>
              <a:t>Primero</a:t>
            </a:r>
            <a:r>
              <a:rPr lang="en-US" baseline="0" dirty="0" smtClean="0"/>
              <a:t> </a:t>
            </a:r>
            <a:r>
              <a:rPr lang="en-US" baseline="0" dirty="0" err="1" smtClean="0"/>
              <a:t>veremos</a:t>
            </a:r>
            <a:r>
              <a:rPr lang="en-US" baseline="0" dirty="0" smtClean="0"/>
              <a:t> los </a:t>
            </a:r>
            <a:r>
              <a:rPr lang="en-US" baseline="0" dirty="0" err="1" smtClean="0"/>
              <a:t>transportadores</a:t>
            </a:r>
            <a:r>
              <a:rPr lang="en-US" baseline="0" dirty="0" smtClean="0"/>
              <a:t> </a:t>
            </a:r>
            <a:r>
              <a:rPr lang="en-US" baseline="0" dirty="0" err="1" smtClean="0"/>
              <a:t>luego</a:t>
            </a:r>
            <a:r>
              <a:rPr lang="en-US" baseline="0" dirty="0" smtClean="0"/>
              <a:t> los </a:t>
            </a:r>
            <a:r>
              <a:rPr lang="en-US" baseline="0" dirty="0" err="1" smtClean="0"/>
              <a:t>compactadores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13</a:t>
            </a:fld>
            <a:endParaRPr lang="en-US" dirty="0"/>
          </a:p>
        </p:txBody>
      </p:sp>
    </p:spTree>
    <p:extLst>
      <p:ext uri="{BB962C8B-B14F-4D97-AF65-F5344CB8AC3E}">
        <p14:creationId xmlns:p14="http://schemas.microsoft.com/office/powerpoint/2010/main" val="2240146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7D17391-042C-4BAE-A6F4-768DBD9B12D0}" type="datetime1">
              <a:rPr lang="en-US" smtClean="0"/>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pPr>
              <a:defRPr/>
            </a:pPr>
            <a:fld id="{D2182464-270D-E84E-B814-C1168EEB7DA8}" type="slidenum">
              <a:rPr lang="en-US"/>
              <a:pPr>
                <a:defRPr/>
              </a:pPr>
              <a:t>‹#›</a:t>
            </a:fld>
            <a:endParaRPr lang="en-US" dirty="0"/>
          </a:p>
        </p:txBody>
      </p:sp>
    </p:spTree>
    <p:extLst>
      <p:ext uri="{BB962C8B-B14F-4D97-AF65-F5344CB8AC3E}">
        <p14:creationId xmlns:p14="http://schemas.microsoft.com/office/powerpoint/2010/main" val="288588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D26F9FE1-6D89-4F2C-8987-F514BCC75666}"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7C1E742B-1E43-BF40-B441-520307C17AD8}" type="slidenum">
              <a:rPr lang="en-US"/>
              <a:pPr>
                <a:defRPr/>
              </a:pPr>
              <a:t>‹#›</a:t>
            </a:fld>
            <a:endParaRPr lang="en-US" dirty="0"/>
          </a:p>
        </p:txBody>
      </p:sp>
    </p:spTree>
    <p:extLst>
      <p:ext uri="{BB962C8B-B14F-4D97-AF65-F5344CB8AC3E}">
        <p14:creationId xmlns:p14="http://schemas.microsoft.com/office/powerpoint/2010/main" val="165551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BB4A386-4572-45F2-B56F-CC72B3B6FD98}"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1B3EF044-9BFB-7547-A658-006A6DC192A6}" type="slidenum">
              <a:rPr lang="en-US"/>
              <a:pPr>
                <a:defRPr/>
              </a:pPr>
              <a:t>‹#›</a:t>
            </a:fld>
            <a:endParaRPr lang="en-US" dirty="0"/>
          </a:p>
        </p:txBody>
      </p:sp>
    </p:spTree>
    <p:extLst>
      <p:ext uri="{BB962C8B-B14F-4D97-AF65-F5344CB8AC3E}">
        <p14:creationId xmlns:p14="http://schemas.microsoft.com/office/powerpoint/2010/main" val="146405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ea typeface="+mn-ea"/>
                <a:cs typeface="+mn-cs"/>
              </a:rPr>
              <a:t>“</a:t>
            </a:r>
          </a:p>
        </p:txBody>
      </p:sp>
      <p:sp>
        <p:nvSpPr>
          <p:cNvPr id="10" name="TextBox 9"/>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ea typeface="+mn-ea"/>
                <a:cs typeface="+mn-cs"/>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A0CDA63B-7C57-4A33-A767-AA462BAF5510}" type="datetime1">
              <a:rPr lang="en-US" smtClean="0"/>
              <a:pPr>
                <a:defRPr/>
              </a:pPr>
              <a:t>7/16/2018</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dirty="0"/>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pPr>
              <a:defRPr/>
            </a:pPr>
            <a:fld id="{2626751B-F298-2544-A69A-D47400AF123A}" type="slidenum">
              <a:rPr lang="en-US"/>
              <a:pPr>
                <a:defRPr/>
              </a:pPr>
              <a:t>‹#›</a:t>
            </a:fld>
            <a:endParaRPr lang="en-US" dirty="0"/>
          </a:p>
        </p:txBody>
      </p:sp>
    </p:spTree>
    <p:extLst>
      <p:ext uri="{BB962C8B-B14F-4D97-AF65-F5344CB8AC3E}">
        <p14:creationId xmlns:p14="http://schemas.microsoft.com/office/powerpoint/2010/main" val="322642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6F44D5E-3AA4-4117-8AF1-6308158808FF}"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pPr>
              <a:defRPr/>
            </a:pPr>
            <a:fld id="{E63CF0A5-C0EB-1F44-B928-8C940EC7E7A3}" type="slidenum">
              <a:rPr lang="en-US"/>
              <a:pPr>
                <a:defRPr/>
              </a:pPr>
              <a:t>‹#›</a:t>
            </a:fld>
            <a:endParaRPr lang="en-US" dirty="0"/>
          </a:p>
        </p:txBody>
      </p:sp>
    </p:spTree>
    <p:extLst>
      <p:ext uri="{BB962C8B-B14F-4D97-AF65-F5344CB8AC3E}">
        <p14:creationId xmlns:p14="http://schemas.microsoft.com/office/powerpoint/2010/main" val="420489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479C3256-0317-4CDA-A9E4-B36326B1DA91}" type="datetime1">
              <a:rPr lang="en-US" smtClean="0"/>
              <a:pPr>
                <a:defRPr/>
              </a:pPr>
              <a:t>7/16/2018</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dirty="0"/>
          </a:p>
        </p:txBody>
      </p:sp>
      <p:sp>
        <p:nvSpPr>
          <p:cNvPr id="20" name="Slide Number Placeholder 4"/>
          <p:cNvSpPr>
            <a:spLocks noGrp="1"/>
          </p:cNvSpPr>
          <p:nvPr>
            <p:ph type="sldNum" sz="quarter" idx="20"/>
          </p:nvPr>
        </p:nvSpPr>
        <p:spPr/>
        <p:txBody>
          <a:bodyPr/>
          <a:lstStyle>
            <a:lvl1pPr>
              <a:defRPr/>
            </a:lvl1pPr>
          </a:lstStyle>
          <a:p>
            <a:pPr>
              <a:defRPr/>
            </a:pPr>
            <a:fld id="{D175CE3A-B219-4F43-B555-4CB62C187F79}" type="slidenum">
              <a:rPr lang="en-US"/>
              <a:pPr>
                <a:defRPr/>
              </a:pPr>
              <a:t>‹#›</a:t>
            </a:fld>
            <a:endParaRPr lang="en-US" dirty="0"/>
          </a:p>
        </p:txBody>
      </p:sp>
    </p:spTree>
    <p:extLst>
      <p:ext uri="{BB962C8B-B14F-4D97-AF65-F5344CB8AC3E}">
        <p14:creationId xmlns:p14="http://schemas.microsoft.com/office/powerpoint/2010/main" val="144679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BD47C7BA-CB5E-468B-BECB-47FFB1E1749F}" type="datetime1">
              <a:rPr lang="en-US" smtClean="0"/>
              <a:pPr>
                <a:defRPr/>
              </a:pPr>
              <a:t>7/16/2018</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dirty="0"/>
          </a:p>
        </p:txBody>
      </p:sp>
      <p:sp>
        <p:nvSpPr>
          <p:cNvPr id="18" name="Slide Number Placeholder 4"/>
          <p:cNvSpPr>
            <a:spLocks noGrp="1"/>
          </p:cNvSpPr>
          <p:nvPr>
            <p:ph type="sldNum" sz="quarter" idx="25"/>
          </p:nvPr>
        </p:nvSpPr>
        <p:spPr/>
        <p:txBody>
          <a:bodyPr/>
          <a:lstStyle>
            <a:lvl1pPr>
              <a:defRPr/>
            </a:lvl1pPr>
          </a:lstStyle>
          <a:p>
            <a:pPr>
              <a:defRPr/>
            </a:pPr>
            <a:fld id="{E916C135-F1ED-3048-8E04-576589AD72F9}" type="slidenum">
              <a:rPr lang="en-US"/>
              <a:pPr>
                <a:defRPr/>
              </a:pPr>
              <a:t>‹#›</a:t>
            </a:fld>
            <a:endParaRPr lang="en-US" dirty="0"/>
          </a:p>
        </p:txBody>
      </p:sp>
    </p:spTree>
    <p:extLst>
      <p:ext uri="{BB962C8B-B14F-4D97-AF65-F5344CB8AC3E}">
        <p14:creationId xmlns:p14="http://schemas.microsoft.com/office/powerpoint/2010/main" val="205528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FC1521C7-4B82-49FE-B558-D0F927F07D63}" type="datetime1">
              <a:rPr lang="en-US" smtClean="0"/>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2E12E24E-D53E-2449-B7FC-874584A1BB80}" type="slidenum">
              <a:rPr lang="en-US"/>
              <a:pPr>
                <a:defRPr/>
              </a:pPr>
              <a:t>‹#›</a:t>
            </a:fld>
            <a:endParaRPr lang="en-US" dirty="0"/>
          </a:p>
        </p:txBody>
      </p:sp>
    </p:spTree>
    <p:extLst>
      <p:ext uri="{BB962C8B-B14F-4D97-AF65-F5344CB8AC3E}">
        <p14:creationId xmlns:p14="http://schemas.microsoft.com/office/powerpoint/2010/main" val="155325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E1EEC266-59A6-4815-92FC-668EAC85B69A}" type="datetime1">
              <a:rPr lang="en-US" smtClean="0"/>
              <a:pPr>
                <a:defRPr/>
              </a:pPr>
              <a:t>7/16/2018</a:t>
            </a:fld>
            <a:endParaRPr lang="en-US" dirty="0"/>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a:lvl1pPr>
          </a:lstStyle>
          <a:p>
            <a:pPr>
              <a:defRPr/>
            </a:pPr>
            <a:fld id="{8057E4EA-1BE1-0345-85CC-03E23279508D}" type="slidenum">
              <a:rPr lang="en-US"/>
              <a:pPr>
                <a:defRPr/>
              </a:pPr>
              <a:t>‹#›</a:t>
            </a:fld>
            <a:endParaRPr lang="en-US" dirty="0"/>
          </a:p>
        </p:txBody>
      </p:sp>
    </p:spTree>
    <p:extLst>
      <p:ext uri="{BB962C8B-B14F-4D97-AF65-F5344CB8AC3E}">
        <p14:creationId xmlns:p14="http://schemas.microsoft.com/office/powerpoint/2010/main" val="384313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E21B0C79-8DEC-4201-B4E5-DFF129C06DBB}" type="datetime1">
              <a:rPr lang="en-US" smtClean="0"/>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AC3671C0-9255-104D-9902-2A1404D8CBF5}" type="slidenum">
              <a:rPr lang="en-US"/>
              <a:pPr>
                <a:defRPr/>
              </a:pPr>
              <a:t>‹#›</a:t>
            </a:fld>
            <a:endParaRPr lang="en-US" dirty="0"/>
          </a:p>
        </p:txBody>
      </p:sp>
    </p:spTree>
    <p:extLst>
      <p:ext uri="{BB962C8B-B14F-4D97-AF65-F5344CB8AC3E}">
        <p14:creationId xmlns:p14="http://schemas.microsoft.com/office/powerpoint/2010/main" val="271047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50BD144-9234-48D1-9597-1577DABB6ABF}" type="datetime1">
              <a:rPr lang="en-US" smtClean="0"/>
              <a:pPr>
                <a:defRPr/>
              </a:pPr>
              <a:t>7/16/2018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pPr>
              <a:defRPr/>
            </a:pPr>
            <a:fld id="{68B9543D-9699-0649-80B4-AC5E260E027E}" type="slidenum">
              <a:rPr lang="en-US"/>
              <a:pPr>
                <a:defRPr/>
              </a:pPr>
              <a:t>‹#›</a:t>
            </a:fld>
            <a:endParaRPr lang="en-US" dirty="0"/>
          </a:p>
        </p:txBody>
      </p:sp>
    </p:spTree>
    <p:extLst>
      <p:ext uri="{BB962C8B-B14F-4D97-AF65-F5344CB8AC3E}">
        <p14:creationId xmlns:p14="http://schemas.microsoft.com/office/powerpoint/2010/main" val="418077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2662B811-AFED-48CD-8EBF-1E02A4CB76F5}"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415A83D8-41F4-E64C-A136-10DEBA966DFC}" type="slidenum">
              <a:rPr lang="en-US"/>
              <a:pPr>
                <a:defRPr/>
              </a:pPr>
              <a:t>‹#›</a:t>
            </a:fld>
            <a:endParaRPr lang="en-US" dirty="0"/>
          </a:p>
        </p:txBody>
      </p:sp>
    </p:spTree>
    <p:extLst>
      <p:ext uri="{BB962C8B-B14F-4D97-AF65-F5344CB8AC3E}">
        <p14:creationId xmlns:p14="http://schemas.microsoft.com/office/powerpoint/2010/main" val="6816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5BB6B2F7-7037-42DA-B288-B8C6EE0ACFAD}" type="datetime1">
              <a:rPr lang="en-US" smtClean="0"/>
              <a:pPr>
                <a:defRPr/>
              </a:pPr>
              <a:t>7/16/2018</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C4A45189-8B4A-D240-B6BA-BECB59D3E3D3}" type="slidenum">
              <a:rPr lang="en-US"/>
              <a:pPr>
                <a:defRPr/>
              </a:pPr>
              <a:t>‹#›</a:t>
            </a:fld>
            <a:endParaRPr lang="en-US" dirty="0"/>
          </a:p>
        </p:txBody>
      </p:sp>
    </p:spTree>
    <p:extLst>
      <p:ext uri="{BB962C8B-B14F-4D97-AF65-F5344CB8AC3E}">
        <p14:creationId xmlns:p14="http://schemas.microsoft.com/office/powerpoint/2010/main" val="38361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61769C42-7F76-49DB-945A-81749798B370}" type="datetime1">
              <a:rPr lang="en-US" smtClean="0"/>
              <a:pPr>
                <a:defRPr/>
              </a:pPr>
              <a:t>7/16/2018</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8BD36C43-96CE-514A-AA31-94606BC81173}" type="slidenum">
              <a:rPr lang="en-US"/>
              <a:pPr>
                <a:defRPr/>
              </a:pPr>
              <a:t>‹#›</a:t>
            </a:fld>
            <a:endParaRPr lang="en-US" dirty="0"/>
          </a:p>
        </p:txBody>
      </p:sp>
    </p:spTree>
    <p:extLst>
      <p:ext uri="{BB962C8B-B14F-4D97-AF65-F5344CB8AC3E}">
        <p14:creationId xmlns:p14="http://schemas.microsoft.com/office/powerpoint/2010/main" val="29512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9B6F3177-0A2C-436E-A520-D3EBEB2A0689}" type="datetime1">
              <a:rPr lang="en-US" smtClean="0"/>
              <a:pPr>
                <a:defRPr/>
              </a:pPr>
              <a:t>7/16/2018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0966BF50-076C-1B46-8DE5-71C4B65C2B4E}" type="slidenum">
              <a:rPr lang="en-US"/>
              <a:pPr>
                <a:defRPr/>
              </a:pPr>
              <a:t>‹#›</a:t>
            </a:fld>
            <a:endParaRPr lang="en-US" dirty="0"/>
          </a:p>
        </p:txBody>
      </p:sp>
    </p:spTree>
    <p:extLst>
      <p:ext uri="{BB962C8B-B14F-4D97-AF65-F5344CB8AC3E}">
        <p14:creationId xmlns:p14="http://schemas.microsoft.com/office/powerpoint/2010/main" val="16447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8FD4A06-9875-499D-BCD2-00D0F4320C79}"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3CF932E8-4538-0141-AB9E-B3914A7DC4C9}" type="slidenum">
              <a:rPr lang="en-US"/>
              <a:pPr>
                <a:defRPr/>
              </a:pPr>
              <a:t>‹#›</a:t>
            </a:fld>
            <a:endParaRPr lang="en-US" dirty="0"/>
          </a:p>
        </p:txBody>
      </p:sp>
    </p:spTree>
    <p:extLst>
      <p:ext uri="{BB962C8B-B14F-4D97-AF65-F5344CB8AC3E}">
        <p14:creationId xmlns:p14="http://schemas.microsoft.com/office/powerpoint/2010/main" val="29685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A272FE8-9B57-4A57-A169-DC9ED043D973}" type="datetime1">
              <a:rPr lang="en-US" smtClean="0"/>
              <a:pPr>
                <a:defRPr/>
              </a:pPr>
              <a:t>7/16/2018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302C02A1-C817-EC4C-89D0-4D6576CE1F4E}" type="slidenum">
              <a:rPr lang="en-US"/>
              <a:pPr>
                <a:defRPr/>
              </a:pPr>
              <a:t>‹#›</a:t>
            </a:fld>
            <a:endParaRPr lang="en-US" dirty="0"/>
          </a:p>
        </p:txBody>
      </p:sp>
    </p:spTree>
    <p:extLst>
      <p:ext uri="{BB962C8B-B14F-4D97-AF65-F5344CB8AC3E}">
        <p14:creationId xmlns:p14="http://schemas.microsoft.com/office/powerpoint/2010/main" val="126485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ea typeface="+mn-ea"/>
                <a:cs typeface="+mn-cs"/>
              </a:defRPr>
            </a:lvl1pPr>
          </a:lstStyle>
          <a:p>
            <a:pPr>
              <a:defRPr/>
            </a:pPr>
            <a:fld id="{75961BC6-44F8-4AA3-A24C-A7203373398C}" type="datetime1">
              <a:rPr lang="en-US" smtClean="0"/>
              <a:pPr>
                <a:defRPr/>
              </a:pPr>
              <a:t>7/16/2018</a:t>
            </a:fld>
            <a:endParaRPr lang="en-US" dirty="0"/>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a:spcBef>
                <a:spcPts val="0"/>
              </a:spcBef>
              <a:spcAft>
                <a:spcPts val="0"/>
              </a:spcAft>
              <a:defRPr sz="3600">
                <a:solidFill>
                  <a:schemeClr val="tx1">
                    <a:tint val="75000"/>
                  </a:schemeClr>
                </a:solidFill>
                <a:latin typeface="+mn-lt"/>
                <a:ea typeface="+mn-ea"/>
                <a:cs typeface="+mn-cs"/>
              </a:defRPr>
            </a:lvl1pPr>
          </a:lstStyle>
          <a:p>
            <a:pPr>
              <a:defRPr/>
            </a:pPr>
            <a:fld id="{15200992-EFCB-CE49-9A2C-45F851C1B12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2pPr>
      <a:lvl3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3pPr>
      <a:lvl4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4pPr>
      <a:lvl5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5pPr>
      <a:lvl6pPr marL="4572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6pPr>
      <a:lvl7pPr marL="9144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7pPr>
      <a:lvl8pPr marL="13716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8pPr>
      <a:lvl9pPr marL="18288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1511559" y="2631233"/>
            <a:ext cx="10468946" cy="1623526"/>
          </a:xfrm>
        </p:spPr>
        <p:txBody>
          <a:bodyPr/>
          <a:lstStyle/>
          <a:p>
            <a:pPr eaLnBrk="1" hangingPunct="1"/>
            <a:r>
              <a:rPr lang="en-US" sz="4800" dirty="0" smtClean="0">
                <a:latin typeface="Trebuchet MS" charset="0"/>
              </a:rPr>
              <a:t>Modulo 3</a:t>
            </a:r>
            <a:r>
              <a:rPr lang="en-US" dirty="0">
                <a:latin typeface="Trebuchet MS" charset="0"/>
              </a:rPr>
              <a:t/>
            </a:r>
            <a:br>
              <a:rPr lang="en-US" dirty="0">
                <a:latin typeface="Trebuchet MS" charset="0"/>
              </a:rPr>
            </a:br>
            <a:r>
              <a:rPr lang="en-US" sz="3200" dirty="0" err="1" smtClean="0"/>
              <a:t>Protección</a:t>
            </a:r>
            <a:r>
              <a:rPr lang="en-US" sz="3200" dirty="0" smtClean="0"/>
              <a:t> </a:t>
            </a:r>
            <a:r>
              <a:rPr lang="en-US" sz="3200" dirty="0"/>
              <a:t>de </a:t>
            </a:r>
            <a:r>
              <a:rPr lang="en-US" sz="3200" dirty="0" err="1"/>
              <a:t>máquina</a:t>
            </a:r>
            <a:r>
              <a:rPr lang="en-US" sz="3200" dirty="0"/>
              <a:t> </a:t>
            </a:r>
            <a:r>
              <a:rPr lang="en-US" sz="3200" dirty="0" smtClean="0">
                <a:latin typeface="Trebuchet MS" charset="0"/>
              </a:rPr>
              <a:t>Y </a:t>
            </a:r>
            <a:r>
              <a:rPr lang="en-US" sz="3200" dirty="0" err="1"/>
              <a:t>Aislamiento</a:t>
            </a:r>
            <a:r>
              <a:rPr lang="en-US" sz="3200" dirty="0"/>
              <a:t> de </a:t>
            </a:r>
            <a:r>
              <a:rPr lang="en-US" sz="3200" dirty="0" smtClean="0"/>
              <a:t/>
            </a:r>
            <a:br>
              <a:rPr lang="en-US" sz="3200" dirty="0" smtClean="0"/>
            </a:br>
            <a:r>
              <a:rPr lang="en-US" sz="3200" dirty="0"/>
              <a:t> </a:t>
            </a:r>
            <a:r>
              <a:rPr lang="en-US" sz="3200" dirty="0" err="1" smtClean="0"/>
              <a:t>Energía</a:t>
            </a:r>
            <a:endParaRPr lang="en-US" sz="3200" dirty="0">
              <a:latin typeface="Trebuchet MS" charset="0"/>
            </a:endParaRPr>
          </a:p>
        </p:txBody>
      </p:sp>
      <p:sp>
        <p:nvSpPr>
          <p:cNvPr id="20482" name="Subtitle 2"/>
          <p:cNvSpPr>
            <a:spLocks noGrp="1"/>
          </p:cNvSpPr>
          <p:nvPr>
            <p:ph type="subTitle" idx="1"/>
          </p:nvPr>
        </p:nvSpPr>
        <p:spPr>
          <a:xfrm>
            <a:off x="681038" y="4394200"/>
            <a:ext cx="8143875" cy="422275"/>
          </a:xfrm>
        </p:spPr>
        <p:txBody>
          <a:bodyPr/>
          <a:lstStyle/>
          <a:p>
            <a:pPr eaLnBrk="1" hangingPunct="1"/>
            <a:r>
              <a:rPr lang="en-US" dirty="0" err="1"/>
              <a:t>O</a:t>
            </a:r>
            <a:r>
              <a:rPr lang="en-US" dirty="0" err="1" smtClean="0"/>
              <a:t>peraciones</a:t>
            </a:r>
            <a:r>
              <a:rPr lang="en-US" dirty="0" smtClean="0"/>
              <a:t> </a:t>
            </a:r>
            <a:r>
              <a:rPr lang="en-US" dirty="0"/>
              <a:t>de </a:t>
            </a:r>
            <a:r>
              <a:rPr lang="en-US" dirty="0" err="1"/>
              <a:t>A</a:t>
            </a:r>
            <a:r>
              <a:rPr lang="en-US" dirty="0" err="1" smtClean="0"/>
              <a:t>lmacén</a:t>
            </a:r>
            <a:r>
              <a:rPr lang="en-US" dirty="0" smtClean="0"/>
              <a:t> </a:t>
            </a:r>
            <a:r>
              <a:rPr lang="en-US" dirty="0" smtClean="0">
                <a:latin typeface="Trebuchet MS" charset="0"/>
              </a:rPr>
              <a:t>Y </a:t>
            </a:r>
            <a:r>
              <a:rPr lang="en-US" dirty="0" err="1"/>
              <a:t>Consideraciones</a:t>
            </a:r>
            <a:r>
              <a:rPr lang="en-US" dirty="0"/>
              <a:t> de </a:t>
            </a:r>
            <a:r>
              <a:rPr lang="en-US" dirty="0" err="1"/>
              <a:t>E</a:t>
            </a:r>
            <a:r>
              <a:rPr lang="en-US" dirty="0" err="1" smtClean="0"/>
              <a:t>quipo</a:t>
            </a:r>
            <a:r>
              <a:rPr lang="en-US" dirty="0" smtClean="0"/>
              <a:t>  </a:t>
            </a:r>
            <a:r>
              <a:rPr lang="en-US" dirty="0" err="1" smtClean="0"/>
              <a:t>Automatizado</a:t>
            </a:r>
            <a:endParaRPr lang="en-US" dirty="0">
              <a:latin typeface="Trebuchet M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Proteccion</a:t>
            </a:r>
            <a:r>
              <a:rPr lang="en-US" baseline="0" dirty="0" smtClean="0"/>
              <a:t> </a:t>
            </a:r>
            <a:r>
              <a:rPr lang="en-US" baseline="0" dirty="0" err="1" smtClean="0"/>
              <a:t>para</a:t>
            </a:r>
            <a:r>
              <a:rPr lang="en-US" baseline="0" dirty="0" smtClean="0"/>
              <a:t> el </a:t>
            </a:r>
            <a:r>
              <a:rPr lang="en-US" baseline="0" dirty="0" err="1" smtClean="0"/>
              <a:t>Denunciante</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smtClean="0"/>
              <a:t>El</a:t>
            </a:r>
            <a:r>
              <a:rPr lang="en-US" sz="2800" baseline="0" dirty="0" smtClean="0"/>
              <a:t> </a:t>
            </a:r>
            <a:r>
              <a:rPr lang="en-US" sz="2800" baseline="0" dirty="0" err="1" smtClean="0"/>
              <a:t>empleador</a:t>
            </a:r>
            <a:r>
              <a:rPr lang="en-US" sz="2800" baseline="0" dirty="0" smtClean="0"/>
              <a:t> no </a:t>
            </a:r>
            <a:r>
              <a:rPr lang="en-US" sz="2800" baseline="0" dirty="0" err="1" smtClean="0"/>
              <a:t>puede</a:t>
            </a:r>
            <a:r>
              <a:rPr lang="en-US" sz="2800" baseline="0" dirty="0" smtClean="0"/>
              <a:t> </a:t>
            </a:r>
            <a:r>
              <a:rPr lang="en-US" sz="2800" baseline="0" dirty="0" err="1" smtClean="0"/>
              <a:t>tomar</a:t>
            </a:r>
            <a:r>
              <a:rPr lang="en-US" sz="2800" baseline="0" dirty="0" smtClean="0"/>
              <a:t> </a:t>
            </a:r>
            <a:r>
              <a:rPr lang="en-US" sz="2800" baseline="0" dirty="0" err="1" smtClean="0"/>
              <a:t>ninguna</a:t>
            </a:r>
            <a:r>
              <a:rPr lang="en-US" sz="2800" baseline="0" dirty="0" smtClean="0"/>
              <a:t> </a:t>
            </a:r>
            <a:r>
              <a:rPr lang="en-US" sz="2800" baseline="0" dirty="0" err="1" smtClean="0"/>
              <a:t>accion</a:t>
            </a:r>
            <a:r>
              <a:rPr lang="en-US" sz="2800" baseline="0" dirty="0" smtClean="0"/>
              <a:t> </a:t>
            </a:r>
            <a:r>
              <a:rPr lang="en-US" sz="2800" baseline="0" dirty="0" err="1" smtClean="0"/>
              <a:t>adversa</a:t>
            </a:r>
            <a:r>
              <a:rPr lang="en-US" sz="2800" baseline="0" dirty="0" smtClean="0"/>
              <a:t> contra el </a:t>
            </a:r>
            <a:r>
              <a:rPr lang="en-US" sz="2800" baseline="0" dirty="0" err="1" smtClean="0"/>
              <a:t>empleado</a:t>
            </a:r>
            <a:r>
              <a:rPr lang="en-US" sz="2800" baseline="0" dirty="0" smtClean="0"/>
              <a:t> </a:t>
            </a:r>
            <a:r>
              <a:rPr lang="en-US" sz="2800" baseline="0" dirty="0" err="1" smtClean="0"/>
              <a:t>por</a:t>
            </a:r>
            <a:r>
              <a:rPr lang="en-US" sz="2800" baseline="0" dirty="0" smtClean="0"/>
              <a:t> </a:t>
            </a:r>
            <a:r>
              <a:rPr lang="en-US" sz="2800" baseline="0" dirty="0" err="1" smtClean="0"/>
              <a:t>dedicarse</a:t>
            </a:r>
            <a:r>
              <a:rPr lang="en-US" sz="2800" baseline="0" dirty="0" smtClean="0"/>
              <a:t> a </a:t>
            </a:r>
            <a:r>
              <a:rPr lang="en-US" sz="2800" baseline="0" dirty="0" err="1" smtClean="0"/>
              <a:t>alguna</a:t>
            </a:r>
            <a:r>
              <a:rPr lang="en-US" sz="2800" baseline="0" dirty="0" smtClean="0"/>
              <a:t> </a:t>
            </a:r>
            <a:r>
              <a:rPr lang="en-US" sz="2800" baseline="0" dirty="0" err="1" smtClean="0"/>
              <a:t>actividad</a:t>
            </a:r>
            <a:r>
              <a:rPr lang="en-US" sz="2800" baseline="0" dirty="0" smtClean="0"/>
              <a:t> </a:t>
            </a:r>
            <a:r>
              <a:rPr lang="en-US" sz="2800" baseline="0" dirty="0" err="1" smtClean="0"/>
              <a:t>protegida</a:t>
            </a:r>
            <a:r>
              <a:rPr lang="en-US" sz="2800" baseline="0" dirty="0" smtClean="0"/>
              <a:t>.</a:t>
            </a:r>
            <a:endParaRPr lang="en-US" sz="2800" dirty="0" smtClean="0"/>
          </a:p>
          <a:p>
            <a:endParaRPr lang="en-US" dirty="0"/>
          </a:p>
        </p:txBody>
      </p:sp>
      <p:pic>
        <p:nvPicPr>
          <p:cNvPr id="4" name="Picture 3" title="Picture of a whistle"/>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8640733" y="4006735"/>
            <a:ext cx="3261864" cy="201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311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52475"/>
            <a:ext cx="9994900" cy="1081088"/>
          </a:xfrm>
        </p:spPr>
        <p:txBody>
          <a:bodyPr/>
          <a:lstStyle/>
          <a:p>
            <a:r>
              <a:rPr lang="en-US" dirty="0" smtClean="0"/>
              <a:t> </a:t>
            </a:r>
            <a:r>
              <a:rPr lang="en-US" dirty="0" err="1" smtClean="0"/>
              <a:t>Proteccion</a:t>
            </a:r>
            <a:r>
              <a:rPr lang="en-US" baseline="0" dirty="0" smtClean="0"/>
              <a:t> </a:t>
            </a:r>
            <a:r>
              <a:rPr lang="en-US" baseline="0" dirty="0" smtClean="0"/>
              <a:t>para el </a:t>
            </a:r>
            <a:r>
              <a:rPr lang="en-US" baseline="0" dirty="0" err="1" smtClean="0"/>
              <a:t>Denunciante</a:t>
            </a:r>
            <a:r>
              <a:rPr lang="en-US" baseline="0" dirty="0" smtClean="0"/>
              <a:t> </a:t>
            </a:r>
            <a:endParaRPr lang="en-US" dirty="0"/>
          </a:p>
        </p:txBody>
      </p:sp>
      <p:sp>
        <p:nvSpPr>
          <p:cNvPr id="3" name="Content Placeholder 2"/>
          <p:cNvSpPr>
            <a:spLocks noGrp="1"/>
          </p:cNvSpPr>
          <p:nvPr>
            <p:ph idx="1"/>
          </p:nvPr>
        </p:nvSpPr>
        <p:spPr>
          <a:xfrm>
            <a:off x="680321" y="2336873"/>
            <a:ext cx="9613861" cy="4147054"/>
          </a:xfrm>
        </p:spPr>
        <p:txBody>
          <a:bodyPr>
            <a:normAutofit fontScale="92500" lnSpcReduction="10000"/>
          </a:bodyPr>
          <a:lstStyle/>
          <a:p>
            <a:endParaRPr lang="en-US" sz="2800" dirty="0" smtClean="0"/>
          </a:p>
          <a:p>
            <a:r>
              <a:rPr lang="en-US" sz="3600" dirty="0" err="1" smtClean="0"/>
              <a:t>Actividades</a:t>
            </a:r>
            <a:r>
              <a:rPr lang="en-US" sz="3600" baseline="0" dirty="0" smtClean="0"/>
              <a:t> </a:t>
            </a:r>
            <a:r>
              <a:rPr lang="en-US" sz="3600" baseline="0" dirty="0" err="1" smtClean="0"/>
              <a:t>Protegidas</a:t>
            </a:r>
            <a:r>
              <a:rPr lang="en-US" sz="3600" baseline="0" dirty="0" smtClean="0"/>
              <a:t>:</a:t>
            </a:r>
            <a:endParaRPr lang="en-US" sz="3600" dirty="0" smtClean="0"/>
          </a:p>
          <a:p>
            <a:endParaRPr lang="en-US" sz="3600" dirty="0" smtClean="0"/>
          </a:p>
          <a:p>
            <a:pPr lvl="1"/>
            <a:r>
              <a:rPr lang="en-US" sz="2400" dirty="0" smtClean="0"/>
              <a:t>Dar</a:t>
            </a:r>
            <a:r>
              <a:rPr lang="en-US" sz="2400" baseline="0" dirty="0" smtClean="0"/>
              <a:t> </a:t>
            </a:r>
            <a:r>
              <a:rPr lang="en-US" sz="2400" baseline="0" dirty="0" err="1" smtClean="0"/>
              <a:t>queja</a:t>
            </a:r>
            <a:r>
              <a:rPr lang="en-US" sz="2400" baseline="0" dirty="0" smtClean="0"/>
              <a:t> de </a:t>
            </a:r>
            <a:r>
              <a:rPr lang="en-US" sz="2400" baseline="0" dirty="0" err="1" smtClean="0"/>
              <a:t>salud</a:t>
            </a:r>
            <a:r>
              <a:rPr lang="en-US" sz="2400" baseline="0" dirty="0" smtClean="0"/>
              <a:t> y </a:t>
            </a:r>
            <a:r>
              <a:rPr lang="en-US" sz="2400" baseline="0" dirty="0" err="1" smtClean="0"/>
              <a:t>seguriudad</a:t>
            </a:r>
            <a:r>
              <a:rPr lang="en-US" sz="2400" baseline="0" dirty="0" smtClean="0"/>
              <a:t> a un supervisor</a:t>
            </a:r>
            <a:endParaRPr lang="en-US" sz="2400" dirty="0" smtClean="0"/>
          </a:p>
          <a:p>
            <a:pPr lvl="1"/>
            <a:r>
              <a:rPr lang="en-US" sz="2400" dirty="0" smtClean="0"/>
              <a:t>Dar</a:t>
            </a:r>
            <a:r>
              <a:rPr lang="en-US" sz="2400" baseline="0" dirty="0" smtClean="0"/>
              <a:t> </a:t>
            </a:r>
            <a:r>
              <a:rPr lang="en-US" sz="2400" baseline="0" dirty="0" err="1" smtClean="0"/>
              <a:t>queja</a:t>
            </a:r>
            <a:r>
              <a:rPr lang="en-US" sz="2400" baseline="0" dirty="0" smtClean="0"/>
              <a:t> de </a:t>
            </a:r>
            <a:r>
              <a:rPr lang="en-US" sz="2400" baseline="0" dirty="0" err="1" smtClean="0"/>
              <a:t>salud</a:t>
            </a:r>
            <a:r>
              <a:rPr lang="en-US" sz="2400" baseline="0" dirty="0" smtClean="0"/>
              <a:t> y </a:t>
            </a:r>
            <a:r>
              <a:rPr lang="en-US" sz="2400" baseline="0" dirty="0" err="1" smtClean="0"/>
              <a:t>seguridad</a:t>
            </a:r>
            <a:r>
              <a:rPr lang="en-US" sz="2400" baseline="0" dirty="0" smtClean="0"/>
              <a:t> al </a:t>
            </a:r>
            <a:r>
              <a:rPr lang="en-US" sz="2400" baseline="0" dirty="0" err="1" smtClean="0"/>
              <a:t>Govierno</a:t>
            </a:r>
            <a:endParaRPr lang="en-US" sz="2400" dirty="0" smtClean="0"/>
          </a:p>
          <a:p>
            <a:pPr lvl="1"/>
            <a:r>
              <a:rPr lang="en-US" sz="2400" dirty="0" err="1" smtClean="0"/>
              <a:t>Reportar</a:t>
            </a:r>
            <a:r>
              <a:rPr lang="en-US" sz="2400" baseline="0" dirty="0" smtClean="0"/>
              <a:t> </a:t>
            </a:r>
            <a:r>
              <a:rPr lang="en-US" sz="2400" baseline="0" dirty="0" err="1" smtClean="0"/>
              <a:t>lecciones</a:t>
            </a:r>
            <a:r>
              <a:rPr lang="en-US" sz="2400" baseline="0" dirty="0" smtClean="0"/>
              <a:t> y </a:t>
            </a:r>
            <a:r>
              <a:rPr lang="en-US" sz="2400" baseline="0" dirty="0" err="1" smtClean="0"/>
              <a:t>enfermedades</a:t>
            </a:r>
            <a:r>
              <a:rPr lang="en-US" sz="2400" baseline="0" dirty="0" smtClean="0"/>
              <a:t> </a:t>
            </a:r>
            <a:r>
              <a:rPr lang="en-US" sz="2400" baseline="0" dirty="0" err="1" smtClean="0"/>
              <a:t>relaccionadas</a:t>
            </a:r>
            <a:r>
              <a:rPr lang="en-US" sz="2400" baseline="0" dirty="0" smtClean="0"/>
              <a:t> con el </a:t>
            </a:r>
            <a:r>
              <a:rPr lang="en-US" sz="2400" baseline="0" dirty="0" err="1" smtClean="0"/>
              <a:t>trabajo</a:t>
            </a:r>
            <a:endParaRPr lang="en-US" sz="2400" dirty="0" smtClean="0"/>
          </a:p>
          <a:p>
            <a:pPr lvl="1"/>
            <a:r>
              <a:rPr lang="en-US" sz="2400" dirty="0" err="1" smtClean="0"/>
              <a:t>Coperarr</a:t>
            </a:r>
            <a:r>
              <a:rPr lang="en-US" sz="2400" baseline="0" dirty="0" smtClean="0"/>
              <a:t> en la </a:t>
            </a:r>
            <a:r>
              <a:rPr lang="en-US" sz="2400" baseline="0" dirty="0" err="1" smtClean="0"/>
              <a:t>investigacion</a:t>
            </a:r>
            <a:r>
              <a:rPr lang="en-US" sz="2400" baseline="0" dirty="0" smtClean="0"/>
              <a:t> y </a:t>
            </a:r>
            <a:r>
              <a:rPr lang="en-US" sz="2400" baseline="0" dirty="0" err="1" smtClean="0"/>
              <a:t>reportes</a:t>
            </a:r>
            <a:endParaRPr lang="en-US" sz="2400" dirty="0" smtClean="0"/>
          </a:p>
          <a:p>
            <a:pPr lvl="1"/>
            <a:r>
              <a:rPr lang="en-US" sz="2400" dirty="0" err="1" smtClean="0"/>
              <a:t>Requerir</a:t>
            </a:r>
            <a:r>
              <a:rPr lang="en-US" sz="2400" baseline="0" dirty="0" smtClean="0"/>
              <a:t> </a:t>
            </a:r>
            <a:r>
              <a:rPr lang="en-US" sz="2400" baseline="0" dirty="0" err="1" smtClean="0"/>
              <a:t>datos</a:t>
            </a:r>
            <a:r>
              <a:rPr lang="en-US" sz="2400" baseline="0" dirty="0" smtClean="0"/>
              <a:t> de </a:t>
            </a:r>
            <a:r>
              <a:rPr lang="en-US" sz="2400" baseline="0" dirty="0" err="1" smtClean="0"/>
              <a:t>seguridad</a:t>
            </a:r>
            <a:endParaRPr lang="en-US" sz="2400" dirty="0" smtClean="0"/>
          </a:p>
          <a:p>
            <a:pPr lvl="1"/>
            <a:r>
              <a:rPr lang="en-US" sz="2400" dirty="0" err="1" smtClean="0"/>
              <a:t>Testificar</a:t>
            </a:r>
            <a:endParaRPr lang="en-US" sz="2400" dirty="0" smtClean="0"/>
          </a:p>
          <a:p>
            <a:pPr lvl="1"/>
            <a:r>
              <a:rPr lang="en-US" sz="2400" dirty="0" err="1" smtClean="0"/>
              <a:t>Negarse</a:t>
            </a:r>
            <a:r>
              <a:rPr lang="en-US" sz="2400" baseline="0" dirty="0" smtClean="0"/>
              <a:t> </a:t>
            </a:r>
            <a:r>
              <a:rPr lang="en-US" sz="2400" baseline="0" dirty="0" err="1" smtClean="0"/>
              <a:t>hacer</a:t>
            </a:r>
            <a:r>
              <a:rPr lang="en-US" sz="2400" baseline="0" dirty="0" smtClean="0"/>
              <a:t> un </a:t>
            </a:r>
            <a:r>
              <a:rPr lang="en-US" sz="2400" baseline="0" dirty="0" err="1" smtClean="0"/>
              <a:t>trabajo</a:t>
            </a:r>
            <a:r>
              <a:rPr lang="en-US" sz="2400" baseline="0" dirty="0" smtClean="0"/>
              <a:t> </a:t>
            </a:r>
            <a:r>
              <a:rPr lang="en-US" sz="2400" baseline="0" dirty="0" err="1" smtClean="0"/>
              <a:t>riesgoso</a:t>
            </a:r>
            <a:r>
              <a:rPr lang="en-US" sz="2400" baseline="0" dirty="0" smtClean="0"/>
              <a:t> </a:t>
            </a:r>
            <a:endParaRPr lang="en-US" sz="2400" dirty="0" smtClean="0"/>
          </a:p>
          <a:p>
            <a:pPr lvl="1"/>
            <a:endParaRPr lang="en-US" dirty="0" smtClean="0"/>
          </a:p>
          <a:p>
            <a:endParaRPr lang="en-US" dirty="0"/>
          </a:p>
        </p:txBody>
      </p:sp>
    </p:spTree>
    <p:extLst>
      <p:ext uri="{BB962C8B-B14F-4D97-AF65-F5344CB8AC3E}">
        <p14:creationId xmlns:p14="http://schemas.microsoft.com/office/powerpoint/2010/main" val="201408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Parte 1</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600" i="1" dirty="0" err="1" smtClean="0">
                <a:solidFill>
                  <a:srgbClr val="FFC000"/>
                </a:solidFill>
                <a:effectLst>
                  <a:outerShdw blurRad="38100" dist="38100" dir="2700000" algn="tl">
                    <a:srgbClr val="000000">
                      <a:alpha val="43137"/>
                    </a:srgbClr>
                  </a:outerShdw>
                </a:effectLst>
              </a:rPr>
              <a:t>Riesgos</a:t>
            </a:r>
            <a:r>
              <a:rPr lang="en-US" sz="6600" i="1" baseline="0" dirty="0" smtClean="0">
                <a:solidFill>
                  <a:srgbClr val="FFC000"/>
                </a:solidFill>
                <a:effectLst>
                  <a:outerShdw blurRad="38100" dist="38100" dir="2700000" algn="tl">
                    <a:srgbClr val="000000">
                      <a:alpha val="43137"/>
                    </a:srgbClr>
                  </a:outerShdw>
                </a:effectLst>
              </a:rPr>
              <a:t> </a:t>
            </a:r>
            <a:r>
              <a:rPr lang="en-US" sz="6600" i="1" baseline="0" dirty="0" err="1" smtClean="0">
                <a:solidFill>
                  <a:srgbClr val="FFC000"/>
                </a:solidFill>
                <a:effectLst>
                  <a:outerShdw blurRad="38100" dist="38100" dir="2700000" algn="tl">
                    <a:srgbClr val="000000">
                      <a:alpha val="43137"/>
                    </a:srgbClr>
                  </a:outerShdw>
                </a:effectLst>
              </a:rPr>
              <a:t>Comunes</a:t>
            </a:r>
            <a:r>
              <a:rPr lang="en-US" sz="6600" i="1" baseline="0" dirty="0" smtClean="0">
                <a:solidFill>
                  <a:srgbClr val="FFC000"/>
                </a:solidFill>
                <a:effectLst>
                  <a:outerShdw blurRad="38100" dist="38100" dir="2700000" algn="tl">
                    <a:srgbClr val="000000">
                      <a:alpha val="43137"/>
                    </a:srgbClr>
                  </a:outerShdw>
                </a:effectLst>
              </a:rPr>
              <a:t> de </a:t>
            </a:r>
            <a:r>
              <a:rPr lang="en-US" sz="6600" i="1" baseline="0" dirty="0" err="1" smtClean="0">
                <a:solidFill>
                  <a:srgbClr val="FFC000"/>
                </a:solidFill>
                <a:effectLst>
                  <a:outerShdw blurRad="38100" dist="38100" dir="2700000" algn="tl">
                    <a:srgbClr val="000000">
                      <a:alpha val="43137"/>
                    </a:srgbClr>
                  </a:outerShdw>
                </a:effectLst>
              </a:rPr>
              <a:t>Maquinaria</a:t>
            </a:r>
            <a:endParaRPr lang="en-US" sz="6600" i="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Maquinaria</a:t>
            </a:r>
            <a:r>
              <a:rPr lang="en-US" baseline="0" dirty="0" smtClean="0"/>
              <a:t> </a:t>
            </a:r>
            <a:r>
              <a:rPr lang="en-US" baseline="0" dirty="0" err="1" smtClean="0"/>
              <a:t>comun</a:t>
            </a:r>
            <a:r>
              <a:rPr lang="en-US" baseline="0" dirty="0" smtClean="0"/>
              <a:t> en </a:t>
            </a:r>
            <a:r>
              <a:rPr lang="en-US" baseline="0" dirty="0" err="1" smtClean="0"/>
              <a:t>Almacenamiento</a:t>
            </a:r>
            <a:endParaRPr lang="en-US" dirty="0"/>
          </a:p>
        </p:txBody>
      </p:sp>
      <p:sp>
        <p:nvSpPr>
          <p:cNvPr id="3" name="Content Placeholder 2"/>
          <p:cNvSpPr>
            <a:spLocks noGrp="1"/>
          </p:cNvSpPr>
          <p:nvPr>
            <p:ph idx="1"/>
          </p:nvPr>
        </p:nvSpPr>
        <p:spPr/>
        <p:txBody>
          <a:bodyPr/>
          <a:lstStyle/>
          <a:p>
            <a:pPr>
              <a:buNone/>
            </a:pPr>
            <a:r>
              <a:rPr lang="en-US" sz="2800" dirty="0" smtClean="0"/>
              <a:t>	</a:t>
            </a:r>
            <a:r>
              <a:rPr lang="en-US" sz="2800" dirty="0" err="1" smtClean="0"/>
              <a:t>Existen</a:t>
            </a:r>
            <a:r>
              <a:rPr lang="en-US" sz="2800" baseline="0" dirty="0" smtClean="0"/>
              <a:t> </a:t>
            </a:r>
            <a:r>
              <a:rPr lang="en-US" sz="2800" baseline="0" dirty="0" err="1" smtClean="0"/>
              <a:t>varias</a:t>
            </a:r>
            <a:r>
              <a:rPr lang="en-US" sz="2800" baseline="0" dirty="0" smtClean="0"/>
              <a:t> </a:t>
            </a:r>
            <a:r>
              <a:rPr lang="en-US" sz="2800" baseline="0" dirty="0" err="1" smtClean="0"/>
              <a:t>maquinas</a:t>
            </a:r>
            <a:r>
              <a:rPr lang="en-US" sz="2800" baseline="0" dirty="0" smtClean="0"/>
              <a:t> </a:t>
            </a:r>
            <a:r>
              <a:rPr lang="en-US" sz="2800" baseline="0" dirty="0" err="1" smtClean="0"/>
              <a:t>que</a:t>
            </a:r>
            <a:r>
              <a:rPr lang="en-US" sz="2800" baseline="0" dirty="0" smtClean="0"/>
              <a:t> se </a:t>
            </a:r>
            <a:r>
              <a:rPr lang="en-US" sz="2800" baseline="0" dirty="0" err="1" smtClean="0"/>
              <a:t>utilizan</a:t>
            </a:r>
            <a:r>
              <a:rPr lang="en-US" sz="2800" baseline="0" dirty="0" smtClean="0"/>
              <a:t> en </a:t>
            </a:r>
            <a:r>
              <a:rPr lang="en-US" sz="2800" baseline="0" dirty="0" err="1" smtClean="0"/>
              <a:t>almacenes</a:t>
            </a:r>
            <a:r>
              <a:rPr lang="en-US" sz="2800" baseline="0" dirty="0" smtClean="0"/>
              <a:t>, </a:t>
            </a:r>
            <a:r>
              <a:rPr lang="en-US" sz="2800" dirty="0" err="1" smtClean="0"/>
              <a:t>algunas</a:t>
            </a:r>
            <a:r>
              <a:rPr lang="en-US" sz="2800" baseline="0" dirty="0" smtClean="0"/>
              <a:t> son </a:t>
            </a:r>
            <a:r>
              <a:rPr lang="en-US" sz="2800" baseline="0" dirty="0" err="1" smtClean="0"/>
              <a:t>mas</a:t>
            </a:r>
            <a:r>
              <a:rPr lang="en-US" sz="2800" baseline="0" dirty="0" smtClean="0"/>
              <a:t> </a:t>
            </a:r>
            <a:r>
              <a:rPr lang="en-US" sz="2800" baseline="0" dirty="0" err="1" smtClean="0"/>
              <a:t>comunes</a:t>
            </a:r>
            <a:r>
              <a:rPr lang="en-US" sz="2800" baseline="0" dirty="0" smtClean="0"/>
              <a:t>:</a:t>
            </a:r>
            <a:endParaRPr lang="en-US" sz="2800" dirty="0" smtClean="0"/>
          </a:p>
          <a:p>
            <a:pPr>
              <a:buNone/>
            </a:pPr>
            <a:endParaRPr lang="en-US" dirty="0" smtClean="0"/>
          </a:p>
          <a:p>
            <a:pPr lvl="1"/>
            <a:r>
              <a:rPr lang="en-US" sz="2400" dirty="0" err="1" smtClean="0"/>
              <a:t>Transportadores</a:t>
            </a:r>
            <a:endParaRPr lang="en-US" sz="2400" dirty="0" smtClean="0"/>
          </a:p>
          <a:p>
            <a:pPr lvl="2"/>
            <a:r>
              <a:rPr lang="en-US" sz="2200" dirty="0" smtClean="0"/>
              <a:t>Mover</a:t>
            </a:r>
            <a:r>
              <a:rPr lang="en-US" sz="2200" baseline="0" dirty="0" smtClean="0"/>
              <a:t> </a:t>
            </a:r>
            <a:r>
              <a:rPr lang="en-US" sz="2200" baseline="0" dirty="0" err="1" smtClean="0"/>
              <a:t>materiales</a:t>
            </a:r>
            <a:r>
              <a:rPr lang="en-US" sz="2200" baseline="0" dirty="0" smtClean="0"/>
              <a:t> y </a:t>
            </a:r>
            <a:r>
              <a:rPr lang="en-US" sz="2200" baseline="0" dirty="0" err="1" smtClean="0"/>
              <a:t>cajas</a:t>
            </a:r>
            <a:endParaRPr lang="en-US" sz="2200" dirty="0" smtClean="0"/>
          </a:p>
          <a:p>
            <a:pPr lvl="2"/>
            <a:endParaRPr lang="en-US" sz="2200" dirty="0" smtClean="0"/>
          </a:p>
          <a:p>
            <a:pPr lvl="1"/>
            <a:r>
              <a:rPr lang="en-US" sz="2400" dirty="0" err="1" smtClean="0"/>
              <a:t>Compactadores</a:t>
            </a:r>
            <a:r>
              <a:rPr lang="en-US" sz="2400" baseline="0" dirty="0" smtClean="0"/>
              <a:t> </a:t>
            </a:r>
            <a:endParaRPr lang="en-US" sz="2400" dirty="0" smtClean="0"/>
          </a:p>
          <a:p>
            <a:pPr lvl="2"/>
            <a:r>
              <a:rPr lang="en-US" sz="2200" dirty="0" err="1" smtClean="0"/>
              <a:t>Embalaje</a:t>
            </a:r>
            <a:r>
              <a:rPr lang="en-US" sz="2200" baseline="0" dirty="0" smtClean="0"/>
              <a:t> de carton y </a:t>
            </a:r>
            <a:r>
              <a:rPr lang="en-US" sz="2200" baseline="0" dirty="0" err="1" smtClean="0"/>
              <a:t>otros</a:t>
            </a:r>
            <a:r>
              <a:rPr lang="en-US" sz="2200" baseline="0" dirty="0" smtClean="0"/>
              <a:t> </a:t>
            </a:r>
            <a:r>
              <a:rPr lang="en-US" sz="2200" baseline="0" dirty="0" err="1" smtClean="0"/>
              <a:t>materiales</a:t>
            </a:r>
            <a:r>
              <a:rPr lang="en-US" sz="2200" baseline="0" dirty="0" smtClean="0"/>
              <a:t> </a:t>
            </a:r>
            <a:endParaRPr lang="en-US" sz="2200" dirty="0" smtClean="0"/>
          </a:p>
          <a:p>
            <a:pPr lvl="2"/>
            <a:endParaRPr lang="en-US" sz="2200" dirty="0" smtClean="0"/>
          </a:p>
          <a:p>
            <a:pPr>
              <a:buNone/>
            </a:pPr>
            <a:r>
              <a:rPr lang="en-US" sz="2800" dirty="0" err="1" smtClean="0"/>
              <a:t>Vigilencia</a:t>
            </a:r>
            <a:r>
              <a:rPr lang="en-US" sz="2800" baseline="0" dirty="0" smtClean="0"/>
              <a:t> </a:t>
            </a:r>
            <a:r>
              <a:rPr lang="en-US" sz="2800" baseline="0" dirty="0" err="1" smtClean="0"/>
              <a:t>es</a:t>
            </a:r>
            <a:r>
              <a:rPr lang="en-US" sz="2800" baseline="0" dirty="0" smtClean="0"/>
              <a:t> </a:t>
            </a:r>
            <a:r>
              <a:rPr lang="en-US" sz="2800" baseline="0" dirty="0" err="1" smtClean="0"/>
              <a:t>necesaria</a:t>
            </a:r>
            <a:r>
              <a:rPr lang="en-US" sz="2800" baseline="0" dirty="0" smtClean="0"/>
              <a:t> </a:t>
            </a:r>
            <a:r>
              <a:rPr lang="en-US" sz="2800" baseline="0" dirty="0" err="1" smtClean="0"/>
              <a:t>para</a:t>
            </a:r>
            <a:r>
              <a:rPr lang="en-US" sz="2800" baseline="0" dirty="0" smtClean="0"/>
              <a:t> </a:t>
            </a:r>
            <a:r>
              <a:rPr lang="en-US" sz="2800" baseline="0" dirty="0" err="1" smtClean="0"/>
              <a:t>prevenir</a:t>
            </a:r>
            <a:r>
              <a:rPr lang="en-US" sz="2800" baseline="0" dirty="0" smtClean="0"/>
              <a:t> </a:t>
            </a:r>
            <a:r>
              <a:rPr lang="en-US" sz="2800" baseline="0" dirty="0" err="1" smtClean="0"/>
              <a:t>lesiones</a:t>
            </a:r>
            <a:r>
              <a:rPr lang="en-US" sz="2800" dirty="0" smtClean="0"/>
              <a:t>. 	</a:t>
            </a:r>
          </a:p>
          <a:p>
            <a:pPr>
              <a:buNone/>
            </a:pPr>
            <a:endParaRPr lang="en-US" sz="2800" dirty="0" smtClean="0"/>
          </a:p>
          <a:p>
            <a:pPr lvl="1"/>
            <a:endParaRPr lang="en-US" sz="2800" dirty="0" smtClean="0"/>
          </a:p>
          <a:p>
            <a:pPr lvl="1">
              <a:buNone/>
            </a:pPr>
            <a:endParaRPr lang="en-US" sz="2400" dirty="0"/>
          </a:p>
        </p:txBody>
      </p:sp>
      <p:pic>
        <p:nvPicPr>
          <p:cNvPr id="49154" name="Picture 2" descr="Material Handling and Conveyor Syste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3421" y="3576398"/>
            <a:ext cx="359764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1663" y="649288"/>
            <a:ext cx="11107737" cy="1276350"/>
          </a:xfrm>
        </p:spPr>
        <p:txBody>
          <a:bodyPr/>
          <a:lstStyle/>
          <a:p>
            <a:pPr eaLnBrk="1" hangingPunct="1"/>
            <a:r>
              <a:rPr lang="en-US" dirty="0" smtClean="0">
                <a:latin typeface="Trebuchet MS" charset="0"/>
              </a:rPr>
              <a:t>Norma</a:t>
            </a:r>
            <a:r>
              <a:rPr lang="en-US" baseline="0" dirty="0" smtClean="0">
                <a:latin typeface="Trebuchet MS" charset="0"/>
              </a:rPr>
              <a:t> de </a:t>
            </a:r>
            <a:r>
              <a:rPr lang="en-US" baseline="0" dirty="0" err="1" smtClean="0">
                <a:latin typeface="Trebuchet MS" charset="0"/>
              </a:rPr>
              <a:t>Proteccion</a:t>
            </a:r>
            <a:r>
              <a:rPr lang="en-US" baseline="0" dirty="0" smtClean="0">
                <a:latin typeface="Trebuchet MS" charset="0"/>
              </a:rPr>
              <a:t> General de la </a:t>
            </a:r>
            <a:r>
              <a:rPr lang="en-US" baseline="0" dirty="0" err="1" smtClean="0">
                <a:latin typeface="Trebuchet MS" charset="0"/>
              </a:rPr>
              <a:t>Maquinaria</a:t>
            </a:r>
            <a:endParaRPr lang="en-US" dirty="0">
              <a:latin typeface="Trebuchet MS" charset="0"/>
            </a:endParaRPr>
          </a:p>
        </p:txBody>
      </p:sp>
      <p:sp>
        <p:nvSpPr>
          <p:cNvPr id="9219" name="Rectangle 3"/>
          <p:cNvSpPr>
            <a:spLocks noGrp="1" noChangeArrowheads="1"/>
          </p:cNvSpPr>
          <p:nvPr>
            <p:ph type="body" idx="1"/>
          </p:nvPr>
        </p:nvSpPr>
        <p:spPr>
          <a:xfrm>
            <a:off x="665163" y="2398713"/>
            <a:ext cx="6132512" cy="2797175"/>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800" dirty="0" err="1" smtClean="0">
                <a:ea typeface="+mn-ea"/>
                <a:cs typeface="+mn-cs"/>
              </a:rPr>
              <a:t>Estandares</a:t>
            </a:r>
            <a:r>
              <a:rPr lang="en-US" sz="2800" baseline="0" dirty="0" smtClean="0">
                <a:ea typeface="+mn-ea"/>
                <a:cs typeface="+mn-cs"/>
              </a:rPr>
              <a:t> de la </a:t>
            </a:r>
            <a:r>
              <a:rPr lang="en-US" sz="2800" baseline="0" dirty="0" err="1" smtClean="0">
                <a:ea typeface="+mn-ea"/>
                <a:cs typeface="+mn-cs"/>
              </a:rPr>
              <a:t>industria</a:t>
            </a:r>
            <a:r>
              <a:rPr lang="en-US" sz="2800" baseline="0" dirty="0" smtClean="0">
                <a:ea typeface="+mn-ea"/>
                <a:cs typeface="+mn-cs"/>
              </a:rPr>
              <a:t> general</a:t>
            </a:r>
            <a:endParaRPr lang="en-US" sz="2800" dirty="0" smtClean="0">
              <a:ea typeface="+mn-ea"/>
              <a:cs typeface="+mn-cs"/>
            </a:endParaRPr>
          </a:p>
          <a:p>
            <a:pPr eaLnBrk="1" fontAlgn="auto" hangingPunct="1">
              <a:lnSpc>
                <a:spcPct val="80000"/>
              </a:lnSpc>
              <a:spcAft>
                <a:spcPts val="0"/>
              </a:spcAft>
              <a:buFont typeface="Arial" panose="020B0604020202020204" pitchFamily="34" charset="0"/>
              <a:buChar char="•"/>
              <a:defRPr/>
            </a:pPr>
            <a:endParaRPr lang="en-US" sz="3200" dirty="0" smtClean="0">
              <a:ea typeface="+mn-ea"/>
              <a:cs typeface="+mn-cs"/>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Se</a:t>
            </a:r>
            <a:r>
              <a:rPr lang="en-US" baseline="0" dirty="0" smtClean="0">
                <a:ea typeface="+mn-ea"/>
              </a:rPr>
              <a:t> </a:t>
            </a:r>
            <a:r>
              <a:rPr lang="en-US" baseline="0" dirty="0" err="1" smtClean="0">
                <a:ea typeface="+mn-ea"/>
              </a:rPr>
              <a:t>encuentran</a:t>
            </a:r>
            <a:r>
              <a:rPr lang="en-US" baseline="0" dirty="0" smtClean="0">
                <a:ea typeface="+mn-ea"/>
              </a:rPr>
              <a:t> en</a:t>
            </a:r>
            <a:r>
              <a:rPr lang="en-US" dirty="0" smtClean="0">
                <a:ea typeface="+mn-ea"/>
              </a:rPr>
              <a:t> 29CFR1910</a:t>
            </a:r>
          </a:p>
          <a:p>
            <a:pPr lvl="1" eaLnBrk="1" fontAlgn="auto" hangingPunct="1">
              <a:lnSpc>
                <a:spcPct val="80000"/>
              </a:lnSpc>
              <a:spcAft>
                <a:spcPts val="0"/>
              </a:spcAft>
              <a:buFont typeface="Arial" panose="020B0604020202020204" pitchFamily="34" charset="0"/>
              <a:buChar char="•"/>
              <a:defRPr/>
            </a:pPr>
            <a:r>
              <a:rPr lang="en-US" dirty="0" err="1" smtClean="0">
                <a:ea typeface="+mn-ea"/>
              </a:rPr>
              <a:t>Subparte</a:t>
            </a:r>
            <a:r>
              <a:rPr lang="en-US" dirty="0" smtClean="0">
                <a:ea typeface="+mn-ea"/>
              </a:rPr>
              <a:t> O – </a:t>
            </a:r>
            <a:r>
              <a:rPr lang="en-US" dirty="0" err="1" smtClean="0">
                <a:ea typeface="+mn-ea"/>
              </a:rPr>
              <a:t>Proteccion</a:t>
            </a:r>
            <a:r>
              <a:rPr lang="en-US" baseline="0" dirty="0" smtClean="0">
                <a:ea typeface="+mn-ea"/>
              </a:rPr>
              <a:t>  de </a:t>
            </a:r>
            <a:r>
              <a:rPr lang="en-US" baseline="0" dirty="0" err="1" smtClean="0">
                <a:ea typeface="+mn-ea"/>
              </a:rPr>
              <a:t>maquinaria</a:t>
            </a:r>
            <a:r>
              <a:rPr lang="en-US" baseline="0" dirty="0" smtClean="0">
                <a:ea typeface="+mn-ea"/>
              </a:rPr>
              <a:t> </a:t>
            </a: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29CFR1910.212</a:t>
            </a:r>
          </a:p>
          <a:p>
            <a:pPr lvl="1" eaLnBrk="1" fontAlgn="auto" hangingPunct="1">
              <a:lnSpc>
                <a:spcPct val="80000"/>
              </a:lnSpc>
              <a:spcAft>
                <a:spcPts val="0"/>
              </a:spcAft>
              <a:buFont typeface="Arial" panose="020B0604020202020204" pitchFamily="34" charset="0"/>
              <a:buChar char="•"/>
              <a:defRPr/>
            </a:pPr>
            <a:r>
              <a:rPr lang="en-US" dirty="0" err="1" smtClean="0">
                <a:ea typeface="+mn-ea"/>
              </a:rPr>
              <a:t>Requisitos</a:t>
            </a:r>
            <a:r>
              <a:rPr lang="en-US" baseline="0" dirty="0" smtClean="0">
                <a:ea typeface="+mn-ea"/>
              </a:rPr>
              <a:t> </a:t>
            </a:r>
            <a:r>
              <a:rPr lang="en-US" baseline="0" dirty="0" err="1" smtClean="0">
                <a:ea typeface="+mn-ea"/>
              </a:rPr>
              <a:t>generales</a:t>
            </a:r>
            <a:r>
              <a:rPr lang="en-US" baseline="0" dirty="0" smtClean="0">
                <a:ea typeface="+mn-ea"/>
              </a:rPr>
              <a:t> </a:t>
            </a:r>
            <a:r>
              <a:rPr lang="en-US" baseline="0" dirty="0" err="1" smtClean="0">
                <a:ea typeface="+mn-ea"/>
              </a:rPr>
              <a:t>para</a:t>
            </a:r>
            <a:r>
              <a:rPr lang="en-US" baseline="0" dirty="0" smtClean="0">
                <a:ea typeface="+mn-ea"/>
              </a:rPr>
              <a:t> la </a:t>
            </a:r>
            <a:r>
              <a:rPr lang="en-US" baseline="0" dirty="0" err="1" smtClean="0">
                <a:ea typeface="+mn-ea"/>
              </a:rPr>
              <a:t>maquinaria</a:t>
            </a:r>
            <a:r>
              <a:rPr lang="en-US" baseline="0" dirty="0" smtClean="0">
                <a:ea typeface="+mn-ea"/>
              </a:rPr>
              <a:t> </a:t>
            </a:r>
            <a:endParaRPr lang="en-US" dirty="0">
              <a:ea typeface="+mn-ea"/>
            </a:endParaRPr>
          </a:p>
        </p:txBody>
      </p:sp>
      <p:sp>
        <p:nvSpPr>
          <p:cNvPr id="61444"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61445" name="Picture 1" descr="Machine Guards.png" title="Picture of machine guar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9238" y="3641725"/>
            <a:ext cx="4705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1663" y="649288"/>
            <a:ext cx="11107737" cy="1276350"/>
          </a:xfrm>
        </p:spPr>
        <p:txBody>
          <a:bodyPr/>
          <a:lstStyle/>
          <a:p>
            <a:pPr eaLnBrk="1" hangingPunct="1"/>
            <a:r>
              <a:rPr lang="en-US" dirty="0" err="1" smtClean="0">
                <a:latin typeface="Trebuchet MS" charset="0"/>
              </a:rPr>
              <a:t>Normas</a:t>
            </a:r>
            <a:r>
              <a:rPr lang="en-US" baseline="0" dirty="0" smtClean="0">
                <a:latin typeface="Trebuchet MS" charset="0"/>
              </a:rPr>
              <a:t> de </a:t>
            </a:r>
            <a:r>
              <a:rPr lang="en-US" baseline="0" dirty="0" err="1" smtClean="0">
                <a:latin typeface="Trebuchet MS" charset="0"/>
              </a:rPr>
              <a:t>proteccion</a:t>
            </a:r>
            <a:r>
              <a:rPr lang="en-US" baseline="0" dirty="0" smtClean="0">
                <a:latin typeface="Trebuchet MS" charset="0"/>
              </a:rPr>
              <a:t> general de la </a:t>
            </a:r>
            <a:r>
              <a:rPr lang="en-US" baseline="0" dirty="0" err="1" smtClean="0">
                <a:latin typeface="Trebuchet MS" charset="0"/>
              </a:rPr>
              <a:t>maquinaria</a:t>
            </a:r>
            <a:endParaRPr lang="en-US" dirty="0">
              <a:latin typeface="Trebuchet MS" charset="0"/>
            </a:endParaRPr>
          </a:p>
        </p:txBody>
      </p:sp>
      <p:sp>
        <p:nvSpPr>
          <p:cNvPr id="63491" name="Rectangle 3"/>
          <p:cNvSpPr>
            <a:spLocks noGrp="1" noChangeArrowheads="1"/>
          </p:cNvSpPr>
          <p:nvPr>
            <p:ph type="body" idx="1"/>
          </p:nvPr>
        </p:nvSpPr>
        <p:spPr>
          <a:xfrm>
            <a:off x="665163" y="2708695"/>
            <a:ext cx="9688512" cy="3685756"/>
          </a:xfrm>
        </p:spPr>
        <p:txBody>
          <a:bodyPr/>
          <a:lstStyle/>
          <a:p>
            <a:pPr marL="0" indent="0" eaLnBrk="1" hangingPunct="1">
              <a:buNone/>
            </a:pPr>
            <a:r>
              <a:rPr lang="en-US" sz="2800" dirty="0" smtClean="0"/>
              <a:t>La </a:t>
            </a:r>
            <a:r>
              <a:rPr lang="en-US" sz="2800" dirty="0" err="1" smtClean="0"/>
              <a:t>norma</a:t>
            </a:r>
            <a:r>
              <a:rPr lang="en-US" sz="2800" dirty="0" smtClean="0"/>
              <a:t> </a:t>
            </a:r>
            <a:r>
              <a:rPr lang="en-US" sz="2800" dirty="0" err="1" smtClean="0"/>
              <a:t>requiere</a:t>
            </a:r>
            <a:r>
              <a:rPr lang="en-US" sz="2800" dirty="0" smtClean="0"/>
              <a:t> </a:t>
            </a:r>
            <a:r>
              <a:rPr lang="en-US" sz="2800" dirty="0" err="1" smtClean="0"/>
              <a:t>que</a:t>
            </a:r>
            <a:r>
              <a:rPr lang="en-US" sz="2800" dirty="0" smtClean="0"/>
              <a:t>:</a:t>
            </a:r>
          </a:p>
          <a:p>
            <a:pPr marL="457200" lvl="1" indent="0" eaLnBrk="1" hangingPunct="1">
              <a:buNone/>
            </a:pPr>
            <a:endParaRPr lang="en-US" sz="2800" dirty="0" smtClean="0"/>
          </a:p>
          <a:p>
            <a:pPr marL="457200" lvl="1" indent="0" eaLnBrk="1" hangingPunct="1">
              <a:buNone/>
            </a:pPr>
            <a:r>
              <a:rPr lang="en-US" sz="2400" dirty="0" smtClean="0"/>
              <a:t>Uno o </a:t>
            </a:r>
            <a:r>
              <a:rPr lang="en-US" sz="2400" dirty="0" err="1" smtClean="0"/>
              <a:t>mas</a:t>
            </a:r>
            <a:r>
              <a:rPr lang="en-US" sz="2400" dirty="0" smtClean="0"/>
              <a:t> de </a:t>
            </a:r>
            <a:r>
              <a:rPr lang="en-US" sz="2400" dirty="0" err="1" smtClean="0"/>
              <a:t>estos</a:t>
            </a:r>
            <a:r>
              <a:rPr lang="en-US" sz="2400" dirty="0" smtClean="0"/>
              <a:t> </a:t>
            </a:r>
            <a:r>
              <a:rPr lang="en-US" sz="2400" dirty="0" err="1" smtClean="0"/>
              <a:t>metodos</a:t>
            </a:r>
            <a:r>
              <a:rPr lang="en-US" sz="2400" dirty="0" smtClean="0"/>
              <a:t> de </a:t>
            </a:r>
            <a:r>
              <a:rPr lang="en-US" sz="2400" dirty="0" err="1" smtClean="0"/>
              <a:t>vigilancia</a:t>
            </a:r>
            <a:r>
              <a:rPr lang="en-US" sz="2400" dirty="0" smtClean="0"/>
              <a:t> </a:t>
            </a:r>
            <a:r>
              <a:rPr lang="en-US" sz="2400" dirty="0" err="1" smtClean="0"/>
              <a:t>debera</a:t>
            </a:r>
            <a:r>
              <a:rPr lang="en-US" sz="2400" dirty="0" smtClean="0"/>
              <a:t> </a:t>
            </a:r>
            <a:r>
              <a:rPr lang="en-US" sz="2400" dirty="0" err="1" smtClean="0"/>
              <a:t>proporcionarse</a:t>
            </a:r>
            <a:r>
              <a:rPr lang="en-US" sz="2400" dirty="0" smtClean="0"/>
              <a:t> </a:t>
            </a:r>
            <a:r>
              <a:rPr lang="en-US" sz="2400" dirty="0" err="1" smtClean="0"/>
              <a:t>para</a:t>
            </a:r>
            <a:r>
              <a:rPr lang="en-US" sz="2400" dirty="0" smtClean="0"/>
              <a:t> </a:t>
            </a:r>
            <a:r>
              <a:rPr lang="en-US" sz="2400" dirty="0" err="1" smtClean="0"/>
              <a:t>proteger</a:t>
            </a:r>
            <a:r>
              <a:rPr lang="en-US" sz="2400" dirty="0" smtClean="0"/>
              <a:t> el </a:t>
            </a:r>
            <a:r>
              <a:rPr lang="en-US" sz="2400" dirty="0" err="1" smtClean="0"/>
              <a:t>operador</a:t>
            </a:r>
            <a:r>
              <a:rPr lang="en-US" sz="2400" dirty="0" smtClean="0"/>
              <a:t> y a los </a:t>
            </a:r>
            <a:r>
              <a:rPr lang="en-US" sz="2400" dirty="0" err="1" smtClean="0"/>
              <a:t>demas</a:t>
            </a:r>
            <a:r>
              <a:rPr lang="en-US" sz="2400" dirty="0" smtClean="0"/>
              <a:t> en la area de </a:t>
            </a:r>
            <a:r>
              <a:rPr lang="en-US" sz="2400" dirty="0" err="1" smtClean="0"/>
              <a:t>maquinaria</a:t>
            </a:r>
            <a:r>
              <a:rPr lang="en-US" sz="2400" dirty="0" smtClean="0"/>
              <a:t> contra los </a:t>
            </a:r>
            <a:r>
              <a:rPr lang="en-US" sz="2400" dirty="0" err="1" smtClean="0"/>
              <a:t>peligros</a:t>
            </a:r>
            <a:r>
              <a:rPr lang="en-US" sz="2400" dirty="0" smtClean="0"/>
              <a:t>  </a:t>
            </a:r>
            <a:r>
              <a:rPr lang="en-US" sz="2400" dirty="0" err="1" smtClean="0"/>
              <a:t>como</a:t>
            </a:r>
            <a:r>
              <a:rPr lang="en-US" sz="2400" dirty="0" smtClean="0"/>
              <a:t> </a:t>
            </a:r>
            <a:r>
              <a:rPr lang="en-US" sz="2400" dirty="0" err="1" smtClean="0"/>
              <a:t>aquellos</a:t>
            </a:r>
            <a:r>
              <a:rPr lang="en-US" sz="2400" dirty="0" smtClean="0"/>
              <a:t> </a:t>
            </a:r>
            <a:r>
              <a:rPr lang="en-US" sz="2400" dirty="0" err="1" smtClean="0"/>
              <a:t>creados</a:t>
            </a:r>
            <a:r>
              <a:rPr lang="en-US" sz="2400" dirty="0" smtClean="0"/>
              <a:t> en el </a:t>
            </a:r>
            <a:r>
              <a:rPr lang="en-US" sz="2400" dirty="0" err="1" smtClean="0"/>
              <a:t>punto</a:t>
            </a:r>
            <a:r>
              <a:rPr lang="en-US" sz="2400" dirty="0" smtClean="0"/>
              <a:t> de </a:t>
            </a:r>
            <a:r>
              <a:rPr lang="en-US" sz="2400" dirty="0" err="1" smtClean="0"/>
              <a:t>operacion</a:t>
            </a:r>
            <a:r>
              <a:rPr lang="en-US" sz="2400" dirty="0" smtClean="0"/>
              <a:t>, </a:t>
            </a:r>
            <a:r>
              <a:rPr lang="en-US" sz="2400" dirty="0" err="1" smtClean="0"/>
              <a:t>entrando</a:t>
            </a:r>
            <a:r>
              <a:rPr lang="en-US" sz="2400" dirty="0" smtClean="0"/>
              <a:t> de </a:t>
            </a:r>
            <a:r>
              <a:rPr lang="en-US" sz="2400" dirty="0" err="1" smtClean="0"/>
              <a:t>punto</a:t>
            </a:r>
            <a:r>
              <a:rPr lang="en-US" sz="2400" dirty="0" smtClean="0"/>
              <a:t> de </a:t>
            </a:r>
            <a:r>
              <a:rPr lang="en-US" sz="2400" dirty="0" err="1" smtClean="0"/>
              <a:t>sujeci</a:t>
            </a:r>
            <a:r>
              <a:rPr lang="en-US" sz="2400" dirty="0" smtClean="0"/>
              <a:t>, </a:t>
            </a:r>
            <a:r>
              <a:rPr lang="en-US" sz="2400" dirty="0" err="1" smtClean="0"/>
              <a:t>partes</a:t>
            </a:r>
            <a:r>
              <a:rPr lang="en-US" sz="2400" dirty="0" smtClean="0"/>
              <a:t> </a:t>
            </a:r>
            <a:r>
              <a:rPr lang="en-US" sz="2400" dirty="0" err="1" smtClean="0"/>
              <a:t>giratorias</a:t>
            </a:r>
            <a:r>
              <a:rPr lang="en-US" sz="2400" dirty="0" smtClean="0"/>
              <a:t> y </a:t>
            </a:r>
            <a:r>
              <a:rPr lang="en-US" sz="2400" dirty="0" err="1" smtClean="0"/>
              <a:t>chispas</a:t>
            </a:r>
            <a:r>
              <a:rPr lang="en-US" sz="2400" dirty="0" smtClean="0"/>
              <a:t>. </a:t>
            </a:r>
            <a:r>
              <a:rPr lang="en-US" sz="2400" dirty="0" err="1" smtClean="0"/>
              <a:t>Ejemplos</a:t>
            </a:r>
            <a:r>
              <a:rPr lang="en-US" sz="2400" dirty="0" smtClean="0"/>
              <a:t> de </a:t>
            </a:r>
            <a:r>
              <a:rPr lang="en-US" sz="2400" dirty="0" err="1" smtClean="0"/>
              <a:t>metodos</a:t>
            </a:r>
            <a:r>
              <a:rPr lang="en-US" sz="2400" dirty="0" smtClean="0"/>
              <a:t> de </a:t>
            </a:r>
            <a:r>
              <a:rPr lang="en-US" sz="2400" dirty="0" err="1" smtClean="0"/>
              <a:t>proteccion</a:t>
            </a:r>
            <a:r>
              <a:rPr lang="en-US" sz="2400" dirty="0" smtClean="0"/>
              <a:t> </a:t>
            </a:r>
            <a:r>
              <a:rPr lang="en-US" sz="2400" dirty="0" err="1" smtClean="0"/>
              <a:t>como</a:t>
            </a:r>
            <a:r>
              <a:rPr lang="en-US" sz="2400" dirty="0" smtClean="0"/>
              <a:t> </a:t>
            </a:r>
            <a:r>
              <a:rPr lang="en-US" sz="2400" dirty="0" err="1" smtClean="0"/>
              <a:t>protectores</a:t>
            </a:r>
            <a:r>
              <a:rPr lang="en-US" sz="2400" dirty="0" smtClean="0"/>
              <a:t> de </a:t>
            </a:r>
            <a:r>
              <a:rPr lang="en-US" sz="2400" dirty="0" err="1" smtClean="0"/>
              <a:t>barrera</a:t>
            </a:r>
            <a:r>
              <a:rPr lang="en-US" sz="2400" dirty="0" smtClean="0"/>
              <a:t>, </a:t>
            </a:r>
            <a:r>
              <a:rPr lang="en-US" sz="2400" dirty="0" err="1" smtClean="0"/>
              <a:t>uso</a:t>
            </a:r>
            <a:r>
              <a:rPr lang="en-US" sz="2400" dirty="0" smtClean="0"/>
              <a:t> de dos </a:t>
            </a:r>
            <a:r>
              <a:rPr lang="en-US" sz="2400" dirty="0" err="1" smtClean="0"/>
              <a:t>manos</a:t>
            </a:r>
            <a:r>
              <a:rPr lang="en-US" sz="2400" dirty="0" smtClean="0"/>
              <a:t>, </a:t>
            </a:r>
            <a:r>
              <a:rPr lang="en-US" sz="2400" dirty="0" err="1" smtClean="0"/>
              <a:t>dispositivos</a:t>
            </a:r>
            <a:r>
              <a:rPr lang="en-US" sz="2400" dirty="0" smtClean="0"/>
              <a:t> de </a:t>
            </a:r>
            <a:r>
              <a:rPr lang="en-US" sz="2400" dirty="0" err="1" smtClean="0"/>
              <a:t>seguridad</a:t>
            </a:r>
            <a:r>
              <a:rPr lang="en-US" sz="2400" dirty="0" smtClean="0"/>
              <a:t> </a:t>
            </a:r>
            <a:r>
              <a:rPr lang="en-US" sz="2400" dirty="0" err="1" smtClean="0"/>
              <a:t>electronica</a:t>
            </a:r>
            <a:r>
              <a:rPr lang="en-US" sz="2400" dirty="0" smtClean="0"/>
              <a:t>, etc.</a:t>
            </a:r>
            <a:endParaRPr lang="en-US" sz="2400" dirty="0">
              <a:latin typeface="Trebuchet MS" charset="0"/>
            </a:endParaRPr>
          </a:p>
        </p:txBody>
      </p:sp>
      <p:sp>
        <p:nvSpPr>
          <p:cNvPr id="63492"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Protectores de M</a:t>
            </a:r>
            <a:r>
              <a:rPr lang="es-ES" dirty="0" smtClean="0"/>
              <a:t>á</a:t>
            </a:r>
            <a:r>
              <a:rPr lang="es-MX" dirty="0" smtClean="0"/>
              <a:t>quinaria</a:t>
            </a:r>
            <a:endParaRPr lang="es-MX" dirty="0"/>
          </a:p>
        </p:txBody>
      </p:sp>
      <p:sp>
        <p:nvSpPr>
          <p:cNvPr id="3" name="Content Placeholder 2"/>
          <p:cNvSpPr>
            <a:spLocks noGrp="1"/>
          </p:cNvSpPr>
          <p:nvPr>
            <p:ph idx="1"/>
          </p:nvPr>
        </p:nvSpPr>
        <p:spPr/>
        <p:txBody>
          <a:bodyPr/>
          <a:lstStyle/>
          <a:p>
            <a:pPr eaLnBrk="1" hangingPunct="1">
              <a:buNone/>
              <a:defRPr/>
            </a:pPr>
            <a:r>
              <a:rPr lang="es-ES" sz="2000" b="1" dirty="0" smtClean="0"/>
              <a:t>Protectores de la Máquina </a:t>
            </a:r>
            <a:r>
              <a:rPr lang="es-ES" sz="2000" dirty="0" smtClean="0"/>
              <a:t>prevenir la exposición a un peligro identificado.</a:t>
            </a:r>
            <a:endParaRPr lang="en-US" sz="2000" dirty="0" smtClean="0"/>
          </a:p>
          <a:p>
            <a:pPr eaLnBrk="1" hangingPunct="1">
              <a:defRPr/>
            </a:pPr>
            <a:r>
              <a:rPr lang="en-US" sz="2000" dirty="0" err="1" smtClean="0"/>
              <a:t>Generalmente</a:t>
            </a:r>
            <a:r>
              <a:rPr lang="en-US" sz="2000" baseline="0" dirty="0" smtClean="0"/>
              <a:t> </a:t>
            </a:r>
            <a:r>
              <a:rPr lang="en-US" sz="2000" baseline="0" dirty="0" err="1" smtClean="0"/>
              <a:t>guardias</a:t>
            </a:r>
            <a:r>
              <a:rPr lang="en-US" sz="2000" baseline="0" dirty="0" smtClean="0"/>
              <a:t> son </a:t>
            </a:r>
            <a:r>
              <a:rPr lang="en-US" sz="2000" baseline="0" dirty="0" err="1" smtClean="0"/>
              <a:t>preferibles</a:t>
            </a:r>
            <a:r>
              <a:rPr lang="en-US" sz="2000" baseline="0" dirty="0" smtClean="0"/>
              <a:t> a </a:t>
            </a:r>
            <a:r>
              <a:rPr lang="en-US" sz="2000" baseline="0" dirty="0" err="1" smtClean="0"/>
              <a:t>otors</a:t>
            </a:r>
            <a:r>
              <a:rPr lang="en-US" sz="2000" baseline="0" dirty="0" smtClean="0"/>
              <a:t> </a:t>
            </a:r>
            <a:r>
              <a:rPr lang="en-US" sz="2000" baseline="0" dirty="0" err="1" smtClean="0"/>
              <a:t>metodos</a:t>
            </a:r>
            <a:r>
              <a:rPr lang="en-US" sz="2000" baseline="0" dirty="0" smtClean="0"/>
              <a:t> de control, </a:t>
            </a:r>
            <a:r>
              <a:rPr lang="en-US" sz="2000" baseline="0" dirty="0" err="1" smtClean="0"/>
              <a:t>ya</a:t>
            </a:r>
            <a:r>
              <a:rPr lang="en-US" sz="2000" baseline="0" dirty="0" smtClean="0"/>
              <a:t> </a:t>
            </a:r>
            <a:r>
              <a:rPr lang="en-US" sz="2000" baseline="0" dirty="0" err="1" smtClean="0"/>
              <a:t>que</a:t>
            </a:r>
            <a:r>
              <a:rPr lang="en-US" sz="2000" baseline="0" dirty="0" smtClean="0"/>
              <a:t> son </a:t>
            </a:r>
            <a:r>
              <a:rPr lang="en-US" sz="2000" baseline="0" dirty="0" err="1" smtClean="0"/>
              <a:t>barreras</a:t>
            </a:r>
            <a:r>
              <a:rPr lang="en-US" sz="2000" baseline="0" dirty="0" smtClean="0"/>
              <a:t> </a:t>
            </a:r>
            <a:r>
              <a:rPr lang="en-US" sz="2000" baseline="0" dirty="0" err="1" smtClean="0"/>
              <a:t>fisicas</a:t>
            </a:r>
            <a:r>
              <a:rPr lang="en-US" sz="2000" baseline="0" dirty="0" smtClean="0"/>
              <a:t> </a:t>
            </a:r>
            <a:r>
              <a:rPr lang="en-US" sz="2000" baseline="0" dirty="0" err="1" smtClean="0"/>
              <a:t>que</a:t>
            </a:r>
            <a:r>
              <a:rPr lang="en-US" sz="2000" baseline="0" dirty="0" smtClean="0"/>
              <a:t> </a:t>
            </a:r>
            <a:r>
              <a:rPr lang="en-US" sz="2000" baseline="0" dirty="0" err="1" smtClean="0"/>
              <a:t>encierran</a:t>
            </a:r>
            <a:r>
              <a:rPr lang="en-US" sz="2000" baseline="0" dirty="0" smtClean="0"/>
              <a:t> a </a:t>
            </a:r>
            <a:r>
              <a:rPr lang="en-US" sz="2000" baseline="0" dirty="0" err="1" smtClean="0"/>
              <a:t>peizas</a:t>
            </a:r>
            <a:r>
              <a:rPr lang="en-US" sz="2000" baseline="0" dirty="0" smtClean="0"/>
              <a:t> </a:t>
            </a:r>
            <a:r>
              <a:rPr lang="en-US" sz="2000" baseline="0" dirty="0" err="1" smtClean="0"/>
              <a:t>peligrosas</a:t>
            </a:r>
            <a:r>
              <a:rPr lang="en-US" sz="2000" baseline="0" dirty="0" smtClean="0"/>
              <a:t> de la </a:t>
            </a:r>
            <a:r>
              <a:rPr lang="en-US" sz="2000" baseline="0" dirty="0" err="1" smtClean="0"/>
              <a:t>maquina</a:t>
            </a:r>
            <a:r>
              <a:rPr lang="en-US" sz="2000" baseline="0" dirty="0" smtClean="0"/>
              <a:t> y </a:t>
            </a:r>
            <a:r>
              <a:rPr lang="en-US" sz="2000" baseline="0" dirty="0" err="1" smtClean="0"/>
              <a:t>evitan</a:t>
            </a:r>
            <a:r>
              <a:rPr lang="en-US" sz="2000" baseline="0" dirty="0" smtClean="0"/>
              <a:t> el </a:t>
            </a:r>
            <a:r>
              <a:rPr lang="en-US" sz="2000" baseline="0" dirty="0" err="1" smtClean="0"/>
              <a:t>contacto</a:t>
            </a:r>
            <a:r>
              <a:rPr lang="en-US" sz="2000" baseline="0" dirty="0" smtClean="0"/>
              <a:t> del </a:t>
            </a:r>
            <a:r>
              <a:rPr lang="en-US" sz="2000" baseline="0" dirty="0" err="1" smtClean="0"/>
              <a:t>empleado</a:t>
            </a:r>
            <a:r>
              <a:rPr lang="en-US" sz="2000" baseline="0" dirty="0" smtClean="0"/>
              <a:t> con </a:t>
            </a:r>
            <a:r>
              <a:rPr lang="en-US" sz="2000" baseline="0" dirty="0" err="1" smtClean="0"/>
              <a:t>ellas</a:t>
            </a:r>
            <a:r>
              <a:rPr lang="en-US" sz="2000" baseline="0" dirty="0" smtClean="0"/>
              <a:t>.</a:t>
            </a:r>
            <a:r>
              <a:rPr lang="en-US" sz="2000" dirty="0" smtClean="0"/>
              <a:t> </a:t>
            </a:r>
          </a:p>
          <a:p>
            <a:pPr eaLnBrk="1" hangingPunct="1">
              <a:buNone/>
              <a:defRPr/>
            </a:pPr>
            <a:endParaRPr lang="en-US" sz="2000" dirty="0" smtClean="0"/>
          </a:p>
          <a:p>
            <a:pPr eaLnBrk="1" hangingPunct="1">
              <a:defRPr/>
            </a:pPr>
            <a:r>
              <a:rPr lang="en-US" sz="2000" dirty="0" smtClean="0"/>
              <a:t>Para</a:t>
            </a:r>
            <a:r>
              <a:rPr lang="en-US" sz="2000" baseline="0" dirty="0" smtClean="0"/>
              <a:t> ser </a:t>
            </a:r>
            <a:r>
              <a:rPr lang="en-US" sz="2000" baseline="0" dirty="0" err="1" smtClean="0"/>
              <a:t>eficaces</a:t>
            </a:r>
            <a:r>
              <a:rPr lang="en-US" sz="2000" baseline="0" dirty="0" smtClean="0"/>
              <a:t>, </a:t>
            </a:r>
            <a:r>
              <a:rPr lang="en-US" sz="2000" baseline="0" dirty="0" err="1" smtClean="0"/>
              <a:t>protectores</a:t>
            </a:r>
            <a:r>
              <a:rPr lang="en-US" sz="2000" baseline="0" dirty="0" smtClean="0"/>
              <a:t> </a:t>
            </a:r>
            <a:r>
              <a:rPr lang="en-US" sz="2000" baseline="0" dirty="0" err="1" smtClean="0"/>
              <a:t>deben</a:t>
            </a:r>
            <a:r>
              <a:rPr lang="en-US" sz="2000" baseline="0" dirty="0" smtClean="0"/>
              <a:t> ser </a:t>
            </a:r>
            <a:r>
              <a:rPr lang="en-US" sz="2000" baseline="0" dirty="0" err="1" smtClean="0"/>
              <a:t>fuertes</a:t>
            </a:r>
            <a:r>
              <a:rPr lang="en-US" sz="2000" baseline="0" dirty="0" smtClean="0"/>
              <a:t> y </a:t>
            </a:r>
            <a:r>
              <a:rPr lang="en-US" sz="2000" baseline="0" dirty="0" err="1" smtClean="0"/>
              <a:t>amarrado</a:t>
            </a:r>
            <a:r>
              <a:rPr lang="en-US" sz="2000" baseline="0" dirty="0" smtClean="0"/>
              <a:t> </a:t>
            </a:r>
            <a:r>
              <a:rPr lang="en-US" sz="2000" baseline="0" dirty="0" err="1" smtClean="0"/>
              <a:t>por</a:t>
            </a:r>
            <a:r>
              <a:rPr lang="en-US" sz="2000" baseline="0" dirty="0" smtClean="0"/>
              <a:t> </a:t>
            </a:r>
            <a:r>
              <a:rPr lang="en-US" sz="2000" baseline="0" dirty="0" err="1" smtClean="0"/>
              <a:t>cualquier</a:t>
            </a:r>
            <a:r>
              <a:rPr lang="en-US" sz="2000" baseline="0" dirty="0" smtClean="0"/>
              <a:t> </a:t>
            </a:r>
            <a:r>
              <a:rPr lang="en-US" sz="2000" baseline="0" dirty="0" err="1" smtClean="0"/>
              <a:t>metodo</a:t>
            </a:r>
            <a:r>
              <a:rPr lang="en-US" sz="2000" baseline="0" dirty="0" smtClean="0"/>
              <a:t> </a:t>
            </a:r>
            <a:r>
              <a:rPr lang="en-US" sz="2000" baseline="0" dirty="0" err="1" smtClean="0"/>
              <a:t>seguro</a:t>
            </a:r>
            <a:r>
              <a:rPr lang="en-US" sz="2000" baseline="0" dirty="0" smtClean="0"/>
              <a:t> </a:t>
            </a:r>
            <a:r>
              <a:rPr lang="en-US" sz="2000" baseline="0" dirty="0" err="1" smtClean="0"/>
              <a:t>que</a:t>
            </a:r>
            <a:r>
              <a:rPr lang="en-US" sz="2000" baseline="0" dirty="0" smtClean="0"/>
              <a:t> </a:t>
            </a:r>
            <a:r>
              <a:rPr lang="en-US" sz="2000" baseline="0" dirty="0" err="1" smtClean="0"/>
              <a:t>impida</a:t>
            </a:r>
            <a:r>
              <a:rPr lang="en-US" sz="2000" baseline="0" dirty="0" smtClean="0"/>
              <a:t> ser </a:t>
            </a:r>
            <a:r>
              <a:rPr lang="en-US" sz="2000" baseline="0" dirty="0" err="1" smtClean="0"/>
              <a:t>deslojado</a:t>
            </a:r>
            <a:r>
              <a:rPr lang="en-US" sz="2000" baseline="0" dirty="0" smtClean="0"/>
              <a:t>.</a:t>
            </a:r>
            <a:endParaRPr lang="en-US" sz="2000" dirty="0" smtClean="0"/>
          </a:p>
          <a:p>
            <a:pPr eaLnBrk="1" hangingPunct="1">
              <a:buNone/>
              <a:defRPr/>
            </a:pPr>
            <a:endParaRPr lang="en-US" sz="2000" dirty="0" smtClean="0"/>
          </a:p>
          <a:p>
            <a:pPr eaLnBrk="1" hangingPunct="1">
              <a:defRPr/>
            </a:pPr>
            <a:r>
              <a:rPr lang="es-ES" sz="2000" dirty="0" smtClean="0"/>
              <a:t>Guardias son diseñados con tornillos, pernos y sujetadores de bloqueo y generalmente una herramienta es necesaria desenganchar y eliminarlos. En general, los guardias están diseñados no obstruir la vista del operador o para evitar que los empleados de hacer un trabajo.</a:t>
            </a:r>
            <a:endParaRPr lang="es-MX"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1663" y="649288"/>
            <a:ext cx="11107737" cy="1276350"/>
          </a:xfrm>
        </p:spPr>
        <p:txBody>
          <a:bodyPr/>
          <a:lstStyle/>
          <a:p>
            <a:pPr eaLnBrk="1" hangingPunct="1"/>
            <a:r>
              <a:rPr lang="en-US" dirty="0" err="1" smtClean="0">
                <a:latin typeface="Trebuchet MS" charset="0"/>
              </a:rPr>
              <a:t>Ejemplo</a:t>
            </a:r>
            <a:r>
              <a:rPr lang="en-US" baseline="0" dirty="0" smtClean="0">
                <a:latin typeface="Trebuchet MS" charset="0"/>
              </a:rPr>
              <a:t> de </a:t>
            </a:r>
            <a:r>
              <a:rPr lang="en-US" baseline="0" dirty="0" err="1" smtClean="0">
                <a:latin typeface="Trebuchet MS" charset="0"/>
              </a:rPr>
              <a:t>equipo</a:t>
            </a:r>
            <a:r>
              <a:rPr lang="en-US" baseline="0" dirty="0" smtClean="0">
                <a:latin typeface="Trebuchet MS" charset="0"/>
              </a:rPr>
              <a:t> de </a:t>
            </a:r>
            <a:r>
              <a:rPr lang="en-US" baseline="0" dirty="0" err="1" smtClean="0">
                <a:latin typeface="Trebuchet MS" charset="0"/>
              </a:rPr>
              <a:t>transporte</a:t>
            </a:r>
            <a:endParaRPr lang="en-US" dirty="0">
              <a:latin typeface="Trebuchet MS" charset="0"/>
            </a:endParaRPr>
          </a:p>
        </p:txBody>
      </p:sp>
      <p:sp>
        <p:nvSpPr>
          <p:cNvPr id="98307"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8310" name="TextBox 1"/>
          <p:cNvSpPr txBox="1">
            <a:spLocks noChangeArrowheads="1"/>
          </p:cNvSpPr>
          <p:nvPr/>
        </p:nvSpPr>
        <p:spPr bwMode="auto">
          <a:xfrm>
            <a:off x="26616" y="2290763"/>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err="1" smtClean="0"/>
              <a:t>Transportador</a:t>
            </a:r>
            <a:r>
              <a:rPr lang="en-US" sz="2200" dirty="0" smtClean="0"/>
              <a:t> de Correa</a:t>
            </a:r>
            <a:endParaRPr lang="en-US" sz="2200" dirty="0"/>
          </a:p>
        </p:txBody>
      </p:sp>
      <p:sp>
        <p:nvSpPr>
          <p:cNvPr id="98311" name="TextBox 9"/>
          <p:cNvSpPr txBox="1">
            <a:spLocks noChangeArrowheads="1"/>
          </p:cNvSpPr>
          <p:nvPr/>
        </p:nvSpPr>
        <p:spPr bwMode="auto">
          <a:xfrm>
            <a:off x="7925414" y="2273300"/>
            <a:ext cx="4500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err="1" smtClean="0"/>
              <a:t>Transportador</a:t>
            </a:r>
            <a:r>
              <a:rPr lang="en-US" sz="2200" dirty="0" smtClean="0"/>
              <a:t> de </a:t>
            </a:r>
            <a:r>
              <a:rPr lang="en-US" sz="2200" dirty="0" err="1" smtClean="0"/>
              <a:t>Rodillos</a:t>
            </a:r>
            <a:endParaRPr lang="en-US" sz="2200" dirty="0"/>
          </a:p>
        </p:txBody>
      </p:sp>
      <p:pic>
        <p:nvPicPr>
          <p:cNvPr id="25602" name="Picture 2" descr="Trough Slider Bed Belt Conveyor"/>
          <p:cNvPicPr>
            <a:picLocks noChangeAspect="1" noChangeArrowheads="1"/>
          </p:cNvPicPr>
          <p:nvPr/>
        </p:nvPicPr>
        <p:blipFill>
          <a:blip r:embed="rId3" cstate="print"/>
          <a:srcRect/>
          <a:stretch>
            <a:fillRect/>
          </a:stretch>
        </p:blipFill>
        <p:spPr bwMode="auto">
          <a:xfrm>
            <a:off x="172513" y="3359330"/>
            <a:ext cx="37019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4" name="Picture 4" descr="MESIN ROLLER CONVEY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3442" y="3328423"/>
            <a:ext cx="370905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Slat Convey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1757" y="3319793"/>
            <a:ext cx="3657298"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
          <p:cNvSpPr txBox="1">
            <a:spLocks noChangeArrowheads="1"/>
          </p:cNvSpPr>
          <p:nvPr/>
        </p:nvSpPr>
        <p:spPr bwMode="auto">
          <a:xfrm>
            <a:off x="3974676" y="2287886"/>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err="1" smtClean="0"/>
              <a:t>Transportador</a:t>
            </a:r>
            <a:r>
              <a:rPr lang="en-US" sz="2200" dirty="0" smtClean="0"/>
              <a:t> de Barras</a:t>
            </a:r>
            <a:endParaRPr lang="en-US" sz="2200" dirty="0"/>
          </a:p>
        </p:txBody>
      </p:sp>
      <p:sp>
        <p:nvSpPr>
          <p:cNvPr id="10" name="TextBox 9"/>
          <p:cNvSpPr txBox="1"/>
          <p:nvPr/>
        </p:nvSpPr>
        <p:spPr>
          <a:xfrm>
            <a:off x="4295955" y="6228272"/>
            <a:ext cx="3519577" cy="369332"/>
          </a:xfrm>
          <a:prstGeom prst="rect">
            <a:avLst/>
          </a:prstGeom>
          <a:noFill/>
        </p:spPr>
        <p:txBody>
          <a:bodyPr wrap="square" rtlCol="0">
            <a:spAutoFit/>
          </a:bodyPr>
          <a:lstStyle/>
          <a:p>
            <a:pPr algn="ctr"/>
            <a:r>
              <a:rPr lang="en-US" dirty="0" err="1" smtClean="0"/>
              <a:t>Protectores</a:t>
            </a:r>
            <a:r>
              <a:rPr lang="en-US" dirty="0" smtClean="0"/>
              <a:t> de </a:t>
            </a:r>
            <a:r>
              <a:rPr lang="en-US" dirty="0" err="1" smtClean="0"/>
              <a:t>barrera</a:t>
            </a:r>
            <a:endParaRPr lang="en-US" dirty="0"/>
          </a:p>
        </p:txBody>
      </p:sp>
      <p:cxnSp>
        <p:nvCxnSpPr>
          <p:cNvPr id="13" name="Straight Arrow Connector 12" title="Picture of an arrow pointing to a fixed barrier guard"/>
          <p:cNvCxnSpPr/>
          <p:nvPr/>
        </p:nvCxnSpPr>
        <p:spPr>
          <a:xfrm flipH="1" flipV="1">
            <a:off x="1639020" y="5293168"/>
            <a:ext cx="3157267" cy="11248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title="Picture of an arrow pointing to a fixed barrier guard"/>
          <p:cNvCxnSpPr>
            <a:stCxn id="10" idx="0"/>
          </p:cNvCxnSpPr>
          <p:nvPr/>
        </p:nvCxnSpPr>
        <p:spPr>
          <a:xfrm flipH="1" flipV="1">
            <a:off x="6038491" y="4848045"/>
            <a:ext cx="17253" cy="1380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Picture of an arrow pointing to a fixed barrier guard"/>
          <p:cNvCxnSpPr>
            <a:stCxn id="10" idx="3"/>
          </p:cNvCxnSpPr>
          <p:nvPr/>
        </p:nvCxnSpPr>
        <p:spPr>
          <a:xfrm flipV="1">
            <a:off x="7815532" y="4744528"/>
            <a:ext cx="2260121" cy="1668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1663" y="649288"/>
            <a:ext cx="11107737" cy="1276350"/>
          </a:xfrm>
        </p:spPr>
        <p:txBody>
          <a:bodyPr/>
          <a:lstStyle/>
          <a:p>
            <a:pPr eaLnBrk="1" hangingPunct="1"/>
            <a:r>
              <a:rPr lang="en-US" dirty="0" err="1" smtClean="0">
                <a:latin typeface="Trebuchet MS" charset="0"/>
              </a:rPr>
              <a:t>Riesgos</a:t>
            </a:r>
            <a:r>
              <a:rPr lang="en-US" baseline="0" dirty="0" smtClean="0">
                <a:latin typeface="Trebuchet MS" charset="0"/>
              </a:rPr>
              <a:t> </a:t>
            </a:r>
            <a:r>
              <a:rPr lang="en-US" baseline="0" dirty="0" err="1" smtClean="0">
                <a:latin typeface="Trebuchet MS" charset="0"/>
              </a:rPr>
              <a:t>asociados</a:t>
            </a:r>
            <a:r>
              <a:rPr lang="en-US" baseline="0" dirty="0" smtClean="0">
                <a:latin typeface="Trebuchet MS" charset="0"/>
              </a:rPr>
              <a:t> con los </a:t>
            </a:r>
            <a:r>
              <a:rPr lang="en-US" baseline="0" dirty="0" err="1" smtClean="0">
                <a:latin typeface="Trebuchet MS" charset="0"/>
              </a:rPr>
              <a:t>transportadores</a:t>
            </a:r>
            <a:endParaRPr lang="en-US" dirty="0">
              <a:latin typeface="Trebuchet MS" charset="0"/>
            </a:endParaRPr>
          </a:p>
        </p:txBody>
      </p:sp>
      <p:sp>
        <p:nvSpPr>
          <p:cNvPr id="86019" name="Rectangle 3"/>
          <p:cNvSpPr>
            <a:spLocks noGrp="1" noChangeArrowheads="1"/>
          </p:cNvSpPr>
          <p:nvPr>
            <p:ph type="body" idx="1"/>
          </p:nvPr>
        </p:nvSpPr>
        <p:spPr>
          <a:xfrm>
            <a:off x="596900" y="2271713"/>
            <a:ext cx="9409742" cy="4227512"/>
          </a:xfrm>
        </p:spPr>
        <p:txBody>
          <a:bodyPr/>
          <a:lstStyle/>
          <a:p>
            <a:pPr eaLnBrk="1" hangingPunct="1">
              <a:spcBef>
                <a:spcPts val="1600"/>
              </a:spcBef>
            </a:pPr>
            <a:r>
              <a:rPr lang="en-US" sz="2800" b="1" u="sng" dirty="0" err="1" smtClean="0">
                <a:latin typeface="Trebuchet MS" charset="0"/>
              </a:rPr>
              <a:t>Piezas</a:t>
            </a:r>
            <a:r>
              <a:rPr lang="en-US" sz="2800" b="1" u="sng" dirty="0" smtClean="0">
                <a:latin typeface="Trebuchet MS" charset="0"/>
              </a:rPr>
              <a:t> </a:t>
            </a:r>
            <a:r>
              <a:rPr lang="en-US" sz="2800" b="1" u="sng" dirty="0" err="1" smtClean="0">
                <a:latin typeface="Trebuchet MS" charset="0"/>
              </a:rPr>
              <a:t>moviles</a:t>
            </a:r>
            <a:r>
              <a:rPr lang="en-US" sz="2800" b="1" dirty="0" smtClean="0">
                <a:latin typeface="Trebuchet MS" charset="0"/>
              </a:rPr>
              <a:t> </a:t>
            </a:r>
            <a:r>
              <a:rPr lang="en-US" sz="2800" dirty="0" smtClean="0">
                <a:latin typeface="Trebuchet MS" charset="0"/>
              </a:rPr>
              <a:t>– </a:t>
            </a:r>
            <a:r>
              <a:rPr lang="en-US" sz="2800" dirty="0" err="1" smtClean="0">
                <a:latin typeface="Trebuchet MS" charset="0"/>
              </a:rPr>
              <a:t>Constantes</a:t>
            </a:r>
            <a:r>
              <a:rPr lang="en-US" sz="2800" dirty="0" smtClean="0">
                <a:latin typeface="Trebuchet MS" charset="0"/>
              </a:rPr>
              <a:t> </a:t>
            </a:r>
            <a:r>
              <a:rPr lang="en-US" sz="2800" dirty="0" err="1" smtClean="0">
                <a:latin typeface="Trebuchet MS" charset="0"/>
              </a:rPr>
              <a:t>movimientos</a:t>
            </a:r>
            <a:r>
              <a:rPr lang="en-US" sz="2800" dirty="0" smtClean="0">
                <a:latin typeface="Trebuchet MS" charset="0"/>
              </a:rPr>
              <a:t> </a:t>
            </a:r>
            <a:r>
              <a:rPr lang="en-US" sz="2800" dirty="0" err="1" smtClean="0">
                <a:latin typeface="Trebuchet MS" charset="0"/>
              </a:rPr>
              <a:t>motorizados</a:t>
            </a:r>
            <a:r>
              <a:rPr lang="en-US" sz="2800" dirty="0" smtClean="0">
                <a:latin typeface="Trebuchet MS" charset="0"/>
              </a:rPr>
              <a:t> de </a:t>
            </a:r>
            <a:r>
              <a:rPr lang="en-US" sz="2800" dirty="0" err="1" smtClean="0">
                <a:latin typeface="Trebuchet MS" charset="0"/>
              </a:rPr>
              <a:t>componentes</a:t>
            </a:r>
            <a:r>
              <a:rPr lang="en-US" sz="2800" dirty="0" smtClean="0">
                <a:latin typeface="Trebuchet MS" charset="0"/>
              </a:rPr>
              <a:t> </a:t>
            </a:r>
            <a:r>
              <a:rPr lang="en-US" sz="2800" dirty="0" err="1" smtClean="0">
                <a:latin typeface="Trebuchet MS" charset="0"/>
              </a:rPr>
              <a:t>como</a:t>
            </a:r>
            <a:r>
              <a:rPr lang="en-US" sz="2800" dirty="0" smtClean="0">
                <a:latin typeface="Trebuchet MS" charset="0"/>
              </a:rPr>
              <a:t> </a:t>
            </a:r>
            <a:r>
              <a:rPr lang="en-US" sz="2800" dirty="0" err="1" smtClean="0">
                <a:latin typeface="Trebuchet MS" charset="0"/>
              </a:rPr>
              <a:t>correas</a:t>
            </a:r>
            <a:r>
              <a:rPr lang="en-US" sz="2800" dirty="0" smtClean="0">
                <a:latin typeface="Trebuchet MS" charset="0"/>
              </a:rPr>
              <a:t> y </a:t>
            </a:r>
            <a:r>
              <a:rPr lang="en-US" sz="2800" dirty="0" err="1" smtClean="0">
                <a:latin typeface="Trebuchet MS" charset="0"/>
              </a:rPr>
              <a:t>poleas</a:t>
            </a:r>
            <a:r>
              <a:rPr lang="en-US" sz="2800" dirty="0" smtClean="0">
                <a:latin typeface="Trebuchet MS" charset="0"/>
              </a:rPr>
              <a:t>.</a:t>
            </a:r>
          </a:p>
          <a:p>
            <a:pPr eaLnBrk="1" hangingPunct="1">
              <a:spcBef>
                <a:spcPts val="1600"/>
              </a:spcBef>
            </a:pPr>
            <a:endParaRPr lang="en-US" sz="2800" dirty="0">
              <a:latin typeface="Trebuchet MS" charset="0"/>
            </a:endParaRPr>
          </a:p>
          <a:p>
            <a:pPr eaLnBrk="1" hangingPunct="1">
              <a:spcBef>
                <a:spcPts val="1600"/>
              </a:spcBef>
            </a:pPr>
            <a:r>
              <a:rPr lang="en-US" sz="2800" b="1" u="sng" dirty="0" err="1" smtClean="0">
                <a:latin typeface="Trebuchet MS" charset="0"/>
              </a:rPr>
              <a:t>Movimiento</a:t>
            </a:r>
            <a:r>
              <a:rPr lang="en-US" sz="2800" b="1" u="sng" dirty="0" smtClean="0">
                <a:latin typeface="Trebuchet MS" charset="0"/>
              </a:rPr>
              <a:t> Circular</a:t>
            </a:r>
            <a:r>
              <a:rPr lang="en-US" sz="2800" b="1" dirty="0" smtClean="0">
                <a:latin typeface="Trebuchet MS" charset="0"/>
              </a:rPr>
              <a:t> </a:t>
            </a:r>
            <a:r>
              <a:rPr lang="en-US" sz="2800" dirty="0">
                <a:latin typeface="Trebuchet MS" charset="0"/>
              </a:rPr>
              <a:t>– </a:t>
            </a:r>
            <a:r>
              <a:rPr lang="en-US" sz="2800" dirty="0" err="1" smtClean="0">
                <a:latin typeface="Trebuchet MS" charset="0"/>
              </a:rPr>
              <a:t>partes</a:t>
            </a:r>
            <a:r>
              <a:rPr lang="en-US" sz="2800" dirty="0" smtClean="0">
                <a:latin typeface="Trebuchet MS" charset="0"/>
              </a:rPr>
              <a:t> </a:t>
            </a:r>
            <a:r>
              <a:rPr lang="en-US" sz="2800" dirty="0" err="1" smtClean="0">
                <a:latin typeface="Trebuchet MS" charset="0"/>
              </a:rPr>
              <a:t>giratorias</a:t>
            </a:r>
            <a:r>
              <a:rPr lang="en-US" sz="2800" dirty="0" smtClean="0">
                <a:latin typeface="Trebuchet MS" charset="0"/>
              </a:rPr>
              <a:t> </a:t>
            </a:r>
            <a:r>
              <a:rPr lang="en-US" sz="2800" dirty="0" err="1" smtClean="0">
                <a:latin typeface="Trebuchet MS" charset="0"/>
              </a:rPr>
              <a:t>que</a:t>
            </a:r>
            <a:r>
              <a:rPr lang="en-US" sz="2800" dirty="0" smtClean="0">
                <a:latin typeface="Trebuchet MS" charset="0"/>
              </a:rPr>
              <a:t> </a:t>
            </a:r>
            <a:r>
              <a:rPr lang="en-US" sz="2800" dirty="0" err="1" smtClean="0">
                <a:latin typeface="Trebuchet MS" charset="0"/>
              </a:rPr>
              <a:t>pueden</a:t>
            </a:r>
            <a:r>
              <a:rPr lang="en-US" sz="2800" dirty="0" smtClean="0">
                <a:latin typeface="Trebuchet MS" charset="0"/>
              </a:rPr>
              <a:t> </a:t>
            </a:r>
            <a:r>
              <a:rPr lang="en-US" sz="2800" dirty="0" err="1" smtClean="0">
                <a:latin typeface="Trebuchet MS" charset="0"/>
              </a:rPr>
              <a:t>agarrar</a:t>
            </a:r>
            <a:r>
              <a:rPr lang="en-US" sz="2800" dirty="0" smtClean="0">
                <a:latin typeface="Trebuchet MS" charset="0"/>
              </a:rPr>
              <a:t> </a:t>
            </a:r>
            <a:r>
              <a:rPr lang="en-US" sz="2800" dirty="0" err="1" smtClean="0">
                <a:latin typeface="Trebuchet MS" charset="0"/>
              </a:rPr>
              <a:t>ropa</a:t>
            </a:r>
            <a:r>
              <a:rPr lang="en-US" sz="2800" dirty="0" smtClean="0">
                <a:latin typeface="Trebuchet MS" charset="0"/>
              </a:rPr>
              <a:t> </a:t>
            </a:r>
            <a:r>
              <a:rPr lang="en-US" sz="2800" dirty="0" err="1" smtClean="0">
                <a:latin typeface="Trebuchet MS" charset="0"/>
              </a:rPr>
              <a:t>forsar</a:t>
            </a:r>
            <a:r>
              <a:rPr lang="en-US" sz="2800" dirty="0" smtClean="0">
                <a:latin typeface="Trebuchet MS" charset="0"/>
              </a:rPr>
              <a:t> a </a:t>
            </a:r>
            <a:r>
              <a:rPr lang="en-US" sz="2800" dirty="0" err="1" smtClean="0">
                <a:latin typeface="Trebuchet MS" charset="0"/>
              </a:rPr>
              <a:t>una</a:t>
            </a:r>
            <a:r>
              <a:rPr lang="en-US" sz="2800" dirty="0" smtClean="0">
                <a:latin typeface="Trebuchet MS" charset="0"/>
              </a:rPr>
              <a:t> parte del </a:t>
            </a:r>
            <a:r>
              <a:rPr lang="en-US" sz="2800" dirty="0" err="1" smtClean="0">
                <a:latin typeface="Trebuchet MS" charset="0"/>
              </a:rPr>
              <a:t>cuerpo</a:t>
            </a:r>
            <a:r>
              <a:rPr lang="en-US" sz="2800" dirty="0" smtClean="0">
                <a:latin typeface="Trebuchet MS" charset="0"/>
              </a:rPr>
              <a:t> a un </a:t>
            </a:r>
            <a:r>
              <a:rPr lang="en-US" sz="2800" dirty="0" err="1" smtClean="0">
                <a:latin typeface="Trebuchet MS" charset="0"/>
              </a:rPr>
              <a:t>lugar</a:t>
            </a:r>
            <a:r>
              <a:rPr lang="en-US" sz="2800" dirty="0" smtClean="0">
                <a:latin typeface="Trebuchet MS" charset="0"/>
              </a:rPr>
              <a:t> </a:t>
            </a:r>
            <a:r>
              <a:rPr lang="en-US" sz="2800" dirty="0" err="1" smtClean="0">
                <a:latin typeface="Trebuchet MS" charset="0"/>
              </a:rPr>
              <a:t>peligroso</a:t>
            </a:r>
            <a:endParaRPr lang="en-US" sz="2800" dirty="0" smtClean="0">
              <a:latin typeface="Trebuchet MS" charset="0"/>
            </a:endParaRPr>
          </a:p>
          <a:p>
            <a:pPr eaLnBrk="1" hangingPunct="1">
              <a:spcBef>
                <a:spcPts val="1600"/>
              </a:spcBef>
            </a:pPr>
            <a:endParaRPr lang="en-US" sz="2800" dirty="0">
              <a:latin typeface="Trebuchet MS" charset="0"/>
            </a:endParaRPr>
          </a:p>
          <a:p>
            <a:pPr eaLnBrk="1" hangingPunct="1">
              <a:spcBef>
                <a:spcPts val="1600"/>
              </a:spcBef>
            </a:pPr>
            <a:r>
              <a:rPr lang="en-US" sz="2800" b="1" u="sng" dirty="0" err="1" smtClean="0">
                <a:latin typeface="Trebuchet MS" charset="0"/>
              </a:rPr>
              <a:t>Proyeccion</a:t>
            </a:r>
            <a:r>
              <a:rPr lang="en-US" sz="2800" dirty="0" smtClean="0">
                <a:latin typeface="Trebuchet MS" charset="0"/>
              </a:rPr>
              <a:t> </a:t>
            </a:r>
            <a:r>
              <a:rPr lang="en-US" sz="2800" dirty="0">
                <a:latin typeface="Trebuchet MS" charset="0"/>
              </a:rPr>
              <a:t>– </a:t>
            </a:r>
            <a:r>
              <a:rPr lang="en-US" sz="2800" dirty="0" err="1" smtClean="0">
                <a:latin typeface="Trebuchet MS" charset="0"/>
              </a:rPr>
              <a:t>tornillos</a:t>
            </a:r>
            <a:r>
              <a:rPr lang="en-US" sz="2800" dirty="0" smtClean="0">
                <a:latin typeface="Trebuchet MS" charset="0"/>
              </a:rPr>
              <a:t>, </a:t>
            </a:r>
            <a:r>
              <a:rPr lang="en-US" sz="2800" dirty="0" err="1" smtClean="0">
                <a:latin typeface="Trebuchet MS" charset="0"/>
              </a:rPr>
              <a:t>rebabas</a:t>
            </a:r>
            <a:r>
              <a:rPr lang="en-US" sz="2800" dirty="0" smtClean="0">
                <a:latin typeface="Trebuchet MS" charset="0"/>
              </a:rPr>
              <a:t>, </a:t>
            </a:r>
            <a:r>
              <a:rPr lang="en-US" sz="2800" dirty="0" err="1" smtClean="0">
                <a:latin typeface="Trebuchet MS" charset="0"/>
              </a:rPr>
              <a:t>dobleces</a:t>
            </a:r>
            <a:r>
              <a:rPr lang="en-US" sz="2800" dirty="0" smtClean="0">
                <a:latin typeface="Trebuchet MS" charset="0"/>
              </a:rPr>
              <a:t> y </a:t>
            </a:r>
            <a:r>
              <a:rPr lang="en-US" sz="2800" dirty="0" err="1" smtClean="0">
                <a:latin typeface="Trebuchet MS" charset="0"/>
              </a:rPr>
              <a:t>otros</a:t>
            </a:r>
            <a:r>
              <a:rPr lang="en-US" sz="2800" dirty="0" smtClean="0">
                <a:latin typeface="Trebuchet MS" charset="0"/>
              </a:rPr>
              <a:t> </a:t>
            </a:r>
            <a:r>
              <a:rPr lang="en-US" sz="2800" dirty="0" err="1" smtClean="0">
                <a:latin typeface="Trebuchet MS" charset="0"/>
              </a:rPr>
              <a:t>filos</a:t>
            </a:r>
            <a:r>
              <a:rPr lang="en-US" sz="2800" dirty="0" smtClean="0">
                <a:latin typeface="Trebuchet MS" charset="0"/>
              </a:rPr>
              <a:t> </a:t>
            </a:r>
            <a:r>
              <a:rPr lang="en-US" sz="2800" dirty="0" err="1" smtClean="0">
                <a:latin typeface="Trebuchet MS" charset="0"/>
              </a:rPr>
              <a:t>que</a:t>
            </a:r>
            <a:r>
              <a:rPr lang="en-US" sz="2800" dirty="0" smtClean="0">
                <a:latin typeface="Trebuchet MS" charset="0"/>
              </a:rPr>
              <a:t> </a:t>
            </a:r>
            <a:r>
              <a:rPr lang="en-US" sz="2800" dirty="0" err="1" smtClean="0">
                <a:latin typeface="Trebuchet MS" charset="0"/>
              </a:rPr>
              <a:t>aumentan</a:t>
            </a:r>
            <a:r>
              <a:rPr lang="en-US" sz="2800" dirty="0" smtClean="0">
                <a:latin typeface="Trebuchet MS" charset="0"/>
              </a:rPr>
              <a:t> el </a:t>
            </a:r>
            <a:r>
              <a:rPr lang="en-US" sz="2800" dirty="0" err="1" smtClean="0">
                <a:latin typeface="Trebuchet MS" charset="0"/>
              </a:rPr>
              <a:t>potencial</a:t>
            </a:r>
            <a:r>
              <a:rPr lang="en-US" sz="2800" baseline="0" dirty="0" smtClean="0">
                <a:latin typeface="Trebuchet MS" charset="0"/>
              </a:rPr>
              <a:t> del </a:t>
            </a:r>
            <a:r>
              <a:rPr lang="en-US" sz="2800" baseline="0" dirty="0" err="1" smtClean="0">
                <a:latin typeface="Trebuchet MS" charset="0"/>
              </a:rPr>
              <a:t>peligro</a:t>
            </a:r>
            <a:r>
              <a:rPr lang="en-US" sz="2800" baseline="0" dirty="0" smtClean="0">
                <a:latin typeface="Trebuchet MS" charset="0"/>
              </a:rPr>
              <a:t>.</a:t>
            </a:r>
            <a:endParaRPr lang="en-US" sz="2800" dirty="0">
              <a:latin typeface="Trebuchet MS" charset="0"/>
            </a:endParaRPr>
          </a:p>
        </p:txBody>
      </p:sp>
      <p:sp>
        <p:nvSpPr>
          <p:cNvPr id="86020"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86370" name="Picture 2" descr="https://sp.yimg.com/ib/th?id=HN.608015297724942645&amp;pid=15.1&amp;P=0"/>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22982" y="3283130"/>
            <a:ext cx="2282753" cy="20116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1663" y="649288"/>
            <a:ext cx="11107737" cy="1276350"/>
          </a:xfrm>
        </p:spPr>
        <p:txBody>
          <a:bodyPr/>
          <a:lstStyle/>
          <a:p>
            <a:pPr eaLnBrk="1" hangingPunct="1"/>
            <a:r>
              <a:rPr lang="en-US" dirty="0" err="1" smtClean="0">
                <a:latin typeface="Trebuchet MS" charset="0"/>
              </a:rPr>
              <a:t>Riesgos</a:t>
            </a:r>
            <a:r>
              <a:rPr lang="en-US" baseline="0" dirty="0" smtClean="0">
                <a:latin typeface="Trebuchet MS" charset="0"/>
              </a:rPr>
              <a:t> </a:t>
            </a:r>
            <a:r>
              <a:rPr lang="en-US" baseline="0" dirty="0" err="1" smtClean="0">
                <a:latin typeface="Trebuchet MS" charset="0"/>
              </a:rPr>
              <a:t>Asociados</a:t>
            </a:r>
            <a:r>
              <a:rPr lang="en-US" baseline="0" dirty="0" smtClean="0">
                <a:latin typeface="Trebuchet MS" charset="0"/>
              </a:rPr>
              <a:t> con </a:t>
            </a:r>
            <a:r>
              <a:rPr lang="en-US" baseline="0" dirty="0" err="1" smtClean="0">
                <a:latin typeface="Trebuchet MS" charset="0"/>
              </a:rPr>
              <a:t>los</a:t>
            </a:r>
            <a:r>
              <a:rPr lang="en-US" baseline="0" dirty="0" smtClean="0">
                <a:latin typeface="Trebuchet MS" charset="0"/>
              </a:rPr>
              <a:t> </a:t>
            </a:r>
            <a:r>
              <a:rPr lang="en-US" baseline="0" dirty="0" err="1" smtClean="0">
                <a:latin typeface="Trebuchet MS" charset="0"/>
              </a:rPr>
              <a:t>Transportadores</a:t>
            </a:r>
            <a:r>
              <a:rPr lang="en-US" baseline="0" dirty="0" smtClean="0">
                <a:latin typeface="Trebuchet MS" charset="0"/>
              </a:rPr>
              <a:t> </a:t>
            </a:r>
            <a:endParaRPr lang="en-US" dirty="0">
              <a:latin typeface="Trebuchet MS" charset="0"/>
            </a:endParaRPr>
          </a:p>
        </p:txBody>
      </p:sp>
      <p:sp>
        <p:nvSpPr>
          <p:cNvPr id="57347" name="Rectangle 3"/>
          <p:cNvSpPr>
            <a:spLocks noGrp="1" noChangeArrowheads="1"/>
          </p:cNvSpPr>
          <p:nvPr>
            <p:ph type="body" idx="1"/>
          </p:nvPr>
        </p:nvSpPr>
        <p:spPr>
          <a:xfrm>
            <a:off x="596900" y="2271713"/>
            <a:ext cx="9861550" cy="4227512"/>
          </a:xfrm>
        </p:spPr>
        <p:txBody>
          <a:bodyPr/>
          <a:lstStyle/>
          <a:p>
            <a:pPr marL="0" indent="0" eaLnBrk="1" hangingPunct="1">
              <a:spcBef>
                <a:spcPts val="2200"/>
              </a:spcBef>
              <a:buFont typeface="Arial" charset="0"/>
              <a:buNone/>
              <a:defRPr/>
            </a:pPr>
            <a:r>
              <a:rPr lang="en-US" dirty="0" err="1" smtClean="0">
                <a:latin typeface="Trebuchet MS" charset="0"/>
              </a:rPr>
              <a:t>Transportadores</a:t>
            </a:r>
            <a:r>
              <a:rPr lang="en-US" dirty="0" smtClean="0">
                <a:latin typeface="Trebuchet MS" charset="0"/>
              </a:rPr>
              <a:t> </a:t>
            </a:r>
            <a:r>
              <a:rPr lang="en-US" dirty="0" err="1" smtClean="0">
                <a:latin typeface="Trebuchet MS" charset="0"/>
              </a:rPr>
              <a:t>constituyen</a:t>
            </a:r>
            <a:r>
              <a:rPr lang="en-US" dirty="0" smtClean="0">
                <a:latin typeface="Trebuchet MS" charset="0"/>
              </a:rPr>
              <a:t> un </a:t>
            </a:r>
            <a:r>
              <a:rPr lang="en-US" dirty="0" err="1" smtClean="0">
                <a:latin typeface="Trebuchet MS" charset="0"/>
              </a:rPr>
              <a:t>riesgo</a:t>
            </a:r>
            <a:r>
              <a:rPr lang="en-US" dirty="0" smtClean="0">
                <a:latin typeface="Trebuchet MS" charset="0"/>
              </a:rPr>
              <a:t> de </a:t>
            </a:r>
            <a:r>
              <a:rPr lang="en-US" dirty="0" err="1" smtClean="0">
                <a:latin typeface="Trebuchet MS" charset="0"/>
              </a:rPr>
              <a:t>amputacion</a:t>
            </a:r>
            <a:r>
              <a:rPr lang="en-US" dirty="0" smtClean="0">
                <a:latin typeface="Trebuchet MS" charset="0"/>
              </a:rPr>
              <a:t> </a:t>
            </a:r>
            <a:r>
              <a:rPr lang="en-US" dirty="0" err="1" smtClean="0">
                <a:latin typeface="Trebuchet MS" charset="0"/>
              </a:rPr>
              <a:t>asociada</a:t>
            </a:r>
            <a:r>
              <a:rPr lang="en-US" dirty="0" smtClean="0">
                <a:latin typeface="Trebuchet MS" charset="0"/>
              </a:rPr>
              <a:t> con </a:t>
            </a:r>
            <a:r>
              <a:rPr lang="en-US" dirty="0" err="1" smtClean="0">
                <a:latin typeface="Trebuchet MS" charset="0"/>
              </a:rPr>
              <a:t>movimiento</a:t>
            </a:r>
            <a:r>
              <a:rPr lang="en-US" dirty="0" smtClean="0">
                <a:latin typeface="Trebuchet MS" charset="0"/>
              </a:rPr>
              <a:t> </a:t>
            </a:r>
            <a:r>
              <a:rPr lang="en-US" dirty="0" err="1" smtClean="0">
                <a:latin typeface="Trebuchet MS" charset="0"/>
              </a:rPr>
              <a:t>mecanico</a:t>
            </a:r>
            <a:r>
              <a:rPr lang="en-US" dirty="0" smtClean="0">
                <a:latin typeface="Trebuchet MS" charset="0"/>
              </a:rPr>
              <a:t>. </a:t>
            </a:r>
            <a:r>
              <a:rPr lang="en-US" dirty="0" err="1" smtClean="0"/>
              <a:t>Lesiones</a:t>
            </a:r>
            <a:r>
              <a:rPr lang="en-US" dirty="0" smtClean="0"/>
              <a:t> </a:t>
            </a:r>
            <a:r>
              <a:rPr lang="en-US" dirty="0" err="1" smtClean="0"/>
              <a:t>relacionadas</a:t>
            </a:r>
            <a:r>
              <a:rPr lang="en-US" dirty="0" smtClean="0"/>
              <a:t> con el </a:t>
            </a:r>
            <a:r>
              <a:rPr lang="en-US" dirty="0" err="1" smtClean="0"/>
              <a:t>transportador</a:t>
            </a:r>
            <a:r>
              <a:rPr lang="en-US" dirty="0" smtClean="0"/>
              <a:t> </a:t>
            </a:r>
            <a:r>
              <a:rPr lang="en-US" dirty="0" err="1" smtClean="0"/>
              <a:t>tipicamente</a:t>
            </a:r>
            <a:r>
              <a:rPr lang="en-US" dirty="0" smtClean="0"/>
              <a:t> </a:t>
            </a:r>
            <a:r>
              <a:rPr lang="en-US" dirty="0" err="1" smtClean="0"/>
              <a:t>inplican</a:t>
            </a:r>
            <a:r>
              <a:rPr lang="en-US" dirty="0" smtClean="0"/>
              <a:t> </a:t>
            </a:r>
            <a:r>
              <a:rPr lang="en-US" dirty="0" err="1" smtClean="0"/>
              <a:t>las</a:t>
            </a:r>
            <a:r>
              <a:rPr lang="en-US" dirty="0" smtClean="0"/>
              <a:t> </a:t>
            </a:r>
            <a:r>
              <a:rPr lang="en-US" dirty="0" err="1" smtClean="0"/>
              <a:t>manos</a:t>
            </a:r>
            <a:r>
              <a:rPr lang="en-US" dirty="0" smtClean="0"/>
              <a:t> o </a:t>
            </a:r>
            <a:r>
              <a:rPr lang="en-US" dirty="0" err="1" smtClean="0"/>
              <a:t>dedos</a:t>
            </a:r>
            <a:r>
              <a:rPr lang="en-US" dirty="0" smtClean="0"/>
              <a:t> </a:t>
            </a:r>
            <a:r>
              <a:rPr lang="en-US" dirty="0" err="1" smtClean="0"/>
              <a:t>atrapados</a:t>
            </a:r>
            <a:r>
              <a:rPr lang="en-US" dirty="0" smtClean="0"/>
              <a:t> en nip </a:t>
            </a:r>
            <a:r>
              <a:rPr lang="en-US" dirty="0" err="1" smtClean="0"/>
              <a:t>puntos</a:t>
            </a:r>
            <a:r>
              <a:rPr lang="en-US" dirty="0" smtClean="0"/>
              <a:t> de los </a:t>
            </a:r>
            <a:r>
              <a:rPr lang="en-US" dirty="0" err="1" smtClean="0"/>
              <a:t>transportadores</a:t>
            </a:r>
            <a:r>
              <a:rPr lang="en-US" dirty="0" smtClean="0"/>
              <a:t> y </a:t>
            </a:r>
            <a:r>
              <a:rPr lang="en-US" dirty="0" err="1" smtClean="0"/>
              <a:t>pueden</a:t>
            </a:r>
            <a:r>
              <a:rPr lang="en-US" dirty="0" smtClean="0"/>
              <a:t> </a:t>
            </a:r>
            <a:r>
              <a:rPr lang="en-US" dirty="0" err="1" smtClean="0"/>
              <a:t>ocurrir</a:t>
            </a:r>
            <a:r>
              <a:rPr lang="en-US" dirty="0" smtClean="0"/>
              <a:t> en </a:t>
            </a:r>
            <a:r>
              <a:rPr lang="en-US" dirty="0" err="1" smtClean="0"/>
              <a:t>estas</a:t>
            </a:r>
            <a:r>
              <a:rPr lang="en-US" dirty="0" smtClean="0"/>
              <a:t> </a:t>
            </a:r>
            <a:r>
              <a:rPr lang="en-US" dirty="0" err="1" smtClean="0"/>
              <a:t>situaciones</a:t>
            </a:r>
            <a:r>
              <a:rPr lang="en-US" dirty="0" smtClean="0"/>
              <a:t>:</a:t>
            </a:r>
            <a:endParaRPr lang="en-US" dirty="0" smtClean="0">
              <a:latin typeface="Trebuchet MS" charset="0"/>
            </a:endParaRPr>
          </a:p>
          <a:p>
            <a:pPr eaLnBrk="1" hangingPunct="1">
              <a:spcBef>
                <a:spcPts val="2200"/>
              </a:spcBef>
              <a:defRPr/>
            </a:pPr>
            <a:r>
              <a:rPr lang="en-US" sz="2200" dirty="0" err="1" smtClean="0">
                <a:latin typeface="Trebuchet MS" charset="0"/>
              </a:rPr>
              <a:t>Dejar</a:t>
            </a:r>
            <a:r>
              <a:rPr lang="en-US" sz="2200" dirty="0" smtClean="0">
                <a:latin typeface="Trebuchet MS" charset="0"/>
              </a:rPr>
              <a:t> </a:t>
            </a:r>
            <a:r>
              <a:rPr lang="en-US" sz="2200" dirty="0" err="1" smtClean="0">
                <a:latin typeface="Trebuchet MS" charset="0"/>
              </a:rPr>
              <a:t>que</a:t>
            </a:r>
            <a:r>
              <a:rPr lang="en-US" sz="2200" dirty="0" smtClean="0">
                <a:latin typeface="Trebuchet MS" charset="0"/>
              </a:rPr>
              <a:t> </a:t>
            </a:r>
            <a:r>
              <a:rPr lang="en-US" sz="2200" dirty="0" err="1" smtClean="0">
                <a:latin typeface="Trebuchet MS" charset="0"/>
              </a:rPr>
              <a:t>una</a:t>
            </a:r>
            <a:r>
              <a:rPr lang="en-US" sz="2200" dirty="0" smtClean="0">
                <a:latin typeface="Trebuchet MS" charset="0"/>
              </a:rPr>
              <a:t> </a:t>
            </a:r>
            <a:r>
              <a:rPr lang="en-US" sz="2200" dirty="0" err="1" smtClean="0">
                <a:latin typeface="Trebuchet MS" charset="0"/>
              </a:rPr>
              <a:t>garra</a:t>
            </a:r>
            <a:r>
              <a:rPr lang="en-US" sz="2200" dirty="0" smtClean="0">
                <a:latin typeface="Trebuchet MS" charset="0"/>
              </a:rPr>
              <a:t> de </a:t>
            </a:r>
            <a:r>
              <a:rPr lang="en-US" sz="2200" dirty="0" err="1" smtClean="0">
                <a:latin typeface="Trebuchet MS" charset="0"/>
              </a:rPr>
              <a:t>limpieza</a:t>
            </a:r>
            <a:r>
              <a:rPr lang="en-US" sz="2200" dirty="0" smtClean="0">
                <a:latin typeface="Trebuchet MS" charset="0"/>
              </a:rPr>
              <a:t> o un </a:t>
            </a:r>
            <a:r>
              <a:rPr lang="en-US" sz="2200" dirty="0" err="1" smtClean="0">
                <a:latin typeface="Trebuchet MS" charset="0"/>
              </a:rPr>
              <a:t>pedazo</a:t>
            </a:r>
            <a:r>
              <a:rPr lang="en-US" sz="2200" dirty="0" smtClean="0">
                <a:latin typeface="Trebuchet MS" charset="0"/>
              </a:rPr>
              <a:t> de </a:t>
            </a:r>
            <a:r>
              <a:rPr lang="en-US" sz="2200" dirty="0" err="1" smtClean="0">
                <a:latin typeface="Trebuchet MS" charset="0"/>
              </a:rPr>
              <a:t>ropa</a:t>
            </a:r>
            <a:r>
              <a:rPr lang="en-US" sz="2200" dirty="0" smtClean="0">
                <a:latin typeface="Trebuchet MS" charset="0"/>
              </a:rPr>
              <a:t> </a:t>
            </a:r>
            <a:r>
              <a:rPr lang="en-US" sz="2200" dirty="0" err="1" smtClean="0">
                <a:latin typeface="Trebuchet MS" charset="0"/>
              </a:rPr>
              <a:t>quede</a:t>
            </a:r>
            <a:r>
              <a:rPr lang="en-US" sz="2200" dirty="0" smtClean="0">
                <a:latin typeface="Trebuchet MS" charset="0"/>
              </a:rPr>
              <a:t> </a:t>
            </a:r>
            <a:r>
              <a:rPr lang="en-US" sz="2200" dirty="0" err="1" smtClean="0">
                <a:latin typeface="Trebuchet MS" charset="0"/>
              </a:rPr>
              <a:t>atrapado</a:t>
            </a:r>
            <a:r>
              <a:rPr lang="en-US" sz="2200" dirty="0" smtClean="0">
                <a:latin typeface="Trebuchet MS" charset="0"/>
              </a:rPr>
              <a:t> en la </a:t>
            </a:r>
            <a:r>
              <a:rPr lang="en-US" sz="2200" dirty="0" err="1" smtClean="0">
                <a:latin typeface="Trebuchet MS" charset="0"/>
              </a:rPr>
              <a:t>cinta</a:t>
            </a:r>
            <a:r>
              <a:rPr lang="en-US" sz="2200" dirty="0" smtClean="0">
                <a:latin typeface="Trebuchet MS" charset="0"/>
              </a:rPr>
              <a:t>, </a:t>
            </a:r>
            <a:r>
              <a:rPr lang="en-US" sz="2200" dirty="0" err="1" smtClean="0">
                <a:latin typeface="Trebuchet MS" charset="0"/>
              </a:rPr>
              <a:t>puede</a:t>
            </a:r>
            <a:r>
              <a:rPr lang="en-US" sz="2200" dirty="0" smtClean="0">
                <a:latin typeface="Trebuchet MS" charset="0"/>
              </a:rPr>
              <a:t> </a:t>
            </a:r>
            <a:r>
              <a:rPr lang="en-US" sz="2200" dirty="0" err="1" smtClean="0">
                <a:latin typeface="Trebuchet MS" charset="0"/>
              </a:rPr>
              <a:t>causar</a:t>
            </a:r>
            <a:r>
              <a:rPr lang="en-US" sz="2200" dirty="0" smtClean="0">
                <a:latin typeface="Trebuchet MS" charset="0"/>
              </a:rPr>
              <a:t> </a:t>
            </a:r>
            <a:r>
              <a:rPr lang="en-US" sz="2200" dirty="0" err="1" smtClean="0">
                <a:latin typeface="Trebuchet MS" charset="0"/>
              </a:rPr>
              <a:t>que</a:t>
            </a:r>
            <a:r>
              <a:rPr lang="en-US" sz="2200" dirty="0" smtClean="0">
                <a:latin typeface="Trebuchet MS" charset="0"/>
              </a:rPr>
              <a:t> los </a:t>
            </a:r>
            <a:r>
              <a:rPr lang="en-US" sz="2200" dirty="0" err="1" smtClean="0">
                <a:latin typeface="Trebuchet MS" charset="0"/>
              </a:rPr>
              <a:t>dedos</a:t>
            </a:r>
            <a:r>
              <a:rPr lang="en-US" sz="2200" dirty="0" smtClean="0">
                <a:latin typeface="Trebuchet MS" charset="0"/>
              </a:rPr>
              <a:t> o </a:t>
            </a:r>
            <a:r>
              <a:rPr lang="en-US" sz="2200" dirty="0" err="1" smtClean="0">
                <a:latin typeface="Trebuchet MS" charset="0"/>
              </a:rPr>
              <a:t>manos</a:t>
            </a:r>
            <a:r>
              <a:rPr lang="en-US" sz="2200" dirty="0" smtClean="0">
                <a:latin typeface="Trebuchet MS" charset="0"/>
              </a:rPr>
              <a:t> </a:t>
            </a:r>
            <a:r>
              <a:rPr lang="en-US" sz="2200" dirty="0" err="1" smtClean="0">
                <a:latin typeface="Trebuchet MS" charset="0"/>
              </a:rPr>
              <a:t>queden</a:t>
            </a:r>
            <a:r>
              <a:rPr lang="en-US" sz="2200" dirty="0" smtClean="0">
                <a:latin typeface="Trebuchet MS" charset="0"/>
              </a:rPr>
              <a:t> </a:t>
            </a:r>
            <a:r>
              <a:rPr lang="en-US" sz="2200" dirty="0" err="1" smtClean="0">
                <a:latin typeface="Trebuchet MS" charset="0"/>
              </a:rPr>
              <a:t>atrapados</a:t>
            </a:r>
            <a:r>
              <a:rPr lang="en-US" sz="2200" dirty="0" smtClean="0">
                <a:latin typeface="Trebuchet MS" charset="0"/>
              </a:rPr>
              <a:t> </a:t>
            </a:r>
          </a:p>
          <a:p>
            <a:pPr eaLnBrk="1" hangingPunct="1">
              <a:spcBef>
                <a:spcPts val="2200"/>
              </a:spcBef>
              <a:defRPr/>
            </a:pPr>
            <a:r>
              <a:rPr lang="en-US" sz="2200" dirty="0" err="1" smtClean="0">
                <a:latin typeface="Trebuchet MS" charset="0"/>
              </a:rPr>
              <a:t>Limpiar</a:t>
            </a:r>
            <a:r>
              <a:rPr lang="en-US" sz="2200" dirty="0" smtClean="0">
                <a:latin typeface="Trebuchet MS" charset="0"/>
              </a:rPr>
              <a:t> o </a:t>
            </a:r>
            <a:r>
              <a:rPr lang="en-US" sz="2200" dirty="0" err="1" smtClean="0">
                <a:latin typeface="Trebuchet MS" charset="0"/>
              </a:rPr>
              <a:t>dar</a:t>
            </a:r>
            <a:r>
              <a:rPr lang="en-US" sz="2200" dirty="0" smtClean="0">
                <a:latin typeface="Trebuchet MS" charset="0"/>
              </a:rPr>
              <a:t> </a:t>
            </a:r>
            <a:r>
              <a:rPr lang="en-US" sz="2200" dirty="0" err="1" smtClean="0">
                <a:latin typeface="Trebuchet MS" charset="0"/>
              </a:rPr>
              <a:t>mantenimiento</a:t>
            </a:r>
            <a:r>
              <a:rPr lang="en-US" sz="2200" dirty="0" smtClean="0">
                <a:latin typeface="Trebuchet MS" charset="0"/>
              </a:rPr>
              <a:t> a un </a:t>
            </a:r>
            <a:r>
              <a:rPr lang="en-US" sz="2200" dirty="0" err="1" smtClean="0">
                <a:latin typeface="Trebuchet MS" charset="0"/>
              </a:rPr>
              <a:t>transportador</a:t>
            </a:r>
            <a:r>
              <a:rPr lang="en-US" sz="2200" dirty="0" smtClean="0">
                <a:latin typeface="Trebuchet MS" charset="0"/>
              </a:rPr>
              <a:t> </a:t>
            </a:r>
            <a:r>
              <a:rPr lang="en-US" sz="2200" dirty="0" err="1" smtClean="0">
                <a:latin typeface="Trebuchet MS" charset="0"/>
              </a:rPr>
              <a:t>cuando</a:t>
            </a:r>
            <a:r>
              <a:rPr lang="en-US" sz="2200" dirty="0" smtClean="0">
                <a:latin typeface="Trebuchet MS" charset="0"/>
              </a:rPr>
              <a:t> </a:t>
            </a:r>
            <a:r>
              <a:rPr lang="en-US" sz="2200" dirty="0" err="1" smtClean="0">
                <a:latin typeface="Trebuchet MS" charset="0"/>
              </a:rPr>
              <a:t>todavia</a:t>
            </a:r>
            <a:r>
              <a:rPr lang="en-US" sz="2200" dirty="0" smtClean="0">
                <a:latin typeface="Trebuchet MS" charset="0"/>
              </a:rPr>
              <a:t> </a:t>
            </a:r>
            <a:r>
              <a:rPr lang="en-US" sz="2200" dirty="0" err="1" smtClean="0">
                <a:latin typeface="Trebuchet MS" charset="0"/>
              </a:rPr>
              <a:t>este</a:t>
            </a:r>
            <a:r>
              <a:rPr lang="en-US" sz="2200" dirty="0" smtClean="0">
                <a:latin typeface="Trebuchet MS" charset="0"/>
              </a:rPr>
              <a:t> en </a:t>
            </a:r>
            <a:r>
              <a:rPr lang="en-US" sz="2200" dirty="0" err="1" smtClean="0">
                <a:latin typeface="Trebuchet MS" charset="0"/>
              </a:rPr>
              <a:t>funcionamiento</a:t>
            </a:r>
            <a:endParaRPr lang="en-US" sz="2200" dirty="0" smtClean="0">
              <a:latin typeface="Trebuchet MS" charset="0"/>
            </a:endParaRPr>
          </a:p>
          <a:p>
            <a:pPr eaLnBrk="1" hangingPunct="1">
              <a:spcBef>
                <a:spcPts val="2200"/>
              </a:spcBef>
              <a:defRPr/>
            </a:pPr>
            <a:r>
              <a:rPr lang="en-US" sz="2200" dirty="0" err="1" smtClean="0">
                <a:latin typeface="Trebuchet MS" charset="0"/>
              </a:rPr>
              <a:t>Tratar</a:t>
            </a:r>
            <a:r>
              <a:rPr lang="en-US" sz="2200" dirty="0" smtClean="0">
                <a:latin typeface="Trebuchet MS" charset="0"/>
              </a:rPr>
              <a:t> de </a:t>
            </a:r>
            <a:r>
              <a:rPr lang="en-US" sz="2200" dirty="0" err="1" smtClean="0">
                <a:latin typeface="Trebuchet MS" charset="0"/>
              </a:rPr>
              <a:t>alcanzar</a:t>
            </a:r>
            <a:r>
              <a:rPr lang="en-US" sz="2200" dirty="0" smtClean="0">
                <a:latin typeface="Trebuchet MS" charset="0"/>
              </a:rPr>
              <a:t> en el </a:t>
            </a:r>
            <a:r>
              <a:rPr lang="en-US" sz="2200" dirty="0" err="1" smtClean="0">
                <a:latin typeface="Trebuchet MS" charset="0"/>
              </a:rPr>
              <a:t>punto</a:t>
            </a:r>
            <a:r>
              <a:rPr lang="en-US" sz="2200" dirty="0" smtClean="0">
                <a:latin typeface="Trebuchet MS" charset="0"/>
              </a:rPr>
              <a:t> de </a:t>
            </a:r>
            <a:r>
              <a:rPr lang="en-US" sz="2200" dirty="0" err="1" smtClean="0">
                <a:latin typeface="Trebuchet MS" charset="0"/>
              </a:rPr>
              <a:t>pellizco</a:t>
            </a:r>
            <a:r>
              <a:rPr lang="en-US" sz="2200" dirty="0" smtClean="0">
                <a:latin typeface="Trebuchet MS" charset="0"/>
              </a:rPr>
              <a:t> </a:t>
            </a:r>
            <a:r>
              <a:rPr lang="en-US" sz="2200" dirty="0" err="1" smtClean="0">
                <a:latin typeface="Trebuchet MS" charset="0"/>
              </a:rPr>
              <a:t>para</a:t>
            </a:r>
            <a:r>
              <a:rPr lang="en-US" sz="2200" dirty="0" smtClean="0">
                <a:latin typeface="Trebuchet MS" charset="0"/>
              </a:rPr>
              <a:t> </a:t>
            </a:r>
            <a:r>
              <a:rPr lang="en-US" sz="2200" dirty="0" err="1" smtClean="0">
                <a:latin typeface="Trebuchet MS" charset="0"/>
              </a:rPr>
              <a:t>limpiar</a:t>
            </a:r>
            <a:r>
              <a:rPr lang="en-US" sz="2200" dirty="0" smtClean="0">
                <a:latin typeface="Trebuchet MS" charset="0"/>
              </a:rPr>
              <a:t> o </a:t>
            </a:r>
            <a:r>
              <a:rPr lang="en-US" sz="2200" dirty="0" err="1" smtClean="0">
                <a:latin typeface="Trebuchet MS" charset="0"/>
              </a:rPr>
              <a:t>quitar</a:t>
            </a:r>
            <a:r>
              <a:rPr lang="en-US" sz="2200" dirty="0" smtClean="0">
                <a:latin typeface="Trebuchet MS" charset="0"/>
              </a:rPr>
              <a:t> </a:t>
            </a:r>
            <a:r>
              <a:rPr lang="en-US" sz="2200" dirty="0" err="1" smtClean="0">
                <a:latin typeface="Trebuchet MS" charset="0"/>
              </a:rPr>
              <a:t>algun</a:t>
            </a:r>
            <a:r>
              <a:rPr lang="en-US" sz="2200" dirty="0" smtClean="0">
                <a:latin typeface="Trebuchet MS" charset="0"/>
              </a:rPr>
              <a:t> material </a:t>
            </a:r>
            <a:r>
              <a:rPr lang="en-US" sz="2200" dirty="0" err="1" smtClean="0">
                <a:latin typeface="Trebuchet MS" charset="0"/>
              </a:rPr>
              <a:t>atorado</a:t>
            </a:r>
            <a:endParaRPr lang="en-US" sz="2200" dirty="0" smtClean="0">
              <a:latin typeface="Trebuchet MS" charset="0"/>
            </a:endParaRPr>
          </a:p>
        </p:txBody>
      </p:sp>
      <p:sp>
        <p:nvSpPr>
          <p:cNvPr id="100356"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err="1" smtClean="0">
                <a:latin typeface="Trebuchet MS" charset="0"/>
              </a:rPr>
              <a:t>Descargo</a:t>
            </a:r>
            <a:r>
              <a:rPr lang="en-US" dirty="0" smtClean="0">
                <a:latin typeface="Trebuchet MS" charset="0"/>
              </a:rPr>
              <a:t> de </a:t>
            </a:r>
            <a:r>
              <a:rPr lang="en-US" smtClean="0">
                <a:latin typeface="Trebuchet MS" charset="0"/>
              </a:rPr>
              <a:t>responsabilidad</a:t>
            </a:r>
            <a:endParaRPr lang="en-US" dirty="0">
              <a:latin typeface="Trebuchet MS" charset="0"/>
            </a:endParaRPr>
          </a:p>
        </p:txBody>
      </p:sp>
      <p:sp>
        <p:nvSpPr>
          <p:cNvPr id="21506" name="Content Placeholder 2"/>
          <p:cNvSpPr>
            <a:spLocks noGrp="1"/>
          </p:cNvSpPr>
          <p:nvPr>
            <p:ph idx="1"/>
          </p:nvPr>
        </p:nvSpPr>
        <p:spPr>
          <a:xfrm>
            <a:off x="681038" y="2478088"/>
            <a:ext cx="9767887" cy="3421062"/>
          </a:xfrm>
        </p:spPr>
        <p:txBody>
          <a:bodyPr/>
          <a:lstStyle/>
          <a:p>
            <a:pPr marL="0" indent="0">
              <a:buNone/>
            </a:pPr>
            <a:r>
              <a:rPr lang="en-US" dirty="0" smtClean="0"/>
              <a:t>Este material </a:t>
            </a:r>
            <a:r>
              <a:rPr lang="en-US" dirty="0" err="1" smtClean="0"/>
              <a:t>fue</a:t>
            </a:r>
            <a:r>
              <a:rPr lang="en-US" dirty="0" smtClean="0"/>
              <a:t> </a:t>
            </a:r>
            <a:r>
              <a:rPr lang="en-US" dirty="0" err="1" smtClean="0"/>
              <a:t>producido</a:t>
            </a:r>
            <a:r>
              <a:rPr lang="en-US" dirty="0" smtClean="0"/>
              <a:t> </a:t>
            </a:r>
            <a:r>
              <a:rPr lang="en-US" dirty="0" err="1" smtClean="0"/>
              <a:t>bajo</a:t>
            </a:r>
            <a:r>
              <a:rPr lang="en-US" dirty="0" smtClean="0"/>
              <a:t> la </a:t>
            </a:r>
            <a:r>
              <a:rPr lang="en-US" dirty="0" err="1" smtClean="0"/>
              <a:t>Concesión</a:t>
            </a:r>
            <a:r>
              <a:rPr lang="en-US" dirty="0" smtClean="0"/>
              <a:t> SH-26328-SH4 de la </a:t>
            </a:r>
            <a:r>
              <a:rPr lang="en-US" dirty="0" err="1" smtClean="0"/>
              <a:t>Administración</a:t>
            </a:r>
            <a:r>
              <a:rPr lang="en-US" dirty="0" smtClean="0"/>
              <a:t> de </a:t>
            </a:r>
            <a:r>
              <a:rPr lang="en-US" dirty="0" err="1" smtClean="0"/>
              <a:t>Seguridad</a:t>
            </a:r>
            <a:r>
              <a:rPr lang="en-US" dirty="0" smtClean="0"/>
              <a:t> y </a:t>
            </a:r>
            <a:r>
              <a:rPr lang="en-US" dirty="0" err="1" smtClean="0"/>
              <a:t>Salud</a:t>
            </a:r>
            <a:r>
              <a:rPr lang="en-US" dirty="0" smtClean="0"/>
              <a:t>, </a:t>
            </a:r>
            <a:r>
              <a:rPr lang="en-US" dirty="0" err="1" smtClean="0"/>
              <a:t>Departamento</a:t>
            </a:r>
            <a:r>
              <a:rPr lang="en-US" dirty="0" smtClean="0"/>
              <a:t> de </a:t>
            </a:r>
            <a:r>
              <a:rPr lang="en-US" dirty="0" err="1" smtClean="0"/>
              <a:t>Trabajo</a:t>
            </a:r>
            <a:r>
              <a:rPr lang="en-US" dirty="0" smtClean="0"/>
              <a:t> de </a:t>
            </a:r>
            <a:r>
              <a:rPr lang="en-US" dirty="0" err="1" smtClean="0"/>
              <a:t>Estados</a:t>
            </a:r>
            <a:r>
              <a:rPr lang="en-US" dirty="0" smtClean="0"/>
              <a:t> </a:t>
            </a:r>
            <a:r>
              <a:rPr lang="en-US" dirty="0" err="1" smtClean="0"/>
              <a:t>Unidos</a:t>
            </a:r>
            <a:r>
              <a:rPr lang="en-US" dirty="0" smtClean="0"/>
              <a:t>.</a:t>
            </a:r>
          </a:p>
          <a:p>
            <a:endParaRPr lang="en-US" dirty="0" smtClean="0"/>
          </a:p>
          <a:p>
            <a:pPr marL="0" indent="0">
              <a:buNone/>
            </a:pPr>
            <a:r>
              <a:rPr lang="en-US" dirty="0" smtClean="0"/>
              <a:t>No </a:t>
            </a:r>
            <a:r>
              <a:rPr lang="en-US" dirty="0" err="1" smtClean="0"/>
              <a:t>refleja</a:t>
            </a:r>
            <a:r>
              <a:rPr lang="en-US" dirty="0" smtClean="0"/>
              <a:t> </a:t>
            </a:r>
            <a:r>
              <a:rPr lang="en-US" dirty="0" err="1" smtClean="0"/>
              <a:t>necesariamente</a:t>
            </a:r>
            <a:r>
              <a:rPr lang="en-US" dirty="0" smtClean="0"/>
              <a:t> </a:t>
            </a:r>
            <a:r>
              <a:rPr lang="en-US" dirty="0" err="1" smtClean="0"/>
              <a:t>las</a:t>
            </a:r>
            <a:r>
              <a:rPr lang="en-US" dirty="0" smtClean="0"/>
              <a:t> </a:t>
            </a:r>
            <a:r>
              <a:rPr lang="en-US" dirty="0" err="1" smtClean="0"/>
              <a:t>opiniones</a:t>
            </a:r>
            <a:r>
              <a:rPr lang="en-US" dirty="0" smtClean="0"/>
              <a:t> o </a:t>
            </a:r>
            <a:r>
              <a:rPr lang="en-US" dirty="0" err="1" smtClean="0"/>
              <a:t>políticas</a:t>
            </a:r>
            <a:r>
              <a:rPr lang="en-US" dirty="0" smtClean="0"/>
              <a:t> del </a:t>
            </a:r>
            <a:r>
              <a:rPr lang="en-US" dirty="0" err="1" smtClean="0"/>
              <a:t>Departamento</a:t>
            </a:r>
            <a:r>
              <a:rPr lang="en-US" dirty="0" smtClean="0"/>
              <a:t> de </a:t>
            </a:r>
            <a:r>
              <a:rPr lang="en-US" dirty="0" err="1" smtClean="0"/>
              <a:t>Trabajo</a:t>
            </a:r>
            <a:r>
              <a:rPr lang="en-US" dirty="0" smtClean="0"/>
              <a:t> de EE.UU., </a:t>
            </a:r>
            <a:r>
              <a:rPr lang="en-US" dirty="0" err="1" smtClean="0"/>
              <a:t>ni</a:t>
            </a:r>
            <a:r>
              <a:rPr lang="en-US" dirty="0" smtClean="0"/>
              <a:t> la </a:t>
            </a:r>
            <a:r>
              <a:rPr lang="en-US" dirty="0" err="1" smtClean="0"/>
              <a:t>mención</a:t>
            </a:r>
            <a:r>
              <a:rPr lang="en-US" dirty="0" smtClean="0"/>
              <a:t> de </a:t>
            </a:r>
            <a:r>
              <a:rPr lang="en-US" dirty="0" err="1" smtClean="0"/>
              <a:t>nombres</a:t>
            </a:r>
            <a:r>
              <a:rPr lang="en-US" dirty="0" smtClean="0"/>
              <a:t> </a:t>
            </a:r>
            <a:r>
              <a:rPr lang="en-US" dirty="0" err="1" smtClean="0"/>
              <a:t>comerciales</a:t>
            </a:r>
            <a:r>
              <a:rPr lang="en-US" dirty="0" smtClean="0"/>
              <a:t>, </a:t>
            </a:r>
            <a:r>
              <a:rPr lang="en-US" dirty="0" err="1" smtClean="0"/>
              <a:t>productos</a:t>
            </a:r>
            <a:r>
              <a:rPr lang="en-US" dirty="0" smtClean="0"/>
              <a:t> </a:t>
            </a:r>
            <a:r>
              <a:rPr lang="en-US" dirty="0" err="1" smtClean="0"/>
              <a:t>comerciales</a:t>
            </a:r>
            <a:r>
              <a:rPr lang="en-US" dirty="0" smtClean="0"/>
              <a:t>, u </a:t>
            </a:r>
            <a:r>
              <a:rPr lang="en-US" dirty="0" err="1" smtClean="0"/>
              <a:t>organizaciones</a:t>
            </a:r>
            <a:r>
              <a:rPr lang="en-US" dirty="0" smtClean="0"/>
              <a:t> </a:t>
            </a:r>
            <a:r>
              <a:rPr lang="en-US" dirty="0" err="1" smtClean="0"/>
              <a:t>implica</a:t>
            </a:r>
            <a:r>
              <a:rPr lang="en-US" dirty="0" smtClean="0"/>
              <a:t> la </a:t>
            </a:r>
            <a:r>
              <a:rPr lang="en-US" dirty="0" err="1" smtClean="0"/>
              <a:t>aprobación</a:t>
            </a:r>
            <a:r>
              <a:rPr lang="en-US" dirty="0" smtClean="0"/>
              <a:t> </a:t>
            </a:r>
            <a:r>
              <a:rPr lang="en-US" dirty="0" err="1" smtClean="0"/>
              <a:t>por</a:t>
            </a:r>
            <a:r>
              <a:rPr lang="en-US" dirty="0" smtClean="0"/>
              <a:t> el </a:t>
            </a:r>
            <a:r>
              <a:rPr lang="en-US" dirty="0" err="1" smtClean="0"/>
              <a:t>Gobierno</a:t>
            </a:r>
            <a:r>
              <a:rPr lang="en-US" dirty="0" smtClean="0"/>
              <a:t> de </a:t>
            </a:r>
            <a:r>
              <a:rPr lang="en-US" dirty="0" err="1" smtClean="0"/>
              <a:t>Estados</a:t>
            </a:r>
            <a:r>
              <a:rPr lang="en-US" dirty="0" smtClean="0"/>
              <a:t> </a:t>
            </a:r>
            <a:r>
              <a:rPr lang="en-US" dirty="0" err="1" smtClean="0"/>
              <a:t>Unidos</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a:t>
            </a:r>
            <a:r>
              <a:rPr lang="en-US" baseline="0" dirty="0" smtClean="0"/>
              <a:t> </a:t>
            </a:r>
            <a:r>
              <a:rPr lang="en-US" baseline="0" dirty="0" err="1" smtClean="0"/>
              <a:t>es</a:t>
            </a:r>
            <a:r>
              <a:rPr lang="en-US" baseline="0" dirty="0" smtClean="0"/>
              <a:t> </a:t>
            </a:r>
            <a:r>
              <a:rPr lang="en-US" baseline="0" dirty="0" err="1" smtClean="0"/>
              <a:t>Punto</a:t>
            </a:r>
            <a:r>
              <a:rPr lang="en-US" baseline="0" dirty="0" smtClean="0"/>
              <a:t> de </a:t>
            </a:r>
            <a:r>
              <a:rPr lang="en-US" baseline="0" dirty="0" err="1" smtClean="0"/>
              <a:t>Pellizco</a:t>
            </a:r>
            <a:endParaRPr lang="en-US" dirty="0"/>
          </a:p>
        </p:txBody>
      </p:sp>
      <p:sp>
        <p:nvSpPr>
          <p:cNvPr id="3" name="Content Placeholder 2"/>
          <p:cNvSpPr>
            <a:spLocks noGrp="1"/>
          </p:cNvSpPr>
          <p:nvPr>
            <p:ph idx="1"/>
          </p:nvPr>
        </p:nvSpPr>
        <p:spPr>
          <a:xfrm>
            <a:off x="681038" y="2336800"/>
            <a:ext cx="7427792" cy="3598863"/>
          </a:xfrm>
        </p:spPr>
        <p:txBody>
          <a:bodyPr/>
          <a:lstStyle/>
          <a:p>
            <a:r>
              <a:rPr lang="en-US" dirty="0" err="1" smtClean="0"/>
              <a:t>Puntos</a:t>
            </a:r>
            <a:r>
              <a:rPr lang="en-US" baseline="0" dirty="0" smtClean="0"/>
              <a:t> de </a:t>
            </a:r>
            <a:r>
              <a:rPr lang="en-US" baseline="0" dirty="0" err="1" smtClean="0"/>
              <a:t>Pellizco</a:t>
            </a:r>
            <a:r>
              <a:rPr lang="en-US" baseline="0" dirty="0" smtClean="0"/>
              <a:t> </a:t>
            </a:r>
            <a:r>
              <a:rPr lang="en-US" baseline="0" dirty="0" err="1" smtClean="0"/>
              <a:t>ocurren</a:t>
            </a:r>
            <a:r>
              <a:rPr lang="en-US" baseline="0" dirty="0" smtClean="0"/>
              <a:t> </a:t>
            </a:r>
            <a:r>
              <a:rPr lang="en-US" baseline="0" dirty="0" err="1" smtClean="0"/>
              <a:t>cuando</a:t>
            </a:r>
            <a:r>
              <a:rPr lang="en-US" baseline="0" dirty="0" smtClean="0"/>
              <a:t> </a:t>
            </a:r>
            <a:r>
              <a:rPr lang="en-US" baseline="0" dirty="0" err="1" smtClean="0"/>
              <a:t>partes</a:t>
            </a:r>
            <a:r>
              <a:rPr lang="en-US" baseline="0" dirty="0" smtClean="0"/>
              <a:t> de la </a:t>
            </a:r>
            <a:r>
              <a:rPr lang="en-US" baseline="0" dirty="0" err="1" smtClean="0"/>
              <a:t>maquina</a:t>
            </a:r>
            <a:r>
              <a:rPr lang="en-US" baseline="0" dirty="0" smtClean="0"/>
              <a:t> </a:t>
            </a:r>
            <a:r>
              <a:rPr lang="en-US" baseline="0" dirty="0" err="1" smtClean="0"/>
              <a:t>dan</a:t>
            </a:r>
            <a:r>
              <a:rPr lang="en-US" baseline="0" dirty="0" smtClean="0"/>
              <a:t> </a:t>
            </a:r>
            <a:r>
              <a:rPr lang="en-US" baseline="0" dirty="0" err="1" smtClean="0"/>
              <a:t>hacia</a:t>
            </a:r>
            <a:r>
              <a:rPr lang="en-US" baseline="0" dirty="0" smtClean="0"/>
              <a:t> al </a:t>
            </a:r>
            <a:r>
              <a:rPr lang="en-US" baseline="0" dirty="0" err="1" smtClean="0"/>
              <a:t>uno</a:t>
            </a:r>
            <a:r>
              <a:rPr lang="en-US" baseline="0" dirty="0" smtClean="0"/>
              <a:t> al </a:t>
            </a:r>
            <a:r>
              <a:rPr lang="en-US" baseline="0" dirty="0" err="1" smtClean="0"/>
              <a:t>otro</a:t>
            </a:r>
            <a:r>
              <a:rPr lang="en-US" baseline="0" dirty="0" smtClean="0"/>
              <a:t> o </a:t>
            </a:r>
            <a:r>
              <a:rPr lang="en-US" baseline="0" dirty="0" err="1" smtClean="0"/>
              <a:t>cuando</a:t>
            </a:r>
            <a:r>
              <a:rPr lang="en-US" baseline="0" dirty="0" smtClean="0"/>
              <a:t> se </a:t>
            </a:r>
            <a:r>
              <a:rPr lang="en-US" baseline="0" dirty="0" err="1" smtClean="0"/>
              <a:t>mueve</a:t>
            </a:r>
            <a:r>
              <a:rPr lang="en-US" baseline="0" dirty="0" smtClean="0"/>
              <a:t> </a:t>
            </a:r>
            <a:r>
              <a:rPr lang="en-US" baseline="0" dirty="0" err="1" smtClean="0"/>
              <a:t>alguna</a:t>
            </a:r>
            <a:r>
              <a:rPr lang="en-US" baseline="0" dirty="0" smtClean="0"/>
              <a:t> parte y </a:t>
            </a:r>
            <a:r>
              <a:rPr lang="en-US" baseline="0" dirty="0" err="1" smtClean="0"/>
              <a:t>pasa</a:t>
            </a:r>
            <a:r>
              <a:rPr lang="en-US" baseline="0" dirty="0" smtClean="0"/>
              <a:t> </a:t>
            </a:r>
            <a:r>
              <a:rPr lang="en-US" baseline="0" dirty="0" err="1" smtClean="0"/>
              <a:t>algun</a:t>
            </a:r>
            <a:r>
              <a:rPr lang="en-US" baseline="0" dirty="0" smtClean="0"/>
              <a:t> </a:t>
            </a:r>
            <a:r>
              <a:rPr lang="en-US" baseline="0" dirty="0" err="1" smtClean="0"/>
              <a:t>objeto</a:t>
            </a:r>
            <a:r>
              <a:rPr lang="en-US" baseline="0" dirty="0" smtClean="0"/>
              <a:t> </a:t>
            </a:r>
            <a:r>
              <a:rPr lang="en-US" baseline="0" dirty="0" err="1" smtClean="0"/>
              <a:t>estacionario</a:t>
            </a:r>
            <a:endParaRPr lang="en-US" dirty="0"/>
          </a:p>
        </p:txBody>
      </p:sp>
      <p:pic>
        <p:nvPicPr>
          <p:cNvPr id="172034" name="Picture 2" descr="In-running nip point hazards"/>
          <p:cNvPicPr>
            <a:picLocks noChangeAspect="1" noChangeArrowheads="1"/>
          </p:cNvPicPr>
          <p:nvPr/>
        </p:nvPicPr>
        <p:blipFill>
          <a:blip r:embed="rId3" cstate="print"/>
          <a:srcRect/>
          <a:stretch>
            <a:fillRect/>
          </a:stretch>
        </p:blipFill>
        <p:spPr bwMode="auto">
          <a:xfrm>
            <a:off x="8763000" y="2286000"/>
            <a:ext cx="34290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Trough Slider Bed Belt Conveyor"/>
          <p:cNvPicPr>
            <a:picLocks noChangeAspect="1" noChangeArrowheads="1"/>
          </p:cNvPicPr>
          <p:nvPr/>
        </p:nvPicPr>
        <p:blipFill>
          <a:blip r:embed="rId4" cstate="print"/>
          <a:srcRect/>
          <a:stretch>
            <a:fillRect/>
          </a:stretch>
        </p:blipFill>
        <p:spPr bwMode="auto">
          <a:xfrm>
            <a:off x="810867" y="3756145"/>
            <a:ext cx="37019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4968815" y="4485736"/>
            <a:ext cx="3191774" cy="2308324"/>
          </a:xfrm>
          <a:prstGeom prst="rect">
            <a:avLst/>
          </a:prstGeom>
          <a:noFill/>
        </p:spPr>
        <p:txBody>
          <a:bodyPr wrap="square" rtlCol="0">
            <a:spAutoFit/>
          </a:bodyPr>
          <a:lstStyle/>
          <a:p>
            <a:r>
              <a:rPr lang="en-US" dirty="0" err="1" smtClean="0"/>
              <a:t>Posible</a:t>
            </a:r>
            <a:r>
              <a:rPr lang="en-US" dirty="0" smtClean="0"/>
              <a:t> </a:t>
            </a:r>
            <a:r>
              <a:rPr lang="en-US" dirty="0" err="1" smtClean="0"/>
              <a:t>punto</a:t>
            </a:r>
            <a:endParaRPr lang="en-US" dirty="0" smtClean="0"/>
          </a:p>
          <a:p>
            <a:r>
              <a:rPr lang="en-US" dirty="0" smtClean="0"/>
              <a:t>de </a:t>
            </a:r>
            <a:r>
              <a:rPr lang="en-US" dirty="0" err="1" smtClean="0"/>
              <a:t>pellizco</a:t>
            </a:r>
            <a:endParaRPr lang="en-US" dirty="0" smtClean="0"/>
          </a:p>
          <a:p>
            <a:endParaRPr lang="en-US" dirty="0" smtClean="0"/>
          </a:p>
          <a:p>
            <a:endParaRPr lang="en-US" dirty="0" smtClean="0"/>
          </a:p>
          <a:p>
            <a:endParaRPr lang="en-US" dirty="0" smtClean="0"/>
          </a:p>
          <a:p>
            <a:r>
              <a:rPr lang="en-US" dirty="0" err="1" smtClean="0"/>
              <a:t>Posible</a:t>
            </a:r>
            <a:r>
              <a:rPr lang="en-US" dirty="0" smtClean="0"/>
              <a:t> </a:t>
            </a:r>
            <a:r>
              <a:rPr lang="en-US" dirty="0" err="1" smtClean="0"/>
              <a:t>punto</a:t>
            </a:r>
            <a:r>
              <a:rPr lang="en-US" dirty="0" smtClean="0"/>
              <a:t> de </a:t>
            </a:r>
            <a:r>
              <a:rPr lang="en-US" dirty="0" err="1" smtClean="0"/>
              <a:t>pellizco</a:t>
            </a:r>
            <a:r>
              <a:rPr lang="en-US" dirty="0" smtClean="0"/>
              <a:t> </a:t>
            </a:r>
          </a:p>
          <a:p>
            <a:r>
              <a:rPr lang="en-US" dirty="0" smtClean="0"/>
              <a:t>(</a:t>
            </a:r>
            <a:r>
              <a:rPr lang="en-US" dirty="0" err="1" smtClean="0"/>
              <a:t>cuando</a:t>
            </a:r>
            <a:r>
              <a:rPr lang="en-US" dirty="0" smtClean="0"/>
              <a:t> se </a:t>
            </a:r>
            <a:r>
              <a:rPr lang="en-US" dirty="0" err="1" smtClean="0"/>
              <a:t>remueve</a:t>
            </a:r>
            <a:r>
              <a:rPr lang="en-US" dirty="0" smtClean="0"/>
              <a:t> el protector)</a:t>
            </a:r>
            <a:endParaRPr lang="en-US" dirty="0"/>
          </a:p>
        </p:txBody>
      </p:sp>
      <p:cxnSp>
        <p:nvCxnSpPr>
          <p:cNvPr id="8" name="Straight Arrow Connector 7" title="Picture of an arrow pointing to a possible nip point"/>
          <p:cNvCxnSpPr/>
          <p:nvPr/>
        </p:nvCxnSpPr>
        <p:spPr>
          <a:xfrm flipH="1">
            <a:off x="1639019" y="4744528"/>
            <a:ext cx="3381555" cy="548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Picture of an arrow pointing to a possible nip point"/>
          <p:cNvCxnSpPr/>
          <p:nvPr/>
        </p:nvCxnSpPr>
        <p:spPr>
          <a:xfrm flipH="1" flipV="1">
            <a:off x="2050213" y="5549085"/>
            <a:ext cx="2953108" cy="2823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Picture of an arrow pointing to a possible nip point"/>
          <p:cNvCxnSpPr/>
          <p:nvPr/>
        </p:nvCxnSpPr>
        <p:spPr>
          <a:xfrm flipV="1">
            <a:off x="6946490" y="3756145"/>
            <a:ext cx="2536723" cy="8748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Picture of an arrow pointing to a possible nip point"/>
          <p:cNvCxnSpPr/>
          <p:nvPr/>
        </p:nvCxnSpPr>
        <p:spPr>
          <a:xfrm>
            <a:off x="6946490" y="4630994"/>
            <a:ext cx="2802194" cy="9180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title="Picture of an arrow pointing to a possible nip point"/>
          <p:cNvCxnSpPr/>
          <p:nvPr/>
        </p:nvCxnSpPr>
        <p:spPr>
          <a:xfrm>
            <a:off x="6998249" y="4642007"/>
            <a:ext cx="4181028" cy="492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title="Picture of an arrow pointing to a possible nip point"/>
          <p:cNvCxnSpPr/>
          <p:nvPr/>
        </p:nvCxnSpPr>
        <p:spPr>
          <a:xfrm flipV="1">
            <a:off x="6998249" y="3528875"/>
            <a:ext cx="4181028" cy="1113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1663" y="649288"/>
            <a:ext cx="11107737" cy="1276350"/>
          </a:xfrm>
        </p:spPr>
        <p:txBody>
          <a:bodyPr/>
          <a:lstStyle/>
          <a:p>
            <a:pPr eaLnBrk="1" hangingPunct="1"/>
            <a:r>
              <a:rPr lang="en-US" dirty="0" err="1" smtClean="0">
                <a:latin typeface="Trebuchet MS" charset="0"/>
              </a:rPr>
              <a:t>Riesgos</a:t>
            </a:r>
            <a:r>
              <a:rPr lang="en-US" baseline="0" dirty="0" smtClean="0">
                <a:latin typeface="Trebuchet MS" charset="0"/>
              </a:rPr>
              <a:t> </a:t>
            </a:r>
            <a:r>
              <a:rPr lang="en-US" baseline="0" dirty="0" err="1" smtClean="0">
                <a:latin typeface="Trebuchet MS" charset="0"/>
              </a:rPr>
              <a:t>asociados</a:t>
            </a:r>
            <a:r>
              <a:rPr lang="en-US" baseline="0" dirty="0" smtClean="0">
                <a:latin typeface="Trebuchet MS" charset="0"/>
              </a:rPr>
              <a:t> con </a:t>
            </a:r>
            <a:r>
              <a:rPr lang="en-US" baseline="0" dirty="0" err="1" smtClean="0">
                <a:latin typeface="Trebuchet MS" charset="0"/>
              </a:rPr>
              <a:t>los</a:t>
            </a:r>
            <a:r>
              <a:rPr lang="en-US" baseline="0" dirty="0" smtClean="0">
                <a:latin typeface="Trebuchet MS" charset="0"/>
              </a:rPr>
              <a:t> </a:t>
            </a:r>
            <a:r>
              <a:rPr lang="en-US" baseline="0" dirty="0" err="1" smtClean="0">
                <a:latin typeface="Trebuchet MS" charset="0"/>
              </a:rPr>
              <a:t>transportadores</a:t>
            </a:r>
            <a:r>
              <a:rPr lang="en-US" baseline="0" dirty="0" smtClean="0">
                <a:latin typeface="Trebuchet MS" charset="0"/>
              </a:rPr>
              <a:t>  </a:t>
            </a:r>
            <a:endParaRPr lang="en-US" dirty="0">
              <a:latin typeface="Trebuchet MS" charset="0"/>
            </a:endParaRPr>
          </a:p>
        </p:txBody>
      </p:sp>
      <p:sp>
        <p:nvSpPr>
          <p:cNvPr id="102403" name="Rectangle 3"/>
          <p:cNvSpPr>
            <a:spLocks noGrp="1" noChangeArrowheads="1"/>
          </p:cNvSpPr>
          <p:nvPr>
            <p:ph type="body" idx="1"/>
          </p:nvPr>
        </p:nvSpPr>
        <p:spPr>
          <a:xfrm>
            <a:off x="596900" y="2271713"/>
            <a:ext cx="9861550" cy="4227512"/>
          </a:xfrm>
        </p:spPr>
        <p:txBody>
          <a:bodyPr/>
          <a:lstStyle/>
          <a:p>
            <a:pPr eaLnBrk="1" hangingPunct="1">
              <a:spcBef>
                <a:spcPts val="2200"/>
              </a:spcBef>
            </a:pPr>
            <a:r>
              <a:rPr lang="en-US" sz="2600" dirty="0" err="1" smtClean="0">
                <a:latin typeface="Trebuchet MS" charset="0"/>
              </a:rPr>
              <a:t>Tranportadores</a:t>
            </a:r>
            <a:r>
              <a:rPr lang="en-US" sz="2600" baseline="0" dirty="0" smtClean="0">
                <a:latin typeface="Trebuchet MS" charset="0"/>
              </a:rPr>
              <a:t> </a:t>
            </a:r>
            <a:r>
              <a:rPr lang="en-US" sz="2600" baseline="0" dirty="0" err="1" smtClean="0">
                <a:latin typeface="Trebuchet MS" charset="0"/>
              </a:rPr>
              <a:t>que</a:t>
            </a:r>
            <a:r>
              <a:rPr lang="en-US" sz="2600" baseline="0" dirty="0" smtClean="0">
                <a:latin typeface="Trebuchet MS" charset="0"/>
              </a:rPr>
              <a:t> son </a:t>
            </a:r>
            <a:r>
              <a:rPr lang="en-US" sz="2600" baseline="0" dirty="0" err="1" smtClean="0">
                <a:latin typeface="Trebuchet MS" charset="0"/>
              </a:rPr>
              <a:t>elevados</a:t>
            </a:r>
            <a:r>
              <a:rPr lang="en-US" sz="2600" baseline="0" dirty="0" smtClean="0">
                <a:latin typeface="Trebuchet MS" charset="0"/>
              </a:rPr>
              <a:t> </a:t>
            </a:r>
            <a:r>
              <a:rPr lang="en-US" sz="2600" baseline="0" dirty="0" err="1" smtClean="0">
                <a:latin typeface="Trebuchet MS" charset="0"/>
              </a:rPr>
              <a:t>presentan</a:t>
            </a:r>
            <a:r>
              <a:rPr lang="en-US" sz="2600" baseline="0" dirty="0" smtClean="0">
                <a:latin typeface="Trebuchet MS" charset="0"/>
              </a:rPr>
              <a:t> </a:t>
            </a:r>
            <a:r>
              <a:rPr lang="en-US" sz="2600" baseline="0" dirty="0" err="1" smtClean="0">
                <a:latin typeface="Trebuchet MS" charset="0"/>
              </a:rPr>
              <a:t>algunos</a:t>
            </a:r>
            <a:r>
              <a:rPr lang="en-US" sz="2600" baseline="0" dirty="0" smtClean="0">
                <a:latin typeface="Trebuchet MS" charset="0"/>
              </a:rPr>
              <a:t> </a:t>
            </a:r>
            <a:r>
              <a:rPr lang="en-US" sz="2600" baseline="0" dirty="0" err="1" smtClean="0">
                <a:latin typeface="Trebuchet MS" charset="0"/>
              </a:rPr>
              <a:t>riesgos</a:t>
            </a:r>
            <a:endParaRPr lang="en-US" sz="2600" dirty="0" smtClean="0">
              <a:latin typeface="Trebuchet MS" charset="0"/>
            </a:endParaRPr>
          </a:p>
          <a:p>
            <a:pPr lvl="1" eaLnBrk="1" hangingPunct="1">
              <a:spcBef>
                <a:spcPts val="2200"/>
              </a:spcBef>
            </a:pPr>
            <a:r>
              <a:rPr lang="en-US" sz="2400" dirty="0" err="1" smtClean="0">
                <a:latin typeface="Trebuchet MS" charset="0"/>
              </a:rPr>
              <a:t>Zonas</a:t>
            </a:r>
            <a:r>
              <a:rPr lang="en-US" sz="2400" baseline="0" dirty="0" smtClean="0">
                <a:latin typeface="Trebuchet MS" charset="0"/>
              </a:rPr>
              <a:t> </a:t>
            </a:r>
            <a:r>
              <a:rPr lang="en-US" sz="2400" baseline="0" dirty="0" err="1" smtClean="0">
                <a:latin typeface="Trebuchet MS" charset="0"/>
              </a:rPr>
              <a:t>bajas</a:t>
            </a:r>
            <a:r>
              <a:rPr lang="en-US" sz="2400" baseline="0" dirty="0" smtClean="0">
                <a:latin typeface="Trebuchet MS" charset="0"/>
              </a:rPr>
              <a:t> </a:t>
            </a:r>
            <a:r>
              <a:rPr lang="en-US" sz="2400" baseline="0" dirty="0" err="1" smtClean="0">
                <a:latin typeface="Trebuchet MS" charset="0"/>
              </a:rPr>
              <a:t>donde</a:t>
            </a:r>
            <a:r>
              <a:rPr lang="en-US" sz="2400" baseline="0" dirty="0" smtClean="0">
                <a:latin typeface="Trebuchet MS" charset="0"/>
              </a:rPr>
              <a:t> </a:t>
            </a:r>
            <a:r>
              <a:rPr lang="en-US" sz="2400" baseline="0" dirty="0" err="1" smtClean="0">
                <a:latin typeface="Trebuchet MS" charset="0"/>
              </a:rPr>
              <a:t>trabajadores</a:t>
            </a:r>
            <a:r>
              <a:rPr lang="en-US" sz="2400" baseline="0" dirty="0" smtClean="0">
                <a:latin typeface="Trebuchet MS" charset="0"/>
              </a:rPr>
              <a:t> </a:t>
            </a:r>
            <a:r>
              <a:rPr lang="en-US" sz="2400" baseline="0" dirty="0" err="1" smtClean="0">
                <a:latin typeface="Trebuchet MS" charset="0"/>
              </a:rPr>
              <a:t>pueden</a:t>
            </a:r>
            <a:r>
              <a:rPr lang="en-US" sz="2400" baseline="0" dirty="0" smtClean="0">
                <a:latin typeface="Trebuchet MS" charset="0"/>
              </a:rPr>
              <a:t> </a:t>
            </a:r>
            <a:r>
              <a:rPr lang="en-US" sz="2400" baseline="0" dirty="0" err="1" smtClean="0">
                <a:latin typeface="Trebuchet MS" charset="0"/>
              </a:rPr>
              <a:t>golpear</a:t>
            </a:r>
            <a:r>
              <a:rPr lang="en-US" sz="2400" baseline="0" dirty="0" smtClean="0">
                <a:latin typeface="Trebuchet MS" charset="0"/>
              </a:rPr>
              <a:t> la </a:t>
            </a:r>
            <a:r>
              <a:rPr lang="en-US" sz="2400" baseline="0" dirty="0" err="1" smtClean="0">
                <a:latin typeface="Trebuchet MS" charset="0"/>
              </a:rPr>
              <a:t>cabeza</a:t>
            </a:r>
            <a:endParaRPr lang="en-US" sz="2400" dirty="0" smtClean="0">
              <a:latin typeface="Trebuchet MS" charset="0"/>
            </a:endParaRPr>
          </a:p>
          <a:p>
            <a:pPr lvl="1" eaLnBrk="1" hangingPunct="1">
              <a:spcBef>
                <a:spcPts val="2200"/>
              </a:spcBef>
            </a:pPr>
            <a:r>
              <a:rPr lang="en-US" sz="2400" dirty="0" smtClean="0">
                <a:latin typeface="Trebuchet MS" charset="0"/>
              </a:rPr>
              <a:t>Material</a:t>
            </a:r>
            <a:r>
              <a:rPr lang="en-US" sz="2400" baseline="0" dirty="0" smtClean="0">
                <a:latin typeface="Trebuchet MS" charset="0"/>
              </a:rPr>
              <a:t> y </a:t>
            </a:r>
            <a:r>
              <a:rPr lang="en-US" sz="2400" baseline="0" dirty="0" err="1" smtClean="0">
                <a:latin typeface="Trebuchet MS" charset="0"/>
              </a:rPr>
              <a:t>paquetes</a:t>
            </a:r>
            <a:r>
              <a:rPr lang="en-US" sz="2400" baseline="0" dirty="0" smtClean="0">
                <a:latin typeface="Trebuchet MS" charset="0"/>
              </a:rPr>
              <a:t> </a:t>
            </a:r>
            <a:r>
              <a:rPr lang="en-US" sz="2400" baseline="0" dirty="0" err="1" smtClean="0">
                <a:latin typeface="Trebuchet MS" charset="0"/>
              </a:rPr>
              <a:t>que</a:t>
            </a:r>
            <a:r>
              <a:rPr lang="en-US" sz="2400" baseline="0" dirty="0" smtClean="0">
                <a:latin typeface="Trebuchet MS" charset="0"/>
              </a:rPr>
              <a:t> </a:t>
            </a:r>
            <a:r>
              <a:rPr lang="en-US" sz="2400" baseline="0" dirty="0" err="1" smtClean="0">
                <a:latin typeface="Trebuchet MS" charset="0"/>
              </a:rPr>
              <a:t>pueden</a:t>
            </a:r>
            <a:r>
              <a:rPr lang="en-US" sz="2400" baseline="0" dirty="0" smtClean="0">
                <a:latin typeface="Trebuchet MS" charset="0"/>
              </a:rPr>
              <a:t> </a:t>
            </a:r>
            <a:r>
              <a:rPr lang="en-US" sz="2400" baseline="0" dirty="0" err="1" smtClean="0">
                <a:latin typeface="Trebuchet MS" charset="0"/>
              </a:rPr>
              <a:t>caer</a:t>
            </a:r>
            <a:endParaRPr lang="en-US" sz="2400" dirty="0">
              <a:latin typeface="Trebuchet MS" charset="0"/>
            </a:endParaRPr>
          </a:p>
        </p:txBody>
      </p:sp>
      <p:sp>
        <p:nvSpPr>
          <p:cNvPr id="102404"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74082" name="Picture 2" descr="Inclined overhead belt conveyor."/>
          <p:cNvPicPr>
            <a:picLocks noChangeAspect="1" noChangeArrowheads="1"/>
          </p:cNvPicPr>
          <p:nvPr/>
        </p:nvPicPr>
        <p:blipFill>
          <a:blip r:embed="rId3" cstate="print"/>
          <a:srcRect/>
          <a:stretch>
            <a:fillRect/>
          </a:stretch>
        </p:blipFill>
        <p:spPr bwMode="auto">
          <a:xfrm>
            <a:off x="3847695" y="4095390"/>
            <a:ext cx="3950583" cy="2521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00664" y="4727278"/>
            <a:ext cx="2122098" cy="400110"/>
          </a:xfrm>
          <a:prstGeom prst="rect">
            <a:avLst/>
          </a:prstGeom>
          <a:noFill/>
        </p:spPr>
        <p:txBody>
          <a:bodyPr wrap="square" rtlCol="0">
            <a:spAutoFit/>
          </a:bodyPr>
          <a:lstStyle/>
          <a:p>
            <a:r>
              <a:rPr lang="en-US" sz="2000" dirty="0" err="1" smtClean="0"/>
              <a:t>Altura</a:t>
            </a:r>
            <a:r>
              <a:rPr lang="en-US" sz="2000" dirty="0" smtClean="0"/>
              <a:t> </a:t>
            </a:r>
            <a:r>
              <a:rPr lang="en-US" sz="2000" dirty="0" err="1" smtClean="0"/>
              <a:t>apropiada</a:t>
            </a:r>
            <a:endParaRPr lang="en-US" sz="2000" dirty="0"/>
          </a:p>
        </p:txBody>
      </p:sp>
      <p:sp>
        <p:nvSpPr>
          <p:cNvPr id="7" name="Rectangle 6"/>
          <p:cNvSpPr/>
          <p:nvPr/>
        </p:nvSpPr>
        <p:spPr>
          <a:xfrm>
            <a:off x="8002044" y="4676332"/>
            <a:ext cx="3488341" cy="707886"/>
          </a:xfrm>
          <a:prstGeom prst="rect">
            <a:avLst/>
          </a:prstGeom>
        </p:spPr>
        <p:txBody>
          <a:bodyPr wrap="square">
            <a:spAutoFit/>
          </a:bodyPr>
          <a:lstStyle/>
          <a:p>
            <a:r>
              <a:rPr lang="en-US" sz="2000" dirty="0" err="1" smtClean="0"/>
              <a:t>Proteccion</a:t>
            </a:r>
            <a:r>
              <a:rPr lang="en-US" sz="2000" dirty="0" smtClean="0"/>
              <a:t> </a:t>
            </a:r>
            <a:r>
              <a:rPr lang="en-US" sz="2000" dirty="0" err="1" smtClean="0"/>
              <a:t>fija</a:t>
            </a:r>
            <a:r>
              <a:rPr lang="en-US" sz="2000" dirty="0" smtClean="0"/>
              <a:t> </a:t>
            </a:r>
            <a:r>
              <a:rPr lang="en-US" sz="2000" dirty="0" err="1" smtClean="0"/>
              <a:t>para</a:t>
            </a:r>
            <a:r>
              <a:rPr lang="en-US" sz="2000" dirty="0" smtClean="0"/>
              <a:t> </a:t>
            </a:r>
            <a:r>
              <a:rPr lang="en-US" sz="2000" dirty="0" err="1" smtClean="0"/>
              <a:t>evitar</a:t>
            </a:r>
            <a:r>
              <a:rPr lang="en-US" sz="2000" dirty="0" smtClean="0"/>
              <a:t> la </a:t>
            </a:r>
            <a:r>
              <a:rPr lang="en-US" sz="2000" dirty="0" err="1" smtClean="0"/>
              <a:t>caida</a:t>
            </a:r>
            <a:r>
              <a:rPr lang="en-US" sz="2000" dirty="0" smtClean="0"/>
              <a:t> de </a:t>
            </a:r>
            <a:r>
              <a:rPr lang="en-US" sz="2000" dirty="0" err="1" smtClean="0"/>
              <a:t>objetos</a:t>
            </a:r>
            <a:endParaRPr lang="en-US" sz="2000" dirty="0"/>
          </a:p>
        </p:txBody>
      </p:sp>
      <p:cxnSp>
        <p:nvCxnSpPr>
          <p:cNvPr id="8" name="Straight Arrow Connector 7" title="Picture of an arrow pointing to a fixed guard to prevent falling objects"/>
          <p:cNvCxnSpPr/>
          <p:nvPr/>
        </p:nvCxnSpPr>
        <p:spPr>
          <a:xfrm flipH="1" flipV="1">
            <a:off x="5400136" y="4416725"/>
            <a:ext cx="2587955" cy="4485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Picture of an arrow pointing to a bridge with adequate height"/>
          <p:cNvCxnSpPr/>
          <p:nvPr/>
        </p:nvCxnSpPr>
        <p:spPr>
          <a:xfrm flipV="1">
            <a:off x="3209026" y="4468483"/>
            <a:ext cx="1224951" cy="465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Consideraciones</a:t>
            </a:r>
            <a:r>
              <a:rPr lang="en-US" baseline="0" dirty="0" smtClean="0"/>
              <a:t> de </a:t>
            </a:r>
            <a:r>
              <a:rPr lang="en-US" baseline="0" dirty="0" err="1" smtClean="0"/>
              <a:t>seguridad</a:t>
            </a:r>
            <a:r>
              <a:rPr lang="en-US" baseline="0" dirty="0" smtClean="0"/>
              <a:t> </a:t>
            </a:r>
            <a:r>
              <a:rPr lang="en-US" baseline="0" dirty="0" err="1" smtClean="0"/>
              <a:t>alrederor</a:t>
            </a:r>
            <a:r>
              <a:rPr lang="en-US" baseline="0" dirty="0" smtClean="0"/>
              <a:t> de </a:t>
            </a:r>
            <a:r>
              <a:rPr lang="en-US" baseline="0" dirty="0" err="1" smtClean="0"/>
              <a:t>transportadores</a:t>
            </a:r>
            <a:endParaRPr lang="en-US" dirty="0"/>
          </a:p>
        </p:txBody>
      </p:sp>
      <p:sp>
        <p:nvSpPr>
          <p:cNvPr id="3" name="Content Placeholder 2"/>
          <p:cNvSpPr>
            <a:spLocks noGrp="1"/>
          </p:cNvSpPr>
          <p:nvPr>
            <p:ph idx="1"/>
          </p:nvPr>
        </p:nvSpPr>
        <p:spPr>
          <a:xfrm>
            <a:off x="681038" y="2156604"/>
            <a:ext cx="9613900" cy="3779059"/>
          </a:xfrm>
        </p:spPr>
        <p:txBody>
          <a:bodyPr/>
          <a:lstStyle/>
          <a:p>
            <a:r>
              <a:rPr lang="en-US" sz="2200" dirty="0" err="1" smtClean="0"/>
              <a:t>Asegurar</a:t>
            </a:r>
            <a:r>
              <a:rPr lang="en-US" sz="2200" baseline="0" dirty="0" smtClean="0"/>
              <a:t> </a:t>
            </a:r>
            <a:r>
              <a:rPr lang="en-US" sz="2200" baseline="0" dirty="0" err="1" smtClean="0"/>
              <a:t>que</a:t>
            </a:r>
            <a:r>
              <a:rPr lang="en-US" sz="2200" baseline="0" dirty="0" smtClean="0"/>
              <a:t> la </a:t>
            </a:r>
            <a:r>
              <a:rPr lang="en-US" sz="2200" baseline="0" dirty="0" err="1" smtClean="0"/>
              <a:t>proteccion</a:t>
            </a:r>
            <a:r>
              <a:rPr lang="en-US" sz="2200" baseline="0" dirty="0" smtClean="0"/>
              <a:t> </a:t>
            </a:r>
            <a:r>
              <a:rPr lang="en-US" sz="2200" baseline="0" dirty="0" err="1" smtClean="0"/>
              <a:t>este</a:t>
            </a:r>
            <a:r>
              <a:rPr lang="en-US" sz="2200" baseline="0" dirty="0" smtClean="0"/>
              <a:t> en </a:t>
            </a:r>
            <a:r>
              <a:rPr lang="en-US" sz="2200" baseline="0" dirty="0" err="1" smtClean="0"/>
              <a:t>su</a:t>
            </a:r>
            <a:r>
              <a:rPr lang="en-US" sz="2200" baseline="0" dirty="0" smtClean="0"/>
              <a:t> </a:t>
            </a:r>
            <a:r>
              <a:rPr lang="en-US" sz="2200" baseline="0" dirty="0" err="1" smtClean="0"/>
              <a:t>lugar</a:t>
            </a:r>
            <a:r>
              <a:rPr lang="en-US" sz="2200" baseline="0" dirty="0" smtClean="0"/>
              <a:t> antes de </a:t>
            </a:r>
            <a:r>
              <a:rPr lang="en-US" sz="2200" baseline="0" dirty="0" err="1" smtClean="0"/>
              <a:t>comenzar</a:t>
            </a:r>
            <a:r>
              <a:rPr lang="en-US" sz="2200" baseline="0" dirty="0" smtClean="0"/>
              <a:t> a </a:t>
            </a:r>
            <a:r>
              <a:rPr lang="en-US" sz="2200" baseline="0" dirty="0" err="1" smtClean="0"/>
              <a:t>trabajar</a:t>
            </a:r>
            <a:endParaRPr lang="en-US" sz="2200" dirty="0" smtClean="0"/>
          </a:p>
          <a:p>
            <a:r>
              <a:rPr lang="en-US" sz="2200" dirty="0" smtClean="0"/>
              <a:t>No use </a:t>
            </a:r>
            <a:r>
              <a:rPr lang="en-US" sz="2200" dirty="0" err="1" smtClean="0"/>
              <a:t>ropa</a:t>
            </a:r>
            <a:r>
              <a:rPr lang="en-US" sz="2200" dirty="0" smtClean="0"/>
              <a:t> </a:t>
            </a:r>
            <a:r>
              <a:rPr lang="en-US" sz="2200" dirty="0" err="1" smtClean="0"/>
              <a:t>suelta</a:t>
            </a:r>
            <a:r>
              <a:rPr lang="en-US" sz="2200" dirty="0" smtClean="0"/>
              <a:t> or </a:t>
            </a:r>
            <a:r>
              <a:rPr lang="en-US" sz="2200" dirty="0" err="1" smtClean="0"/>
              <a:t>floja</a:t>
            </a:r>
            <a:endParaRPr lang="en-US" sz="2200" dirty="0" smtClean="0"/>
          </a:p>
          <a:p>
            <a:r>
              <a:rPr lang="en-US" sz="2200" dirty="0" err="1" smtClean="0"/>
              <a:t>Amarre</a:t>
            </a:r>
            <a:r>
              <a:rPr lang="en-US" sz="2200" dirty="0" smtClean="0"/>
              <a:t> el </a:t>
            </a:r>
            <a:r>
              <a:rPr lang="en-US" sz="2200" dirty="0" err="1" smtClean="0"/>
              <a:t>pelo</a:t>
            </a:r>
            <a:r>
              <a:rPr lang="en-US" sz="2200" dirty="0" smtClean="0"/>
              <a:t>. </a:t>
            </a:r>
          </a:p>
          <a:p>
            <a:r>
              <a:rPr lang="en-US" sz="2200" dirty="0" smtClean="0"/>
              <a:t>No se </a:t>
            </a:r>
            <a:r>
              <a:rPr lang="en-US" sz="2200" dirty="0" err="1" smtClean="0"/>
              <a:t>apoye</a:t>
            </a:r>
            <a:r>
              <a:rPr lang="en-US" sz="2200" dirty="0" smtClean="0"/>
              <a:t> contra la </a:t>
            </a:r>
            <a:r>
              <a:rPr lang="en-US" sz="2200" dirty="0" err="1" smtClean="0"/>
              <a:t>maquinaria</a:t>
            </a:r>
            <a:r>
              <a:rPr lang="en-US" sz="2200" dirty="0" smtClean="0"/>
              <a:t>, </a:t>
            </a:r>
            <a:r>
              <a:rPr lang="en-US" sz="2200" dirty="0" err="1" smtClean="0"/>
              <a:t>ya</a:t>
            </a:r>
            <a:r>
              <a:rPr lang="en-US" sz="2200" dirty="0" smtClean="0"/>
              <a:t> </a:t>
            </a:r>
            <a:r>
              <a:rPr lang="en-US" sz="2200" dirty="0" err="1" smtClean="0"/>
              <a:t>que</a:t>
            </a:r>
            <a:r>
              <a:rPr lang="en-US" sz="2200" dirty="0" smtClean="0"/>
              <a:t> </a:t>
            </a:r>
            <a:r>
              <a:rPr lang="en-US" sz="2200" dirty="0" err="1" smtClean="0"/>
              <a:t>puede</a:t>
            </a:r>
            <a:r>
              <a:rPr lang="en-US" sz="2200" dirty="0" smtClean="0"/>
              <a:t> </a:t>
            </a:r>
            <a:r>
              <a:rPr lang="en-US" sz="2200" dirty="0" err="1" smtClean="0"/>
              <a:t>prender</a:t>
            </a:r>
            <a:r>
              <a:rPr lang="en-US" sz="2200" dirty="0" smtClean="0"/>
              <a:t> </a:t>
            </a:r>
            <a:r>
              <a:rPr lang="en-US" sz="2200" dirty="0" err="1" smtClean="0"/>
              <a:t>automatica</a:t>
            </a:r>
            <a:r>
              <a:rPr lang="en-US" sz="2200" dirty="0" smtClean="0"/>
              <a:t>. </a:t>
            </a:r>
          </a:p>
          <a:p>
            <a:r>
              <a:rPr lang="en-US" sz="2200" dirty="0" err="1" smtClean="0"/>
              <a:t>Utilise</a:t>
            </a:r>
            <a:r>
              <a:rPr lang="es-ES" sz="2000" dirty="0" smtClean="0"/>
              <a:t> señalización</a:t>
            </a:r>
            <a:r>
              <a:rPr lang="en-US" sz="2200" dirty="0" smtClean="0"/>
              <a:t>  </a:t>
            </a:r>
            <a:r>
              <a:rPr lang="en-US" sz="2200" dirty="0" err="1" smtClean="0"/>
              <a:t>para</a:t>
            </a:r>
            <a:r>
              <a:rPr lang="en-US" sz="2200" dirty="0" smtClean="0"/>
              <a:t> </a:t>
            </a:r>
            <a:r>
              <a:rPr lang="en-US" sz="2200" dirty="0" err="1" smtClean="0"/>
              <a:t>enfatizar</a:t>
            </a:r>
            <a:r>
              <a:rPr lang="en-US" sz="2200" dirty="0" smtClean="0"/>
              <a:t> </a:t>
            </a:r>
            <a:r>
              <a:rPr lang="en-US" sz="2200" dirty="0" err="1" smtClean="0"/>
              <a:t>riesgos</a:t>
            </a:r>
            <a:r>
              <a:rPr lang="en-US" sz="2200" dirty="0" smtClean="0"/>
              <a:t>. </a:t>
            </a:r>
          </a:p>
          <a:p>
            <a:pPr marL="0" indent="0">
              <a:buNone/>
            </a:pPr>
            <a:endParaRPr lang="en-US" sz="2200" dirty="0"/>
          </a:p>
        </p:txBody>
      </p:sp>
      <p:pic>
        <p:nvPicPr>
          <p:cNvPr id="187394" name="Picture 2" descr="THIS MACHINE STARTS AUTOMATICALLY"/>
          <p:cNvPicPr>
            <a:picLocks noChangeAspect="1" noChangeArrowheads="1"/>
          </p:cNvPicPr>
          <p:nvPr/>
        </p:nvPicPr>
        <p:blipFill>
          <a:blip r:embed="rId3" cstate="print"/>
          <a:srcRect/>
          <a:stretch>
            <a:fillRect/>
          </a:stretch>
        </p:blipFill>
        <p:spPr bwMode="auto">
          <a:xfrm>
            <a:off x="4727575" y="4705350"/>
            <a:ext cx="2913133"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7396" name="Picture 4" descr="Machine Guarding Signs &amp; Labels"/>
          <p:cNvPicPr>
            <a:picLocks noChangeAspect="1" noChangeArrowheads="1"/>
          </p:cNvPicPr>
          <p:nvPr/>
        </p:nvPicPr>
        <p:blipFill>
          <a:blip r:embed="rId4" cstate="print"/>
          <a:srcRect/>
          <a:stretch>
            <a:fillRect/>
          </a:stretch>
        </p:blipFill>
        <p:spPr bwMode="auto">
          <a:xfrm>
            <a:off x="9690200" y="3355679"/>
            <a:ext cx="2501800" cy="347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7398" name="Picture 6" descr="DANGER Sign - No Loose Clothing While Operating... - Large"/>
          <p:cNvPicPr>
            <a:picLocks noChangeAspect="1" noChangeArrowheads="1"/>
          </p:cNvPicPr>
          <p:nvPr/>
        </p:nvPicPr>
        <p:blipFill>
          <a:blip r:embed="rId5" cstate="print"/>
          <a:srcRect/>
          <a:stretch>
            <a:fillRect/>
          </a:stretch>
        </p:blipFill>
        <p:spPr bwMode="auto">
          <a:xfrm>
            <a:off x="17252" y="4654847"/>
            <a:ext cx="3062176"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Compactador</a:t>
            </a:r>
            <a:r>
              <a:rPr lang="en-US" dirty="0" smtClean="0"/>
              <a:t> (</a:t>
            </a:r>
            <a:r>
              <a:rPr lang="en-US" dirty="0" err="1" smtClean="0"/>
              <a:t>Prensas</a:t>
            </a:r>
            <a:r>
              <a:rPr lang="en-US" dirty="0" smtClean="0"/>
              <a:t>)</a:t>
            </a:r>
            <a:endParaRPr lang="en-US" dirty="0"/>
          </a:p>
        </p:txBody>
      </p:sp>
      <p:pic>
        <p:nvPicPr>
          <p:cNvPr id="153602" name="Picture 2" title="Picture of a vertical compactor"/>
          <p:cNvPicPr>
            <a:picLocks noGrp="1" noChangeAspect="1" noChangeArrowheads="1"/>
          </p:cNvPicPr>
          <p:nvPr>
            <p:ph idx="1"/>
          </p:nvPr>
        </p:nvPicPr>
        <p:blipFill>
          <a:blip r:embed="rId3" cstate="print"/>
          <a:srcRect/>
          <a:stretch>
            <a:fillRect/>
          </a:stretch>
        </p:blipFill>
        <p:spPr bwMode="auto">
          <a:xfrm>
            <a:off x="1954034" y="3069790"/>
            <a:ext cx="367039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04" name="Picture 4" descr="We offer Stationary Compactors in various sizes from 2 yard to 12 yard ..."/>
          <p:cNvPicPr>
            <a:picLocks noChangeAspect="1" noChangeArrowheads="1"/>
          </p:cNvPicPr>
          <p:nvPr/>
        </p:nvPicPr>
        <p:blipFill>
          <a:blip r:embed="rId4" cstate="print"/>
          <a:srcRect/>
          <a:stretch>
            <a:fillRect/>
          </a:stretch>
        </p:blipFill>
        <p:spPr bwMode="auto">
          <a:xfrm>
            <a:off x="6452856" y="3088256"/>
            <a:ext cx="367826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1"/>
          <p:cNvSpPr txBox="1">
            <a:spLocks noChangeArrowheads="1"/>
          </p:cNvSpPr>
          <p:nvPr/>
        </p:nvSpPr>
        <p:spPr bwMode="auto">
          <a:xfrm>
            <a:off x="1700157" y="2290763"/>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err="1" smtClean="0"/>
              <a:t>Compactador</a:t>
            </a:r>
            <a:r>
              <a:rPr lang="en-US" sz="2200" dirty="0" smtClean="0"/>
              <a:t> Vertical</a:t>
            </a:r>
            <a:endParaRPr lang="en-US" sz="2200" dirty="0"/>
          </a:p>
        </p:txBody>
      </p:sp>
      <p:sp>
        <p:nvSpPr>
          <p:cNvPr id="6" name="TextBox 1"/>
          <p:cNvSpPr txBox="1">
            <a:spLocks noChangeArrowheads="1"/>
          </p:cNvSpPr>
          <p:nvPr/>
        </p:nvSpPr>
        <p:spPr bwMode="auto">
          <a:xfrm>
            <a:off x="6165807" y="2287886"/>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err="1" smtClean="0"/>
              <a:t>Compactador</a:t>
            </a:r>
            <a:r>
              <a:rPr lang="en-US" sz="2200" dirty="0" smtClean="0"/>
              <a:t> Horizontal</a:t>
            </a:r>
            <a:endParaRPr lang="en-US"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Riesgos</a:t>
            </a:r>
            <a:r>
              <a:rPr lang="en-US" baseline="0" dirty="0" smtClean="0"/>
              <a:t> </a:t>
            </a:r>
            <a:r>
              <a:rPr lang="en-US" baseline="0" dirty="0" err="1" smtClean="0"/>
              <a:t>asociados</a:t>
            </a:r>
            <a:r>
              <a:rPr lang="en-US" baseline="0" dirty="0" smtClean="0"/>
              <a:t> con </a:t>
            </a:r>
            <a:r>
              <a:rPr lang="en-US" baseline="0" dirty="0" err="1" smtClean="0"/>
              <a:t>compactador</a:t>
            </a:r>
            <a:endParaRPr lang="en-US" dirty="0"/>
          </a:p>
        </p:txBody>
      </p:sp>
      <p:sp>
        <p:nvSpPr>
          <p:cNvPr id="3" name="Content Placeholder 2"/>
          <p:cNvSpPr>
            <a:spLocks noGrp="1"/>
          </p:cNvSpPr>
          <p:nvPr>
            <p:ph idx="1"/>
          </p:nvPr>
        </p:nvSpPr>
        <p:spPr/>
        <p:txBody>
          <a:bodyPr/>
          <a:lstStyle/>
          <a:p>
            <a:r>
              <a:rPr lang="en-US" dirty="0" err="1" smtClean="0"/>
              <a:t>Usado</a:t>
            </a:r>
            <a:r>
              <a:rPr lang="en-US" baseline="0" dirty="0" smtClean="0"/>
              <a:t> </a:t>
            </a:r>
            <a:r>
              <a:rPr lang="en-US" baseline="0" dirty="0" err="1" smtClean="0"/>
              <a:t>para</a:t>
            </a:r>
            <a:r>
              <a:rPr lang="en-US" baseline="0" dirty="0" smtClean="0"/>
              <a:t> </a:t>
            </a:r>
            <a:r>
              <a:rPr lang="en-US" baseline="0" dirty="0" err="1" smtClean="0"/>
              <a:t>triturar</a:t>
            </a:r>
            <a:r>
              <a:rPr lang="en-US" baseline="0" dirty="0" smtClean="0"/>
              <a:t> y </a:t>
            </a:r>
            <a:r>
              <a:rPr lang="en-US" baseline="0" dirty="0" err="1" smtClean="0"/>
              <a:t>compactae</a:t>
            </a:r>
            <a:r>
              <a:rPr lang="en-US" baseline="0" dirty="0" smtClean="0"/>
              <a:t> </a:t>
            </a:r>
            <a:r>
              <a:rPr lang="en-US" baseline="0" dirty="0" err="1" smtClean="0"/>
              <a:t>materiales</a:t>
            </a:r>
            <a:r>
              <a:rPr lang="en-US" baseline="0" dirty="0" smtClean="0"/>
              <a:t>, </a:t>
            </a:r>
            <a:r>
              <a:rPr lang="en-US" baseline="0" dirty="0" err="1" smtClean="0"/>
              <a:t>principalmente</a:t>
            </a:r>
            <a:r>
              <a:rPr lang="en-US" baseline="0" dirty="0" smtClean="0"/>
              <a:t> </a:t>
            </a:r>
            <a:r>
              <a:rPr lang="en-US" baseline="0" dirty="0" err="1" smtClean="0"/>
              <a:t>cajas</a:t>
            </a:r>
            <a:r>
              <a:rPr lang="en-US" baseline="0" dirty="0" smtClean="0"/>
              <a:t> </a:t>
            </a:r>
            <a:r>
              <a:rPr lang="en-US" baseline="0" dirty="0" err="1" smtClean="0"/>
              <a:t>vacias</a:t>
            </a:r>
            <a:endParaRPr lang="en-US" dirty="0" smtClean="0"/>
          </a:p>
          <a:p>
            <a:endParaRPr lang="en-US" dirty="0" smtClean="0"/>
          </a:p>
          <a:p>
            <a:r>
              <a:rPr lang="en-US" dirty="0" smtClean="0"/>
              <a:t>El</a:t>
            </a:r>
            <a:r>
              <a:rPr lang="en-US" baseline="0" dirty="0" smtClean="0"/>
              <a:t> </a:t>
            </a:r>
            <a:r>
              <a:rPr lang="en-US" baseline="0" dirty="0" err="1" smtClean="0"/>
              <a:t>preceso</a:t>
            </a:r>
            <a:r>
              <a:rPr lang="en-US" baseline="0" dirty="0" smtClean="0"/>
              <a:t> </a:t>
            </a:r>
            <a:r>
              <a:rPr lang="en-US" baseline="0" dirty="0" err="1" smtClean="0"/>
              <a:t>puede</a:t>
            </a:r>
            <a:r>
              <a:rPr lang="en-US" baseline="0" dirty="0" smtClean="0"/>
              <a:t> </a:t>
            </a:r>
            <a:r>
              <a:rPr lang="en-US" baseline="0" dirty="0" err="1" smtClean="0"/>
              <a:t>producir</a:t>
            </a:r>
            <a:r>
              <a:rPr lang="en-US" baseline="0" dirty="0" smtClean="0"/>
              <a:t> miles de </a:t>
            </a:r>
            <a:r>
              <a:rPr lang="en-US" baseline="0" dirty="0" err="1" smtClean="0"/>
              <a:t>libras</a:t>
            </a:r>
            <a:r>
              <a:rPr lang="en-US" baseline="0" dirty="0" smtClean="0"/>
              <a:t> de </a:t>
            </a:r>
            <a:r>
              <a:rPr lang="en-US" baseline="0" dirty="0" err="1" smtClean="0"/>
              <a:t>presion</a:t>
            </a:r>
            <a:endParaRPr lang="en-US" dirty="0" smtClean="0"/>
          </a:p>
          <a:p>
            <a:endParaRPr lang="en-US" dirty="0" smtClean="0"/>
          </a:p>
          <a:p>
            <a:r>
              <a:rPr lang="en-US" dirty="0" err="1" smtClean="0"/>
              <a:t>Facilmente</a:t>
            </a:r>
            <a:r>
              <a:rPr lang="en-US" baseline="0" dirty="0" smtClean="0"/>
              <a:t> </a:t>
            </a:r>
            <a:r>
              <a:rPr lang="en-US" baseline="0" dirty="0" err="1" smtClean="0"/>
              <a:t>puede</a:t>
            </a:r>
            <a:r>
              <a:rPr lang="en-US" baseline="0" dirty="0" smtClean="0"/>
              <a:t> </a:t>
            </a:r>
            <a:r>
              <a:rPr lang="en-US" baseline="0" dirty="0" err="1" smtClean="0"/>
              <a:t>aplastar</a:t>
            </a:r>
            <a:r>
              <a:rPr lang="en-US" baseline="0" dirty="0" smtClean="0"/>
              <a:t> a un ser </a:t>
            </a:r>
            <a:r>
              <a:rPr lang="en-US" baseline="0" dirty="0" err="1" smtClean="0"/>
              <a:t>humano</a:t>
            </a:r>
            <a:r>
              <a:rPr lang="en-US" dirty="0" smtClean="0"/>
              <a:t>. </a:t>
            </a:r>
          </a:p>
          <a:p>
            <a:endParaRPr lang="en-US" dirty="0" smtClean="0"/>
          </a:p>
          <a:p>
            <a:r>
              <a:rPr lang="en-US" dirty="0" err="1" smtClean="0"/>
              <a:t>Vigilancia</a:t>
            </a:r>
            <a:r>
              <a:rPr lang="en-US" baseline="0" dirty="0" smtClean="0"/>
              <a:t> </a:t>
            </a:r>
            <a:r>
              <a:rPr lang="en-US" baseline="0" dirty="0" err="1" smtClean="0"/>
              <a:t>es</a:t>
            </a:r>
            <a:r>
              <a:rPr lang="en-US" baseline="0" dirty="0" smtClean="0"/>
              <a:t> </a:t>
            </a:r>
            <a:r>
              <a:rPr lang="en-US" baseline="0" dirty="0" err="1" smtClean="0"/>
              <a:t>esencial</a:t>
            </a:r>
            <a:r>
              <a:rPr lang="en-US" baseline="0" dirty="0" smtClean="0"/>
              <a:t> </a:t>
            </a:r>
            <a:r>
              <a:rPr lang="en-US" baseline="0" dirty="0" err="1" smtClean="0"/>
              <a:t>para</a:t>
            </a:r>
            <a:r>
              <a:rPr lang="en-US" baseline="0" dirty="0" smtClean="0"/>
              <a:t> la </a:t>
            </a:r>
            <a:r>
              <a:rPr lang="en-US" baseline="0" dirty="0" err="1" smtClean="0"/>
              <a:t>seguridad</a:t>
            </a:r>
            <a:endParaRPr lang="en-US" dirty="0"/>
          </a:p>
        </p:txBody>
      </p:sp>
      <p:pic>
        <p:nvPicPr>
          <p:cNvPr id="188420" name="Picture 4" descr="Cardboard Bales Ready to Recycle"/>
          <p:cNvPicPr>
            <a:picLocks noChangeAspect="1" noChangeArrowheads="1"/>
          </p:cNvPicPr>
          <p:nvPr/>
        </p:nvPicPr>
        <p:blipFill>
          <a:blip r:embed="rId3" cstate="print"/>
          <a:srcRect/>
          <a:stretch>
            <a:fillRect/>
          </a:stretch>
        </p:blipFill>
        <p:spPr bwMode="auto">
          <a:xfrm>
            <a:off x="9230561" y="3424686"/>
            <a:ext cx="2702691"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Proteccion</a:t>
            </a:r>
            <a:r>
              <a:rPr lang="en-US" baseline="0" dirty="0" smtClean="0"/>
              <a:t> del </a:t>
            </a:r>
            <a:r>
              <a:rPr lang="en-US" baseline="0" dirty="0" err="1" smtClean="0"/>
              <a:t>compactador</a:t>
            </a:r>
            <a:endParaRPr lang="en-US" dirty="0"/>
          </a:p>
        </p:txBody>
      </p:sp>
      <p:sp>
        <p:nvSpPr>
          <p:cNvPr id="3" name="Content Placeholder 2"/>
          <p:cNvSpPr>
            <a:spLocks noGrp="1"/>
          </p:cNvSpPr>
          <p:nvPr>
            <p:ph idx="1"/>
          </p:nvPr>
        </p:nvSpPr>
        <p:spPr>
          <a:xfrm>
            <a:off x="681038" y="2336800"/>
            <a:ext cx="10999128" cy="3598863"/>
          </a:xfrm>
        </p:spPr>
        <p:txBody>
          <a:bodyPr/>
          <a:lstStyle/>
          <a:p>
            <a:pPr>
              <a:buNone/>
            </a:pPr>
            <a:r>
              <a:rPr lang="en-US" dirty="0" smtClean="0"/>
              <a:t>	Un</a:t>
            </a:r>
            <a:r>
              <a:rPr lang="en-US" baseline="0" dirty="0" smtClean="0"/>
              <a:t> </a:t>
            </a:r>
            <a:r>
              <a:rPr lang="en-US" baseline="0" dirty="0" err="1" smtClean="0"/>
              <a:t>guardia</a:t>
            </a:r>
            <a:r>
              <a:rPr lang="en-US" baseline="0" dirty="0" smtClean="0"/>
              <a:t> </a:t>
            </a:r>
            <a:r>
              <a:rPr lang="en-US" baseline="0" dirty="0" err="1" smtClean="0"/>
              <a:t>permanente</a:t>
            </a:r>
            <a:r>
              <a:rPr lang="en-US" baseline="0" dirty="0" smtClean="0"/>
              <a:t> en un </a:t>
            </a:r>
            <a:r>
              <a:rPr lang="en-US" baseline="0" dirty="0" err="1" smtClean="0"/>
              <a:t>compresador</a:t>
            </a:r>
            <a:r>
              <a:rPr lang="en-US" baseline="0" dirty="0" smtClean="0"/>
              <a:t> en un </a:t>
            </a:r>
            <a:r>
              <a:rPr lang="en-US" baseline="0" dirty="0" err="1" smtClean="0"/>
              <a:t>dispositivo</a:t>
            </a:r>
            <a:r>
              <a:rPr lang="en-US" baseline="0" dirty="0" smtClean="0"/>
              <a:t> de </a:t>
            </a:r>
            <a:r>
              <a:rPr lang="en-US" baseline="0" dirty="0" err="1" smtClean="0"/>
              <a:t>seguridad</a:t>
            </a:r>
            <a:r>
              <a:rPr lang="en-US" baseline="0" dirty="0" smtClean="0"/>
              <a:t>.</a:t>
            </a:r>
            <a:endParaRPr lang="en-US" dirty="0" smtClean="0"/>
          </a:p>
          <a:p>
            <a:pPr>
              <a:buNone/>
            </a:pPr>
            <a:endParaRPr lang="en-US" dirty="0" smtClean="0"/>
          </a:p>
          <a:p>
            <a:pPr lvl="1"/>
            <a:r>
              <a:rPr lang="en-US" dirty="0" smtClean="0"/>
              <a:t>El</a:t>
            </a:r>
            <a:r>
              <a:rPr lang="en-US" baseline="0" dirty="0" smtClean="0"/>
              <a:t> </a:t>
            </a:r>
            <a:r>
              <a:rPr lang="en-US" baseline="0" dirty="0" err="1" smtClean="0"/>
              <a:t>mecanismo</a:t>
            </a:r>
            <a:r>
              <a:rPr lang="en-US" baseline="0" dirty="0" smtClean="0"/>
              <a:t> de </a:t>
            </a:r>
            <a:r>
              <a:rPr lang="en-US" baseline="0" dirty="0" err="1" smtClean="0"/>
              <a:t>disparo</a:t>
            </a:r>
            <a:r>
              <a:rPr lang="en-US" baseline="0" dirty="0" smtClean="0"/>
              <a:t> y/o la </a:t>
            </a:r>
            <a:r>
              <a:rPr lang="en-US" baseline="0" dirty="0" err="1" smtClean="0"/>
              <a:t>electricidad</a:t>
            </a:r>
            <a:r>
              <a:rPr lang="en-US" baseline="0" dirty="0" smtClean="0"/>
              <a:t> se </a:t>
            </a:r>
            <a:r>
              <a:rPr lang="en-US" baseline="0" dirty="0" err="1" smtClean="0"/>
              <a:t>pueden</a:t>
            </a:r>
            <a:r>
              <a:rPr lang="en-US" baseline="0" dirty="0" smtClean="0"/>
              <a:t> </a:t>
            </a:r>
            <a:r>
              <a:rPr lang="en-US" baseline="0" dirty="0" err="1" smtClean="0"/>
              <a:t>apagar</a:t>
            </a:r>
            <a:r>
              <a:rPr lang="en-US" baseline="0" dirty="0" smtClean="0"/>
              <a:t> o </a:t>
            </a:r>
            <a:r>
              <a:rPr lang="en-US" baseline="0" dirty="0" err="1" smtClean="0"/>
              <a:t>desconectar</a:t>
            </a:r>
            <a:r>
              <a:rPr lang="en-US" baseline="0" dirty="0" smtClean="0"/>
              <a:t> </a:t>
            </a:r>
            <a:r>
              <a:rPr lang="en-US" baseline="0" dirty="0" err="1" smtClean="0"/>
              <a:t>automaticamente</a:t>
            </a:r>
            <a:r>
              <a:rPr lang="en-US" baseline="0" dirty="0" smtClean="0"/>
              <a:t>.</a:t>
            </a:r>
            <a:endParaRPr lang="en-US" dirty="0" smtClean="0"/>
          </a:p>
          <a:p>
            <a:pPr lvl="1"/>
            <a:endParaRPr lang="en-US" dirty="0" smtClean="0"/>
          </a:p>
          <a:p>
            <a:pPr lvl="1"/>
            <a:r>
              <a:rPr lang="en-US" dirty="0" smtClean="0"/>
              <a:t>Las</a:t>
            </a:r>
            <a:r>
              <a:rPr lang="en-US" baseline="0" dirty="0" smtClean="0"/>
              <a:t> </a:t>
            </a:r>
            <a:r>
              <a:rPr lang="en-US" baseline="0" dirty="0" err="1" smtClean="0"/>
              <a:t>partes</a:t>
            </a:r>
            <a:r>
              <a:rPr lang="en-US" baseline="0" dirty="0" smtClean="0"/>
              <a:t> </a:t>
            </a:r>
            <a:r>
              <a:rPr lang="en-US" baseline="0" dirty="0" err="1" smtClean="0"/>
              <a:t>moviles</a:t>
            </a:r>
            <a:r>
              <a:rPr lang="en-US" baseline="0" dirty="0" smtClean="0"/>
              <a:t> de la </a:t>
            </a:r>
            <a:r>
              <a:rPr lang="en-US" baseline="0" dirty="0" err="1" smtClean="0"/>
              <a:t>maquina</a:t>
            </a:r>
            <a:r>
              <a:rPr lang="en-US" baseline="0" dirty="0" smtClean="0"/>
              <a:t> se </a:t>
            </a:r>
            <a:r>
              <a:rPr lang="en-US" baseline="0" dirty="0" err="1" smtClean="0"/>
              <a:t>detienen</a:t>
            </a:r>
            <a:r>
              <a:rPr lang="en-US" dirty="0" smtClean="0"/>
              <a:t>.</a:t>
            </a:r>
          </a:p>
          <a:p>
            <a:pPr lvl="1"/>
            <a:endParaRPr lang="en-US" dirty="0" smtClean="0"/>
          </a:p>
          <a:p>
            <a:pPr lvl="1"/>
            <a:r>
              <a:rPr lang="en-US" dirty="0" smtClean="0"/>
              <a:t>La</a:t>
            </a:r>
            <a:r>
              <a:rPr lang="en-US" baseline="0" dirty="0" smtClean="0"/>
              <a:t> </a:t>
            </a:r>
            <a:r>
              <a:rPr lang="en-US" baseline="0" dirty="0" err="1" smtClean="0"/>
              <a:t>maquina</a:t>
            </a:r>
            <a:r>
              <a:rPr lang="en-US" baseline="0" dirty="0" smtClean="0"/>
              <a:t> no </a:t>
            </a:r>
            <a:r>
              <a:rPr lang="en-US" baseline="0" dirty="0" err="1" smtClean="0"/>
              <a:t>puede</a:t>
            </a:r>
            <a:r>
              <a:rPr lang="en-US" baseline="0" dirty="0" smtClean="0"/>
              <a:t> </a:t>
            </a:r>
            <a:r>
              <a:rPr lang="en-US" baseline="0" dirty="0" err="1" smtClean="0"/>
              <a:t>dar</a:t>
            </a:r>
            <a:r>
              <a:rPr lang="en-US" baseline="0" dirty="0" smtClean="0"/>
              <a:t> </a:t>
            </a:r>
            <a:r>
              <a:rPr lang="en-US" baseline="0" dirty="0" err="1" smtClean="0"/>
              <a:t>ciclo</a:t>
            </a:r>
            <a:r>
              <a:rPr lang="en-US" baseline="0" dirty="0" smtClean="0"/>
              <a:t> o </a:t>
            </a:r>
            <a:r>
              <a:rPr lang="en-US" baseline="0" dirty="0" err="1" smtClean="0"/>
              <a:t>iniciar</a:t>
            </a:r>
            <a:r>
              <a:rPr lang="en-US" baseline="0" dirty="0" smtClean="0"/>
              <a:t> </a:t>
            </a:r>
            <a:r>
              <a:rPr lang="en-US" baseline="0" dirty="0" err="1" smtClean="0"/>
              <a:t>hasta</a:t>
            </a:r>
            <a:r>
              <a:rPr lang="en-US" baseline="0" dirty="0" smtClean="0"/>
              <a:t> </a:t>
            </a:r>
            <a:r>
              <a:rPr lang="en-US" baseline="0" dirty="0" err="1" smtClean="0"/>
              <a:t>que</a:t>
            </a:r>
            <a:r>
              <a:rPr lang="en-US" baseline="0" dirty="0" smtClean="0"/>
              <a:t> el protector </a:t>
            </a:r>
            <a:r>
              <a:rPr lang="en-US" baseline="0" dirty="0" err="1" smtClean="0"/>
              <a:t>este</a:t>
            </a:r>
            <a:r>
              <a:rPr lang="en-US" baseline="0" dirty="0" smtClean="0"/>
              <a:t> en </a:t>
            </a:r>
            <a:r>
              <a:rPr lang="en-US" baseline="0" dirty="0" err="1" smtClean="0"/>
              <a:t>su</a:t>
            </a:r>
            <a:r>
              <a:rPr lang="en-US" baseline="0" dirty="0" smtClean="0"/>
              <a:t> </a:t>
            </a:r>
            <a:r>
              <a:rPr lang="en-US" baseline="0" dirty="0" err="1" smtClean="0"/>
              <a:t>lugar</a:t>
            </a:r>
            <a:r>
              <a:rPr lang="en-US" baseline="0"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Proteccion</a:t>
            </a:r>
            <a:r>
              <a:rPr lang="en-US" baseline="0" dirty="0" smtClean="0"/>
              <a:t> del </a:t>
            </a:r>
            <a:r>
              <a:rPr lang="en-US" baseline="0" dirty="0" err="1" smtClean="0"/>
              <a:t>compresor</a:t>
            </a:r>
            <a:endParaRPr lang="en-US" dirty="0"/>
          </a:p>
        </p:txBody>
      </p:sp>
      <p:pic>
        <p:nvPicPr>
          <p:cNvPr id="6" name="Picture 2" descr="Handle operated safety switch is wired to guarded equipment to cut off ..."/>
          <p:cNvPicPr>
            <a:picLocks noChangeAspect="1" noChangeArrowheads="1"/>
          </p:cNvPicPr>
          <p:nvPr/>
        </p:nvPicPr>
        <p:blipFill>
          <a:blip r:embed="rId3" cstate="print"/>
          <a:srcRect/>
          <a:stretch>
            <a:fillRect/>
          </a:stretch>
        </p:blipFill>
        <p:spPr bwMode="auto">
          <a:xfrm>
            <a:off x="1155931" y="2758296"/>
            <a:ext cx="3647744"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5572669" y="3157255"/>
            <a:ext cx="4451233" cy="3231654"/>
          </a:xfrm>
          <a:prstGeom prst="rect">
            <a:avLst/>
          </a:prstGeom>
          <a:noFill/>
        </p:spPr>
        <p:txBody>
          <a:bodyPr wrap="square" rtlCol="0">
            <a:spAutoFit/>
          </a:bodyPr>
          <a:lstStyle/>
          <a:p>
            <a:r>
              <a:rPr lang="en-US" sz="2400" dirty="0" err="1" smtClean="0"/>
              <a:t>Ejemplo</a:t>
            </a:r>
            <a:r>
              <a:rPr lang="en-US" sz="2400" dirty="0" smtClean="0"/>
              <a:t> de un </a:t>
            </a:r>
            <a:r>
              <a:rPr lang="en-US" sz="2400" dirty="0" err="1" smtClean="0"/>
              <a:t>dispositivo</a:t>
            </a:r>
            <a:r>
              <a:rPr lang="en-US" sz="2400" dirty="0" smtClean="0"/>
              <a:t> de </a:t>
            </a:r>
            <a:r>
              <a:rPr lang="en-US" sz="2400" dirty="0" err="1" smtClean="0"/>
              <a:t>enclavamiento</a:t>
            </a:r>
            <a:r>
              <a:rPr lang="en-US" sz="2400" dirty="0" smtClean="0"/>
              <a:t> </a:t>
            </a:r>
            <a:r>
              <a:rPr lang="en-US" sz="2400" dirty="0" err="1" smtClean="0"/>
              <a:t>electrico</a:t>
            </a:r>
            <a:endParaRPr lang="en-US" sz="2400" dirty="0" smtClean="0"/>
          </a:p>
          <a:p>
            <a:endParaRPr lang="en-US" sz="2400" dirty="0" smtClean="0"/>
          </a:p>
          <a:p>
            <a:r>
              <a:rPr lang="en-US" sz="2400" dirty="0" smtClean="0"/>
              <a:t>Si la </a:t>
            </a:r>
            <a:r>
              <a:rPr lang="en-US" sz="2400" dirty="0" err="1" smtClean="0"/>
              <a:t>puerta</a:t>
            </a:r>
            <a:r>
              <a:rPr lang="en-US" sz="2400" dirty="0" smtClean="0"/>
              <a:t> </a:t>
            </a:r>
            <a:r>
              <a:rPr lang="en-US" sz="2400" dirty="0" err="1" smtClean="0"/>
              <a:t>esta</a:t>
            </a:r>
            <a:r>
              <a:rPr lang="en-US" sz="2400" dirty="0" smtClean="0"/>
              <a:t> </a:t>
            </a:r>
            <a:r>
              <a:rPr lang="en-US" sz="2400" dirty="0" err="1" smtClean="0"/>
              <a:t>abierta</a:t>
            </a:r>
            <a:r>
              <a:rPr lang="en-US" sz="2400" dirty="0" smtClean="0"/>
              <a:t> la </a:t>
            </a:r>
            <a:r>
              <a:rPr lang="en-US" sz="2400" dirty="0" err="1" smtClean="0"/>
              <a:t>conexioin</a:t>
            </a:r>
            <a:r>
              <a:rPr lang="en-US" sz="2400" dirty="0" smtClean="0"/>
              <a:t> se </a:t>
            </a:r>
            <a:r>
              <a:rPr lang="en-US" sz="2400" dirty="0" err="1" smtClean="0"/>
              <a:t>rompe</a:t>
            </a:r>
            <a:r>
              <a:rPr lang="en-US" sz="2400" dirty="0" smtClean="0"/>
              <a:t>, </a:t>
            </a:r>
            <a:r>
              <a:rPr lang="en-US" sz="2400" dirty="0" err="1" smtClean="0"/>
              <a:t>preveniendo</a:t>
            </a:r>
            <a:r>
              <a:rPr lang="en-US" sz="2400" dirty="0" smtClean="0"/>
              <a:t> </a:t>
            </a:r>
            <a:r>
              <a:rPr lang="en-US" sz="2400" dirty="0" err="1" smtClean="0"/>
              <a:t>que</a:t>
            </a:r>
            <a:r>
              <a:rPr lang="en-US" sz="2400" dirty="0" smtClean="0"/>
              <a:t> la </a:t>
            </a:r>
            <a:r>
              <a:rPr lang="en-US" sz="2400" dirty="0" err="1" smtClean="0"/>
              <a:t>maquina</a:t>
            </a:r>
            <a:r>
              <a:rPr lang="en-US" sz="2400" dirty="0" smtClean="0"/>
              <a:t> se </a:t>
            </a:r>
            <a:r>
              <a:rPr lang="en-US" sz="2400" dirty="0" err="1" smtClean="0"/>
              <a:t>prenda</a:t>
            </a:r>
            <a:endParaRPr lang="en-US" sz="2400" dirty="0" smtClean="0"/>
          </a:p>
          <a:p>
            <a:endParaRPr lang="en-US" dirty="0" smtClean="0"/>
          </a:p>
          <a:p>
            <a:endParaRPr lang="en-US" dirty="0" smtClean="0"/>
          </a:p>
        </p:txBody>
      </p:sp>
      <p:cxnSp>
        <p:nvCxnSpPr>
          <p:cNvPr id="9" name="Straight Arrow Connector 8" title="Picture of an arrow pointing to an electrical interlock device on a compactor"/>
          <p:cNvCxnSpPr/>
          <p:nvPr/>
        </p:nvCxnSpPr>
        <p:spPr>
          <a:xfrm flipH="1">
            <a:off x="2415396" y="3795623"/>
            <a:ext cx="3140015" cy="862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Consideraciones</a:t>
            </a:r>
            <a:r>
              <a:rPr lang="en-US" baseline="0" dirty="0" smtClean="0"/>
              <a:t> de </a:t>
            </a:r>
            <a:r>
              <a:rPr lang="en-US" baseline="0" dirty="0" err="1" smtClean="0"/>
              <a:t>seguridad</a:t>
            </a:r>
            <a:r>
              <a:rPr lang="en-US" baseline="0" dirty="0" smtClean="0"/>
              <a:t> </a:t>
            </a:r>
            <a:r>
              <a:rPr lang="en-US" baseline="0" dirty="0" err="1" smtClean="0"/>
              <a:t>alrededor</a:t>
            </a:r>
            <a:r>
              <a:rPr lang="en-US" baseline="0" dirty="0" smtClean="0"/>
              <a:t> de el </a:t>
            </a:r>
            <a:r>
              <a:rPr lang="en-US" baseline="0" dirty="0" err="1" smtClean="0"/>
              <a:t>compactador</a:t>
            </a:r>
            <a:endParaRPr lang="en-US" dirty="0"/>
          </a:p>
        </p:txBody>
      </p:sp>
      <p:sp>
        <p:nvSpPr>
          <p:cNvPr id="3" name="Content Placeholder 2"/>
          <p:cNvSpPr>
            <a:spLocks noGrp="1"/>
          </p:cNvSpPr>
          <p:nvPr>
            <p:ph idx="1"/>
          </p:nvPr>
        </p:nvSpPr>
        <p:spPr>
          <a:xfrm>
            <a:off x="681038" y="2001329"/>
            <a:ext cx="8428456" cy="3951588"/>
          </a:xfrm>
        </p:spPr>
        <p:txBody>
          <a:bodyPr/>
          <a:lstStyle/>
          <a:p>
            <a:r>
              <a:rPr lang="en-US" dirty="0" err="1" smtClean="0"/>
              <a:t>Nunca</a:t>
            </a:r>
            <a:r>
              <a:rPr lang="en-US" baseline="0" dirty="0" smtClean="0"/>
              <a:t> </a:t>
            </a:r>
            <a:r>
              <a:rPr lang="en-US" baseline="0" dirty="0" err="1" smtClean="0"/>
              <a:t>intente</a:t>
            </a:r>
            <a:r>
              <a:rPr lang="en-US" baseline="0" dirty="0" smtClean="0"/>
              <a:t> </a:t>
            </a:r>
            <a:r>
              <a:rPr lang="en-US" baseline="0" dirty="0" err="1" smtClean="0"/>
              <a:t>operar</a:t>
            </a:r>
            <a:r>
              <a:rPr lang="en-US" baseline="0" dirty="0" smtClean="0"/>
              <a:t> un </a:t>
            </a:r>
            <a:r>
              <a:rPr lang="en-US" baseline="0" dirty="0" err="1" smtClean="0"/>
              <a:t>compactador</a:t>
            </a:r>
            <a:r>
              <a:rPr lang="en-US" baseline="0" dirty="0" smtClean="0"/>
              <a:t> </a:t>
            </a:r>
            <a:r>
              <a:rPr lang="en-US" baseline="0" dirty="0" err="1" smtClean="0"/>
              <a:t>mientras</a:t>
            </a:r>
            <a:r>
              <a:rPr lang="en-US" baseline="0" dirty="0" smtClean="0"/>
              <a:t> mete material en el.</a:t>
            </a:r>
            <a:endParaRPr lang="en-US" dirty="0" smtClean="0"/>
          </a:p>
          <a:p>
            <a:r>
              <a:rPr lang="en-US" dirty="0" err="1" smtClean="0"/>
              <a:t>Nunca</a:t>
            </a:r>
            <a:r>
              <a:rPr lang="en-US" baseline="0" dirty="0" smtClean="0"/>
              <a:t> se meta en un </a:t>
            </a:r>
            <a:r>
              <a:rPr lang="en-US" baseline="0" dirty="0" err="1" smtClean="0"/>
              <a:t>compactador</a:t>
            </a:r>
            <a:r>
              <a:rPr lang="en-US" dirty="0" smtClean="0"/>
              <a:t>. </a:t>
            </a:r>
            <a:r>
              <a:rPr lang="en-US" dirty="0" err="1" smtClean="0"/>
              <a:t>Puede</a:t>
            </a:r>
            <a:r>
              <a:rPr lang="en-US" dirty="0" smtClean="0"/>
              <a:t> se </a:t>
            </a:r>
            <a:r>
              <a:rPr lang="en-US" dirty="0" err="1" smtClean="0"/>
              <a:t>considerado</a:t>
            </a:r>
            <a:r>
              <a:rPr lang="en-US" baseline="0" dirty="0" smtClean="0"/>
              <a:t> un </a:t>
            </a:r>
            <a:r>
              <a:rPr lang="en-US" baseline="0" dirty="0" err="1" smtClean="0"/>
              <a:t>espacio</a:t>
            </a:r>
            <a:r>
              <a:rPr lang="en-US" baseline="0" dirty="0" smtClean="0"/>
              <a:t> </a:t>
            </a:r>
            <a:r>
              <a:rPr lang="en-US" baseline="0" dirty="0" err="1" smtClean="0"/>
              <a:t>confinado</a:t>
            </a:r>
            <a:r>
              <a:rPr lang="en-US" baseline="0" dirty="0" smtClean="0"/>
              <a:t>.</a:t>
            </a:r>
            <a:endParaRPr lang="en-US" dirty="0" smtClean="0"/>
          </a:p>
          <a:p>
            <a:r>
              <a:rPr lang="en-US" dirty="0" err="1" smtClean="0"/>
              <a:t>Nunca</a:t>
            </a:r>
            <a:r>
              <a:rPr lang="en-US" baseline="0" dirty="0" smtClean="0"/>
              <a:t> </a:t>
            </a:r>
            <a:r>
              <a:rPr lang="en-US" baseline="0" dirty="0" err="1" smtClean="0"/>
              <a:t>monte</a:t>
            </a:r>
            <a:r>
              <a:rPr lang="en-US" baseline="0" dirty="0" smtClean="0"/>
              <a:t> </a:t>
            </a:r>
            <a:r>
              <a:rPr lang="en-US" baseline="0" dirty="0" err="1" smtClean="0"/>
              <a:t>arriba</a:t>
            </a:r>
            <a:r>
              <a:rPr lang="en-US" baseline="0" dirty="0" smtClean="0"/>
              <a:t> de un </a:t>
            </a:r>
            <a:r>
              <a:rPr lang="en-US" baseline="0" dirty="0" err="1" smtClean="0"/>
              <a:t>compactador</a:t>
            </a:r>
            <a:r>
              <a:rPr lang="en-US" dirty="0" smtClean="0"/>
              <a:t>.</a:t>
            </a:r>
          </a:p>
          <a:p>
            <a:r>
              <a:rPr lang="en-US" dirty="0" smtClean="0"/>
              <a:t>N</a:t>
            </a:r>
            <a:r>
              <a:rPr lang="en-US" baseline="0" dirty="0" smtClean="0"/>
              <a:t>o </a:t>
            </a:r>
            <a:r>
              <a:rPr lang="en-US" baseline="0" dirty="0" err="1" smtClean="0"/>
              <a:t>opere</a:t>
            </a:r>
            <a:r>
              <a:rPr lang="en-US" baseline="0" dirty="0" smtClean="0"/>
              <a:t> </a:t>
            </a:r>
            <a:r>
              <a:rPr lang="en-US" baseline="0" dirty="0" err="1" smtClean="0"/>
              <a:t>si</a:t>
            </a:r>
            <a:r>
              <a:rPr lang="en-US" baseline="0" dirty="0" smtClean="0"/>
              <a:t> </a:t>
            </a:r>
            <a:r>
              <a:rPr lang="en-US" baseline="0" dirty="0" err="1" smtClean="0"/>
              <a:t>es</a:t>
            </a:r>
            <a:r>
              <a:rPr lang="en-US" baseline="0" dirty="0" smtClean="0"/>
              <a:t> </a:t>
            </a:r>
            <a:r>
              <a:rPr lang="en-US" baseline="0" dirty="0" err="1" smtClean="0"/>
              <a:t>menor</a:t>
            </a:r>
            <a:r>
              <a:rPr lang="en-US" baseline="0" dirty="0" smtClean="0"/>
              <a:t> de 18 </a:t>
            </a:r>
            <a:r>
              <a:rPr lang="en-US" baseline="0" dirty="0" err="1" smtClean="0"/>
              <a:t>anos</a:t>
            </a:r>
            <a:r>
              <a:rPr lang="en-US" baseline="0" dirty="0" smtClean="0"/>
              <a:t> </a:t>
            </a:r>
            <a:endParaRPr lang="en-US" dirty="0" smtClean="0"/>
          </a:p>
          <a:p>
            <a:r>
              <a:rPr lang="en-US" dirty="0" smtClean="0"/>
              <a:t>Utilize</a:t>
            </a:r>
            <a:r>
              <a:rPr lang="en-US" baseline="0" dirty="0" smtClean="0"/>
              <a:t> </a:t>
            </a:r>
            <a:r>
              <a:rPr lang="en-US" baseline="0" dirty="0" err="1" smtClean="0"/>
              <a:t>carteles</a:t>
            </a:r>
            <a:r>
              <a:rPr lang="en-US" baseline="0" dirty="0" smtClean="0"/>
              <a:t> </a:t>
            </a:r>
            <a:r>
              <a:rPr lang="en-US" baseline="0" dirty="0" err="1" smtClean="0"/>
              <a:t>para</a:t>
            </a:r>
            <a:r>
              <a:rPr lang="en-US" baseline="0" dirty="0" smtClean="0"/>
              <a:t> </a:t>
            </a:r>
            <a:r>
              <a:rPr lang="en-US" baseline="0" dirty="0" err="1" smtClean="0"/>
              <a:t>senalar</a:t>
            </a:r>
            <a:r>
              <a:rPr lang="en-US" baseline="0" dirty="0" smtClean="0"/>
              <a:t> </a:t>
            </a:r>
            <a:r>
              <a:rPr lang="en-US" baseline="0" dirty="0" err="1" smtClean="0"/>
              <a:t>peligros</a:t>
            </a:r>
            <a:r>
              <a:rPr lang="en-US" dirty="0" smtClean="0"/>
              <a:t> </a:t>
            </a:r>
          </a:p>
          <a:p>
            <a:endParaRPr lang="en-US" dirty="0" smtClean="0"/>
          </a:p>
        </p:txBody>
      </p:sp>
      <p:pic>
        <p:nvPicPr>
          <p:cNvPr id="193538" name="Picture 2" descr="old to load operate or unload this compactor or baler"/>
          <p:cNvPicPr>
            <a:picLocks noChangeAspect="1" noChangeArrowheads="1"/>
          </p:cNvPicPr>
          <p:nvPr/>
        </p:nvPicPr>
        <p:blipFill>
          <a:blip r:embed="rId3" cstate="print"/>
          <a:srcRect/>
          <a:stretch>
            <a:fillRect/>
          </a:stretch>
        </p:blipFill>
        <p:spPr bwMode="auto">
          <a:xfrm>
            <a:off x="9230264" y="2268742"/>
            <a:ext cx="2930112"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3540" name="Picture 4" descr="https://sp.yimg.com/ib/th?id=JN.JVssXcU%2fXYOkfcXvaXZDSg&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23" y="5026686"/>
            <a:ext cx="256373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i="1" dirty="0" err="1" smtClean="0">
                <a:solidFill>
                  <a:srgbClr val="CCFF33"/>
                </a:solidFill>
              </a:rPr>
              <a:t>Quebra</a:t>
            </a:r>
            <a:endParaRPr lang="en-US" b="1" i="1" dirty="0">
              <a:solidFill>
                <a:srgbClr val="CCFF33"/>
              </a:solidFill>
            </a:endParaRPr>
          </a:p>
        </p:txBody>
      </p:sp>
      <p:pic>
        <p:nvPicPr>
          <p:cNvPr id="73732" name="Picture 4" descr="MCj04258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5712" y="2768601"/>
            <a:ext cx="5302249" cy="2779713"/>
          </a:xfrm>
          <a:prstGeom prst="rect">
            <a:avLst/>
          </a:prstGeom>
          <a:noFill/>
        </p:spPr>
      </p:pic>
    </p:spTree>
    <p:extLst>
      <p:ext uri="{BB962C8B-B14F-4D97-AF65-F5344CB8AC3E}">
        <p14:creationId xmlns:p14="http://schemas.microsoft.com/office/powerpoint/2010/main" val="522479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Parte 2</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600" i="1" dirty="0" err="1" smtClean="0">
                <a:solidFill>
                  <a:srgbClr val="FFC000"/>
                </a:solidFill>
                <a:effectLst>
                  <a:outerShdw blurRad="38100" dist="38100" dir="2700000" algn="tl">
                    <a:srgbClr val="000000">
                      <a:alpha val="43137"/>
                    </a:srgbClr>
                  </a:outerShdw>
                </a:effectLst>
              </a:rPr>
              <a:t>Cerrar</a:t>
            </a:r>
            <a:r>
              <a:rPr lang="en-US" sz="6600" i="1" dirty="0" smtClean="0">
                <a:solidFill>
                  <a:srgbClr val="FFC000"/>
                </a:solidFill>
                <a:effectLst>
                  <a:outerShdw blurRad="38100" dist="38100" dir="2700000" algn="tl">
                    <a:srgbClr val="000000">
                      <a:alpha val="43137"/>
                    </a:srgbClr>
                  </a:outerShdw>
                </a:effectLst>
              </a:rPr>
              <a:t>/</a:t>
            </a:r>
            <a:r>
              <a:rPr lang="en-US" sz="6600" i="1" dirty="0" err="1" smtClean="0">
                <a:solidFill>
                  <a:srgbClr val="FFC000"/>
                </a:solidFill>
                <a:effectLst>
                  <a:outerShdw blurRad="38100" dist="38100" dir="2700000" algn="tl">
                    <a:srgbClr val="000000">
                      <a:alpha val="43137"/>
                    </a:srgbClr>
                  </a:outerShdw>
                </a:effectLst>
              </a:rPr>
              <a:t>Etiquetar</a:t>
            </a:r>
            <a:endParaRPr lang="en-US" sz="6600" i="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err="1" smtClean="0">
                <a:latin typeface="Trebuchet MS" charset="0"/>
              </a:rPr>
              <a:t>Proposito</a:t>
            </a:r>
            <a:endParaRPr lang="en-US" dirty="0">
              <a:latin typeface="Trebuchet MS" charset="0"/>
            </a:endParaRPr>
          </a:p>
        </p:txBody>
      </p:sp>
      <p:sp>
        <p:nvSpPr>
          <p:cNvPr id="22530" name="Content Placeholder 2"/>
          <p:cNvSpPr>
            <a:spLocks noGrp="1"/>
          </p:cNvSpPr>
          <p:nvPr>
            <p:ph idx="1"/>
          </p:nvPr>
        </p:nvSpPr>
        <p:spPr>
          <a:xfrm>
            <a:off x="681037" y="2336800"/>
            <a:ext cx="9670661" cy="3598863"/>
          </a:xfrm>
        </p:spPr>
        <p:txBody>
          <a:bodyPr/>
          <a:lstStyle/>
          <a:p>
            <a:pPr eaLnBrk="1" hangingPunct="1"/>
            <a:r>
              <a:rPr lang="es-ES" sz="2600" dirty="0">
                <a:latin typeface="Trebuchet MS" charset="0"/>
              </a:rPr>
              <a:t>Esta presentación está destinada </a:t>
            </a:r>
            <a:r>
              <a:rPr lang="es-ES" sz="2600" dirty="0" smtClean="0">
                <a:latin typeface="Trebuchet MS" charset="0"/>
              </a:rPr>
              <a:t>a</a:t>
            </a:r>
            <a:r>
              <a:rPr lang="en-US" sz="2600" dirty="0" smtClean="0">
                <a:latin typeface="Trebuchet MS" charset="0"/>
              </a:rPr>
              <a:t>:</a:t>
            </a:r>
            <a:endParaRPr lang="en-US" sz="2600" dirty="0">
              <a:latin typeface="Trebuchet MS" charset="0"/>
            </a:endParaRPr>
          </a:p>
          <a:p>
            <a:pPr eaLnBrk="1" hangingPunct="1"/>
            <a:endParaRPr lang="en-US" dirty="0">
              <a:latin typeface="Trebuchet MS" charset="0"/>
            </a:endParaRPr>
          </a:p>
          <a:p>
            <a:pPr lvl="1" eaLnBrk="1" hangingPunct="1"/>
            <a:endParaRPr lang="en-US" dirty="0">
              <a:latin typeface="Trebuchet MS" charset="0"/>
            </a:endParaRPr>
          </a:p>
          <a:p>
            <a:pPr lvl="1" eaLnBrk="1" hangingPunct="1"/>
            <a:r>
              <a:rPr lang="es-ES" sz="2200" dirty="0">
                <a:latin typeface="Trebuchet MS" charset="0"/>
              </a:rPr>
              <a:t>Introducir a los estudiantes </a:t>
            </a:r>
            <a:r>
              <a:rPr lang="es-ES" sz="2200" dirty="0" smtClean="0">
                <a:latin typeface="Trebuchet MS" charset="0"/>
              </a:rPr>
              <a:t>a</a:t>
            </a:r>
            <a:r>
              <a:rPr lang="es-ES" sz="2200" baseline="0" dirty="0" smtClean="0">
                <a:latin typeface="Trebuchet MS" charset="0"/>
              </a:rPr>
              <a:t> la </a:t>
            </a:r>
            <a:r>
              <a:rPr lang="es-ES" sz="2200" dirty="0" smtClean="0">
                <a:latin typeface="Trebuchet MS" charset="0"/>
              </a:rPr>
              <a:t>protección </a:t>
            </a:r>
            <a:r>
              <a:rPr lang="es-ES" sz="2200" dirty="0">
                <a:latin typeface="Trebuchet MS" charset="0"/>
              </a:rPr>
              <a:t>de máquinas </a:t>
            </a:r>
            <a:r>
              <a:rPr lang="es-ES" sz="2200" dirty="0" smtClean="0">
                <a:latin typeface="Trebuchet MS" charset="0"/>
              </a:rPr>
              <a:t>y requisitos </a:t>
            </a:r>
            <a:r>
              <a:rPr lang="es-ES" sz="2200" dirty="0">
                <a:latin typeface="Trebuchet MS" charset="0"/>
              </a:rPr>
              <a:t>comunes en almacenamiento</a:t>
            </a:r>
            <a:r>
              <a:rPr lang="es-ES" sz="2200" dirty="0" smtClean="0">
                <a:latin typeface="Trebuchet MS" charset="0"/>
              </a:rPr>
              <a:t>.</a:t>
            </a:r>
          </a:p>
          <a:p>
            <a:pPr marL="457200" lvl="1" indent="0" eaLnBrk="1" hangingPunct="1">
              <a:buNone/>
            </a:pPr>
            <a:endParaRPr lang="en-US" sz="2200" dirty="0">
              <a:latin typeface="Trebuchet MS" charset="0"/>
            </a:endParaRPr>
          </a:p>
          <a:p>
            <a:pPr lvl="1" eaLnBrk="1" hangingPunct="1"/>
            <a:r>
              <a:rPr lang="en-US" sz="2200" dirty="0" err="1" smtClean="0">
                <a:latin typeface="Trebuchet MS" charset="0"/>
              </a:rPr>
              <a:t>Introducir</a:t>
            </a:r>
            <a:r>
              <a:rPr lang="en-US" sz="2200" baseline="0" dirty="0" smtClean="0">
                <a:latin typeface="Trebuchet MS" charset="0"/>
              </a:rPr>
              <a:t> a los </a:t>
            </a:r>
            <a:r>
              <a:rPr lang="en-US" sz="2200" baseline="0" dirty="0" err="1" smtClean="0">
                <a:latin typeface="Trebuchet MS" charset="0"/>
              </a:rPr>
              <a:t>estudiantes</a:t>
            </a:r>
            <a:r>
              <a:rPr lang="en-US" sz="2200" baseline="0" dirty="0" smtClean="0">
                <a:latin typeface="Trebuchet MS" charset="0"/>
              </a:rPr>
              <a:t> a </a:t>
            </a:r>
            <a:r>
              <a:rPr lang="en-US" sz="2200" baseline="0" dirty="0" err="1" smtClean="0">
                <a:latin typeface="Trebuchet MS" charset="0"/>
              </a:rPr>
              <a:t>equipos</a:t>
            </a:r>
            <a:r>
              <a:rPr lang="en-US" sz="2200" baseline="0" dirty="0" smtClean="0">
                <a:latin typeface="Trebuchet MS" charset="0"/>
              </a:rPr>
              <a:t> de </a:t>
            </a:r>
            <a:r>
              <a:rPr lang="en-US" sz="2200" baseline="0" dirty="0" err="1" smtClean="0">
                <a:latin typeface="Trebuchet MS" charset="0"/>
              </a:rPr>
              <a:t>almacen</a:t>
            </a:r>
            <a:r>
              <a:rPr lang="en-US" sz="2200" baseline="0" dirty="0" smtClean="0">
                <a:latin typeface="Trebuchet MS" charset="0"/>
              </a:rPr>
              <a:t> en particular </a:t>
            </a:r>
            <a:r>
              <a:rPr lang="en-US" sz="2200" baseline="0" dirty="0" err="1" smtClean="0">
                <a:latin typeface="Trebuchet MS" charset="0"/>
              </a:rPr>
              <a:t>transportadores</a:t>
            </a:r>
            <a:r>
              <a:rPr lang="en-US" sz="2200" baseline="0" dirty="0" smtClean="0">
                <a:latin typeface="Trebuchet MS" charset="0"/>
              </a:rPr>
              <a:t> y </a:t>
            </a:r>
            <a:r>
              <a:rPr lang="en-US" sz="2200" baseline="0" dirty="0" err="1" smtClean="0">
                <a:latin typeface="Trebuchet MS" charset="0"/>
              </a:rPr>
              <a:t>compactadores</a:t>
            </a:r>
            <a:r>
              <a:rPr lang="en-US" sz="2200" baseline="0" dirty="0" smtClean="0">
                <a:latin typeface="Trebuchet MS" charset="0"/>
              </a:rPr>
              <a:t>.</a:t>
            </a:r>
            <a:endParaRPr lang="en-US" sz="2200" dirty="0" smtClean="0">
              <a:latin typeface="Trebuchet MS" charset="0"/>
            </a:endParaRPr>
          </a:p>
          <a:p>
            <a:pPr lvl="1" eaLnBrk="1" hangingPunct="1"/>
            <a:endParaRPr lang="en-US" sz="2200" dirty="0" smtClean="0">
              <a:latin typeface="Trebuchet MS" charset="0"/>
            </a:endParaRPr>
          </a:p>
          <a:p>
            <a:pPr lvl="1" eaLnBrk="1" hangingPunct="1"/>
            <a:r>
              <a:rPr lang="en-US" sz="2200" dirty="0" err="1" smtClean="0">
                <a:latin typeface="Trebuchet MS" charset="0"/>
              </a:rPr>
              <a:t>Introducir</a:t>
            </a:r>
            <a:r>
              <a:rPr lang="en-US" sz="2200" baseline="0" dirty="0" smtClean="0">
                <a:latin typeface="Trebuchet MS" charset="0"/>
              </a:rPr>
              <a:t> a los </a:t>
            </a:r>
            <a:r>
              <a:rPr lang="en-US" sz="2200" baseline="0" dirty="0" err="1" smtClean="0">
                <a:latin typeface="Trebuchet MS" charset="0"/>
              </a:rPr>
              <a:t>estudiantes</a:t>
            </a:r>
            <a:r>
              <a:rPr lang="en-US" sz="2200" baseline="0" dirty="0" smtClean="0">
                <a:latin typeface="Trebuchet MS" charset="0"/>
              </a:rPr>
              <a:t> al </a:t>
            </a:r>
            <a:r>
              <a:rPr lang="en-US" sz="2200" baseline="0" dirty="0" err="1" smtClean="0">
                <a:latin typeface="Trebuchet MS" charset="0"/>
              </a:rPr>
              <a:t>procedimiento</a:t>
            </a:r>
            <a:r>
              <a:rPr lang="en-US" sz="2200" baseline="0" dirty="0" smtClean="0">
                <a:latin typeface="Trebuchet MS" charset="0"/>
              </a:rPr>
              <a:t> de </a:t>
            </a:r>
            <a:r>
              <a:rPr lang="en-US" sz="2200" baseline="0" dirty="0" err="1" smtClean="0">
                <a:latin typeface="Trebuchet MS" charset="0"/>
              </a:rPr>
              <a:t>bloqueo</a:t>
            </a:r>
            <a:r>
              <a:rPr lang="en-US" sz="2200" baseline="0" dirty="0" smtClean="0">
                <a:latin typeface="Trebuchet MS" charset="0"/>
              </a:rPr>
              <a:t> y </a:t>
            </a:r>
            <a:r>
              <a:rPr lang="en-US" sz="2200" baseline="0" dirty="0" err="1" smtClean="0">
                <a:latin typeface="Trebuchet MS" charset="0"/>
              </a:rPr>
              <a:t>etiquetado</a:t>
            </a:r>
            <a:endParaRPr lang="en-US" sz="2200" dirty="0" smtClean="0">
              <a:latin typeface="Trebuchet MS" charset="0"/>
            </a:endParaRPr>
          </a:p>
          <a:p>
            <a:pPr lvl="1" eaLnBrk="1" hangingPunct="1">
              <a:buNone/>
            </a:pPr>
            <a:endParaRPr lang="en-US" dirty="0">
              <a:latin typeface="Trebuchet MS" charset="0"/>
            </a:endParaRPr>
          </a:p>
          <a:p>
            <a:pPr lvl="1" eaLnBrk="1" hangingPunct="1"/>
            <a:endParaRPr lang="en-US" dirty="0">
              <a:latin typeface="Trebuchet MS" charset="0"/>
            </a:endParaRPr>
          </a:p>
          <a:p>
            <a:pPr lvl="1" eaLnBrk="1" hangingPunct="1"/>
            <a:endParaRPr lang="en-US" dirty="0">
              <a:latin typeface="Trebuchet MS" charset="0"/>
            </a:endParaRPr>
          </a:p>
          <a:p>
            <a:pPr lvl="1" eaLnBrk="1" hangingPunct="1"/>
            <a:endParaRPr lang="en-US" dirty="0">
              <a:latin typeface="Trebuchet M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1663" y="649288"/>
            <a:ext cx="11107737" cy="1276350"/>
          </a:xfrm>
        </p:spPr>
        <p:txBody>
          <a:bodyPr/>
          <a:lstStyle/>
          <a:p>
            <a:pPr eaLnBrk="1" hangingPunct="1"/>
            <a:r>
              <a:rPr lang="en-US" dirty="0" smtClean="0">
                <a:latin typeface="Trebuchet MS" charset="0"/>
              </a:rPr>
              <a:t>Parte </a:t>
            </a:r>
            <a:r>
              <a:rPr lang="en-US" dirty="0">
                <a:latin typeface="Trebuchet MS" charset="0"/>
              </a:rPr>
              <a:t>1: </a:t>
            </a:r>
            <a:r>
              <a:rPr lang="en-US" dirty="0" err="1" smtClean="0">
                <a:latin typeface="Trebuchet MS" charset="0"/>
              </a:rPr>
              <a:t>Cerrar</a:t>
            </a:r>
            <a:r>
              <a:rPr lang="en-US" dirty="0" smtClean="0">
                <a:latin typeface="Trebuchet MS" charset="0"/>
              </a:rPr>
              <a:t>/</a:t>
            </a:r>
            <a:r>
              <a:rPr lang="en-US" dirty="0" err="1" smtClean="0">
                <a:latin typeface="Trebuchet MS" charset="0"/>
              </a:rPr>
              <a:t>Etiquetar</a:t>
            </a:r>
            <a:r>
              <a:rPr lang="en-US" dirty="0" smtClean="0">
                <a:latin typeface="Trebuchet MS" charset="0"/>
              </a:rPr>
              <a:t> </a:t>
            </a:r>
            <a:endParaRPr lang="en-US" dirty="0">
              <a:latin typeface="Trebuchet MS" charset="0"/>
            </a:endParaRPr>
          </a:p>
        </p:txBody>
      </p:sp>
      <p:sp>
        <p:nvSpPr>
          <p:cNvPr id="9219" name="Rectangle 3"/>
          <p:cNvSpPr>
            <a:spLocks noGrp="1" noChangeArrowheads="1"/>
          </p:cNvSpPr>
          <p:nvPr>
            <p:ph type="body" idx="1"/>
          </p:nvPr>
        </p:nvSpPr>
        <p:spPr>
          <a:xfrm>
            <a:off x="665163" y="2398713"/>
            <a:ext cx="5956300" cy="2797175"/>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800" dirty="0" err="1" smtClean="0">
                <a:ea typeface="+mn-ea"/>
                <a:cs typeface="+mn-cs"/>
              </a:rPr>
              <a:t>Estendars</a:t>
            </a:r>
            <a:r>
              <a:rPr lang="en-US" sz="2800" dirty="0" smtClean="0">
                <a:ea typeface="+mn-ea"/>
                <a:cs typeface="+mn-cs"/>
              </a:rPr>
              <a:t> de </a:t>
            </a:r>
            <a:r>
              <a:rPr lang="en-US" sz="2800" dirty="0" err="1" smtClean="0">
                <a:ea typeface="+mn-ea"/>
                <a:cs typeface="+mn-cs"/>
              </a:rPr>
              <a:t>Industria</a:t>
            </a:r>
            <a:r>
              <a:rPr lang="en-US" sz="2800" dirty="0" smtClean="0">
                <a:ea typeface="+mn-ea"/>
                <a:cs typeface="+mn-cs"/>
              </a:rPr>
              <a:t> General </a:t>
            </a:r>
          </a:p>
          <a:p>
            <a:pPr eaLnBrk="1" fontAlgn="auto" hangingPunct="1">
              <a:lnSpc>
                <a:spcPct val="80000"/>
              </a:lnSpc>
              <a:spcAft>
                <a:spcPts val="0"/>
              </a:spcAft>
              <a:buFont typeface="Arial" panose="020B0604020202020204" pitchFamily="34" charset="0"/>
              <a:buChar char="•"/>
              <a:defRPr/>
            </a:pPr>
            <a:endParaRPr lang="en-US" sz="3200" dirty="0" smtClean="0">
              <a:ea typeface="+mn-ea"/>
              <a:cs typeface="+mn-cs"/>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Se </a:t>
            </a:r>
            <a:r>
              <a:rPr lang="en-US" dirty="0" err="1" smtClean="0">
                <a:ea typeface="+mn-ea"/>
              </a:rPr>
              <a:t>encuentra</a:t>
            </a:r>
            <a:r>
              <a:rPr lang="en-US" dirty="0" smtClean="0">
                <a:ea typeface="+mn-ea"/>
              </a:rPr>
              <a:t> en 29CFR1910</a:t>
            </a:r>
          </a:p>
          <a:p>
            <a:pPr lvl="1" eaLnBrk="1" fontAlgn="auto" hangingPunct="1">
              <a:lnSpc>
                <a:spcPct val="80000"/>
              </a:lnSpc>
              <a:spcAft>
                <a:spcPts val="0"/>
              </a:spcAft>
              <a:buFont typeface="Arial" panose="020B0604020202020204" pitchFamily="34" charset="0"/>
              <a:buChar char="•"/>
              <a:defRPr/>
            </a:pPr>
            <a:r>
              <a:rPr lang="en-US" dirty="0" err="1" smtClean="0">
                <a:ea typeface="+mn-ea"/>
              </a:rPr>
              <a:t>Subparte</a:t>
            </a:r>
            <a:r>
              <a:rPr lang="en-US" dirty="0" smtClean="0">
                <a:ea typeface="+mn-ea"/>
              </a:rPr>
              <a:t> J – Control</a:t>
            </a:r>
            <a:r>
              <a:rPr lang="en-US" baseline="0" dirty="0" smtClean="0">
                <a:ea typeface="+mn-ea"/>
              </a:rPr>
              <a:t> </a:t>
            </a:r>
            <a:r>
              <a:rPr lang="en-US" baseline="0" dirty="0" err="1" smtClean="0">
                <a:ea typeface="+mn-ea"/>
              </a:rPr>
              <a:t>ambiental</a:t>
            </a:r>
            <a:r>
              <a:rPr lang="en-US" baseline="0" dirty="0" smtClean="0">
                <a:ea typeface="+mn-ea"/>
              </a:rPr>
              <a:t> general</a:t>
            </a: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29CFR1910.147</a:t>
            </a:r>
          </a:p>
          <a:p>
            <a:pPr lvl="1" eaLnBrk="1" fontAlgn="auto" hangingPunct="1">
              <a:lnSpc>
                <a:spcPct val="80000"/>
              </a:lnSpc>
              <a:spcAft>
                <a:spcPts val="0"/>
              </a:spcAft>
              <a:buFont typeface="Arial" panose="020B0604020202020204" pitchFamily="34" charset="0"/>
              <a:buChar char="•"/>
              <a:defRPr/>
            </a:pPr>
            <a:r>
              <a:rPr lang="en-US" dirty="0" err="1" smtClean="0">
                <a:ea typeface="+mn-ea"/>
              </a:rPr>
              <a:t>Controlar</a:t>
            </a:r>
            <a:r>
              <a:rPr lang="en-US" dirty="0" smtClean="0">
                <a:ea typeface="+mn-ea"/>
              </a:rPr>
              <a:t> </a:t>
            </a:r>
            <a:r>
              <a:rPr lang="en-US" dirty="0" err="1" smtClean="0">
                <a:ea typeface="+mn-ea"/>
              </a:rPr>
              <a:t>Energia</a:t>
            </a:r>
            <a:r>
              <a:rPr lang="en-US" dirty="0" smtClean="0">
                <a:ea typeface="+mn-ea"/>
              </a:rPr>
              <a:t> </a:t>
            </a:r>
            <a:r>
              <a:rPr lang="en-US" dirty="0" err="1" smtClean="0">
                <a:ea typeface="+mn-ea"/>
              </a:rPr>
              <a:t>Peligrosa</a:t>
            </a:r>
            <a:r>
              <a:rPr lang="en-US" dirty="0" smtClean="0">
                <a:ea typeface="+mn-ea"/>
              </a:rPr>
              <a:t>(LOTO)</a:t>
            </a:r>
            <a:endParaRPr lang="en-US" dirty="0">
              <a:ea typeface="+mn-ea"/>
            </a:endParaRPr>
          </a:p>
        </p:txBody>
      </p:sp>
      <p:sp>
        <p:nvSpPr>
          <p:cNvPr id="26628"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6629" name="Picture 1" descr="portable-lockout-tagout-kit_584_large_image.jpg" title="Picture of LOTO equipm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088" y="2800350"/>
            <a:ext cx="54340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err="1" smtClean="0">
                <a:latin typeface="Trebuchet MS" charset="0"/>
              </a:rPr>
              <a:t>Porque</a:t>
            </a:r>
            <a:r>
              <a:rPr lang="en-US" dirty="0" smtClean="0">
                <a:latin typeface="Trebuchet MS" charset="0"/>
              </a:rPr>
              <a:t> </a:t>
            </a:r>
            <a:r>
              <a:rPr lang="en-US" dirty="0" err="1" smtClean="0">
                <a:latin typeface="Trebuchet MS" charset="0"/>
              </a:rPr>
              <a:t>Cerrar</a:t>
            </a:r>
            <a:r>
              <a:rPr lang="en-US" dirty="0" smtClean="0">
                <a:latin typeface="Trebuchet MS" charset="0"/>
              </a:rPr>
              <a:t>/</a:t>
            </a:r>
            <a:r>
              <a:rPr lang="en-US" dirty="0" err="1" smtClean="0">
                <a:latin typeface="Trebuchet MS" charset="0"/>
              </a:rPr>
              <a:t>Etiquetar</a:t>
            </a:r>
            <a:endParaRPr lang="en-US" dirty="0">
              <a:latin typeface="Trebuchet MS" charset="0"/>
            </a:endParaRPr>
          </a:p>
        </p:txBody>
      </p:sp>
      <p:sp>
        <p:nvSpPr>
          <p:cNvPr id="22531" name="Rectangle 3"/>
          <p:cNvSpPr>
            <a:spLocks noGrp="1" noChangeArrowheads="1"/>
          </p:cNvSpPr>
          <p:nvPr>
            <p:ph type="body" idx="1"/>
          </p:nvPr>
        </p:nvSpPr>
        <p:spPr>
          <a:xfrm>
            <a:off x="681038" y="2413000"/>
            <a:ext cx="10848975" cy="38862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err="1" smtClean="0">
                <a:ea typeface="+mn-ea"/>
                <a:cs typeface="+mn-cs"/>
              </a:rPr>
              <a:t>Empleados</a:t>
            </a:r>
            <a:r>
              <a:rPr lang="en-US" dirty="0" smtClean="0">
                <a:ea typeface="+mn-ea"/>
                <a:cs typeface="+mn-cs"/>
              </a:rPr>
              <a:t> de </a:t>
            </a:r>
            <a:r>
              <a:rPr lang="en-US" dirty="0" err="1" smtClean="0">
                <a:ea typeface="+mn-ea"/>
                <a:cs typeface="+mn-cs"/>
              </a:rPr>
              <a:t>mantenimiento</a:t>
            </a:r>
            <a:r>
              <a:rPr lang="en-US" dirty="0" smtClean="0">
                <a:ea typeface="+mn-ea"/>
                <a:cs typeface="+mn-cs"/>
              </a:rPr>
              <a:t> de </a:t>
            </a:r>
            <a:r>
              <a:rPr lang="en-US" dirty="0" err="1" smtClean="0">
                <a:ea typeface="+mn-ea"/>
                <a:cs typeface="+mn-cs"/>
              </a:rPr>
              <a:t>equipo</a:t>
            </a:r>
            <a:r>
              <a:rPr lang="en-US" dirty="0" smtClean="0">
                <a:ea typeface="+mn-ea"/>
                <a:cs typeface="+mn-cs"/>
              </a:rPr>
              <a:t> de </a:t>
            </a:r>
            <a:r>
              <a:rPr lang="en-US" dirty="0" err="1" smtClean="0">
                <a:ea typeface="+mn-ea"/>
                <a:cs typeface="+mn-cs"/>
              </a:rPr>
              <a:t>maquinaria</a:t>
            </a:r>
            <a:r>
              <a:rPr lang="en-US" dirty="0" smtClean="0">
                <a:ea typeface="+mn-ea"/>
                <a:cs typeface="+mn-cs"/>
              </a:rPr>
              <a:t> </a:t>
            </a:r>
            <a:r>
              <a:rPr lang="en-US" dirty="0" err="1" smtClean="0">
                <a:ea typeface="+mn-ea"/>
                <a:cs typeface="+mn-cs"/>
              </a:rPr>
              <a:t>pueden</a:t>
            </a:r>
            <a:r>
              <a:rPr lang="en-US" dirty="0" smtClean="0">
                <a:ea typeface="+mn-ea"/>
                <a:cs typeface="+mn-cs"/>
              </a:rPr>
              <a:t> ser </a:t>
            </a:r>
            <a:r>
              <a:rPr lang="en-US" dirty="0" err="1" smtClean="0">
                <a:ea typeface="+mn-ea"/>
                <a:cs typeface="+mn-cs"/>
              </a:rPr>
              <a:t>expustos</a:t>
            </a:r>
            <a:r>
              <a:rPr lang="en-US" dirty="0" smtClean="0">
                <a:ea typeface="+mn-ea"/>
                <a:cs typeface="+mn-cs"/>
              </a:rPr>
              <a:t> a </a:t>
            </a:r>
            <a:r>
              <a:rPr lang="en-US" dirty="0" err="1" smtClean="0">
                <a:ea typeface="+mn-ea"/>
                <a:cs typeface="+mn-cs"/>
              </a:rPr>
              <a:t>danos</a:t>
            </a:r>
            <a:r>
              <a:rPr lang="en-US" dirty="0" smtClean="0">
                <a:ea typeface="+mn-ea"/>
                <a:cs typeface="+mn-cs"/>
              </a:rPr>
              <a:t> </a:t>
            </a:r>
            <a:r>
              <a:rPr lang="en-US" dirty="0" err="1" smtClean="0">
                <a:ea typeface="+mn-ea"/>
                <a:cs typeface="+mn-cs"/>
              </a:rPr>
              <a:t>fisicos</a:t>
            </a:r>
            <a:r>
              <a:rPr lang="en-US" dirty="0" smtClean="0">
                <a:ea typeface="+mn-ea"/>
                <a:cs typeface="+mn-cs"/>
              </a:rPr>
              <a:t> graves o </a:t>
            </a:r>
            <a:r>
              <a:rPr lang="en-US" dirty="0" err="1" smtClean="0">
                <a:ea typeface="+mn-ea"/>
                <a:cs typeface="+mn-cs"/>
              </a:rPr>
              <a:t>muerte</a:t>
            </a:r>
            <a:r>
              <a:rPr lang="en-US" dirty="0" smtClean="0">
                <a:ea typeface="+mn-ea"/>
                <a:cs typeface="+mn-cs"/>
              </a:rPr>
              <a:t> se la </a:t>
            </a:r>
            <a:r>
              <a:rPr lang="en-US" dirty="0" err="1" smtClean="0">
                <a:ea typeface="+mn-ea"/>
                <a:cs typeface="+mn-cs"/>
              </a:rPr>
              <a:t>energia</a:t>
            </a:r>
            <a:r>
              <a:rPr lang="en-US" dirty="0" smtClean="0">
                <a:ea typeface="+mn-ea"/>
                <a:cs typeface="+mn-cs"/>
              </a:rPr>
              <a:t> </a:t>
            </a:r>
            <a:r>
              <a:rPr lang="en-US" dirty="0" err="1" smtClean="0">
                <a:ea typeface="+mn-ea"/>
                <a:cs typeface="+mn-cs"/>
              </a:rPr>
              <a:t>que</a:t>
            </a:r>
            <a:r>
              <a:rPr lang="en-US" dirty="0" smtClean="0">
                <a:ea typeface="+mn-ea"/>
                <a:cs typeface="+mn-cs"/>
              </a:rPr>
              <a:t> </a:t>
            </a:r>
            <a:r>
              <a:rPr lang="en-US" dirty="0" err="1" smtClean="0">
                <a:ea typeface="+mn-ea"/>
                <a:cs typeface="+mn-cs"/>
              </a:rPr>
              <a:t>puede</a:t>
            </a:r>
            <a:r>
              <a:rPr lang="en-US" dirty="0" smtClean="0">
                <a:ea typeface="+mn-ea"/>
                <a:cs typeface="+mn-cs"/>
              </a:rPr>
              <a:t> ser </a:t>
            </a:r>
            <a:r>
              <a:rPr lang="en-US" dirty="0" err="1" smtClean="0">
                <a:ea typeface="+mn-ea"/>
                <a:cs typeface="+mn-cs"/>
              </a:rPr>
              <a:t>peligrosa</a:t>
            </a:r>
            <a:r>
              <a:rPr lang="en-US" dirty="0" smtClean="0">
                <a:ea typeface="+mn-ea"/>
                <a:cs typeface="+mn-cs"/>
              </a:rPr>
              <a:t> no </a:t>
            </a:r>
            <a:r>
              <a:rPr lang="en-US" dirty="0" err="1" smtClean="0">
                <a:ea typeface="+mn-ea"/>
                <a:cs typeface="+mn-cs"/>
              </a:rPr>
              <a:t>es</a:t>
            </a:r>
            <a:r>
              <a:rPr lang="en-US" dirty="0" smtClean="0">
                <a:ea typeface="+mn-ea"/>
                <a:cs typeface="+mn-cs"/>
              </a:rPr>
              <a:t> </a:t>
            </a:r>
            <a:r>
              <a:rPr lang="en-US" dirty="0" err="1" smtClean="0">
                <a:ea typeface="+mn-ea"/>
                <a:cs typeface="+mn-cs"/>
              </a:rPr>
              <a:t>controlada</a:t>
            </a:r>
            <a:r>
              <a:rPr lang="en-US" dirty="0" smtClean="0">
                <a:ea typeface="+mn-ea"/>
                <a:cs typeface="+mn-cs"/>
              </a:rPr>
              <a:t> </a:t>
            </a:r>
            <a:r>
              <a:rPr lang="en-US" dirty="0" err="1" smtClean="0">
                <a:ea typeface="+mn-ea"/>
                <a:cs typeface="+mn-cs"/>
              </a:rPr>
              <a:t>adecuadamente</a:t>
            </a:r>
            <a:r>
              <a:rPr lang="en-US" dirty="0" smtClean="0">
                <a:ea typeface="+mn-ea"/>
                <a:cs typeface="+mn-cs"/>
              </a:rPr>
              <a:t>.</a:t>
            </a:r>
          </a:p>
          <a:p>
            <a:pPr eaLnBrk="1" fontAlgn="auto" hangingPunct="1">
              <a:spcAft>
                <a:spcPts val="0"/>
              </a:spcAft>
              <a:buFont typeface="Arial" panose="020B0604020202020204" pitchFamily="34" charset="0"/>
              <a:buChar char="•"/>
              <a:defRPr/>
            </a:pPr>
            <a:endParaRPr lang="en-US" dirty="0" smtClean="0">
              <a:ea typeface="+mn-ea"/>
              <a:cs typeface="+mn-cs"/>
            </a:endParaRPr>
          </a:p>
          <a:p>
            <a:pPr eaLnBrk="1" fontAlgn="auto" hangingPunct="1">
              <a:spcAft>
                <a:spcPts val="0"/>
              </a:spcAft>
              <a:buFont typeface="Arial" panose="020B0604020202020204" pitchFamily="34" charset="0"/>
              <a:buChar char="•"/>
              <a:defRPr/>
            </a:pPr>
            <a:r>
              <a:rPr lang="en-US" dirty="0" err="1" smtClean="0">
                <a:ea typeface="+mn-ea"/>
                <a:cs typeface="+mn-cs"/>
              </a:rPr>
              <a:t>Complir</a:t>
            </a:r>
            <a:r>
              <a:rPr lang="en-US" dirty="0" smtClean="0">
                <a:ea typeface="+mn-ea"/>
                <a:cs typeface="+mn-cs"/>
              </a:rPr>
              <a:t> con </a:t>
            </a:r>
            <a:r>
              <a:rPr lang="en-US" dirty="0" err="1" smtClean="0">
                <a:ea typeface="+mn-ea"/>
                <a:cs typeface="+mn-cs"/>
              </a:rPr>
              <a:t>las</a:t>
            </a:r>
            <a:r>
              <a:rPr lang="en-US" dirty="0" smtClean="0">
                <a:ea typeface="+mn-ea"/>
                <a:cs typeface="+mn-cs"/>
              </a:rPr>
              <a:t> </a:t>
            </a:r>
            <a:r>
              <a:rPr lang="en-US" dirty="0" err="1" smtClean="0">
                <a:ea typeface="+mn-ea"/>
                <a:cs typeface="+mn-cs"/>
              </a:rPr>
              <a:t>normas</a:t>
            </a:r>
            <a:r>
              <a:rPr lang="en-US" dirty="0" smtClean="0">
                <a:ea typeface="+mn-ea"/>
                <a:cs typeface="+mn-cs"/>
              </a:rPr>
              <a:t> de </a:t>
            </a:r>
            <a:r>
              <a:rPr lang="en-US" dirty="0" err="1" smtClean="0">
                <a:ea typeface="+mn-ea"/>
                <a:cs typeface="+mn-cs"/>
              </a:rPr>
              <a:t>cerrar</a:t>
            </a:r>
            <a:r>
              <a:rPr lang="en-US" dirty="0" smtClean="0">
                <a:ea typeface="+mn-ea"/>
                <a:cs typeface="+mn-cs"/>
              </a:rPr>
              <a:t>/</a:t>
            </a:r>
            <a:r>
              <a:rPr lang="en-US" dirty="0" err="1" smtClean="0">
                <a:ea typeface="+mn-ea"/>
                <a:cs typeface="+mn-cs"/>
              </a:rPr>
              <a:t>etiquetar</a:t>
            </a:r>
            <a:r>
              <a:rPr lang="en-US" dirty="0" smtClean="0">
                <a:ea typeface="+mn-ea"/>
                <a:cs typeface="+mn-cs"/>
              </a:rPr>
              <a:t>  </a:t>
            </a:r>
            <a:r>
              <a:rPr lang="en-US" dirty="0" err="1" smtClean="0">
                <a:ea typeface="+mn-ea"/>
                <a:cs typeface="+mn-cs"/>
              </a:rPr>
              <a:t>evitan</a:t>
            </a:r>
            <a:r>
              <a:rPr lang="en-US" dirty="0" smtClean="0">
                <a:ea typeface="+mn-ea"/>
                <a:cs typeface="+mn-cs"/>
              </a:rPr>
              <a:t> 120 </a:t>
            </a:r>
            <a:r>
              <a:rPr lang="en-US" dirty="0" err="1" smtClean="0">
                <a:ea typeface="+mn-ea"/>
                <a:cs typeface="+mn-cs"/>
              </a:rPr>
              <a:t>muertes</a:t>
            </a:r>
            <a:r>
              <a:rPr lang="en-US" dirty="0" smtClean="0">
                <a:ea typeface="+mn-ea"/>
                <a:cs typeface="+mn-cs"/>
              </a:rPr>
              <a:t> y 50,000 </a:t>
            </a:r>
            <a:r>
              <a:rPr lang="en-US" dirty="0" err="1" smtClean="0">
                <a:ea typeface="+mn-ea"/>
                <a:cs typeface="+mn-cs"/>
              </a:rPr>
              <a:t>lesiones</a:t>
            </a:r>
            <a:r>
              <a:rPr lang="en-US" dirty="0" smtClean="0">
                <a:ea typeface="+mn-ea"/>
                <a:cs typeface="+mn-cs"/>
              </a:rPr>
              <a:t> </a:t>
            </a:r>
            <a:r>
              <a:rPr lang="en-US" dirty="0" err="1" smtClean="0">
                <a:ea typeface="+mn-ea"/>
                <a:cs typeface="+mn-cs"/>
              </a:rPr>
              <a:t>cada</a:t>
            </a:r>
            <a:r>
              <a:rPr lang="en-US" dirty="0" smtClean="0">
                <a:ea typeface="+mn-ea"/>
                <a:cs typeface="+mn-cs"/>
              </a:rPr>
              <a:t> </a:t>
            </a:r>
            <a:r>
              <a:rPr lang="en-US" dirty="0" err="1" smtClean="0">
                <a:ea typeface="+mn-ea"/>
                <a:cs typeface="+mn-cs"/>
              </a:rPr>
              <a:t>ano</a:t>
            </a:r>
            <a:r>
              <a:rPr lang="en-US" dirty="0" smtClean="0">
                <a:ea typeface="+mn-ea"/>
                <a:cs typeface="+mn-cs"/>
              </a:rPr>
              <a:t>. </a:t>
            </a:r>
          </a:p>
          <a:p>
            <a:pPr eaLnBrk="1" fontAlgn="auto" hangingPunct="1">
              <a:spcAft>
                <a:spcPts val="0"/>
              </a:spcAft>
              <a:buFont typeface="Arial" panose="020B0604020202020204" pitchFamily="34" charset="0"/>
              <a:buChar char="•"/>
              <a:defRPr/>
            </a:pPr>
            <a:endParaRPr lang="en-US" dirty="0" smtClean="0">
              <a:ea typeface="+mn-ea"/>
              <a:cs typeface="+mn-cs"/>
            </a:endParaRPr>
          </a:p>
          <a:p>
            <a:pPr eaLnBrk="1" fontAlgn="auto" hangingPunct="1">
              <a:spcAft>
                <a:spcPts val="0"/>
              </a:spcAft>
              <a:buFont typeface="Arial" panose="020B0604020202020204" pitchFamily="34" charset="0"/>
              <a:buChar char="•"/>
              <a:defRPr/>
            </a:pPr>
            <a:r>
              <a:rPr lang="en-US" dirty="0" err="1" smtClean="0"/>
              <a:t>Especificas</a:t>
            </a:r>
            <a:r>
              <a:rPr lang="en-US" dirty="0" smtClean="0"/>
              <a:t> en </a:t>
            </a:r>
            <a:r>
              <a:rPr lang="en-US" dirty="0" err="1" smtClean="0"/>
              <a:t>almacenaje</a:t>
            </a:r>
            <a:endParaRPr lang="en-US" dirty="0" smtClean="0"/>
          </a:p>
          <a:p>
            <a:pPr lvl="1" eaLnBrk="1" fontAlgn="auto" hangingPunct="1">
              <a:spcAft>
                <a:spcPts val="0"/>
              </a:spcAft>
              <a:buFont typeface="Arial" panose="020B0604020202020204" pitchFamily="34" charset="0"/>
              <a:buChar char="•"/>
              <a:defRPr/>
            </a:pPr>
            <a:r>
              <a:rPr lang="en-US" dirty="0" smtClean="0"/>
              <a:t>El </a:t>
            </a:r>
            <a:r>
              <a:rPr lang="en-US" dirty="0" err="1" smtClean="0"/>
              <a:t>medida</a:t>
            </a:r>
            <a:r>
              <a:rPr lang="en-US" dirty="0" smtClean="0"/>
              <a:t> de </a:t>
            </a:r>
            <a:r>
              <a:rPr lang="en-US" dirty="0" err="1" smtClean="0"/>
              <a:t>lesiones</a:t>
            </a:r>
            <a:r>
              <a:rPr lang="en-US" dirty="0" smtClean="0"/>
              <a:t> </a:t>
            </a:r>
            <a:r>
              <a:rPr lang="en-US" dirty="0" err="1" smtClean="0"/>
              <a:t>mortales</a:t>
            </a:r>
            <a:r>
              <a:rPr lang="en-US" dirty="0" smtClean="0"/>
              <a:t> en la </a:t>
            </a:r>
            <a:r>
              <a:rPr lang="en-US" dirty="0" err="1" smtClean="0"/>
              <a:t>industria</a:t>
            </a:r>
            <a:r>
              <a:rPr lang="en-US" dirty="0" smtClean="0"/>
              <a:t> de </a:t>
            </a:r>
            <a:r>
              <a:rPr lang="en-US" dirty="0" err="1" smtClean="0"/>
              <a:t>almacenaje</a:t>
            </a:r>
            <a:r>
              <a:rPr lang="en-US" dirty="0" smtClean="0"/>
              <a:t> </a:t>
            </a:r>
            <a:r>
              <a:rPr lang="en-US" dirty="0" err="1" smtClean="0"/>
              <a:t>es</a:t>
            </a:r>
            <a:r>
              <a:rPr lang="en-US" dirty="0" smtClean="0"/>
              <a:t> mayor </a:t>
            </a:r>
            <a:r>
              <a:rPr lang="en-US" dirty="0" err="1" smtClean="0"/>
              <a:t>que</a:t>
            </a:r>
            <a:r>
              <a:rPr lang="en-US" dirty="0" smtClean="0"/>
              <a:t> el </a:t>
            </a:r>
            <a:r>
              <a:rPr lang="en-US" dirty="0" err="1" smtClean="0"/>
              <a:t>promedio</a:t>
            </a:r>
            <a:r>
              <a:rPr lang="en-US" dirty="0" smtClean="0"/>
              <a:t> </a:t>
            </a:r>
            <a:r>
              <a:rPr lang="en-US" dirty="0" err="1" smtClean="0"/>
              <a:t>nacional</a:t>
            </a:r>
            <a:r>
              <a:rPr lang="en-US" dirty="0" smtClean="0"/>
              <a:t> de </a:t>
            </a:r>
            <a:r>
              <a:rPr lang="en-US" dirty="0" err="1" smtClean="0"/>
              <a:t>todas</a:t>
            </a:r>
            <a:r>
              <a:rPr lang="en-US" dirty="0" smtClean="0"/>
              <a:t> la </a:t>
            </a:r>
            <a:r>
              <a:rPr lang="en-US" dirty="0" err="1" smtClean="0"/>
              <a:t>industrias</a:t>
            </a:r>
            <a:r>
              <a:rPr lang="en-US" dirty="0" smtClean="0"/>
              <a:t>. No </a:t>
            </a:r>
            <a:r>
              <a:rPr lang="en-US" dirty="0" err="1" smtClean="0"/>
              <a:t>seguir</a:t>
            </a:r>
            <a:r>
              <a:rPr lang="en-US" dirty="0" smtClean="0"/>
              <a:t> los </a:t>
            </a:r>
            <a:r>
              <a:rPr lang="en-US" dirty="0" err="1" smtClean="0"/>
              <a:t>procedimientos</a:t>
            </a:r>
            <a:r>
              <a:rPr lang="en-US" dirty="0" smtClean="0"/>
              <a:t>  de </a:t>
            </a:r>
            <a:r>
              <a:rPr lang="en-US" dirty="0" err="1" smtClean="0"/>
              <a:t>cerrar</a:t>
            </a:r>
            <a:r>
              <a:rPr lang="en-US" dirty="0" smtClean="0"/>
              <a:t>/</a:t>
            </a:r>
            <a:r>
              <a:rPr lang="en-US" dirty="0" err="1" smtClean="0"/>
              <a:t>etiquetar</a:t>
            </a:r>
            <a:r>
              <a:rPr lang="en-US" dirty="0" smtClean="0"/>
              <a:t> </a:t>
            </a:r>
            <a:r>
              <a:rPr lang="en-US" dirty="0" err="1" smtClean="0"/>
              <a:t>pueden</a:t>
            </a:r>
            <a:r>
              <a:rPr lang="en-US" dirty="0" smtClean="0"/>
              <a:t> </a:t>
            </a:r>
            <a:r>
              <a:rPr lang="en-US" dirty="0" err="1" smtClean="0"/>
              <a:t>resultar</a:t>
            </a:r>
            <a:r>
              <a:rPr lang="en-US" dirty="0" smtClean="0"/>
              <a:t> en </a:t>
            </a:r>
            <a:r>
              <a:rPr lang="en-US" dirty="0" err="1" smtClean="0"/>
              <a:t>muerte</a:t>
            </a:r>
            <a:r>
              <a:rPr lang="en-US" dirty="0" smtClean="0"/>
              <a:t>.</a:t>
            </a:r>
          </a:p>
          <a:p>
            <a:pPr marL="0" indent="0" eaLnBrk="1" fontAlgn="auto" hangingPunct="1">
              <a:spcAft>
                <a:spcPts val="0"/>
              </a:spcAft>
              <a:buFont typeface="Arial" panose="020B0604020202020204" pitchFamily="34" charset="0"/>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err="1" smtClean="0">
                <a:latin typeface="Trebuchet MS" charset="0"/>
              </a:rPr>
              <a:t>Implementar</a:t>
            </a:r>
            <a:r>
              <a:rPr lang="en-US" dirty="0" smtClean="0">
                <a:latin typeface="Trebuchet MS" charset="0"/>
              </a:rPr>
              <a:t> </a:t>
            </a:r>
            <a:r>
              <a:rPr lang="en-US" dirty="0" err="1" smtClean="0">
                <a:latin typeface="Trebuchet MS" charset="0"/>
              </a:rPr>
              <a:t>Cerrado</a:t>
            </a:r>
            <a:r>
              <a:rPr lang="en-US" dirty="0" smtClean="0">
                <a:latin typeface="Trebuchet MS" charset="0"/>
              </a:rPr>
              <a:t>/</a:t>
            </a:r>
            <a:r>
              <a:rPr lang="en-US" dirty="0" err="1" smtClean="0">
                <a:latin typeface="Trebuchet MS" charset="0"/>
              </a:rPr>
              <a:t>Etiquetado</a:t>
            </a:r>
            <a:r>
              <a:rPr lang="en-US" dirty="0" smtClean="0">
                <a:latin typeface="Trebuchet MS" charset="0"/>
              </a:rPr>
              <a:t> </a:t>
            </a:r>
            <a:endParaRPr lang="en-US" dirty="0">
              <a:latin typeface="Trebuchet MS" charset="0"/>
            </a:endParaRPr>
          </a:p>
        </p:txBody>
      </p:sp>
      <p:sp>
        <p:nvSpPr>
          <p:cNvPr id="22531" name="Rectangle 3"/>
          <p:cNvSpPr>
            <a:spLocks noGrp="1" noChangeArrowheads="1"/>
          </p:cNvSpPr>
          <p:nvPr>
            <p:ph type="body" idx="1"/>
          </p:nvPr>
        </p:nvSpPr>
        <p:spPr>
          <a:xfrm>
            <a:off x="717550" y="2525713"/>
            <a:ext cx="7970838" cy="3611562"/>
          </a:xfrm>
        </p:spPr>
        <p:txBody>
          <a:bodyPr rtlCol="0">
            <a:normAutofit/>
          </a:bodyPr>
          <a:lstStyle/>
          <a:p>
            <a:pPr eaLnBrk="1" fontAlgn="auto" hangingPunct="1">
              <a:spcBef>
                <a:spcPts val="1600"/>
              </a:spcBef>
              <a:spcAft>
                <a:spcPts val="0"/>
              </a:spcAft>
              <a:buFont typeface="Arial" panose="020B0604020202020204" pitchFamily="34" charset="0"/>
              <a:buChar char="•"/>
              <a:defRPr/>
            </a:pPr>
            <a:r>
              <a:rPr lang="en-US" sz="2800" dirty="0" smtClean="0">
                <a:ea typeface="+mn-ea"/>
                <a:cs typeface="+mn-cs"/>
              </a:rPr>
              <a:t>Se </a:t>
            </a:r>
            <a:r>
              <a:rPr lang="en-US" sz="2800" dirty="0" err="1" smtClean="0">
                <a:ea typeface="+mn-ea"/>
                <a:cs typeface="+mn-cs"/>
              </a:rPr>
              <a:t>implementa</a:t>
            </a:r>
            <a:r>
              <a:rPr lang="en-US" sz="2800" dirty="0" smtClean="0">
                <a:ea typeface="+mn-ea"/>
                <a:cs typeface="+mn-cs"/>
              </a:rPr>
              <a:t> el </a:t>
            </a:r>
            <a:r>
              <a:rPr lang="en-US" sz="2800" dirty="0" err="1" smtClean="0">
                <a:ea typeface="+mn-ea"/>
                <a:cs typeface="+mn-cs"/>
              </a:rPr>
              <a:t>Cerrar</a:t>
            </a:r>
            <a:r>
              <a:rPr lang="en-US" sz="2800" dirty="0" smtClean="0">
                <a:ea typeface="+mn-ea"/>
                <a:cs typeface="+mn-cs"/>
              </a:rPr>
              <a:t>/</a:t>
            </a:r>
            <a:r>
              <a:rPr lang="en-US" sz="2800" dirty="0" err="1" smtClean="0">
                <a:ea typeface="+mn-ea"/>
                <a:cs typeface="+mn-cs"/>
              </a:rPr>
              <a:t>etiquetar</a:t>
            </a:r>
            <a:r>
              <a:rPr lang="en-US" sz="2800" dirty="0" smtClean="0">
                <a:ea typeface="+mn-ea"/>
                <a:cs typeface="+mn-cs"/>
              </a:rPr>
              <a:t> </a:t>
            </a:r>
            <a:r>
              <a:rPr lang="en-US" sz="2800" dirty="0" err="1" smtClean="0">
                <a:ea typeface="+mn-ea"/>
                <a:cs typeface="+mn-cs"/>
              </a:rPr>
              <a:t>cuando</a:t>
            </a:r>
            <a:r>
              <a:rPr lang="en-US" sz="2800" dirty="0" smtClean="0">
                <a:ea typeface="+mn-ea"/>
                <a:cs typeface="+mn-cs"/>
              </a:rPr>
              <a:t> un </a:t>
            </a:r>
            <a:r>
              <a:rPr lang="en-US" sz="2800" dirty="0" err="1" smtClean="0">
                <a:ea typeface="+mn-ea"/>
                <a:cs typeface="+mn-cs"/>
              </a:rPr>
              <a:t>empleado</a:t>
            </a:r>
            <a:r>
              <a:rPr lang="en-US" sz="2800" dirty="0" smtClean="0">
                <a:ea typeface="+mn-ea"/>
                <a:cs typeface="+mn-cs"/>
              </a:rPr>
              <a:t> </a:t>
            </a:r>
            <a:r>
              <a:rPr lang="en-US" sz="2800" dirty="0" err="1" smtClean="0">
                <a:ea typeface="+mn-ea"/>
                <a:cs typeface="+mn-cs"/>
              </a:rPr>
              <a:t>elimina</a:t>
            </a:r>
            <a:r>
              <a:rPr lang="en-US" sz="2800" dirty="0" smtClean="0">
                <a:ea typeface="+mn-ea"/>
                <a:cs typeface="+mn-cs"/>
              </a:rPr>
              <a:t> </a:t>
            </a:r>
            <a:r>
              <a:rPr lang="en-US" sz="2800" dirty="0" err="1" smtClean="0">
                <a:ea typeface="+mn-ea"/>
                <a:cs typeface="+mn-cs"/>
              </a:rPr>
              <a:t>una</a:t>
            </a:r>
            <a:r>
              <a:rPr lang="en-US" sz="2800" dirty="0" smtClean="0">
                <a:ea typeface="+mn-ea"/>
                <a:cs typeface="+mn-cs"/>
              </a:rPr>
              <a:t> </a:t>
            </a:r>
            <a:r>
              <a:rPr lang="en-US" sz="2800" dirty="0" err="1" smtClean="0">
                <a:ea typeface="+mn-ea"/>
                <a:cs typeface="+mn-cs"/>
              </a:rPr>
              <a:t>guardia</a:t>
            </a:r>
            <a:r>
              <a:rPr lang="en-US" sz="2800" dirty="0" smtClean="0">
                <a:ea typeface="+mn-ea"/>
                <a:cs typeface="+mn-cs"/>
              </a:rPr>
              <a:t> u </a:t>
            </a:r>
            <a:r>
              <a:rPr lang="en-US" sz="2800" dirty="0" err="1" smtClean="0">
                <a:ea typeface="+mn-ea"/>
                <a:cs typeface="+mn-cs"/>
              </a:rPr>
              <a:t>otro</a:t>
            </a:r>
            <a:r>
              <a:rPr lang="en-US" sz="2800" dirty="0" smtClean="0">
                <a:ea typeface="+mn-ea"/>
                <a:cs typeface="+mn-cs"/>
              </a:rPr>
              <a:t> </a:t>
            </a:r>
            <a:r>
              <a:rPr lang="en-US" sz="2800" dirty="0" err="1" smtClean="0">
                <a:ea typeface="+mn-ea"/>
                <a:cs typeface="+mn-cs"/>
              </a:rPr>
              <a:t>dispositivo</a:t>
            </a:r>
            <a:r>
              <a:rPr lang="en-US" sz="2800" dirty="0" smtClean="0">
                <a:ea typeface="+mn-ea"/>
                <a:cs typeface="+mn-cs"/>
              </a:rPr>
              <a:t> de </a:t>
            </a:r>
            <a:r>
              <a:rPr lang="en-US" sz="2800" dirty="0" err="1" smtClean="0">
                <a:ea typeface="+mn-ea"/>
                <a:cs typeface="+mn-cs"/>
              </a:rPr>
              <a:t>seguridad</a:t>
            </a:r>
            <a:r>
              <a:rPr lang="en-US" sz="2800" dirty="0" smtClean="0">
                <a:ea typeface="+mn-ea"/>
                <a:cs typeface="+mn-cs"/>
              </a:rPr>
              <a:t>.</a:t>
            </a:r>
          </a:p>
          <a:p>
            <a:pPr eaLnBrk="1" fontAlgn="auto" hangingPunct="1">
              <a:spcBef>
                <a:spcPts val="1600"/>
              </a:spcBef>
              <a:spcAft>
                <a:spcPts val="0"/>
              </a:spcAft>
              <a:buFont typeface="Arial" panose="020B0604020202020204" pitchFamily="34" charset="0"/>
              <a:buChar char="•"/>
              <a:defRPr/>
            </a:pPr>
            <a:endParaRPr lang="en-US" sz="2800" dirty="0" smtClean="0">
              <a:ea typeface="+mn-ea"/>
              <a:cs typeface="+mn-cs"/>
            </a:endParaRPr>
          </a:p>
          <a:p>
            <a:pPr eaLnBrk="1" fontAlgn="auto" hangingPunct="1">
              <a:spcBef>
                <a:spcPts val="1600"/>
              </a:spcBef>
              <a:spcAft>
                <a:spcPts val="0"/>
              </a:spcAft>
              <a:buFont typeface="Arial" panose="020B0604020202020204" pitchFamily="34" charset="0"/>
              <a:buChar char="•"/>
              <a:defRPr/>
            </a:pPr>
            <a:r>
              <a:rPr lang="en-US" sz="2800" dirty="0" err="1" smtClean="0">
                <a:ea typeface="+mn-ea"/>
                <a:cs typeface="+mn-cs"/>
              </a:rPr>
              <a:t>Implementar</a:t>
            </a:r>
            <a:r>
              <a:rPr lang="en-US" sz="2800" dirty="0" smtClean="0">
                <a:ea typeface="+mn-ea"/>
                <a:cs typeface="+mn-cs"/>
              </a:rPr>
              <a:t> </a:t>
            </a:r>
            <a:r>
              <a:rPr lang="en-US" sz="2800" dirty="0" err="1" smtClean="0">
                <a:ea typeface="+mn-ea"/>
                <a:cs typeface="+mn-cs"/>
              </a:rPr>
              <a:t>Cerrar</a:t>
            </a:r>
            <a:r>
              <a:rPr lang="en-US" sz="2800" dirty="0" smtClean="0">
                <a:ea typeface="+mn-ea"/>
                <a:cs typeface="+mn-cs"/>
              </a:rPr>
              <a:t>/</a:t>
            </a:r>
            <a:r>
              <a:rPr lang="en-US" sz="2800" dirty="0" err="1" smtClean="0">
                <a:ea typeface="+mn-ea"/>
                <a:cs typeface="+mn-cs"/>
              </a:rPr>
              <a:t>Etiquetar</a:t>
            </a:r>
            <a:r>
              <a:rPr lang="en-US" sz="2800" dirty="0" smtClean="0">
                <a:ea typeface="+mn-ea"/>
                <a:cs typeface="+mn-cs"/>
              </a:rPr>
              <a:t> </a:t>
            </a:r>
            <a:r>
              <a:rPr lang="en-US" sz="2800" dirty="0" err="1" smtClean="0">
                <a:ea typeface="+mn-ea"/>
                <a:cs typeface="+mn-cs"/>
              </a:rPr>
              <a:t>cuando</a:t>
            </a:r>
            <a:r>
              <a:rPr lang="en-US" sz="2800" dirty="0" smtClean="0">
                <a:ea typeface="+mn-ea"/>
                <a:cs typeface="+mn-cs"/>
              </a:rPr>
              <a:t> un </a:t>
            </a:r>
            <a:r>
              <a:rPr lang="en-US" sz="2800" dirty="0" err="1" smtClean="0">
                <a:ea typeface="+mn-ea"/>
                <a:cs typeface="+mn-cs"/>
              </a:rPr>
              <a:t>empleado</a:t>
            </a:r>
            <a:r>
              <a:rPr lang="en-US" sz="2800" dirty="0" smtClean="0">
                <a:ea typeface="+mn-ea"/>
                <a:cs typeface="+mn-cs"/>
              </a:rPr>
              <a:t> </a:t>
            </a:r>
            <a:r>
              <a:rPr lang="en-US" sz="2800" dirty="0" err="1" smtClean="0">
                <a:ea typeface="+mn-ea"/>
                <a:cs typeface="+mn-cs"/>
              </a:rPr>
              <a:t>coloca</a:t>
            </a:r>
            <a:r>
              <a:rPr lang="en-US" sz="2800" dirty="0" smtClean="0">
                <a:ea typeface="+mn-ea"/>
                <a:cs typeface="+mn-cs"/>
              </a:rPr>
              <a:t> </a:t>
            </a:r>
            <a:r>
              <a:rPr lang="en-US" sz="2800" dirty="0" err="1" smtClean="0">
                <a:ea typeface="+mn-ea"/>
                <a:cs typeface="+mn-cs"/>
              </a:rPr>
              <a:t>cualquier</a:t>
            </a:r>
            <a:r>
              <a:rPr lang="en-US" sz="2800" dirty="0" smtClean="0">
                <a:ea typeface="+mn-ea"/>
                <a:cs typeface="+mn-cs"/>
              </a:rPr>
              <a:t> parte de </a:t>
            </a:r>
            <a:r>
              <a:rPr lang="en-US" sz="2800" dirty="0" err="1" smtClean="0">
                <a:ea typeface="+mn-ea"/>
                <a:cs typeface="+mn-cs"/>
              </a:rPr>
              <a:t>su</a:t>
            </a:r>
            <a:r>
              <a:rPr lang="en-US" sz="2800" dirty="0" smtClean="0">
                <a:ea typeface="+mn-ea"/>
                <a:cs typeface="+mn-cs"/>
              </a:rPr>
              <a:t> </a:t>
            </a:r>
            <a:r>
              <a:rPr lang="en-US" sz="2800" dirty="0" err="1" smtClean="0">
                <a:ea typeface="+mn-ea"/>
                <a:cs typeface="+mn-cs"/>
              </a:rPr>
              <a:t>cuerpo</a:t>
            </a:r>
            <a:r>
              <a:rPr lang="en-US" sz="2800" dirty="0" smtClean="0">
                <a:ea typeface="+mn-ea"/>
                <a:cs typeface="+mn-cs"/>
              </a:rPr>
              <a:t> en </a:t>
            </a:r>
            <a:r>
              <a:rPr lang="en-US" sz="2800" dirty="0" err="1" smtClean="0">
                <a:ea typeface="+mn-ea"/>
                <a:cs typeface="+mn-cs"/>
              </a:rPr>
              <a:t>una</a:t>
            </a:r>
            <a:r>
              <a:rPr lang="en-US" sz="2800" dirty="0" smtClean="0">
                <a:ea typeface="+mn-ea"/>
                <a:cs typeface="+mn-cs"/>
              </a:rPr>
              <a:t> area de </a:t>
            </a:r>
            <a:r>
              <a:rPr lang="en-US" sz="2800" dirty="0" err="1" smtClean="0">
                <a:ea typeface="+mn-ea"/>
                <a:cs typeface="+mn-cs"/>
              </a:rPr>
              <a:t>equipo</a:t>
            </a:r>
            <a:r>
              <a:rPr lang="en-US" sz="2800" dirty="0" smtClean="0">
                <a:ea typeface="+mn-ea"/>
                <a:cs typeface="+mn-cs"/>
              </a:rPr>
              <a:t> </a:t>
            </a:r>
            <a:r>
              <a:rPr lang="en-US" sz="2800" dirty="0" err="1" smtClean="0">
                <a:ea typeface="+mn-ea"/>
                <a:cs typeface="+mn-cs"/>
              </a:rPr>
              <a:t>donde</a:t>
            </a:r>
            <a:r>
              <a:rPr lang="en-US" sz="2800" dirty="0" smtClean="0">
                <a:ea typeface="+mn-ea"/>
                <a:cs typeface="+mn-cs"/>
              </a:rPr>
              <a:t> </a:t>
            </a:r>
            <a:r>
              <a:rPr lang="en-US" sz="2800" dirty="0" err="1" smtClean="0">
                <a:ea typeface="+mn-ea"/>
                <a:cs typeface="+mn-cs"/>
              </a:rPr>
              <a:t>exista</a:t>
            </a:r>
            <a:r>
              <a:rPr lang="en-US" sz="2800" dirty="0" smtClean="0">
                <a:ea typeface="+mn-ea"/>
                <a:cs typeface="+mn-cs"/>
              </a:rPr>
              <a:t> </a:t>
            </a:r>
            <a:r>
              <a:rPr lang="en-US" sz="2800" dirty="0" err="1" smtClean="0">
                <a:ea typeface="+mn-ea"/>
                <a:cs typeface="+mn-cs"/>
              </a:rPr>
              <a:t>una</a:t>
            </a:r>
            <a:r>
              <a:rPr lang="en-US" sz="2800" dirty="0" smtClean="0">
                <a:ea typeface="+mn-ea"/>
                <a:cs typeface="+mn-cs"/>
              </a:rPr>
              <a:t> </a:t>
            </a:r>
            <a:r>
              <a:rPr lang="en-US" sz="2800" dirty="0" err="1" smtClean="0">
                <a:ea typeface="+mn-ea"/>
                <a:cs typeface="+mn-cs"/>
              </a:rPr>
              <a:t>zona</a:t>
            </a:r>
            <a:r>
              <a:rPr lang="en-US" sz="2800" dirty="0" smtClean="0">
                <a:ea typeface="+mn-ea"/>
                <a:cs typeface="+mn-cs"/>
              </a:rPr>
              <a:t> de </a:t>
            </a:r>
            <a:r>
              <a:rPr lang="en-US" sz="2800" dirty="0" err="1" smtClean="0">
                <a:ea typeface="+mn-ea"/>
                <a:cs typeface="+mn-cs"/>
              </a:rPr>
              <a:t>peligro</a:t>
            </a:r>
            <a:r>
              <a:rPr lang="en-US" sz="2800" dirty="0" smtClean="0">
                <a:ea typeface="+mn-ea"/>
                <a:cs typeface="+mn-cs"/>
              </a:rPr>
              <a:t> </a:t>
            </a:r>
            <a:r>
              <a:rPr lang="en-US" sz="2800" dirty="0" err="1" smtClean="0">
                <a:ea typeface="+mn-ea"/>
                <a:cs typeface="+mn-cs"/>
              </a:rPr>
              <a:t>asociado</a:t>
            </a:r>
            <a:r>
              <a:rPr lang="en-US" sz="2800" dirty="0" smtClean="0">
                <a:ea typeface="+mn-ea"/>
                <a:cs typeface="+mn-cs"/>
              </a:rPr>
              <a:t>.</a:t>
            </a: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marL="0" indent="0" eaLnBrk="1" fontAlgn="auto" hangingPunct="1">
              <a:spcAft>
                <a:spcPts val="0"/>
              </a:spcAft>
              <a:buFont typeface="Arial" panose="020B0604020202020204" pitchFamily="34" charset="0"/>
              <a:buNone/>
              <a:defRPr/>
            </a:pPr>
            <a:endParaRPr lang="en-US" dirty="0" smtClean="0">
              <a:ea typeface="+mn-ea"/>
              <a:cs typeface="+mn-cs"/>
            </a:endParaRPr>
          </a:p>
        </p:txBody>
      </p:sp>
      <p:pic>
        <p:nvPicPr>
          <p:cNvPr id="5" name="Picture 4" title="Picture of a caution use lockout device during maintenance or any operator adjustment sig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49617" y="2959083"/>
            <a:ext cx="2953426" cy="2283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7213" y="711200"/>
            <a:ext cx="10580687" cy="1154113"/>
          </a:xfrm>
        </p:spPr>
        <p:txBody>
          <a:bodyPr/>
          <a:lstStyle/>
          <a:p>
            <a:pPr eaLnBrk="1" hangingPunct="1">
              <a:lnSpc>
                <a:spcPct val="80000"/>
              </a:lnSpc>
            </a:pPr>
            <a:r>
              <a:rPr lang="en-US" dirty="0" err="1" smtClean="0">
                <a:latin typeface="Trebuchet MS" charset="0"/>
              </a:rPr>
              <a:t>Cerrar</a:t>
            </a:r>
            <a:r>
              <a:rPr lang="en-US" dirty="0" smtClean="0">
                <a:latin typeface="Trebuchet MS" charset="0"/>
              </a:rPr>
              <a:t>/</a:t>
            </a:r>
            <a:r>
              <a:rPr lang="en-US" dirty="0" err="1" smtClean="0">
                <a:latin typeface="Trebuchet MS" charset="0"/>
              </a:rPr>
              <a:t>Etiquetar</a:t>
            </a:r>
            <a:endParaRPr lang="en-US" dirty="0">
              <a:latin typeface="Trebuchet MS" charset="0"/>
            </a:endParaRPr>
          </a:p>
        </p:txBody>
      </p:sp>
      <p:sp>
        <p:nvSpPr>
          <p:cNvPr id="27651" name="Rectangle 3"/>
          <p:cNvSpPr>
            <a:spLocks noGrp="1" noChangeArrowheads="1"/>
          </p:cNvSpPr>
          <p:nvPr>
            <p:ph type="body" idx="1"/>
          </p:nvPr>
        </p:nvSpPr>
        <p:spPr>
          <a:xfrm>
            <a:off x="614363" y="2274888"/>
            <a:ext cx="8132822" cy="4200525"/>
          </a:xfrm>
        </p:spPr>
        <p:txBody>
          <a:bodyPr/>
          <a:lstStyle/>
          <a:p>
            <a:pPr marL="0" indent="0" eaLnBrk="1" hangingPunct="1">
              <a:spcBef>
                <a:spcPts val="1800"/>
              </a:spcBef>
              <a:buFont typeface="Arial" charset="0"/>
              <a:buNone/>
            </a:pPr>
            <a:r>
              <a:rPr lang="en-US" sz="2800" dirty="0" err="1" smtClean="0">
                <a:latin typeface="Trebuchet MS" charset="0"/>
              </a:rPr>
              <a:t>Cerrar</a:t>
            </a:r>
            <a:r>
              <a:rPr lang="en-US" sz="2800" dirty="0" smtClean="0">
                <a:latin typeface="Trebuchet MS" charset="0"/>
              </a:rPr>
              <a:t>/</a:t>
            </a:r>
            <a:r>
              <a:rPr lang="en-US" sz="2800" dirty="0" err="1" smtClean="0">
                <a:latin typeface="Trebuchet MS" charset="0"/>
              </a:rPr>
              <a:t>Etiquetar</a:t>
            </a:r>
            <a:r>
              <a:rPr lang="en-US" sz="2800" dirty="0" smtClean="0">
                <a:latin typeface="Trebuchet MS" charset="0"/>
              </a:rPr>
              <a:t> </a:t>
            </a:r>
            <a:r>
              <a:rPr lang="en-US" sz="2800" dirty="0" err="1" smtClean="0">
                <a:latin typeface="Trebuchet MS" charset="0"/>
              </a:rPr>
              <a:t>es</a:t>
            </a:r>
            <a:r>
              <a:rPr lang="en-US" sz="2800" dirty="0" smtClean="0">
                <a:latin typeface="Trebuchet MS" charset="0"/>
              </a:rPr>
              <a:t>:</a:t>
            </a:r>
            <a:endParaRPr lang="en-US" dirty="0">
              <a:latin typeface="Trebuchet MS" charset="0"/>
            </a:endParaRPr>
          </a:p>
          <a:p>
            <a:pPr lvl="1" eaLnBrk="1" hangingPunct="1">
              <a:spcBef>
                <a:spcPts val="1800"/>
              </a:spcBef>
            </a:pPr>
            <a:r>
              <a:rPr lang="en-US" dirty="0" smtClean="0">
                <a:latin typeface="Trebuchet MS" charset="0"/>
              </a:rPr>
              <a:t>La </a:t>
            </a:r>
            <a:r>
              <a:rPr lang="en-US" dirty="0" err="1" smtClean="0">
                <a:latin typeface="Trebuchet MS" charset="0"/>
              </a:rPr>
              <a:t>colocacion</a:t>
            </a:r>
            <a:r>
              <a:rPr lang="en-US" dirty="0" smtClean="0">
                <a:latin typeface="Trebuchet MS" charset="0"/>
              </a:rPr>
              <a:t> de la </a:t>
            </a:r>
            <a:r>
              <a:rPr lang="en-US" dirty="0" err="1" smtClean="0">
                <a:latin typeface="Trebuchet MS" charset="0"/>
              </a:rPr>
              <a:t>cerradura</a:t>
            </a:r>
            <a:r>
              <a:rPr lang="en-US" dirty="0" smtClean="0">
                <a:latin typeface="Trebuchet MS" charset="0"/>
              </a:rPr>
              <a:t> o </a:t>
            </a:r>
            <a:r>
              <a:rPr lang="en-US" dirty="0" err="1" smtClean="0">
                <a:latin typeface="Trebuchet MS" charset="0"/>
              </a:rPr>
              <a:t>etiqueta</a:t>
            </a:r>
            <a:r>
              <a:rPr lang="en-US" dirty="0" smtClean="0">
                <a:latin typeface="Trebuchet MS" charset="0"/>
              </a:rPr>
              <a:t> </a:t>
            </a:r>
            <a:r>
              <a:rPr lang="en-US" dirty="0" err="1" smtClean="0">
                <a:latin typeface="Trebuchet MS" charset="0"/>
              </a:rPr>
              <a:t>por</a:t>
            </a:r>
            <a:r>
              <a:rPr lang="en-US" dirty="0" smtClean="0">
                <a:latin typeface="Trebuchet MS" charset="0"/>
              </a:rPr>
              <a:t> un </a:t>
            </a:r>
            <a:r>
              <a:rPr lang="en-US" u="sng" dirty="0" err="1" smtClean="0">
                <a:latin typeface="Trebuchet MS" charset="0"/>
              </a:rPr>
              <a:t>empleado</a:t>
            </a:r>
            <a:r>
              <a:rPr lang="en-US" u="sng" dirty="0" smtClean="0">
                <a:latin typeface="Trebuchet MS" charset="0"/>
              </a:rPr>
              <a:t> </a:t>
            </a:r>
            <a:r>
              <a:rPr lang="en-US" u="sng" dirty="0" err="1" smtClean="0">
                <a:latin typeface="Trebuchet MS" charset="0"/>
              </a:rPr>
              <a:t>autiorizado</a:t>
            </a:r>
            <a:r>
              <a:rPr lang="en-US" dirty="0" smtClean="0">
                <a:latin typeface="Trebuchet MS" charset="0"/>
              </a:rPr>
              <a:t>  en un </a:t>
            </a:r>
            <a:r>
              <a:rPr lang="en-US" dirty="0" err="1" smtClean="0">
                <a:latin typeface="Trebuchet MS" charset="0"/>
              </a:rPr>
              <a:t>dispositivo</a:t>
            </a:r>
            <a:r>
              <a:rPr lang="en-US" dirty="0" smtClean="0">
                <a:latin typeface="Trebuchet MS" charset="0"/>
              </a:rPr>
              <a:t> de </a:t>
            </a:r>
            <a:r>
              <a:rPr lang="en-US" dirty="0" err="1" smtClean="0">
                <a:latin typeface="Trebuchet MS" charset="0"/>
              </a:rPr>
              <a:t>ailamiento</a:t>
            </a:r>
            <a:r>
              <a:rPr lang="en-US" dirty="0" smtClean="0">
                <a:latin typeface="Trebuchet MS" charset="0"/>
              </a:rPr>
              <a:t> de </a:t>
            </a:r>
            <a:r>
              <a:rPr lang="en-US" dirty="0" err="1" smtClean="0">
                <a:latin typeface="Trebuchet MS" charset="0"/>
              </a:rPr>
              <a:t>energia</a:t>
            </a:r>
            <a:r>
              <a:rPr lang="en-US" dirty="0" smtClean="0">
                <a:latin typeface="Trebuchet MS" charset="0"/>
              </a:rPr>
              <a:t> en </a:t>
            </a:r>
            <a:r>
              <a:rPr lang="en-US" dirty="0" err="1" smtClean="0">
                <a:latin typeface="Trebuchet MS" charset="0"/>
              </a:rPr>
              <a:t>acuerdo</a:t>
            </a:r>
            <a:r>
              <a:rPr lang="en-US" dirty="0" smtClean="0">
                <a:latin typeface="Trebuchet MS" charset="0"/>
              </a:rPr>
              <a:t> con un </a:t>
            </a:r>
            <a:r>
              <a:rPr lang="en-US" dirty="0" err="1" smtClean="0">
                <a:latin typeface="Trebuchet MS" charset="0"/>
              </a:rPr>
              <a:t>procedimiento</a:t>
            </a:r>
            <a:r>
              <a:rPr lang="en-US" dirty="0" smtClean="0">
                <a:latin typeface="Trebuchet MS" charset="0"/>
              </a:rPr>
              <a:t> </a:t>
            </a:r>
            <a:r>
              <a:rPr lang="en-US" dirty="0" err="1" smtClean="0">
                <a:latin typeface="Trebuchet MS" charset="0"/>
              </a:rPr>
              <a:t>establecido</a:t>
            </a:r>
            <a:r>
              <a:rPr lang="en-US" dirty="0" smtClean="0">
                <a:latin typeface="Trebuchet MS" charset="0"/>
              </a:rPr>
              <a:t>, lo </a:t>
            </a:r>
            <a:r>
              <a:rPr lang="en-US" dirty="0" err="1" smtClean="0">
                <a:latin typeface="Trebuchet MS" charset="0"/>
              </a:rPr>
              <a:t>que</a:t>
            </a:r>
            <a:r>
              <a:rPr lang="en-US" dirty="0" smtClean="0">
                <a:latin typeface="Trebuchet MS" charset="0"/>
              </a:rPr>
              <a:t> </a:t>
            </a:r>
            <a:r>
              <a:rPr lang="en-US" dirty="0" err="1" smtClean="0">
                <a:latin typeface="Trebuchet MS" charset="0"/>
              </a:rPr>
              <a:t>indica</a:t>
            </a:r>
            <a:r>
              <a:rPr lang="en-US" dirty="0" smtClean="0">
                <a:latin typeface="Trebuchet MS" charset="0"/>
              </a:rPr>
              <a:t> </a:t>
            </a:r>
            <a:r>
              <a:rPr lang="en-US" dirty="0" err="1" smtClean="0">
                <a:latin typeface="Trebuchet MS" charset="0"/>
              </a:rPr>
              <a:t>que</a:t>
            </a:r>
            <a:r>
              <a:rPr lang="en-US" dirty="0" smtClean="0">
                <a:latin typeface="Trebuchet MS" charset="0"/>
              </a:rPr>
              <a:t> la </a:t>
            </a:r>
            <a:r>
              <a:rPr lang="en-US" dirty="0" err="1" smtClean="0">
                <a:latin typeface="Trebuchet MS" charset="0"/>
              </a:rPr>
              <a:t>energia</a:t>
            </a:r>
            <a:r>
              <a:rPr lang="en-US" dirty="0" smtClean="0">
                <a:latin typeface="Trebuchet MS" charset="0"/>
              </a:rPr>
              <a:t> con </a:t>
            </a:r>
            <a:r>
              <a:rPr lang="en-US" dirty="0" err="1" smtClean="0">
                <a:latin typeface="Trebuchet MS" charset="0"/>
              </a:rPr>
              <a:t>dispositivo</a:t>
            </a:r>
            <a:r>
              <a:rPr lang="en-US" dirty="0" smtClean="0">
                <a:latin typeface="Trebuchet MS" charset="0"/>
              </a:rPr>
              <a:t> de </a:t>
            </a:r>
            <a:r>
              <a:rPr lang="en-US" dirty="0" err="1" smtClean="0">
                <a:latin typeface="Trebuchet MS" charset="0"/>
              </a:rPr>
              <a:t>desconexion</a:t>
            </a:r>
            <a:r>
              <a:rPr lang="en-US" dirty="0" smtClean="0">
                <a:latin typeface="Trebuchet MS" charset="0"/>
              </a:rPr>
              <a:t> no </a:t>
            </a:r>
            <a:r>
              <a:rPr lang="en-US" dirty="0" err="1" smtClean="0">
                <a:latin typeface="Trebuchet MS" charset="0"/>
              </a:rPr>
              <a:t>opere</a:t>
            </a:r>
            <a:r>
              <a:rPr lang="en-US" dirty="0" smtClean="0">
                <a:latin typeface="Trebuchet MS" charset="0"/>
              </a:rPr>
              <a:t> </a:t>
            </a:r>
            <a:r>
              <a:rPr lang="en-US" dirty="0" err="1" smtClean="0">
                <a:latin typeface="Trebuchet MS" charset="0"/>
              </a:rPr>
              <a:t>hasta</a:t>
            </a:r>
            <a:r>
              <a:rPr lang="en-US" dirty="0" smtClean="0">
                <a:latin typeface="Trebuchet MS" charset="0"/>
              </a:rPr>
              <a:t> el </a:t>
            </a:r>
            <a:r>
              <a:rPr lang="en-US" dirty="0" err="1" smtClean="0">
                <a:latin typeface="Trebuchet MS" charset="0"/>
              </a:rPr>
              <a:t>removimiento</a:t>
            </a:r>
            <a:r>
              <a:rPr lang="en-US" dirty="0" smtClean="0">
                <a:latin typeface="Trebuchet MS" charset="0"/>
              </a:rPr>
              <a:t> de la </a:t>
            </a:r>
            <a:r>
              <a:rPr lang="en-US" dirty="0" err="1" smtClean="0">
                <a:latin typeface="Trebuchet MS" charset="0"/>
              </a:rPr>
              <a:t>cerraduro</a:t>
            </a:r>
            <a:r>
              <a:rPr lang="en-US" dirty="0" smtClean="0">
                <a:latin typeface="Trebuchet MS" charset="0"/>
              </a:rPr>
              <a:t> o la </a:t>
            </a:r>
            <a:r>
              <a:rPr lang="en-US" dirty="0" err="1" smtClean="0">
                <a:latin typeface="Trebuchet MS" charset="0"/>
              </a:rPr>
              <a:t>etiqueta</a:t>
            </a:r>
            <a:r>
              <a:rPr lang="en-US" dirty="0" smtClean="0">
                <a:latin typeface="Trebuchet MS" charset="0"/>
              </a:rPr>
              <a:t> en </a:t>
            </a:r>
            <a:r>
              <a:rPr lang="en-US" dirty="0" err="1" smtClean="0">
                <a:latin typeface="Trebuchet MS" charset="0"/>
              </a:rPr>
              <a:t>acuerdo</a:t>
            </a:r>
            <a:r>
              <a:rPr lang="en-US" dirty="0" smtClean="0">
                <a:latin typeface="Trebuchet MS" charset="0"/>
              </a:rPr>
              <a:t> al </a:t>
            </a:r>
            <a:r>
              <a:rPr lang="en-US" dirty="0" err="1" smtClean="0">
                <a:latin typeface="Trebuchet MS" charset="0"/>
              </a:rPr>
              <a:t>procedimiento</a:t>
            </a:r>
            <a:r>
              <a:rPr lang="en-US" dirty="0" smtClean="0">
                <a:latin typeface="Trebuchet MS" charset="0"/>
              </a:rPr>
              <a:t> </a:t>
            </a:r>
            <a:r>
              <a:rPr lang="en-US" dirty="0" err="1" smtClean="0">
                <a:latin typeface="Trebuchet MS" charset="0"/>
              </a:rPr>
              <a:t>ya</a:t>
            </a:r>
            <a:r>
              <a:rPr lang="en-US" dirty="0" smtClean="0">
                <a:latin typeface="Trebuchet MS" charset="0"/>
              </a:rPr>
              <a:t> </a:t>
            </a:r>
            <a:r>
              <a:rPr lang="en-US" dirty="0" err="1" smtClean="0">
                <a:latin typeface="Trebuchet MS" charset="0"/>
              </a:rPr>
              <a:t>establecido</a:t>
            </a:r>
            <a:r>
              <a:rPr lang="en-US" dirty="0" smtClean="0">
                <a:latin typeface="Trebuchet MS" charset="0"/>
              </a:rPr>
              <a:t>.</a:t>
            </a:r>
          </a:p>
          <a:p>
            <a:pPr lvl="1" eaLnBrk="1" hangingPunct="1">
              <a:spcBef>
                <a:spcPts val="1800"/>
              </a:spcBef>
            </a:pPr>
            <a:endParaRPr lang="en-US" dirty="0">
              <a:latin typeface="Trebuchet MS" charset="0"/>
            </a:endParaRPr>
          </a:p>
          <a:p>
            <a:pPr lvl="1" eaLnBrk="1" hangingPunct="1">
              <a:spcBef>
                <a:spcPts val="1800"/>
              </a:spcBef>
            </a:pPr>
            <a:r>
              <a:rPr lang="en-US" dirty="0" err="1" smtClean="0">
                <a:latin typeface="Trebuchet MS" charset="0"/>
              </a:rPr>
              <a:t>Implementado</a:t>
            </a:r>
            <a:r>
              <a:rPr lang="en-US" dirty="0" smtClean="0">
                <a:latin typeface="Trebuchet MS" charset="0"/>
              </a:rPr>
              <a:t> en </a:t>
            </a:r>
            <a:r>
              <a:rPr lang="en-US" dirty="0" err="1" smtClean="0">
                <a:latin typeface="Trebuchet MS" charset="0"/>
              </a:rPr>
              <a:t>cualquier</a:t>
            </a:r>
            <a:r>
              <a:rPr lang="en-US" dirty="0" smtClean="0">
                <a:latin typeface="Trebuchet MS" charset="0"/>
              </a:rPr>
              <a:t> </a:t>
            </a:r>
            <a:r>
              <a:rPr lang="en-US" dirty="0" err="1" smtClean="0">
                <a:latin typeface="Trebuchet MS" charset="0"/>
              </a:rPr>
              <a:t>situacion</a:t>
            </a:r>
            <a:r>
              <a:rPr lang="en-US" dirty="0" smtClean="0">
                <a:latin typeface="Trebuchet MS" charset="0"/>
              </a:rPr>
              <a:t> </a:t>
            </a:r>
            <a:r>
              <a:rPr lang="en-US" dirty="0" err="1" smtClean="0">
                <a:latin typeface="Trebuchet MS" charset="0"/>
              </a:rPr>
              <a:t>donde</a:t>
            </a:r>
            <a:r>
              <a:rPr lang="en-US" dirty="0" smtClean="0">
                <a:latin typeface="Trebuchet MS" charset="0"/>
              </a:rPr>
              <a:t> </a:t>
            </a:r>
            <a:r>
              <a:rPr lang="en-US" dirty="0" err="1" smtClean="0">
                <a:latin typeface="Trebuchet MS" charset="0"/>
              </a:rPr>
              <a:t>energia</a:t>
            </a:r>
            <a:r>
              <a:rPr lang="en-US" dirty="0" smtClean="0">
                <a:latin typeface="Trebuchet MS" charset="0"/>
              </a:rPr>
              <a:t> </a:t>
            </a:r>
            <a:r>
              <a:rPr lang="en-US" dirty="0" err="1" smtClean="0">
                <a:latin typeface="Trebuchet MS" charset="0"/>
              </a:rPr>
              <a:t>almacenada</a:t>
            </a:r>
            <a:r>
              <a:rPr lang="en-US" dirty="0" smtClean="0">
                <a:latin typeface="Trebuchet MS" charset="0"/>
              </a:rPr>
              <a:t> </a:t>
            </a:r>
            <a:r>
              <a:rPr lang="en-US" dirty="0" err="1" smtClean="0">
                <a:latin typeface="Trebuchet MS" charset="0"/>
              </a:rPr>
              <a:t>podria</a:t>
            </a:r>
            <a:r>
              <a:rPr lang="en-US" dirty="0" smtClean="0">
                <a:latin typeface="Trebuchet MS" charset="0"/>
              </a:rPr>
              <a:t> </a:t>
            </a:r>
            <a:r>
              <a:rPr lang="en-US" dirty="0" err="1" smtClean="0">
                <a:latin typeface="Trebuchet MS" charset="0"/>
              </a:rPr>
              <a:t>perjudicar</a:t>
            </a:r>
            <a:r>
              <a:rPr lang="en-US" dirty="0" smtClean="0">
                <a:latin typeface="Trebuchet MS" charset="0"/>
              </a:rPr>
              <a:t> a </a:t>
            </a:r>
            <a:r>
              <a:rPr lang="en-US" dirty="0" err="1" smtClean="0">
                <a:latin typeface="Trebuchet MS" charset="0"/>
              </a:rPr>
              <a:t>empleados</a:t>
            </a:r>
            <a:r>
              <a:rPr lang="en-US" dirty="0" smtClean="0">
                <a:latin typeface="Trebuchet MS" charset="0"/>
              </a:rPr>
              <a:t>, tales </a:t>
            </a:r>
            <a:r>
              <a:rPr lang="en-US" dirty="0" err="1" smtClean="0">
                <a:latin typeface="Trebuchet MS" charset="0"/>
              </a:rPr>
              <a:t>como</a:t>
            </a:r>
            <a:r>
              <a:rPr lang="en-US" dirty="0" smtClean="0">
                <a:latin typeface="Trebuchet MS" charset="0"/>
              </a:rPr>
              <a:t> </a:t>
            </a:r>
            <a:r>
              <a:rPr lang="en-US" dirty="0" err="1" smtClean="0">
                <a:latin typeface="Trebuchet MS" charset="0"/>
              </a:rPr>
              <a:t>servicio</a:t>
            </a:r>
            <a:r>
              <a:rPr lang="en-US" dirty="0" smtClean="0">
                <a:latin typeface="Trebuchet MS" charset="0"/>
              </a:rPr>
              <a:t>, </a:t>
            </a:r>
            <a:r>
              <a:rPr lang="en-US" dirty="0" err="1" smtClean="0">
                <a:latin typeface="Trebuchet MS" charset="0"/>
              </a:rPr>
              <a:t>mantenimiento</a:t>
            </a:r>
            <a:r>
              <a:rPr lang="en-US" dirty="0" smtClean="0">
                <a:latin typeface="Trebuchet MS" charset="0"/>
              </a:rPr>
              <a:t> de </a:t>
            </a:r>
            <a:r>
              <a:rPr lang="en-US" dirty="0" err="1" smtClean="0">
                <a:latin typeface="Trebuchet MS" charset="0"/>
              </a:rPr>
              <a:t>maquinas</a:t>
            </a:r>
            <a:r>
              <a:rPr lang="en-US" dirty="0" smtClean="0">
                <a:latin typeface="Trebuchet MS" charset="0"/>
              </a:rPr>
              <a:t> y </a:t>
            </a:r>
            <a:r>
              <a:rPr lang="en-US" dirty="0" err="1" smtClean="0">
                <a:latin typeface="Trebuchet MS" charset="0"/>
              </a:rPr>
              <a:t>equipos</a:t>
            </a:r>
            <a:r>
              <a:rPr lang="en-US" dirty="0" smtClean="0">
                <a:latin typeface="Trebuchet MS" charset="0"/>
              </a:rPr>
              <a:t> con </a:t>
            </a:r>
            <a:r>
              <a:rPr lang="en-US" dirty="0" err="1" smtClean="0">
                <a:latin typeface="Trebuchet MS" charset="0"/>
              </a:rPr>
              <a:t>energia</a:t>
            </a:r>
            <a:r>
              <a:rPr lang="en-US" dirty="0" smtClean="0">
                <a:latin typeface="Trebuchet MS" charset="0"/>
              </a:rPr>
              <a:t> </a:t>
            </a:r>
            <a:r>
              <a:rPr lang="en-US" dirty="0" err="1" smtClean="0">
                <a:latin typeface="Trebuchet MS" charset="0"/>
              </a:rPr>
              <a:t>almacenada</a:t>
            </a:r>
            <a:r>
              <a:rPr lang="en-US" dirty="0" smtClean="0">
                <a:latin typeface="Trebuchet MS" charset="0"/>
              </a:rPr>
              <a:t>.</a:t>
            </a:r>
            <a:endParaRPr lang="en-US" dirty="0">
              <a:latin typeface="Trebuchet MS" charset="0"/>
            </a:endParaRPr>
          </a:p>
        </p:txBody>
      </p:sp>
      <p:pic>
        <p:nvPicPr>
          <p:cNvPr id="1026" name="Picture 2" title="Picture of a LOTO lock and tag"/>
          <p:cNvPicPr>
            <a:picLocks noChangeAspect="1" noChangeArrowheads="1"/>
          </p:cNvPicPr>
          <p:nvPr/>
        </p:nvPicPr>
        <p:blipFill>
          <a:blip r:embed="rId3" cstate="print"/>
          <a:srcRect/>
          <a:stretch>
            <a:fillRect/>
          </a:stretch>
        </p:blipFill>
        <p:spPr bwMode="auto">
          <a:xfrm>
            <a:off x="8963205" y="3462158"/>
            <a:ext cx="2857500" cy="2314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752475"/>
            <a:ext cx="9613900" cy="1081088"/>
          </a:xfrm>
        </p:spPr>
        <p:txBody>
          <a:bodyPr/>
          <a:lstStyle/>
          <a:p>
            <a:pPr eaLnBrk="1" hangingPunct="1"/>
            <a:r>
              <a:rPr lang="en-US" dirty="0" err="1" smtClean="0">
                <a:latin typeface="Trebuchet MS" charset="0"/>
              </a:rPr>
              <a:t>Resumen</a:t>
            </a:r>
            <a:r>
              <a:rPr lang="en-US" dirty="0" smtClean="0">
                <a:latin typeface="Trebuchet MS" charset="0"/>
              </a:rPr>
              <a:t> de </a:t>
            </a:r>
            <a:r>
              <a:rPr lang="en-US" dirty="0" err="1" smtClean="0">
                <a:latin typeface="Trebuchet MS" charset="0"/>
              </a:rPr>
              <a:t>energia</a:t>
            </a:r>
            <a:endParaRPr lang="en-US" dirty="0">
              <a:latin typeface="Trebuchet MS" charset="0"/>
            </a:endParaRPr>
          </a:p>
        </p:txBody>
      </p:sp>
      <p:sp>
        <p:nvSpPr>
          <p:cNvPr id="28675" name="Rectangle 3"/>
          <p:cNvSpPr>
            <a:spLocks noGrp="1" noChangeArrowheads="1"/>
          </p:cNvSpPr>
          <p:nvPr>
            <p:ph type="body" idx="1"/>
          </p:nvPr>
        </p:nvSpPr>
        <p:spPr>
          <a:xfrm>
            <a:off x="677863" y="2233612"/>
            <a:ext cx="11071314" cy="4624387"/>
          </a:xfrm>
        </p:spPr>
        <p:txBody>
          <a:bodyPr/>
          <a:lstStyle/>
          <a:p>
            <a:pPr marL="0" indent="0" eaLnBrk="1" hangingPunct="1">
              <a:spcBef>
                <a:spcPts val="1600"/>
              </a:spcBef>
              <a:buFont typeface="Arial" charset="0"/>
              <a:buNone/>
            </a:pPr>
            <a:r>
              <a:rPr lang="en-US" sz="2000" b="1" u="sng" dirty="0" err="1" smtClean="0">
                <a:latin typeface="Trebuchet MS" charset="0"/>
              </a:rPr>
              <a:t>Energizado</a:t>
            </a:r>
            <a:r>
              <a:rPr lang="en-US" sz="2000" b="1" dirty="0" smtClean="0">
                <a:latin typeface="Trebuchet MS" charset="0"/>
              </a:rPr>
              <a:t> – </a:t>
            </a:r>
            <a:r>
              <a:rPr lang="en-US" sz="2000" dirty="0" err="1" smtClean="0">
                <a:latin typeface="Trebuchet MS" charset="0"/>
              </a:rPr>
              <a:t>Conectado</a:t>
            </a:r>
            <a:r>
              <a:rPr lang="en-US" sz="2000" dirty="0" smtClean="0">
                <a:latin typeface="Trebuchet MS" charset="0"/>
              </a:rPr>
              <a:t> a </a:t>
            </a:r>
            <a:r>
              <a:rPr lang="en-US" sz="2000" dirty="0" err="1" smtClean="0">
                <a:latin typeface="Trebuchet MS" charset="0"/>
              </a:rPr>
              <a:t>una</a:t>
            </a:r>
            <a:r>
              <a:rPr lang="en-US" sz="2000" dirty="0" smtClean="0">
                <a:latin typeface="Trebuchet MS" charset="0"/>
              </a:rPr>
              <a:t> </a:t>
            </a:r>
            <a:r>
              <a:rPr lang="en-US" sz="2000" dirty="0" err="1" smtClean="0">
                <a:latin typeface="Trebuchet MS" charset="0"/>
              </a:rPr>
              <a:t>fuente</a:t>
            </a:r>
            <a:r>
              <a:rPr lang="en-US" sz="2000" dirty="0" smtClean="0">
                <a:latin typeface="Trebuchet MS" charset="0"/>
              </a:rPr>
              <a:t> de </a:t>
            </a:r>
            <a:r>
              <a:rPr lang="en-US" sz="2000" dirty="0" err="1" smtClean="0">
                <a:latin typeface="Trebuchet MS" charset="0"/>
              </a:rPr>
              <a:t>energia</a:t>
            </a:r>
            <a:r>
              <a:rPr lang="en-US" sz="2000" dirty="0" smtClean="0">
                <a:latin typeface="Trebuchet MS" charset="0"/>
              </a:rPr>
              <a:t> o </a:t>
            </a:r>
            <a:r>
              <a:rPr lang="en-US" sz="2000" dirty="0" err="1" smtClean="0">
                <a:latin typeface="Trebuchet MS" charset="0"/>
              </a:rPr>
              <a:t>energia</a:t>
            </a:r>
            <a:r>
              <a:rPr lang="en-US" sz="2000" dirty="0" smtClean="0">
                <a:latin typeface="Trebuchet MS" charset="0"/>
              </a:rPr>
              <a:t> </a:t>
            </a:r>
            <a:r>
              <a:rPr lang="en-US" sz="2000" dirty="0" err="1" smtClean="0">
                <a:latin typeface="Trebuchet MS" charset="0"/>
              </a:rPr>
              <a:t>almacenada</a:t>
            </a:r>
            <a:r>
              <a:rPr lang="en-US" sz="2000" dirty="0" smtClean="0">
                <a:latin typeface="Trebuchet MS" charset="0"/>
              </a:rPr>
              <a:t> o residual.</a:t>
            </a:r>
            <a:r>
              <a:rPr lang="en-US" sz="2000" dirty="0">
                <a:latin typeface="Trebuchet MS" charset="0"/>
              </a:rPr>
              <a:t> </a:t>
            </a:r>
          </a:p>
          <a:p>
            <a:pPr marL="0" indent="0" eaLnBrk="1" hangingPunct="1">
              <a:spcBef>
                <a:spcPts val="1600"/>
              </a:spcBef>
              <a:buFont typeface="Arial" charset="0"/>
              <a:buNone/>
            </a:pPr>
            <a:r>
              <a:rPr lang="en-US" sz="2000" b="1" u="sng" dirty="0" err="1" smtClean="0">
                <a:latin typeface="Trebuchet MS" charset="0"/>
              </a:rPr>
              <a:t>Fuente</a:t>
            </a:r>
            <a:r>
              <a:rPr lang="en-US" sz="2000" b="1" u="sng" dirty="0" smtClean="0">
                <a:latin typeface="Trebuchet MS" charset="0"/>
              </a:rPr>
              <a:t> de </a:t>
            </a:r>
            <a:r>
              <a:rPr lang="en-US" sz="2000" b="1" u="sng" dirty="0" err="1" smtClean="0">
                <a:latin typeface="Trebuchet MS" charset="0"/>
              </a:rPr>
              <a:t>Energia</a:t>
            </a:r>
            <a:r>
              <a:rPr lang="en-US" sz="2000" dirty="0" smtClean="0">
                <a:latin typeface="Trebuchet MS" charset="0"/>
              </a:rPr>
              <a:t> – </a:t>
            </a:r>
            <a:r>
              <a:rPr lang="en-US" sz="2000" dirty="0" err="1" smtClean="0">
                <a:latin typeface="Trebuchet MS" charset="0"/>
              </a:rPr>
              <a:t>Cualquier</a:t>
            </a:r>
            <a:r>
              <a:rPr lang="en-US" sz="2000" dirty="0" smtClean="0">
                <a:latin typeface="Trebuchet MS" charset="0"/>
              </a:rPr>
              <a:t> </a:t>
            </a:r>
            <a:r>
              <a:rPr lang="en-US" sz="2000" dirty="0" err="1" smtClean="0">
                <a:latin typeface="Trebuchet MS" charset="0"/>
              </a:rPr>
              <a:t>fuente</a:t>
            </a:r>
            <a:r>
              <a:rPr lang="en-US" sz="2000" dirty="0" smtClean="0">
                <a:latin typeface="Trebuchet MS" charset="0"/>
              </a:rPr>
              <a:t> de </a:t>
            </a:r>
            <a:r>
              <a:rPr lang="en-US" sz="2000" dirty="0" err="1" smtClean="0">
                <a:latin typeface="Trebuchet MS" charset="0"/>
              </a:rPr>
              <a:t>electricidad</a:t>
            </a:r>
            <a:r>
              <a:rPr lang="en-US" sz="2000" dirty="0" smtClean="0">
                <a:latin typeface="Trebuchet MS" charset="0"/>
              </a:rPr>
              <a:t>, </a:t>
            </a:r>
            <a:r>
              <a:rPr lang="en-US" sz="2000" dirty="0" err="1" smtClean="0">
                <a:latin typeface="Trebuchet MS" charset="0"/>
              </a:rPr>
              <a:t>mecanica</a:t>
            </a:r>
            <a:r>
              <a:rPr lang="en-US" sz="2000" dirty="0" smtClean="0">
                <a:latin typeface="Trebuchet MS" charset="0"/>
              </a:rPr>
              <a:t>, </a:t>
            </a:r>
            <a:r>
              <a:rPr lang="en-US" sz="2000" dirty="0" err="1" smtClean="0">
                <a:latin typeface="Trebuchet MS" charset="0"/>
              </a:rPr>
              <a:t>hidraulica</a:t>
            </a:r>
            <a:r>
              <a:rPr lang="en-US" sz="2000" dirty="0" smtClean="0">
                <a:latin typeface="Trebuchet MS" charset="0"/>
              </a:rPr>
              <a:t>, </a:t>
            </a:r>
            <a:r>
              <a:rPr lang="en-US" sz="2000" dirty="0" err="1" smtClean="0">
                <a:latin typeface="Trebuchet MS" charset="0"/>
              </a:rPr>
              <a:t>neumatica</a:t>
            </a:r>
            <a:r>
              <a:rPr lang="en-US" sz="2000" dirty="0" smtClean="0">
                <a:latin typeface="Trebuchet MS" charset="0"/>
              </a:rPr>
              <a:t>, </a:t>
            </a:r>
            <a:r>
              <a:rPr lang="en-US" sz="2000" dirty="0" err="1" smtClean="0">
                <a:latin typeface="Trebuchet MS" charset="0"/>
              </a:rPr>
              <a:t>termica</a:t>
            </a:r>
            <a:r>
              <a:rPr lang="en-US" sz="2000" dirty="0" smtClean="0">
                <a:latin typeface="Trebuchet MS" charset="0"/>
              </a:rPr>
              <a:t> o </a:t>
            </a:r>
            <a:r>
              <a:rPr lang="en-US" sz="2000" dirty="0" err="1" smtClean="0">
                <a:latin typeface="Trebuchet MS" charset="0"/>
              </a:rPr>
              <a:t>otro</a:t>
            </a:r>
            <a:r>
              <a:rPr lang="en-US" sz="2000" dirty="0" smtClean="0">
                <a:latin typeface="Trebuchet MS" charset="0"/>
              </a:rPr>
              <a:t> </a:t>
            </a:r>
            <a:r>
              <a:rPr lang="en-US" sz="2000" dirty="0" err="1" smtClean="0">
                <a:latin typeface="Trebuchet MS" charset="0"/>
              </a:rPr>
              <a:t>tipo</a:t>
            </a:r>
            <a:r>
              <a:rPr lang="en-US" sz="2000" dirty="0" smtClean="0">
                <a:latin typeface="Trebuchet MS" charset="0"/>
              </a:rPr>
              <a:t> de </a:t>
            </a:r>
            <a:r>
              <a:rPr lang="en-US" sz="2000" dirty="0" err="1" smtClean="0">
                <a:latin typeface="Trebuchet MS" charset="0"/>
              </a:rPr>
              <a:t>energia</a:t>
            </a:r>
            <a:r>
              <a:rPr lang="en-US" sz="2000" dirty="0" smtClean="0">
                <a:latin typeface="Trebuchet MS" charset="0"/>
              </a:rPr>
              <a:t>.</a:t>
            </a:r>
            <a:r>
              <a:rPr lang="en-US" sz="2000" dirty="0">
                <a:latin typeface="Trebuchet MS" charset="0"/>
              </a:rPr>
              <a:t> </a:t>
            </a:r>
          </a:p>
          <a:p>
            <a:pPr marL="0" indent="0" eaLnBrk="1" hangingPunct="1">
              <a:spcBef>
                <a:spcPts val="1600"/>
              </a:spcBef>
              <a:buFont typeface="Arial" charset="0"/>
              <a:buNone/>
            </a:pPr>
            <a:r>
              <a:rPr lang="en-US" sz="2000" b="1" u="sng" dirty="0" err="1" smtClean="0">
                <a:latin typeface="Trebuchet MS" charset="0"/>
              </a:rPr>
              <a:t>Depositivo</a:t>
            </a:r>
            <a:r>
              <a:rPr lang="en-US" sz="2000" b="1" u="sng" dirty="0" smtClean="0">
                <a:latin typeface="Trebuchet MS" charset="0"/>
              </a:rPr>
              <a:t> de </a:t>
            </a:r>
            <a:r>
              <a:rPr lang="en-US" sz="2000" b="1" u="sng" dirty="0" err="1" smtClean="0">
                <a:latin typeface="Trebuchet MS" charset="0"/>
              </a:rPr>
              <a:t>islamiento</a:t>
            </a:r>
            <a:r>
              <a:rPr lang="en-US" sz="2000" b="1" u="sng" dirty="0" smtClean="0">
                <a:latin typeface="Trebuchet MS" charset="0"/>
              </a:rPr>
              <a:t> de </a:t>
            </a:r>
            <a:r>
              <a:rPr lang="en-US" sz="2000" b="1" u="sng" dirty="0" err="1" smtClean="0">
                <a:latin typeface="Trebuchet MS" charset="0"/>
              </a:rPr>
              <a:t>energia</a:t>
            </a:r>
            <a:r>
              <a:rPr lang="en-US" sz="2000" b="1" dirty="0" smtClean="0">
                <a:latin typeface="Trebuchet MS" charset="0"/>
              </a:rPr>
              <a:t>- </a:t>
            </a:r>
            <a:r>
              <a:rPr lang="en-US" sz="2000" dirty="0" smtClean="0">
                <a:latin typeface="Trebuchet MS" charset="0"/>
              </a:rPr>
              <a:t>Un </a:t>
            </a:r>
            <a:r>
              <a:rPr lang="en-US" sz="2000" dirty="0" err="1" smtClean="0">
                <a:latin typeface="Trebuchet MS" charset="0"/>
              </a:rPr>
              <a:t>depositivo</a:t>
            </a:r>
            <a:r>
              <a:rPr lang="en-US" sz="2000" dirty="0" smtClean="0">
                <a:latin typeface="Trebuchet MS" charset="0"/>
              </a:rPr>
              <a:t> </a:t>
            </a:r>
            <a:r>
              <a:rPr lang="en-US" sz="2000" dirty="0" err="1" smtClean="0">
                <a:latin typeface="Trebuchet MS" charset="0"/>
              </a:rPr>
              <a:t>mecanico</a:t>
            </a:r>
            <a:r>
              <a:rPr lang="en-US" sz="2000" dirty="0" smtClean="0">
                <a:latin typeface="Trebuchet MS" charset="0"/>
              </a:rPr>
              <a:t> </a:t>
            </a:r>
            <a:r>
              <a:rPr lang="en-US" sz="2000" dirty="0" err="1" smtClean="0">
                <a:latin typeface="Trebuchet MS" charset="0"/>
              </a:rPr>
              <a:t>que</a:t>
            </a:r>
            <a:r>
              <a:rPr lang="en-US" sz="2000" dirty="0" smtClean="0">
                <a:latin typeface="Trebuchet MS" charset="0"/>
              </a:rPr>
              <a:t> </a:t>
            </a:r>
            <a:r>
              <a:rPr lang="en-US" sz="2000" dirty="0" err="1" smtClean="0">
                <a:latin typeface="Trebuchet MS" charset="0"/>
              </a:rPr>
              <a:t>impide</a:t>
            </a:r>
            <a:r>
              <a:rPr lang="en-US" sz="2000" dirty="0" smtClean="0">
                <a:latin typeface="Trebuchet MS" charset="0"/>
              </a:rPr>
              <a:t> </a:t>
            </a:r>
            <a:r>
              <a:rPr lang="en-US" sz="2000" dirty="0" err="1" smtClean="0">
                <a:latin typeface="Trebuchet MS" charset="0"/>
              </a:rPr>
              <a:t>fiscamente</a:t>
            </a:r>
            <a:r>
              <a:rPr lang="en-US" sz="2000" dirty="0" smtClean="0">
                <a:latin typeface="Trebuchet MS" charset="0"/>
              </a:rPr>
              <a:t> la </a:t>
            </a:r>
            <a:r>
              <a:rPr lang="en-US" sz="2000" dirty="0" err="1" smtClean="0">
                <a:latin typeface="Trebuchet MS" charset="0"/>
              </a:rPr>
              <a:t>transmision</a:t>
            </a:r>
            <a:r>
              <a:rPr lang="en-US" sz="2000" dirty="0" smtClean="0">
                <a:latin typeface="Trebuchet MS" charset="0"/>
              </a:rPr>
              <a:t> o </a:t>
            </a:r>
            <a:r>
              <a:rPr lang="en-US" sz="2000" dirty="0" err="1" smtClean="0">
                <a:latin typeface="Trebuchet MS" charset="0"/>
              </a:rPr>
              <a:t>liberasion</a:t>
            </a:r>
            <a:r>
              <a:rPr lang="en-US" sz="2000" dirty="0" smtClean="0">
                <a:latin typeface="Trebuchet MS" charset="0"/>
              </a:rPr>
              <a:t> de </a:t>
            </a:r>
            <a:r>
              <a:rPr lang="en-US" sz="2000" dirty="0" err="1" smtClean="0">
                <a:latin typeface="Trebuchet MS" charset="0"/>
              </a:rPr>
              <a:t>energia</a:t>
            </a:r>
            <a:r>
              <a:rPr lang="en-US" sz="2000" dirty="0" smtClean="0">
                <a:latin typeface="Trebuchet MS" charset="0"/>
              </a:rPr>
              <a:t>, </a:t>
            </a:r>
            <a:r>
              <a:rPr lang="en-US" sz="2000" dirty="0" err="1" smtClean="0">
                <a:latin typeface="Trebuchet MS" charset="0"/>
              </a:rPr>
              <a:t>incluyendo</a:t>
            </a:r>
            <a:r>
              <a:rPr lang="en-US" sz="2000" dirty="0" smtClean="0">
                <a:latin typeface="Trebuchet MS" charset="0"/>
              </a:rPr>
              <a:t> </a:t>
            </a:r>
            <a:r>
              <a:rPr lang="en-US" sz="2000" dirty="0" err="1" smtClean="0">
                <a:latin typeface="Trebuchet MS" charset="0"/>
              </a:rPr>
              <a:t>pero</a:t>
            </a:r>
            <a:r>
              <a:rPr lang="en-US" sz="2000" dirty="0" smtClean="0">
                <a:latin typeface="Trebuchet MS" charset="0"/>
              </a:rPr>
              <a:t> no </a:t>
            </a:r>
            <a:r>
              <a:rPr lang="en-US" sz="2000" dirty="0" err="1" smtClean="0">
                <a:latin typeface="Trebuchet MS" charset="0"/>
              </a:rPr>
              <a:t>limitado</a:t>
            </a:r>
            <a:r>
              <a:rPr lang="en-US" sz="2000" dirty="0" smtClean="0">
                <a:latin typeface="Trebuchet MS" charset="0"/>
              </a:rPr>
              <a:t> a lo </a:t>
            </a:r>
            <a:r>
              <a:rPr lang="en-US" sz="2000" dirty="0" err="1" smtClean="0">
                <a:latin typeface="Trebuchet MS" charset="0"/>
              </a:rPr>
              <a:t>siguiente</a:t>
            </a:r>
            <a:r>
              <a:rPr lang="en-US" sz="2000" dirty="0" smtClean="0">
                <a:latin typeface="Trebuchet MS" charset="0"/>
              </a:rPr>
              <a:t>: un </a:t>
            </a:r>
            <a:r>
              <a:rPr lang="en-US" sz="2000" dirty="0" err="1" smtClean="0">
                <a:latin typeface="Trebuchet MS" charset="0"/>
              </a:rPr>
              <a:t>interruptor</a:t>
            </a:r>
            <a:r>
              <a:rPr lang="en-US" sz="2000" dirty="0" smtClean="0">
                <a:latin typeface="Trebuchet MS" charset="0"/>
              </a:rPr>
              <a:t> de </a:t>
            </a:r>
            <a:r>
              <a:rPr lang="en-US" sz="2000" dirty="0" err="1" smtClean="0">
                <a:latin typeface="Trebuchet MS" charset="0"/>
              </a:rPr>
              <a:t>circuito</a:t>
            </a:r>
            <a:r>
              <a:rPr lang="en-US" sz="2000" dirty="0" smtClean="0">
                <a:latin typeface="Trebuchet MS" charset="0"/>
              </a:rPr>
              <a:t> </a:t>
            </a:r>
            <a:r>
              <a:rPr lang="en-US" sz="2000" dirty="0" err="1" smtClean="0">
                <a:latin typeface="Trebuchet MS" charset="0"/>
              </a:rPr>
              <a:t>electrico</a:t>
            </a:r>
            <a:r>
              <a:rPr lang="en-US" sz="2000" dirty="0" smtClean="0">
                <a:latin typeface="Trebuchet MS" charset="0"/>
              </a:rPr>
              <a:t> manual; un </a:t>
            </a:r>
            <a:r>
              <a:rPr lang="en-US" sz="2000" dirty="0" err="1" smtClean="0">
                <a:latin typeface="Trebuchet MS" charset="0"/>
              </a:rPr>
              <a:t>iterruptor</a:t>
            </a:r>
            <a:r>
              <a:rPr lang="en-US" sz="2000" dirty="0" smtClean="0">
                <a:latin typeface="Trebuchet MS" charset="0"/>
              </a:rPr>
              <a:t> de </a:t>
            </a:r>
            <a:r>
              <a:rPr lang="en-US" sz="2000" dirty="0" err="1" smtClean="0">
                <a:latin typeface="Trebuchet MS" charset="0"/>
              </a:rPr>
              <a:t>desconecxion</a:t>
            </a:r>
            <a:r>
              <a:rPr lang="en-US" sz="2000" dirty="0" smtClean="0">
                <a:latin typeface="Trebuchet MS" charset="0"/>
              </a:rPr>
              <a:t>; un </a:t>
            </a:r>
            <a:r>
              <a:rPr lang="en-US" sz="2000" dirty="0" err="1" smtClean="0">
                <a:latin typeface="Trebuchet MS" charset="0"/>
              </a:rPr>
              <a:t>interruptor</a:t>
            </a:r>
            <a:r>
              <a:rPr lang="en-US" sz="2000" dirty="0" smtClean="0">
                <a:latin typeface="Trebuchet MS" charset="0"/>
              </a:rPr>
              <a:t> de </a:t>
            </a:r>
            <a:r>
              <a:rPr lang="en-US" sz="2000" dirty="0" err="1" smtClean="0">
                <a:latin typeface="Trebuchet MS" charset="0"/>
              </a:rPr>
              <a:t>acccionamiento</a:t>
            </a:r>
            <a:r>
              <a:rPr lang="en-US" sz="2000" dirty="0" smtClean="0">
                <a:latin typeface="Trebuchet MS" charset="0"/>
              </a:rPr>
              <a:t> </a:t>
            </a:r>
            <a:r>
              <a:rPr lang="en-US" sz="2000" dirty="0" err="1" smtClean="0">
                <a:latin typeface="Trebuchet MS" charset="0"/>
              </a:rPr>
              <a:t>manueal</a:t>
            </a:r>
            <a:r>
              <a:rPr lang="en-US" sz="2000" dirty="0" smtClean="0">
                <a:latin typeface="Trebuchet MS" charset="0"/>
              </a:rPr>
              <a:t> el </a:t>
            </a:r>
            <a:r>
              <a:rPr lang="en-US" sz="2000" dirty="0" err="1" smtClean="0">
                <a:latin typeface="Trebuchet MS" charset="0"/>
              </a:rPr>
              <a:t>cual</a:t>
            </a:r>
            <a:r>
              <a:rPr lang="en-US" sz="2000" dirty="0" smtClean="0">
                <a:latin typeface="Trebuchet MS" charset="0"/>
              </a:rPr>
              <a:t> el conductor de un </a:t>
            </a:r>
            <a:r>
              <a:rPr lang="en-US" sz="2000" dirty="0" err="1" smtClean="0">
                <a:latin typeface="Trebuchet MS" charset="0"/>
              </a:rPr>
              <a:t>circuito</a:t>
            </a:r>
            <a:r>
              <a:rPr lang="en-US" sz="2000" dirty="0" smtClean="0">
                <a:latin typeface="Trebuchet MS" charset="0"/>
              </a:rPr>
              <a:t> </a:t>
            </a:r>
            <a:r>
              <a:rPr lang="en-US" sz="2000" dirty="0" err="1" smtClean="0">
                <a:latin typeface="Trebuchet MS" charset="0"/>
              </a:rPr>
              <a:t>puede</a:t>
            </a:r>
            <a:r>
              <a:rPr lang="en-US" sz="2000" dirty="0" smtClean="0">
                <a:latin typeface="Trebuchet MS" charset="0"/>
              </a:rPr>
              <a:t> </a:t>
            </a:r>
            <a:r>
              <a:rPr lang="en-US" sz="2000" dirty="0" err="1" smtClean="0">
                <a:latin typeface="Trebuchet MS" charset="0"/>
              </a:rPr>
              <a:t>desconectarse</a:t>
            </a:r>
            <a:r>
              <a:rPr lang="en-US" sz="2000" dirty="0" smtClean="0">
                <a:latin typeface="Trebuchet MS" charset="0"/>
              </a:rPr>
              <a:t> de </a:t>
            </a:r>
            <a:r>
              <a:rPr lang="en-US" sz="2000" dirty="0" err="1" smtClean="0">
                <a:latin typeface="Trebuchet MS" charset="0"/>
              </a:rPr>
              <a:t>todos</a:t>
            </a:r>
            <a:r>
              <a:rPr lang="en-US" sz="2000" dirty="0" smtClean="0">
                <a:latin typeface="Trebuchet MS" charset="0"/>
              </a:rPr>
              <a:t> los </a:t>
            </a:r>
            <a:r>
              <a:rPr lang="en-US" sz="2000" dirty="0" err="1" smtClean="0">
                <a:latin typeface="Trebuchet MS" charset="0"/>
              </a:rPr>
              <a:t>conductores</a:t>
            </a:r>
            <a:r>
              <a:rPr lang="en-US" sz="2000" dirty="0" smtClean="0">
                <a:latin typeface="Trebuchet MS" charset="0"/>
              </a:rPr>
              <a:t> de </a:t>
            </a:r>
            <a:r>
              <a:rPr lang="en-US" sz="2000" dirty="0" err="1" smtClean="0">
                <a:latin typeface="Trebuchet MS" charset="0"/>
              </a:rPr>
              <a:t>suministro</a:t>
            </a:r>
            <a:r>
              <a:rPr lang="en-US" sz="2000" dirty="0" smtClean="0">
                <a:latin typeface="Trebuchet MS" charset="0"/>
              </a:rPr>
              <a:t> </a:t>
            </a:r>
            <a:r>
              <a:rPr lang="en-US" sz="2000" dirty="0" err="1" smtClean="0">
                <a:latin typeface="Trebuchet MS" charset="0"/>
              </a:rPr>
              <a:t>semienterrado</a:t>
            </a:r>
            <a:r>
              <a:rPr lang="en-US" sz="2000" dirty="0" smtClean="0">
                <a:latin typeface="Trebuchet MS" charset="0"/>
              </a:rPr>
              <a:t> y </a:t>
            </a:r>
            <a:r>
              <a:rPr lang="en-US" sz="2000" dirty="0" err="1" smtClean="0">
                <a:latin typeface="Trebuchet MS" charset="0"/>
              </a:rPr>
              <a:t>ademas</a:t>
            </a:r>
            <a:r>
              <a:rPr lang="en-US" sz="2000" dirty="0" smtClean="0">
                <a:latin typeface="Trebuchet MS" charset="0"/>
              </a:rPr>
              <a:t>, </a:t>
            </a:r>
            <a:r>
              <a:rPr lang="en-US" sz="2000" dirty="0" err="1" smtClean="0">
                <a:latin typeface="Trebuchet MS" charset="0"/>
              </a:rPr>
              <a:t>ningun</a:t>
            </a:r>
            <a:r>
              <a:rPr lang="en-US" sz="2000" dirty="0" smtClean="0">
                <a:latin typeface="Trebuchet MS" charset="0"/>
              </a:rPr>
              <a:t> polo </a:t>
            </a:r>
            <a:r>
              <a:rPr lang="en-US" sz="2000" dirty="0" err="1" smtClean="0">
                <a:latin typeface="Trebuchet MS" charset="0"/>
              </a:rPr>
              <a:t>puede</a:t>
            </a:r>
            <a:r>
              <a:rPr lang="en-US" sz="2000" dirty="0" smtClean="0">
                <a:latin typeface="Trebuchet MS" charset="0"/>
              </a:rPr>
              <a:t> ser </a:t>
            </a:r>
            <a:r>
              <a:rPr lang="en-US" sz="2000" dirty="0" err="1" smtClean="0">
                <a:latin typeface="Trebuchet MS" charset="0"/>
              </a:rPr>
              <a:t>operado</a:t>
            </a:r>
            <a:r>
              <a:rPr lang="en-US" sz="2000" dirty="0" smtClean="0">
                <a:latin typeface="Trebuchet MS" charset="0"/>
              </a:rPr>
              <a:t> </a:t>
            </a:r>
            <a:r>
              <a:rPr lang="en-US" sz="2000" dirty="0" err="1" smtClean="0">
                <a:latin typeface="Trebuchet MS" charset="0"/>
              </a:rPr>
              <a:t>independientemente</a:t>
            </a:r>
            <a:r>
              <a:rPr lang="en-US" sz="2000" dirty="0" smtClean="0">
                <a:latin typeface="Trebuchet MS" charset="0"/>
              </a:rPr>
              <a:t>; </a:t>
            </a:r>
            <a:r>
              <a:rPr lang="en-US" sz="2000" dirty="0" err="1" smtClean="0">
                <a:latin typeface="Trebuchet MS" charset="0"/>
              </a:rPr>
              <a:t>una</a:t>
            </a:r>
            <a:r>
              <a:rPr lang="en-US" sz="2000" dirty="0" smtClean="0">
                <a:latin typeface="Trebuchet MS" charset="0"/>
              </a:rPr>
              <a:t> </a:t>
            </a:r>
            <a:r>
              <a:rPr lang="en-US" sz="2000" dirty="0" err="1" smtClean="0">
                <a:latin typeface="Trebuchet MS" charset="0"/>
              </a:rPr>
              <a:t>volva</a:t>
            </a:r>
            <a:r>
              <a:rPr lang="en-US" sz="2000" dirty="0" smtClean="0">
                <a:latin typeface="Trebuchet MS" charset="0"/>
              </a:rPr>
              <a:t> de </a:t>
            </a:r>
            <a:r>
              <a:rPr lang="en-US" sz="2000" dirty="0" err="1" smtClean="0">
                <a:latin typeface="Trebuchet MS" charset="0"/>
              </a:rPr>
              <a:t>tuberia</a:t>
            </a:r>
            <a:r>
              <a:rPr lang="en-US" sz="2000" dirty="0" smtClean="0">
                <a:latin typeface="Trebuchet MS" charset="0"/>
              </a:rPr>
              <a:t>; un </a:t>
            </a:r>
            <a:r>
              <a:rPr lang="en-US" sz="2000" dirty="0" err="1" smtClean="0">
                <a:latin typeface="Trebuchet MS" charset="0"/>
              </a:rPr>
              <a:t>bloque</a:t>
            </a:r>
            <a:r>
              <a:rPr lang="en-US" sz="2000" dirty="0" smtClean="0">
                <a:latin typeface="Trebuchet MS" charset="0"/>
              </a:rPr>
              <a:t>; y </a:t>
            </a:r>
            <a:r>
              <a:rPr lang="en-US" sz="2000" dirty="0" err="1" smtClean="0">
                <a:latin typeface="Trebuchet MS" charset="0"/>
              </a:rPr>
              <a:t>cualquier</a:t>
            </a:r>
            <a:r>
              <a:rPr lang="en-US" sz="2000" dirty="0" smtClean="0">
                <a:latin typeface="Trebuchet MS" charset="0"/>
              </a:rPr>
              <a:t> </a:t>
            </a:r>
            <a:r>
              <a:rPr lang="en-US" sz="2000" dirty="0" err="1" smtClean="0">
                <a:latin typeface="Trebuchet MS" charset="0"/>
              </a:rPr>
              <a:t>aparato</a:t>
            </a:r>
            <a:r>
              <a:rPr lang="en-US" sz="2000" dirty="0" smtClean="0">
                <a:latin typeface="Trebuchet MS" charset="0"/>
              </a:rPr>
              <a:t> similar </a:t>
            </a:r>
            <a:r>
              <a:rPr lang="en-US" sz="2000" dirty="0" err="1" smtClean="0">
                <a:latin typeface="Trebuchet MS" charset="0"/>
              </a:rPr>
              <a:t>utilizado</a:t>
            </a:r>
            <a:r>
              <a:rPr lang="en-US" sz="2000" dirty="0" smtClean="0">
                <a:latin typeface="Trebuchet MS" charset="0"/>
              </a:rPr>
              <a:t> </a:t>
            </a:r>
            <a:r>
              <a:rPr lang="en-US" sz="2000" dirty="0" err="1" smtClean="0">
                <a:latin typeface="Trebuchet MS" charset="0"/>
              </a:rPr>
              <a:t>para</a:t>
            </a:r>
            <a:r>
              <a:rPr lang="en-US" sz="2000" dirty="0" smtClean="0">
                <a:latin typeface="Trebuchet MS" charset="0"/>
              </a:rPr>
              <a:t> </a:t>
            </a:r>
            <a:r>
              <a:rPr lang="en-US" sz="2000" dirty="0" err="1" smtClean="0">
                <a:latin typeface="Trebuchet MS" charset="0"/>
              </a:rPr>
              <a:t>bloquear</a:t>
            </a:r>
            <a:r>
              <a:rPr lang="en-US" sz="2000" dirty="0" smtClean="0">
                <a:latin typeface="Trebuchet MS" charset="0"/>
              </a:rPr>
              <a:t> o </a:t>
            </a:r>
            <a:r>
              <a:rPr lang="en-US" sz="2000" dirty="0" err="1" smtClean="0">
                <a:latin typeface="Trebuchet MS" charset="0"/>
              </a:rPr>
              <a:t>aislar</a:t>
            </a:r>
            <a:r>
              <a:rPr lang="en-US" sz="2000" dirty="0" smtClean="0">
                <a:latin typeface="Trebuchet MS" charset="0"/>
              </a:rPr>
              <a:t> la </a:t>
            </a:r>
            <a:r>
              <a:rPr lang="en-US" sz="2000" dirty="0" err="1" smtClean="0">
                <a:latin typeface="Trebuchet MS" charset="0"/>
              </a:rPr>
              <a:t>energia</a:t>
            </a:r>
            <a:r>
              <a:rPr lang="en-US" sz="2000" dirty="0" smtClean="0">
                <a:latin typeface="Trebuchet MS" charset="0"/>
              </a:rPr>
              <a:t>. </a:t>
            </a:r>
            <a:r>
              <a:rPr lang="en-US" sz="2000" dirty="0" err="1" smtClean="0">
                <a:latin typeface="Trebuchet MS" charset="0"/>
              </a:rPr>
              <a:t>Botones</a:t>
            </a:r>
            <a:r>
              <a:rPr lang="en-US" sz="2000" dirty="0" smtClean="0">
                <a:latin typeface="Trebuchet MS" charset="0"/>
              </a:rPr>
              <a:t> de </a:t>
            </a:r>
            <a:r>
              <a:rPr lang="en-US" sz="2000" dirty="0" err="1" smtClean="0">
                <a:latin typeface="Trebuchet MS" charset="0"/>
              </a:rPr>
              <a:t>empuje</a:t>
            </a:r>
            <a:r>
              <a:rPr lang="en-US" sz="2000" dirty="0" smtClean="0">
                <a:latin typeface="Trebuchet MS" charset="0"/>
              </a:rPr>
              <a:t>, </a:t>
            </a:r>
            <a:r>
              <a:rPr lang="en-US" sz="2000" dirty="0" err="1" smtClean="0">
                <a:latin typeface="Trebuchet MS" charset="0"/>
              </a:rPr>
              <a:t>selectores</a:t>
            </a:r>
            <a:r>
              <a:rPr lang="en-US" sz="2000" dirty="0" smtClean="0">
                <a:latin typeface="Trebuchet MS" charset="0"/>
              </a:rPr>
              <a:t> y </a:t>
            </a:r>
            <a:r>
              <a:rPr lang="en-US" sz="2000" dirty="0" err="1" smtClean="0">
                <a:latin typeface="Trebuchet MS" charset="0"/>
              </a:rPr>
              <a:t>otros</a:t>
            </a:r>
            <a:r>
              <a:rPr lang="en-US" sz="2000" dirty="0" smtClean="0">
                <a:latin typeface="Trebuchet MS" charset="0"/>
              </a:rPr>
              <a:t> </a:t>
            </a:r>
            <a:r>
              <a:rPr lang="en-US" sz="2000" dirty="0" err="1" smtClean="0">
                <a:latin typeface="Trebuchet MS" charset="0"/>
              </a:rPr>
              <a:t>dispositivos</a:t>
            </a:r>
            <a:r>
              <a:rPr lang="en-US" sz="2000" dirty="0" smtClean="0">
                <a:latin typeface="Trebuchet MS" charset="0"/>
              </a:rPr>
              <a:t> de </a:t>
            </a:r>
            <a:r>
              <a:rPr lang="en-US" sz="2000" dirty="0" err="1" smtClean="0">
                <a:latin typeface="Trebuchet MS" charset="0"/>
              </a:rPr>
              <a:t>tipo</a:t>
            </a:r>
            <a:r>
              <a:rPr lang="en-US" sz="2000" dirty="0" smtClean="0">
                <a:latin typeface="Trebuchet MS" charset="0"/>
              </a:rPr>
              <a:t> </a:t>
            </a:r>
            <a:r>
              <a:rPr lang="en-US" sz="2000" dirty="0" err="1" smtClean="0">
                <a:latin typeface="Trebuchet MS" charset="0"/>
              </a:rPr>
              <a:t>circuito</a:t>
            </a:r>
            <a:r>
              <a:rPr lang="en-US" sz="2000" dirty="0" smtClean="0">
                <a:latin typeface="Trebuchet MS" charset="0"/>
              </a:rPr>
              <a:t> de control no son </a:t>
            </a:r>
            <a:r>
              <a:rPr lang="en-US" sz="2000" dirty="0" err="1" smtClean="0">
                <a:latin typeface="Trebuchet MS" charset="0"/>
              </a:rPr>
              <a:t>considerados</a:t>
            </a:r>
            <a:r>
              <a:rPr lang="en-US" sz="2000" dirty="0" smtClean="0">
                <a:latin typeface="Trebuchet MS" charset="0"/>
              </a:rPr>
              <a:t> </a:t>
            </a:r>
            <a:r>
              <a:rPr lang="en-US" sz="2000" dirty="0" err="1" smtClean="0">
                <a:latin typeface="Trebuchet MS" charset="0"/>
              </a:rPr>
              <a:t>dispositivos</a:t>
            </a:r>
            <a:r>
              <a:rPr lang="en-US" sz="2000" dirty="0" smtClean="0">
                <a:latin typeface="Trebuchet MS" charset="0"/>
              </a:rPr>
              <a:t> de </a:t>
            </a:r>
            <a:r>
              <a:rPr lang="en-US" sz="2000" dirty="0" err="1" smtClean="0">
                <a:latin typeface="Trebuchet MS" charset="0"/>
              </a:rPr>
              <a:t>aislamiento</a:t>
            </a:r>
            <a:r>
              <a:rPr lang="en-US" sz="2000" dirty="0" smtClean="0">
                <a:latin typeface="Trebuchet MS" charset="0"/>
              </a:rPr>
              <a:t> de </a:t>
            </a:r>
            <a:r>
              <a:rPr lang="en-US" sz="2000" dirty="0" err="1" smtClean="0">
                <a:latin typeface="Trebuchet MS" charset="0"/>
              </a:rPr>
              <a:t>energia</a:t>
            </a:r>
            <a:r>
              <a:rPr lang="en-US" sz="2000" dirty="0" smtClean="0">
                <a:latin typeface="Trebuchet MS" charset="0"/>
              </a:rPr>
              <a:t>.</a:t>
            </a:r>
            <a:r>
              <a:rPr lang="en-US" sz="2000" dirty="0">
                <a:latin typeface="Trebuchet MS" charset="0"/>
              </a:rPr>
              <a:t> </a:t>
            </a:r>
            <a:endParaRPr lang="en-US" sz="2000" dirty="0" smtClean="0">
              <a:latin typeface="Trebuchet MS" charset="0"/>
            </a:endParaRPr>
          </a:p>
          <a:p>
            <a:pPr marL="0" indent="0" eaLnBrk="1" hangingPunct="1">
              <a:spcBef>
                <a:spcPts val="1600"/>
              </a:spcBef>
              <a:buFont typeface="Arial" charset="0"/>
              <a:buNone/>
            </a:pPr>
            <a:r>
              <a:rPr lang="en-US" sz="2000" b="1" u="sng" dirty="0" err="1" smtClean="0">
                <a:latin typeface="Trebuchet MS" charset="0"/>
              </a:rPr>
              <a:t>Apagado</a:t>
            </a:r>
            <a:r>
              <a:rPr lang="en-US" sz="2000" b="1" dirty="0" smtClean="0">
                <a:latin typeface="Trebuchet MS" charset="0"/>
              </a:rPr>
              <a:t> </a:t>
            </a:r>
            <a:r>
              <a:rPr lang="en-US" sz="2000" b="1" dirty="0">
                <a:latin typeface="Trebuchet MS" charset="0"/>
              </a:rPr>
              <a:t>–</a:t>
            </a:r>
            <a:r>
              <a:rPr lang="en-US" sz="2000" dirty="0">
                <a:latin typeface="Trebuchet MS" charset="0"/>
              </a:rPr>
              <a:t> </a:t>
            </a:r>
            <a:r>
              <a:rPr lang="en-US" sz="2000" dirty="0" smtClean="0">
                <a:latin typeface="Trebuchet MS" charset="0"/>
              </a:rPr>
              <a:t>el </a:t>
            </a:r>
            <a:r>
              <a:rPr lang="en-US" sz="2000" dirty="0" err="1" smtClean="0">
                <a:latin typeface="Trebuchet MS" charset="0"/>
              </a:rPr>
              <a:t>processo</a:t>
            </a:r>
            <a:r>
              <a:rPr lang="en-US" sz="2000" dirty="0" smtClean="0">
                <a:latin typeface="Trebuchet MS" charset="0"/>
              </a:rPr>
              <a:t> </a:t>
            </a:r>
            <a:r>
              <a:rPr lang="en-US" sz="2000" dirty="0" err="1" smtClean="0">
                <a:latin typeface="Trebuchet MS" charset="0"/>
              </a:rPr>
              <a:t>que</a:t>
            </a:r>
            <a:r>
              <a:rPr lang="en-US" sz="2000" dirty="0" smtClean="0">
                <a:latin typeface="Trebuchet MS" charset="0"/>
              </a:rPr>
              <a:t> se </a:t>
            </a:r>
            <a:r>
              <a:rPr lang="en-US" sz="2000" dirty="0" err="1" smtClean="0">
                <a:latin typeface="Trebuchet MS" charset="0"/>
              </a:rPr>
              <a:t>utilza</a:t>
            </a:r>
            <a:r>
              <a:rPr lang="en-US" sz="2000" dirty="0" smtClean="0">
                <a:latin typeface="Trebuchet MS" charset="0"/>
              </a:rPr>
              <a:t> </a:t>
            </a:r>
            <a:r>
              <a:rPr lang="en-US" sz="2000" dirty="0" err="1" smtClean="0">
                <a:latin typeface="Trebuchet MS" charset="0"/>
              </a:rPr>
              <a:t>para</a:t>
            </a:r>
            <a:r>
              <a:rPr lang="en-US" sz="2000" dirty="0" smtClean="0">
                <a:latin typeface="Trebuchet MS" charset="0"/>
              </a:rPr>
              <a:t> </a:t>
            </a:r>
            <a:r>
              <a:rPr lang="en-US" sz="2000" dirty="0" err="1" smtClean="0">
                <a:latin typeface="Trebuchet MS" charset="0"/>
              </a:rPr>
              <a:t>desconectar</a:t>
            </a:r>
            <a:r>
              <a:rPr lang="en-US" sz="2000" dirty="0" smtClean="0">
                <a:latin typeface="Trebuchet MS" charset="0"/>
              </a:rPr>
              <a:t> y </a:t>
            </a:r>
            <a:r>
              <a:rPr lang="en-US" sz="2000" dirty="0" err="1" smtClean="0">
                <a:latin typeface="Trebuchet MS" charset="0"/>
              </a:rPr>
              <a:t>aislar</a:t>
            </a:r>
            <a:r>
              <a:rPr lang="en-US" sz="2000" dirty="0" smtClean="0">
                <a:latin typeface="Trebuchet MS" charset="0"/>
              </a:rPr>
              <a:t> un </a:t>
            </a:r>
            <a:r>
              <a:rPr lang="en-US" sz="2000" dirty="0" err="1" smtClean="0">
                <a:latin typeface="Trebuchet MS" charset="0"/>
              </a:rPr>
              <a:t>sistema</a:t>
            </a:r>
            <a:r>
              <a:rPr lang="en-US" sz="2000" dirty="0" smtClean="0">
                <a:latin typeface="Trebuchet MS" charset="0"/>
              </a:rPr>
              <a:t> con </a:t>
            </a:r>
            <a:r>
              <a:rPr lang="en-US" sz="2000" dirty="0" err="1" smtClean="0">
                <a:latin typeface="Trebuchet MS" charset="0"/>
              </a:rPr>
              <a:t>una</a:t>
            </a:r>
            <a:r>
              <a:rPr lang="en-US" sz="2000" dirty="0" smtClean="0">
                <a:latin typeface="Trebuchet MS" charset="0"/>
              </a:rPr>
              <a:t> </a:t>
            </a:r>
            <a:r>
              <a:rPr lang="en-US" sz="2000" dirty="0" err="1" smtClean="0">
                <a:latin typeface="Trebuchet MS" charset="0"/>
              </a:rPr>
              <a:t>fuente</a:t>
            </a:r>
            <a:r>
              <a:rPr lang="en-US" sz="2000" dirty="0" smtClean="0">
                <a:latin typeface="Trebuchet MS" charset="0"/>
              </a:rPr>
              <a:t> de </a:t>
            </a:r>
            <a:r>
              <a:rPr lang="en-US" sz="2000" dirty="0" err="1" smtClean="0">
                <a:latin typeface="Trebuchet MS" charset="0"/>
              </a:rPr>
              <a:t>energia</a:t>
            </a:r>
            <a:r>
              <a:rPr lang="en-US" sz="2000" dirty="0" smtClean="0">
                <a:latin typeface="Trebuchet MS" charset="0"/>
              </a:rPr>
              <a:t> </a:t>
            </a:r>
            <a:r>
              <a:rPr lang="en-US" sz="2000" dirty="0" err="1" smtClean="0">
                <a:latin typeface="Trebuchet MS" charset="0"/>
              </a:rPr>
              <a:t>para</a:t>
            </a:r>
            <a:r>
              <a:rPr lang="en-US" sz="2000" dirty="0" smtClean="0">
                <a:latin typeface="Trebuchet MS" charset="0"/>
              </a:rPr>
              <a:t> </a:t>
            </a:r>
            <a:r>
              <a:rPr lang="en-US" sz="2000" dirty="0" err="1" smtClean="0">
                <a:latin typeface="Trebuchet MS" charset="0"/>
              </a:rPr>
              <a:t>prevenir</a:t>
            </a:r>
            <a:r>
              <a:rPr lang="en-US" sz="2000" dirty="0" smtClean="0">
                <a:latin typeface="Trebuchet MS" charset="0"/>
              </a:rPr>
              <a:t> el escape de </a:t>
            </a:r>
            <a:r>
              <a:rPr lang="en-US" sz="2000" dirty="0" err="1" smtClean="0">
                <a:latin typeface="Trebuchet MS" charset="0"/>
              </a:rPr>
              <a:t>energia</a:t>
            </a:r>
            <a:r>
              <a:rPr lang="en-US" sz="2000" dirty="0" smtClean="0">
                <a:latin typeface="Trebuchet MS" charset="0"/>
              </a:rPr>
              <a:t>.</a:t>
            </a:r>
            <a:r>
              <a:rPr lang="en-US" sz="2000" dirty="0">
                <a:latin typeface="Trebuchet MS" charset="0"/>
              </a:rPr>
              <a:t>  </a:t>
            </a:r>
            <a:r>
              <a:rPr lang="en-US" sz="2000" dirty="0" err="1" smtClean="0">
                <a:latin typeface="Trebuchet MS" charset="0"/>
              </a:rPr>
              <a:t>Por</a:t>
            </a:r>
            <a:r>
              <a:rPr lang="en-US" sz="2000" dirty="0" smtClean="0">
                <a:latin typeface="Trebuchet MS" charset="0"/>
              </a:rPr>
              <a:t> el </a:t>
            </a:r>
            <a:r>
              <a:rPr lang="en-US" sz="2000" dirty="0" err="1" smtClean="0">
                <a:latin typeface="Trebuchet MS" charset="0"/>
              </a:rPr>
              <a:t>apago</a:t>
            </a:r>
            <a:r>
              <a:rPr lang="en-US" sz="2000" dirty="0" smtClean="0">
                <a:latin typeface="Trebuchet MS" charset="0"/>
              </a:rPr>
              <a:t> del </a:t>
            </a:r>
            <a:r>
              <a:rPr lang="en-US" sz="2000" dirty="0" err="1" smtClean="0">
                <a:latin typeface="Trebuchet MS" charset="0"/>
              </a:rPr>
              <a:t>sistema</a:t>
            </a:r>
            <a:r>
              <a:rPr lang="en-US" sz="2000" dirty="0" smtClean="0">
                <a:latin typeface="Trebuchet MS" charset="0"/>
              </a:rPr>
              <a:t>, </a:t>
            </a:r>
            <a:r>
              <a:rPr lang="en-US" sz="2000" dirty="0" err="1" smtClean="0">
                <a:latin typeface="Trebuchet MS" charset="0"/>
              </a:rPr>
              <a:t>estan</a:t>
            </a:r>
            <a:r>
              <a:rPr lang="en-US" sz="2000" dirty="0" smtClean="0">
                <a:latin typeface="Trebuchet MS" charset="0"/>
              </a:rPr>
              <a:t> </a:t>
            </a:r>
            <a:r>
              <a:rPr lang="en-US" sz="2000" dirty="0" err="1" smtClean="0">
                <a:latin typeface="Trebuchet MS" charset="0"/>
              </a:rPr>
              <a:t>eliminando</a:t>
            </a:r>
            <a:r>
              <a:rPr lang="en-US" sz="2000" dirty="0" smtClean="0">
                <a:latin typeface="Trebuchet MS" charset="0"/>
              </a:rPr>
              <a:t> la </a:t>
            </a:r>
            <a:r>
              <a:rPr lang="en-US" sz="2000" dirty="0" err="1" smtClean="0">
                <a:latin typeface="Trebuchet MS" charset="0"/>
              </a:rPr>
              <a:t>posibilidad</a:t>
            </a:r>
            <a:r>
              <a:rPr lang="en-US" sz="2000" dirty="0" smtClean="0">
                <a:latin typeface="Trebuchet MS" charset="0"/>
              </a:rPr>
              <a:t> de </a:t>
            </a:r>
            <a:r>
              <a:rPr lang="en-US" sz="2000" dirty="0" err="1" smtClean="0">
                <a:latin typeface="Trebuchet MS" charset="0"/>
              </a:rPr>
              <a:t>que</a:t>
            </a:r>
            <a:r>
              <a:rPr lang="en-US" sz="2000" dirty="0" smtClean="0">
                <a:latin typeface="Trebuchet MS" charset="0"/>
              </a:rPr>
              <a:t> el </a:t>
            </a:r>
            <a:r>
              <a:rPr lang="en-US" sz="2000" dirty="0" err="1" smtClean="0">
                <a:latin typeface="Trebuchet MS" charset="0"/>
              </a:rPr>
              <a:t>sistema</a:t>
            </a:r>
            <a:r>
              <a:rPr lang="en-US" sz="2000" dirty="0" smtClean="0">
                <a:latin typeface="Trebuchet MS" charset="0"/>
              </a:rPr>
              <a:t> </a:t>
            </a:r>
            <a:r>
              <a:rPr lang="en-US" sz="2000" dirty="0" err="1" smtClean="0">
                <a:latin typeface="Trebuchet MS" charset="0"/>
              </a:rPr>
              <a:t>pueda</a:t>
            </a:r>
            <a:r>
              <a:rPr lang="en-US" sz="2000" dirty="0" smtClean="0">
                <a:latin typeface="Trebuchet MS" charset="0"/>
              </a:rPr>
              <a:t> </a:t>
            </a:r>
            <a:r>
              <a:rPr lang="en-US" sz="2000" dirty="0" err="1" smtClean="0">
                <a:latin typeface="Trebuchet MS" charset="0"/>
              </a:rPr>
              <a:t>inadvertidamente</a:t>
            </a:r>
            <a:r>
              <a:rPr lang="en-US" sz="2000" dirty="0" smtClean="0">
                <a:latin typeface="Trebuchet MS" charset="0"/>
              </a:rPr>
              <a:t>, </a:t>
            </a:r>
            <a:r>
              <a:rPr lang="en-US" sz="2000" dirty="0" err="1" smtClean="0">
                <a:latin typeface="Trebuchet MS" charset="0"/>
              </a:rPr>
              <a:t>accidentalmente</a:t>
            </a:r>
            <a:r>
              <a:rPr lang="en-US" sz="2000" dirty="0" smtClean="0">
                <a:latin typeface="Trebuchet MS" charset="0"/>
              </a:rPr>
              <a:t> o sin </a:t>
            </a:r>
            <a:r>
              <a:rPr lang="en-US" sz="2000" dirty="0" err="1" smtClean="0">
                <a:latin typeface="Trebuchet MS" charset="0"/>
              </a:rPr>
              <a:t>querer</a:t>
            </a:r>
            <a:r>
              <a:rPr lang="en-US" sz="2000" dirty="0" smtClean="0">
                <a:latin typeface="Trebuchet MS" charset="0"/>
              </a:rPr>
              <a:t> </a:t>
            </a:r>
            <a:r>
              <a:rPr lang="en-US" sz="2000" dirty="0" err="1" smtClean="0">
                <a:latin typeface="Trebuchet MS" charset="0"/>
              </a:rPr>
              <a:t>perjudicar</a:t>
            </a:r>
            <a:r>
              <a:rPr lang="en-US" sz="2000" dirty="0" smtClean="0">
                <a:latin typeface="Trebuchet MS" charset="0"/>
              </a:rPr>
              <a:t> a </a:t>
            </a:r>
            <a:r>
              <a:rPr lang="en-US" sz="2000" dirty="0" err="1" smtClean="0">
                <a:latin typeface="Trebuchet MS" charset="0"/>
              </a:rPr>
              <a:t>una</a:t>
            </a:r>
            <a:r>
              <a:rPr lang="en-US" sz="2000" dirty="0" smtClean="0">
                <a:latin typeface="Trebuchet MS" charset="0"/>
              </a:rPr>
              <a:t> persona a </a:t>
            </a:r>
            <a:r>
              <a:rPr lang="en-US" sz="2000" dirty="0" err="1" smtClean="0">
                <a:latin typeface="Trebuchet MS" charset="0"/>
              </a:rPr>
              <a:t>travez</a:t>
            </a:r>
            <a:r>
              <a:rPr lang="en-US" sz="2000" dirty="0" smtClean="0">
                <a:latin typeface="Trebuchet MS" charset="0"/>
              </a:rPr>
              <a:t> del </a:t>
            </a:r>
            <a:r>
              <a:rPr lang="en-US" sz="2000" dirty="0" err="1" smtClean="0">
                <a:latin typeface="Trebuchet MS" charset="0"/>
              </a:rPr>
              <a:t>movimiento</a:t>
            </a:r>
            <a:r>
              <a:rPr lang="en-US" sz="2000" dirty="0" smtClean="0">
                <a:latin typeface="Trebuchet MS" charset="0"/>
              </a:rPr>
              <a:t> o el escape de </a:t>
            </a:r>
            <a:r>
              <a:rPr lang="en-US" sz="2000" dirty="0" err="1" smtClean="0">
                <a:latin typeface="Trebuchet MS" charset="0"/>
              </a:rPr>
              <a:t>calor</a:t>
            </a:r>
            <a:r>
              <a:rPr lang="en-US" sz="2000" dirty="0" smtClean="0">
                <a:latin typeface="Trebuchet MS" charset="0"/>
              </a:rPr>
              <a:t>, </a:t>
            </a:r>
            <a:r>
              <a:rPr lang="en-US" sz="2000" dirty="0" err="1" smtClean="0">
                <a:latin typeface="Trebuchet MS" charset="0"/>
              </a:rPr>
              <a:t>luz</a:t>
            </a:r>
            <a:r>
              <a:rPr lang="en-US" sz="2000" dirty="0" smtClean="0">
                <a:latin typeface="Trebuchet MS" charset="0"/>
              </a:rPr>
              <a:t> o </a:t>
            </a:r>
            <a:r>
              <a:rPr lang="en-US" sz="2000" dirty="0" err="1" smtClean="0">
                <a:latin typeface="Trebuchet MS" charset="0"/>
              </a:rPr>
              <a:t>sonido</a:t>
            </a:r>
            <a:r>
              <a:rPr lang="en-US" sz="2000" dirty="0" smtClean="0">
                <a:latin typeface="Trebuchet MS" charset="0"/>
              </a:rPr>
              <a:t>.</a:t>
            </a:r>
            <a:endParaRPr lang="en-US" sz="2000" dirty="0">
              <a:latin typeface="Trebuchet MS" charset="0"/>
            </a:endParaRPr>
          </a:p>
          <a:p>
            <a:pPr marL="0" indent="0" eaLnBrk="1" hangingPunct="1">
              <a:buFont typeface="Arial" charset="0"/>
              <a:buNone/>
            </a:pPr>
            <a:endParaRPr lang="en-US" sz="2000" b="1" u="sng" dirty="0">
              <a:latin typeface="Trebuchet MS" charset="0"/>
            </a:endParaRPr>
          </a:p>
          <a:p>
            <a:pPr marL="0" indent="0" eaLnBrk="1" hangingPunct="1">
              <a:buFont typeface="Arial" charset="0"/>
              <a:buNone/>
            </a:pPr>
            <a:endParaRPr lang="en-US" sz="2000" dirty="0">
              <a:latin typeface="Trebuchet MS" charset="0"/>
            </a:endParaRPr>
          </a:p>
          <a:p>
            <a:pPr marL="0" indent="0" eaLnBrk="1" hangingPunct="1">
              <a:buFont typeface="Arial" charset="0"/>
              <a:buNone/>
            </a:pPr>
            <a:r>
              <a:rPr lang="en-US" sz="2000" dirty="0">
                <a:latin typeface="Trebuchet MS" charset="0"/>
              </a:rPr>
              <a:t/>
            </a:r>
            <a:br>
              <a:rPr lang="en-US" sz="2000" dirty="0">
                <a:latin typeface="Trebuchet MS" charset="0"/>
              </a:rPr>
            </a:br>
            <a:endParaRPr lang="en-US" sz="1800" dirty="0">
              <a:latin typeface="Trebuchet M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err="1" smtClean="0">
                <a:latin typeface="Trebuchet MS" charset="0"/>
              </a:rPr>
              <a:t>Empleados</a:t>
            </a:r>
            <a:r>
              <a:rPr lang="en-US" dirty="0" smtClean="0">
                <a:latin typeface="Trebuchet MS" charset="0"/>
              </a:rPr>
              <a:t> </a:t>
            </a:r>
            <a:r>
              <a:rPr lang="en-US" dirty="0" err="1" smtClean="0">
                <a:latin typeface="Trebuchet MS" charset="0"/>
              </a:rPr>
              <a:t>Afectados</a:t>
            </a:r>
            <a:r>
              <a:rPr lang="en-US" dirty="0" smtClean="0">
                <a:latin typeface="Trebuchet MS" charset="0"/>
              </a:rPr>
              <a:t> y </a:t>
            </a:r>
            <a:r>
              <a:rPr lang="en-US" dirty="0" err="1" smtClean="0">
                <a:latin typeface="Trebuchet MS" charset="0"/>
              </a:rPr>
              <a:t>Autorizados</a:t>
            </a:r>
            <a:endParaRPr lang="en-US" dirty="0">
              <a:latin typeface="Trebuchet MS" charset="0"/>
            </a:endParaRPr>
          </a:p>
        </p:txBody>
      </p:sp>
      <p:sp>
        <p:nvSpPr>
          <p:cNvPr id="29699" name="Rectangle 3"/>
          <p:cNvSpPr>
            <a:spLocks noGrp="1" noChangeArrowheads="1"/>
          </p:cNvSpPr>
          <p:nvPr>
            <p:ph type="body" idx="1"/>
          </p:nvPr>
        </p:nvSpPr>
        <p:spPr>
          <a:xfrm>
            <a:off x="677863" y="2397125"/>
            <a:ext cx="10072687" cy="3852863"/>
          </a:xfrm>
        </p:spPr>
        <p:txBody>
          <a:bodyPr/>
          <a:lstStyle/>
          <a:p>
            <a:pPr marL="0" indent="0" eaLnBrk="1" hangingPunct="1">
              <a:buFont typeface="Arial" charset="0"/>
              <a:buNone/>
            </a:pPr>
            <a:r>
              <a:rPr lang="en-US" b="1" u="sng" dirty="0" err="1" smtClean="0">
                <a:latin typeface="Trebuchet MS" charset="0"/>
              </a:rPr>
              <a:t>Empleados</a:t>
            </a:r>
            <a:r>
              <a:rPr lang="en-US" b="1" u="sng" dirty="0" smtClean="0">
                <a:latin typeface="Trebuchet MS" charset="0"/>
              </a:rPr>
              <a:t> </a:t>
            </a:r>
            <a:r>
              <a:rPr lang="en-US" b="1" u="sng" dirty="0" err="1" smtClean="0">
                <a:latin typeface="Trebuchet MS" charset="0"/>
              </a:rPr>
              <a:t>Afectados</a:t>
            </a:r>
            <a:r>
              <a:rPr lang="en-US" b="1" u="sng" dirty="0" smtClean="0">
                <a:latin typeface="Trebuchet MS" charset="0"/>
              </a:rPr>
              <a:t> </a:t>
            </a:r>
            <a:r>
              <a:rPr lang="en-US" b="1" dirty="0" smtClean="0">
                <a:latin typeface="Trebuchet MS" charset="0"/>
              </a:rPr>
              <a:t>– </a:t>
            </a:r>
            <a:r>
              <a:rPr lang="en-US" dirty="0" smtClean="0">
                <a:latin typeface="Trebuchet MS" charset="0"/>
              </a:rPr>
              <a:t>un </a:t>
            </a:r>
            <a:r>
              <a:rPr lang="en-US" dirty="0" err="1" smtClean="0">
                <a:latin typeface="Trebuchet MS" charset="0"/>
              </a:rPr>
              <a:t>empleado</a:t>
            </a:r>
            <a:r>
              <a:rPr lang="en-US" dirty="0" smtClean="0">
                <a:latin typeface="Trebuchet MS" charset="0"/>
              </a:rPr>
              <a:t> </a:t>
            </a:r>
            <a:r>
              <a:rPr lang="en-US" dirty="0" err="1" smtClean="0">
                <a:latin typeface="Trebuchet MS" charset="0"/>
              </a:rPr>
              <a:t>cuyo</a:t>
            </a:r>
            <a:r>
              <a:rPr lang="en-US" dirty="0" smtClean="0">
                <a:latin typeface="Trebuchet MS" charset="0"/>
              </a:rPr>
              <a:t> </a:t>
            </a:r>
            <a:r>
              <a:rPr lang="en-US" dirty="0" err="1" smtClean="0">
                <a:latin typeface="Trebuchet MS" charset="0"/>
              </a:rPr>
              <a:t>trabajo</a:t>
            </a:r>
            <a:r>
              <a:rPr lang="en-US" dirty="0" smtClean="0">
                <a:latin typeface="Trebuchet MS" charset="0"/>
              </a:rPr>
              <a:t> le </a:t>
            </a:r>
            <a:r>
              <a:rPr lang="en-US" dirty="0" err="1" smtClean="0">
                <a:latin typeface="Trebuchet MS" charset="0"/>
              </a:rPr>
              <a:t>obliga</a:t>
            </a:r>
            <a:r>
              <a:rPr lang="en-US" dirty="0" smtClean="0">
                <a:latin typeface="Trebuchet MS" charset="0"/>
              </a:rPr>
              <a:t> a </a:t>
            </a:r>
            <a:r>
              <a:rPr lang="en-US" dirty="0" err="1" smtClean="0">
                <a:latin typeface="Trebuchet MS" charset="0"/>
              </a:rPr>
              <a:t>operar</a:t>
            </a:r>
            <a:r>
              <a:rPr lang="en-US" dirty="0" smtClean="0">
                <a:latin typeface="Trebuchet MS" charset="0"/>
              </a:rPr>
              <a:t> o </a:t>
            </a:r>
            <a:r>
              <a:rPr lang="en-US" dirty="0" err="1" smtClean="0">
                <a:latin typeface="Trebuchet MS" charset="0"/>
              </a:rPr>
              <a:t>utilizar</a:t>
            </a:r>
            <a:r>
              <a:rPr lang="en-US" dirty="0" smtClean="0">
                <a:latin typeface="Trebuchet MS" charset="0"/>
              </a:rPr>
              <a:t> </a:t>
            </a:r>
            <a:r>
              <a:rPr lang="en-US" dirty="0" err="1" smtClean="0">
                <a:latin typeface="Trebuchet MS" charset="0"/>
              </a:rPr>
              <a:t>una</a:t>
            </a:r>
            <a:r>
              <a:rPr lang="en-US" dirty="0" smtClean="0">
                <a:latin typeface="Trebuchet MS" charset="0"/>
              </a:rPr>
              <a:t> </a:t>
            </a:r>
            <a:r>
              <a:rPr lang="en-US" dirty="0" err="1" smtClean="0">
                <a:latin typeface="Trebuchet MS" charset="0"/>
              </a:rPr>
              <a:t>maquina</a:t>
            </a:r>
            <a:r>
              <a:rPr lang="en-US" dirty="0" smtClean="0">
                <a:latin typeface="Trebuchet MS" charset="0"/>
              </a:rPr>
              <a:t> o </a:t>
            </a:r>
            <a:r>
              <a:rPr lang="en-US" dirty="0" err="1" smtClean="0">
                <a:latin typeface="Trebuchet MS" charset="0"/>
              </a:rPr>
              <a:t>equipo</a:t>
            </a:r>
            <a:r>
              <a:rPr lang="en-US" dirty="0" smtClean="0">
                <a:latin typeface="Trebuchet MS" charset="0"/>
              </a:rPr>
              <a:t> en </a:t>
            </a:r>
            <a:r>
              <a:rPr lang="en-US" dirty="0" err="1" smtClean="0">
                <a:latin typeface="Trebuchet MS" charset="0"/>
              </a:rPr>
              <a:t>que</a:t>
            </a:r>
            <a:r>
              <a:rPr lang="en-US" dirty="0" smtClean="0">
                <a:latin typeface="Trebuchet MS" charset="0"/>
              </a:rPr>
              <a:t> </a:t>
            </a:r>
            <a:r>
              <a:rPr lang="en-US" dirty="0" err="1" smtClean="0">
                <a:latin typeface="Trebuchet MS" charset="0"/>
              </a:rPr>
              <a:t>servio</a:t>
            </a:r>
            <a:r>
              <a:rPr lang="en-US" dirty="0" smtClean="0">
                <a:latin typeface="Trebuchet MS" charset="0"/>
              </a:rPr>
              <a:t> o </a:t>
            </a:r>
            <a:r>
              <a:rPr lang="en-US" dirty="0" err="1" smtClean="0">
                <a:latin typeface="Trebuchet MS" charset="0"/>
              </a:rPr>
              <a:t>mantenimiento</a:t>
            </a:r>
            <a:r>
              <a:rPr lang="en-US" dirty="0" smtClean="0">
                <a:latin typeface="Trebuchet MS" charset="0"/>
              </a:rPr>
              <a:t> se </a:t>
            </a:r>
            <a:r>
              <a:rPr lang="en-US" dirty="0" err="1" smtClean="0">
                <a:latin typeface="Trebuchet MS" charset="0"/>
              </a:rPr>
              <a:t>este</a:t>
            </a:r>
            <a:r>
              <a:rPr lang="en-US" dirty="0" smtClean="0">
                <a:latin typeface="Trebuchet MS" charset="0"/>
              </a:rPr>
              <a:t> </a:t>
            </a:r>
            <a:r>
              <a:rPr lang="en-US" dirty="0" err="1" smtClean="0">
                <a:latin typeface="Trebuchet MS" charset="0"/>
              </a:rPr>
              <a:t>realizando</a:t>
            </a:r>
            <a:r>
              <a:rPr lang="en-US" dirty="0" smtClean="0">
                <a:latin typeface="Trebuchet MS" charset="0"/>
              </a:rPr>
              <a:t> </a:t>
            </a:r>
            <a:r>
              <a:rPr lang="en-US" dirty="0" err="1" smtClean="0">
                <a:latin typeface="Trebuchet MS" charset="0"/>
              </a:rPr>
              <a:t>bajo</a:t>
            </a:r>
            <a:r>
              <a:rPr lang="en-US" dirty="0" smtClean="0">
                <a:latin typeface="Trebuchet MS" charset="0"/>
              </a:rPr>
              <a:t> </a:t>
            </a:r>
            <a:r>
              <a:rPr lang="en-US" dirty="0" err="1" smtClean="0">
                <a:latin typeface="Trebuchet MS" charset="0"/>
              </a:rPr>
              <a:t>cerrado</a:t>
            </a:r>
            <a:r>
              <a:rPr lang="en-US" dirty="0" smtClean="0">
                <a:latin typeface="Trebuchet MS" charset="0"/>
              </a:rPr>
              <a:t> o </a:t>
            </a:r>
            <a:r>
              <a:rPr lang="en-US" dirty="0" err="1" smtClean="0">
                <a:latin typeface="Trebuchet MS" charset="0"/>
              </a:rPr>
              <a:t>etiquetado</a:t>
            </a:r>
            <a:r>
              <a:rPr lang="en-US" dirty="0" smtClean="0">
                <a:latin typeface="Trebuchet MS" charset="0"/>
              </a:rPr>
              <a:t>, o </a:t>
            </a:r>
            <a:r>
              <a:rPr lang="en-US" dirty="0" err="1" smtClean="0">
                <a:latin typeface="Trebuchet MS" charset="0"/>
              </a:rPr>
              <a:t>cuyo</a:t>
            </a:r>
            <a:r>
              <a:rPr lang="en-US" dirty="0" smtClean="0">
                <a:latin typeface="Trebuchet MS" charset="0"/>
              </a:rPr>
              <a:t> </a:t>
            </a:r>
            <a:r>
              <a:rPr lang="en-US" dirty="0" err="1" smtClean="0">
                <a:latin typeface="Trebuchet MS" charset="0"/>
              </a:rPr>
              <a:t>trabajo</a:t>
            </a:r>
            <a:r>
              <a:rPr lang="en-US" dirty="0" smtClean="0">
                <a:latin typeface="Trebuchet MS" charset="0"/>
              </a:rPr>
              <a:t> le </a:t>
            </a:r>
            <a:r>
              <a:rPr lang="en-US" dirty="0" err="1" smtClean="0">
                <a:latin typeface="Trebuchet MS" charset="0"/>
              </a:rPr>
              <a:t>obliga</a:t>
            </a:r>
            <a:r>
              <a:rPr lang="en-US" dirty="0" smtClean="0">
                <a:latin typeface="Trebuchet MS" charset="0"/>
              </a:rPr>
              <a:t> a </a:t>
            </a:r>
            <a:r>
              <a:rPr lang="en-US" dirty="0" err="1" smtClean="0">
                <a:latin typeface="Trebuchet MS" charset="0"/>
              </a:rPr>
              <a:t>trabajar</a:t>
            </a:r>
            <a:r>
              <a:rPr lang="en-US" dirty="0" smtClean="0">
                <a:latin typeface="Trebuchet MS" charset="0"/>
              </a:rPr>
              <a:t> en un area en la </a:t>
            </a:r>
            <a:r>
              <a:rPr lang="en-US" dirty="0" err="1" smtClean="0">
                <a:latin typeface="Trebuchet MS" charset="0"/>
              </a:rPr>
              <a:t>que</a:t>
            </a:r>
            <a:r>
              <a:rPr lang="en-US" dirty="0" smtClean="0">
                <a:latin typeface="Trebuchet MS" charset="0"/>
              </a:rPr>
              <a:t> se </a:t>
            </a:r>
            <a:r>
              <a:rPr lang="en-US" dirty="0" err="1" smtClean="0">
                <a:latin typeface="Trebuchet MS" charset="0"/>
              </a:rPr>
              <a:t>reliza</a:t>
            </a:r>
            <a:r>
              <a:rPr lang="en-US" dirty="0" smtClean="0">
                <a:latin typeface="Trebuchet MS" charset="0"/>
              </a:rPr>
              <a:t> </a:t>
            </a:r>
            <a:r>
              <a:rPr lang="en-US" dirty="0" err="1" smtClean="0">
                <a:latin typeface="Trebuchet MS" charset="0"/>
              </a:rPr>
              <a:t>dicha</a:t>
            </a:r>
            <a:r>
              <a:rPr lang="en-US" dirty="0" smtClean="0">
                <a:latin typeface="Trebuchet MS" charset="0"/>
              </a:rPr>
              <a:t> </a:t>
            </a:r>
            <a:r>
              <a:rPr lang="en-US" dirty="0" err="1" smtClean="0">
                <a:latin typeface="Trebuchet MS" charset="0"/>
              </a:rPr>
              <a:t>reparacion</a:t>
            </a:r>
            <a:r>
              <a:rPr lang="en-US" dirty="0" smtClean="0">
                <a:latin typeface="Trebuchet MS" charset="0"/>
              </a:rPr>
              <a:t> o </a:t>
            </a:r>
            <a:r>
              <a:rPr lang="en-US" dirty="0" err="1" smtClean="0">
                <a:latin typeface="Trebuchet MS" charset="0"/>
              </a:rPr>
              <a:t>matenimiento</a:t>
            </a:r>
            <a:r>
              <a:rPr lang="en-US" dirty="0" smtClean="0">
                <a:latin typeface="Trebuchet MS" charset="0"/>
              </a:rPr>
              <a:t>.</a:t>
            </a:r>
            <a:r>
              <a:rPr lang="en-US" dirty="0">
                <a:latin typeface="Trebuchet MS" charset="0"/>
              </a:rPr>
              <a:t> </a:t>
            </a:r>
            <a:br>
              <a:rPr lang="en-US" dirty="0">
                <a:latin typeface="Trebuchet MS" charset="0"/>
              </a:rPr>
            </a:br>
            <a:r>
              <a:rPr lang="en-US" u="sng" dirty="0">
                <a:latin typeface="Trebuchet MS" charset="0"/>
              </a:rPr>
              <a:t/>
            </a:r>
            <a:br>
              <a:rPr lang="en-US" u="sng" dirty="0">
                <a:latin typeface="Trebuchet MS" charset="0"/>
              </a:rPr>
            </a:br>
            <a:r>
              <a:rPr lang="en-US" b="1" u="sng" dirty="0" err="1" smtClean="0">
                <a:latin typeface="Trebuchet MS" charset="0"/>
              </a:rPr>
              <a:t>Empleado</a:t>
            </a:r>
            <a:r>
              <a:rPr lang="en-US" b="1" u="sng" dirty="0" smtClean="0">
                <a:latin typeface="Trebuchet MS" charset="0"/>
              </a:rPr>
              <a:t> </a:t>
            </a:r>
            <a:r>
              <a:rPr lang="en-US" b="1" u="sng" dirty="0" err="1" smtClean="0">
                <a:latin typeface="Trebuchet MS" charset="0"/>
              </a:rPr>
              <a:t>Autorizado</a:t>
            </a:r>
            <a:r>
              <a:rPr lang="en-US" b="1" dirty="0" smtClean="0">
                <a:latin typeface="Trebuchet MS" charset="0"/>
              </a:rPr>
              <a:t> – </a:t>
            </a:r>
            <a:r>
              <a:rPr lang="en-US" dirty="0" err="1" smtClean="0">
                <a:latin typeface="Trebuchet MS" charset="0"/>
              </a:rPr>
              <a:t>Una</a:t>
            </a:r>
            <a:r>
              <a:rPr lang="en-US" dirty="0" smtClean="0">
                <a:latin typeface="Trebuchet MS" charset="0"/>
              </a:rPr>
              <a:t> persona </a:t>
            </a:r>
            <a:r>
              <a:rPr lang="en-US" dirty="0" err="1" smtClean="0">
                <a:latin typeface="Trebuchet MS" charset="0"/>
              </a:rPr>
              <a:t>que</a:t>
            </a:r>
            <a:r>
              <a:rPr lang="en-US" dirty="0" smtClean="0">
                <a:latin typeface="Trebuchet MS" charset="0"/>
              </a:rPr>
              <a:t> </a:t>
            </a:r>
            <a:r>
              <a:rPr lang="en-US" dirty="0" err="1" smtClean="0">
                <a:latin typeface="Trebuchet MS" charset="0"/>
              </a:rPr>
              <a:t>cierra</a:t>
            </a:r>
            <a:r>
              <a:rPr lang="en-US" dirty="0" smtClean="0">
                <a:latin typeface="Trebuchet MS" charset="0"/>
              </a:rPr>
              <a:t> o </a:t>
            </a:r>
            <a:r>
              <a:rPr lang="en-US" dirty="0" err="1" smtClean="0">
                <a:latin typeface="Trebuchet MS" charset="0"/>
              </a:rPr>
              <a:t>etiqueta</a:t>
            </a:r>
            <a:r>
              <a:rPr lang="en-US" dirty="0" smtClean="0">
                <a:latin typeface="Trebuchet MS" charset="0"/>
              </a:rPr>
              <a:t> a </a:t>
            </a:r>
            <a:r>
              <a:rPr lang="en-US" dirty="0" err="1" smtClean="0">
                <a:latin typeface="Trebuchet MS" charset="0"/>
              </a:rPr>
              <a:t>las</a:t>
            </a:r>
            <a:r>
              <a:rPr lang="en-US" dirty="0" smtClean="0">
                <a:latin typeface="Trebuchet MS" charset="0"/>
              </a:rPr>
              <a:t> </a:t>
            </a:r>
            <a:r>
              <a:rPr lang="en-US" dirty="0" err="1" smtClean="0">
                <a:latin typeface="Trebuchet MS" charset="0"/>
              </a:rPr>
              <a:t>maquinas</a:t>
            </a:r>
            <a:r>
              <a:rPr lang="en-US" dirty="0" smtClean="0">
                <a:latin typeface="Trebuchet MS" charset="0"/>
              </a:rPr>
              <a:t> o </a:t>
            </a:r>
            <a:r>
              <a:rPr lang="en-US" dirty="0" err="1" smtClean="0">
                <a:latin typeface="Trebuchet MS" charset="0"/>
              </a:rPr>
              <a:t>equipo</a:t>
            </a:r>
            <a:r>
              <a:rPr lang="en-US" dirty="0" smtClean="0">
                <a:latin typeface="Trebuchet MS" charset="0"/>
              </a:rPr>
              <a:t> </a:t>
            </a:r>
            <a:r>
              <a:rPr lang="en-US" dirty="0" err="1" smtClean="0">
                <a:latin typeface="Trebuchet MS" charset="0"/>
              </a:rPr>
              <a:t>para</a:t>
            </a:r>
            <a:r>
              <a:rPr lang="en-US" dirty="0" smtClean="0">
                <a:latin typeface="Trebuchet MS" charset="0"/>
              </a:rPr>
              <a:t> </a:t>
            </a:r>
            <a:r>
              <a:rPr lang="en-US" dirty="0" err="1" smtClean="0">
                <a:latin typeface="Trebuchet MS" charset="0"/>
              </a:rPr>
              <a:t>realizar</a:t>
            </a:r>
            <a:r>
              <a:rPr lang="en-US" dirty="0" smtClean="0">
                <a:latin typeface="Trebuchet MS" charset="0"/>
              </a:rPr>
              <a:t> </a:t>
            </a:r>
            <a:r>
              <a:rPr lang="en-US" dirty="0" err="1" smtClean="0">
                <a:latin typeface="Trebuchet MS" charset="0"/>
              </a:rPr>
              <a:t>mantenimiento</a:t>
            </a:r>
            <a:r>
              <a:rPr lang="en-US" dirty="0" smtClean="0">
                <a:latin typeface="Trebuchet MS" charset="0"/>
              </a:rPr>
              <a:t> en </a:t>
            </a:r>
            <a:r>
              <a:rPr lang="en-US" dirty="0" err="1" smtClean="0">
                <a:latin typeface="Trebuchet MS" charset="0"/>
              </a:rPr>
              <a:t>esa</a:t>
            </a:r>
            <a:r>
              <a:rPr lang="en-US" dirty="0" smtClean="0">
                <a:latin typeface="Trebuchet MS" charset="0"/>
              </a:rPr>
              <a:t> </a:t>
            </a:r>
            <a:r>
              <a:rPr lang="en-US" dirty="0" err="1" smtClean="0">
                <a:latin typeface="Trebuchet MS" charset="0"/>
              </a:rPr>
              <a:t>maquina</a:t>
            </a:r>
            <a:r>
              <a:rPr lang="en-US" dirty="0" smtClean="0">
                <a:latin typeface="Trebuchet MS" charset="0"/>
              </a:rPr>
              <a:t> o </a:t>
            </a:r>
            <a:r>
              <a:rPr lang="en-US" dirty="0" err="1" smtClean="0">
                <a:latin typeface="Trebuchet MS" charset="0"/>
              </a:rPr>
              <a:t>equipo</a:t>
            </a:r>
            <a:r>
              <a:rPr lang="en-US" dirty="0" smtClean="0">
                <a:latin typeface="Trebuchet MS" charset="0"/>
              </a:rPr>
              <a:t>. Un </a:t>
            </a:r>
            <a:r>
              <a:rPr lang="en-US" dirty="0" err="1" smtClean="0">
                <a:latin typeface="Trebuchet MS" charset="0"/>
              </a:rPr>
              <a:t>empleado</a:t>
            </a:r>
            <a:r>
              <a:rPr lang="en-US" dirty="0" smtClean="0">
                <a:latin typeface="Trebuchet MS" charset="0"/>
              </a:rPr>
              <a:t> </a:t>
            </a:r>
            <a:r>
              <a:rPr lang="en-US" dirty="0" err="1" smtClean="0">
                <a:latin typeface="Trebuchet MS" charset="0"/>
              </a:rPr>
              <a:t>efectuado</a:t>
            </a:r>
            <a:r>
              <a:rPr lang="en-US" dirty="0" smtClean="0">
                <a:latin typeface="Trebuchet MS" charset="0"/>
              </a:rPr>
              <a:t> se </a:t>
            </a:r>
            <a:r>
              <a:rPr lang="en-US" dirty="0" err="1" smtClean="0">
                <a:latin typeface="Trebuchet MS" charset="0"/>
              </a:rPr>
              <a:t>convierte</a:t>
            </a:r>
            <a:r>
              <a:rPr lang="en-US" dirty="0" smtClean="0">
                <a:latin typeface="Trebuchet MS" charset="0"/>
              </a:rPr>
              <a:t> en um </a:t>
            </a:r>
            <a:r>
              <a:rPr lang="en-US" dirty="0" err="1" smtClean="0">
                <a:latin typeface="Trebuchet MS" charset="0"/>
              </a:rPr>
              <a:t>empleado</a:t>
            </a:r>
            <a:r>
              <a:rPr lang="en-US" dirty="0" smtClean="0">
                <a:latin typeface="Trebuchet MS" charset="0"/>
              </a:rPr>
              <a:t> </a:t>
            </a:r>
            <a:r>
              <a:rPr lang="en-US" dirty="0" err="1" smtClean="0">
                <a:latin typeface="Trebuchet MS" charset="0"/>
              </a:rPr>
              <a:t>autorizado</a:t>
            </a:r>
            <a:r>
              <a:rPr lang="en-US" dirty="0" smtClean="0">
                <a:latin typeface="Trebuchet MS" charset="0"/>
              </a:rPr>
              <a:t> </a:t>
            </a:r>
            <a:r>
              <a:rPr lang="en-US" dirty="0" err="1" smtClean="0">
                <a:latin typeface="Trebuchet MS" charset="0"/>
              </a:rPr>
              <a:t>cuando</a:t>
            </a:r>
            <a:r>
              <a:rPr lang="en-US" dirty="0" smtClean="0">
                <a:latin typeface="Trebuchet MS" charset="0"/>
              </a:rPr>
              <a:t> </a:t>
            </a:r>
            <a:r>
              <a:rPr lang="en-US" dirty="0" err="1" smtClean="0">
                <a:latin typeface="Trebuchet MS" charset="0"/>
              </a:rPr>
              <a:t>sus</a:t>
            </a:r>
            <a:r>
              <a:rPr lang="en-US" dirty="0" smtClean="0">
                <a:latin typeface="Trebuchet MS" charset="0"/>
              </a:rPr>
              <a:t> </a:t>
            </a:r>
            <a:r>
              <a:rPr lang="en-US" dirty="0" err="1" smtClean="0">
                <a:latin typeface="Trebuchet MS" charset="0"/>
              </a:rPr>
              <a:t>deberes</a:t>
            </a:r>
            <a:r>
              <a:rPr lang="en-US" dirty="0" smtClean="0">
                <a:latin typeface="Trebuchet MS" charset="0"/>
              </a:rPr>
              <a:t> </a:t>
            </a:r>
            <a:r>
              <a:rPr lang="en-US" dirty="0" err="1" smtClean="0">
                <a:latin typeface="Trebuchet MS" charset="0"/>
              </a:rPr>
              <a:t>incluyen</a:t>
            </a:r>
            <a:r>
              <a:rPr lang="en-US" dirty="0" smtClean="0">
                <a:latin typeface="Trebuchet MS" charset="0"/>
              </a:rPr>
              <a:t> </a:t>
            </a:r>
            <a:r>
              <a:rPr lang="en-US" dirty="0" err="1" smtClean="0">
                <a:latin typeface="Trebuchet MS" charset="0"/>
              </a:rPr>
              <a:t>realizar</a:t>
            </a:r>
            <a:r>
              <a:rPr lang="en-US" dirty="0" smtClean="0">
                <a:latin typeface="Trebuchet MS" charset="0"/>
              </a:rPr>
              <a:t> </a:t>
            </a:r>
            <a:r>
              <a:rPr lang="en-US" dirty="0" err="1" smtClean="0">
                <a:latin typeface="Trebuchet MS" charset="0"/>
              </a:rPr>
              <a:t>manteniento</a:t>
            </a:r>
            <a:r>
              <a:rPr lang="en-US" dirty="0" smtClean="0">
                <a:latin typeface="Trebuchet MS" charset="0"/>
              </a:rPr>
              <a:t> </a:t>
            </a:r>
            <a:r>
              <a:rPr lang="en-US" dirty="0" err="1" smtClean="0">
                <a:latin typeface="Trebuchet MS" charset="0"/>
              </a:rPr>
              <a:t>baja</a:t>
            </a:r>
            <a:r>
              <a:rPr lang="en-US" dirty="0" smtClean="0">
                <a:latin typeface="Trebuchet MS" charset="0"/>
              </a:rPr>
              <a:t> la </a:t>
            </a:r>
            <a:r>
              <a:rPr lang="en-US" dirty="0" err="1" smtClean="0">
                <a:latin typeface="Trebuchet MS" charset="0"/>
              </a:rPr>
              <a:t>seccion</a:t>
            </a:r>
            <a:r>
              <a:rPr lang="en-US" dirty="0" smtClean="0">
                <a:latin typeface="Trebuchet MS" charset="0"/>
              </a:rPr>
              <a:t> </a:t>
            </a:r>
            <a:r>
              <a:rPr lang="en-US" dirty="0" err="1" smtClean="0">
                <a:latin typeface="Trebuchet MS" charset="0"/>
              </a:rPr>
              <a:t>mencionada</a:t>
            </a:r>
            <a:r>
              <a:rPr lang="en-US" smtClean="0">
                <a:latin typeface="Trebuchet MS" charset="0"/>
              </a:rPr>
              <a:t>.</a:t>
            </a:r>
            <a:r>
              <a:rPr lang="en-US" dirty="0">
                <a:latin typeface="Trebuchet MS" charset="0"/>
              </a:rPr>
              <a:t>  </a:t>
            </a:r>
            <a:endParaRPr lang="en-US" sz="3000" dirty="0">
              <a:latin typeface="Trebuchet MS" charset="0"/>
            </a:endParaRPr>
          </a:p>
          <a:p>
            <a:pPr lvl="1" eaLnBrk="1" hangingPunct="1"/>
            <a:endParaRPr lang="en-US" sz="2200" dirty="0">
              <a:latin typeface="Trebuchet M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err="1" smtClean="0">
                <a:latin typeface="Trebuchet MS" charset="0"/>
              </a:rPr>
              <a:t>Programa</a:t>
            </a:r>
            <a:r>
              <a:rPr lang="en-US" dirty="0" smtClean="0">
                <a:latin typeface="Trebuchet MS" charset="0"/>
              </a:rPr>
              <a:t> de Control de </a:t>
            </a:r>
            <a:r>
              <a:rPr lang="en-US" dirty="0" err="1" smtClean="0">
                <a:latin typeface="Trebuchet MS" charset="0"/>
              </a:rPr>
              <a:t>Energia</a:t>
            </a:r>
            <a:endParaRPr lang="en-US" dirty="0">
              <a:latin typeface="Trebuchet MS" charset="0"/>
            </a:endParaRPr>
          </a:p>
        </p:txBody>
      </p:sp>
      <p:sp>
        <p:nvSpPr>
          <p:cNvPr id="54275" name="Rectangle 3"/>
          <p:cNvSpPr>
            <a:spLocks noGrp="1" noChangeArrowheads="1"/>
          </p:cNvSpPr>
          <p:nvPr>
            <p:ph type="body" idx="1"/>
          </p:nvPr>
        </p:nvSpPr>
        <p:spPr>
          <a:xfrm>
            <a:off x="677864" y="2409825"/>
            <a:ext cx="9190755" cy="3852863"/>
          </a:xfrm>
        </p:spPr>
        <p:txBody>
          <a:bodyPr/>
          <a:lstStyle/>
          <a:p>
            <a:pPr eaLnBrk="1" hangingPunct="1">
              <a:spcBef>
                <a:spcPts val="1600"/>
              </a:spcBef>
            </a:pPr>
            <a:r>
              <a:rPr lang="en-US" dirty="0" smtClean="0"/>
              <a:t>Un </a:t>
            </a:r>
            <a:r>
              <a:rPr lang="en-US" dirty="0" err="1" smtClean="0"/>
              <a:t>programa</a:t>
            </a:r>
            <a:r>
              <a:rPr lang="en-US" dirty="0" smtClean="0"/>
              <a:t> de Control de </a:t>
            </a:r>
            <a:r>
              <a:rPr lang="en-US" dirty="0" err="1" smtClean="0"/>
              <a:t>Energia</a:t>
            </a:r>
            <a:r>
              <a:rPr lang="en-US" dirty="0" smtClean="0"/>
              <a:t> </a:t>
            </a:r>
            <a:r>
              <a:rPr lang="en-US" dirty="0" err="1" smtClean="0"/>
              <a:t>debe</a:t>
            </a:r>
            <a:r>
              <a:rPr lang="en-US" dirty="0" smtClean="0"/>
              <a:t> ser:</a:t>
            </a:r>
          </a:p>
          <a:p>
            <a:pPr eaLnBrk="1" hangingPunct="1">
              <a:spcBef>
                <a:spcPts val="1600"/>
              </a:spcBef>
            </a:pPr>
            <a:endParaRPr lang="en-US" dirty="0" smtClean="0"/>
          </a:p>
          <a:p>
            <a:pPr lvl="1" eaLnBrk="1" hangingPunct="1">
              <a:spcBef>
                <a:spcPts val="1600"/>
              </a:spcBef>
            </a:pPr>
            <a:r>
              <a:rPr lang="en-US" dirty="0" smtClean="0"/>
              <a:t>Control de </a:t>
            </a:r>
            <a:r>
              <a:rPr lang="en-US" dirty="0" err="1" smtClean="0"/>
              <a:t>energia</a:t>
            </a:r>
            <a:r>
              <a:rPr lang="en-US" dirty="0" smtClean="0"/>
              <a:t> </a:t>
            </a:r>
            <a:r>
              <a:rPr lang="en-US" dirty="0" err="1" smtClean="0"/>
              <a:t>para</a:t>
            </a:r>
            <a:r>
              <a:rPr lang="en-US" dirty="0" smtClean="0"/>
              <a:t> </a:t>
            </a:r>
            <a:r>
              <a:rPr lang="en-US" dirty="0" err="1" smtClean="0"/>
              <a:t>cada</a:t>
            </a:r>
            <a:r>
              <a:rPr lang="en-US" dirty="0" smtClean="0"/>
              <a:t> </a:t>
            </a:r>
            <a:r>
              <a:rPr lang="en-US" dirty="0" err="1" smtClean="0"/>
              <a:t>piesa</a:t>
            </a:r>
            <a:r>
              <a:rPr lang="en-US" dirty="0" smtClean="0"/>
              <a:t> de </a:t>
            </a:r>
            <a:r>
              <a:rPr lang="en-US" dirty="0" err="1" smtClean="0"/>
              <a:t>equipo</a:t>
            </a:r>
            <a:r>
              <a:rPr lang="en-US" dirty="0" smtClean="0"/>
              <a:t> y </a:t>
            </a:r>
            <a:r>
              <a:rPr lang="en-US" dirty="0" err="1" smtClean="0"/>
              <a:t>maquinaria</a:t>
            </a:r>
            <a:endParaRPr lang="en-US" dirty="0" smtClean="0"/>
          </a:p>
          <a:p>
            <a:pPr lvl="1" eaLnBrk="1" hangingPunct="1">
              <a:spcBef>
                <a:spcPts val="1600"/>
              </a:spcBef>
            </a:pPr>
            <a:r>
              <a:rPr lang="en-US" dirty="0" err="1" smtClean="0"/>
              <a:t>Identificasion</a:t>
            </a:r>
            <a:r>
              <a:rPr lang="en-US" dirty="0" smtClean="0"/>
              <a:t> de material y </a:t>
            </a:r>
            <a:r>
              <a:rPr lang="en-US" dirty="0" err="1" smtClean="0"/>
              <a:t>equipos</a:t>
            </a:r>
            <a:r>
              <a:rPr lang="en-US" dirty="0" smtClean="0"/>
              <a:t> (i.e. </a:t>
            </a:r>
            <a:r>
              <a:rPr lang="en-US" dirty="0" err="1" smtClean="0"/>
              <a:t>Cierrros</a:t>
            </a:r>
            <a:r>
              <a:rPr lang="en-US" dirty="0" smtClean="0"/>
              <a:t> y </a:t>
            </a:r>
            <a:r>
              <a:rPr lang="en-US" dirty="0" err="1" smtClean="0"/>
              <a:t>etiquetas</a:t>
            </a:r>
            <a:r>
              <a:rPr lang="en-US" dirty="0" smtClean="0"/>
              <a:t>) </a:t>
            </a:r>
          </a:p>
          <a:p>
            <a:pPr lvl="1" eaLnBrk="1" hangingPunct="1">
              <a:spcBef>
                <a:spcPts val="1600"/>
              </a:spcBef>
            </a:pPr>
            <a:r>
              <a:rPr lang="en-US" dirty="0" smtClean="0"/>
              <a:t>Como y </a:t>
            </a:r>
            <a:r>
              <a:rPr lang="en-US" dirty="0" err="1" smtClean="0"/>
              <a:t>cuando</a:t>
            </a:r>
            <a:r>
              <a:rPr lang="en-US" dirty="0" smtClean="0"/>
              <a:t> </a:t>
            </a:r>
            <a:r>
              <a:rPr lang="en-US" dirty="0" err="1" smtClean="0"/>
              <a:t>conducir</a:t>
            </a:r>
            <a:r>
              <a:rPr lang="en-US" dirty="0" smtClean="0"/>
              <a:t> </a:t>
            </a:r>
            <a:r>
              <a:rPr lang="en-US" dirty="0" err="1" smtClean="0"/>
              <a:t>las</a:t>
            </a:r>
            <a:r>
              <a:rPr lang="en-US" dirty="0" smtClean="0"/>
              <a:t> </a:t>
            </a:r>
            <a:r>
              <a:rPr lang="en-US" dirty="0" err="1" smtClean="0"/>
              <a:t>inpecciones</a:t>
            </a:r>
            <a:r>
              <a:rPr lang="en-US" dirty="0" smtClean="0"/>
              <a:t> </a:t>
            </a:r>
            <a:r>
              <a:rPr lang="en-US" dirty="0" err="1" smtClean="0"/>
              <a:t>necesarias</a:t>
            </a:r>
            <a:endParaRPr lang="en-US" dirty="0" smtClean="0"/>
          </a:p>
          <a:p>
            <a:pPr lvl="1" eaLnBrk="1" hangingPunct="1">
              <a:spcBef>
                <a:spcPts val="1600"/>
              </a:spcBef>
            </a:pPr>
            <a:r>
              <a:rPr lang="en-US" dirty="0" err="1" smtClean="0"/>
              <a:t>Entranamiento</a:t>
            </a:r>
            <a:r>
              <a:rPr lang="en-US" dirty="0" smtClean="0"/>
              <a:t> </a:t>
            </a:r>
            <a:r>
              <a:rPr lang="en-US" dirty="0" err="1" smtClean="0"/>
              <a:t>apropiado</a:t>
            </a:r>
            <a:r>
              <a:rPr lang="en-US" dirty="0" smtClean="0"/>
              <a:t> y </a:t>
            </a:r>
            <a:r>
              <a:rPr lang="en-US" dirty="0" err="1" smtClean="0"/>
              <a:t>comunicacion</a:t>
            </a:r>
            <a:r>
              <a:rPr lang="en-US" dirty="0" smtClean="0"/>
              <a:t> </a:t>
            </a:r>
            <a:endParaRPr lang="en-US" dirty="0">
              <a:latin typeface="Trebuchet MS" charset="0"/>
            </a:endParaRPr>
          </a:p>
        </p:txBody>
      </p:sp>
      <p:pic>
        <p:nvPicPr>
          <p:cNvPr id="76802" name="Picture 2" descr="Lockout Safety Procedure Station Kit"/>
          <p:cNvPicPr>
            <a:picLocks noChangeAspect="1" noChangeArrowheads="1"/>
          </p:cNvPicPr>
          <p:nvPr/>
        </p:nvPicPr>
        <p:blipFill>
          <a:blip r:embed="rId3" cstate="print"/>
          <a:srcRect/>
          <a:stretch>
            <a:fillRect/>
          </a:stretch>
        </p:blipFill>
        <p:spPr bwMode="auto">
          <a:xfrm>
            <a:off x="9890185" y="3010618"/>
            <a:ext cx="2194560"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Procedimientos</a:t>
            </a:r>
            <a:endParaRPr lang="en-US" dirty="0"/>
          </a:p>
        </p:txBody>
      </p:sp>
      <p:sp>
        <p:nvSpPr>
          <p:cNvPr id="3" name="Content Placeholder 2"/>
          <p:cNvSpPr>
            <a:spLocks noGrp="1"/>
          </p:cNvSpPr>
          <p:nvPr>
            <p:ph idx="1"/>
          </p:nvPr>
        </p:nvSpPr>
        <p:spPr>
          <a:xfrm>
            <a:off x="681038" y="2122098"/>
            <a:ext cx="10550554" cy="4244196"/>
          </a:xfrm>
        </p:spPr>
        <p:txBody>
          <a:bodyPr/>
          <a:lstStyle/>
          <a:p>
            <a:r>
              <a:rPr lang="en-US" dirty="0" err="1" smtClean="0"/>
              <a:t>Procedimientos</a:t>
            </a:r>
            <a:r>
              <a:rPr lang="en-US" dirty="0" smtClean="0"/>
              <a:t> </a:t>
            </a:r>
            <a:r>
              <a:rPr lang="en-US" dirty="0" err="1" smtClean="0"/>
              <a:t>seran</a:t>
            </a:r>
            <a:r>
              <a:rPr lang="en-US" dirty="0" smtClean="0"/>
              <a:t> </a:t>
            </a:r>
            <a:r>
              <a:rPr lang="en-US" dirty="0" err="1" smtClean="0"/>
              <a:t>desarollados</a:t>
            </a:r>
            <a:r>
              <a:rPr lang="en-US" dirty="0" smtClean="0"/>
              <a:t> y </a:t>
            </a:r>
            <a:r>
              <a:rPr lang="en-US" dirty="0" err="1" smtClean="0"/>
              <a:t>utilizados</a:t>
            </a:r>
            <a:r>
              <a:rPr lang="en-US" dirty="0" smtClean="0"/>
              <a:t> </a:t>
            </a:r>
            <a:r>
              <a:rPr lang="en-US" dirty="0" err="1" smtClean="0"/>
              <a:t>para</a:t>
            </a:r>
            <a:r>
              <a:rPr lang="en-US" dirty="0" smtClean="0"/>
              <a:t> el control de la </a:t>
            </a:r>
            <a:r>
              <a:rPr lang="en-US" dirty="0" err="1" smtClean="0"/>
              <a:t>energia</a:t>
            </a:r>
            <a:r>
              <a:rPr lang="en-US" dirty="0" smtClean="0"/>
              <a:t> </a:t>
            </a:r>
            <a:r>
              <a:rPr lang="en-US" dirty="0" err="1" smtClean="0"/>
              <a:t>que</a:t>
            </a:r>
            <a:r>
              <a:rPr lang="en-US" dirty="0" smtClean="0"/>
              <a:t> </a:t>
            </a:r>
            <a:r>
              <a:rPr lang="en-US" dirty="0" err="1" smtClean="0"/>
              <a:t>puede</a:t>
            </a:r>
            <a:r>
              <a:rPr lang="en-US" dirty="0" smtClean="0"/>
              <a:t> ser </a:t>
            </a:r>
            <a:r>
              <a:rPr lang="en-US" dirty="0" err="1" smtClean="0"/>
              <a:t>peligrosa</a:t>
            </a:r>
            <a:r>
              <a:rPr lang="en-US" dirty="0" smtClean="0"/>
              <a:t>.  </a:t>
            </a:r>
            <a:r>
              <a:rPr lang="en-US" dirty="0" err="1" smtClean="0"/>
              <a:t>Procedimientos</a:t>
            </a:r>
            <a:r>
              <a:rPr lang="en-US" dirty="0" smtClean="0"/>
              <a:t> </a:t>
            </a:r>
            <a:r>
              <a:rPr lang="en-US" dirty="0" err="1" smtClean="0"/>
              <a:t>deben</a:t>
            </a:r>
            <a:r>
              <a:rPr lang="en-US" dirty="0" smtClean="0"/>
              <a:t> </a:t>
            </a:r>
            <a:r>
              <a:rPr lang="en-US" dirty="0" err="1" smtClean="0"/>
              <a:t>incluir</a:t>
            </a:r>
            <a:r>
              <a:rPr lang="en-US" dirty="0" smtClean="0"/>
              <a:t> lo </a:t>
            </a:r>
            <a:r>
              <a:rPr lang="en-US" dirty="0" err="1" smtClean="0"/>
              <a:t>siguiente</a:t>
            </a:r>
            <a:r>
              <a:rPr lang="en-US" dirty="0" smtClean="0"/>
              <a:t>:</a:t>
            </a:r>
          </a:p>
          <a:p>
            <a:pPr>
              <a:buNone/>
            </a:pPr>
            <a:endParaRPr lang="en-US" sz="1800" dirty="0" smtClean="0"/>
          </a:p>
          <a:p>
            <a:pPr lvl="1"/>
            <a:r>
              <a:rPr lang="en-US" dirty="0" err="1" smtClean="0"/>
              <a:t>Una</a:t>
            </a:r>
            <a:r>
              <a:rPr lang="en-US" dirty="0" smtClean="0"/>
              <a:t> </a:t>
            </a:r>
            <a:r>
              <a:rPr lang="en-US" dirty="0" err="1" smtClean="0"/>
              <a:t>declaracion</a:t>
            </a:r>
            <a:r>
              <a:rPr lang="en-US" dirty="0" smtClean="0"/>
              <a:t> </a:t>
            </a:r>
            <a:r>
              <a:rPr lang="en-US" dirty="0" err="1" smtClean="0"/>
              <a:t>especifica</a:t>
            </a:r>
            <a:r>
              <a:rPr lang="en-US" dirty="0" smtClean="0"/>
              <a:t> del </a:t>
            </a:r>
            <a:r>
              <a:rPr lang="en-US" dirty="0" err="1" smtClean="0"/>
              <a:t>uso</a:t>
            </a:r>
            <a:r>
              <a:rPr lang="en-US" dirty="0" smtClean="0"/>
              <a:t> del </a:t>
            </a:r>
            <a:r>
              <a:rPr lang="en-US" dirty="0" err="1" smtClean="0"/>
              <a:t>procedimiento</a:t>
            </a:r>
            <a:endParaRPr lang="en-US" dirty="0" smtClean="0"/>
          </a:p>
          <a:p>
            <a:endParaRPr lang="en-US" sz="2000" dirty="0" smtClean="0"/>
          </a:p>
          <a:p>
            <a:pPr lvl="1"/>
            <a:r>
              <a:rPr lang="en-US" dirty="0" err="1" smtClean="0"/>
              <a:t>Procedimientos</a:t>
            </a:r>
            <a:r>
              <a:rPr lang="en-US" dirty="0" smtClean="0"/>
              <a:t> </a:t>
            </a:r>
            <a:r>
              <a:rPr lang="en-US" dirty="0" err="1" smtClean="0"/>
              <a:t>especificos</a:t>
            </a:r>
            <a:r>
              <a:rPr lang="en-US" dirty="0" smtClean="0"/>
              <a:t> </a:t>
            </a:r>
            <a:r>
              <a:rPr lang="en-US" dirty="0" err="1" smtClean="0"/>
              <a:t>para</a:t>
            </a:r>
            <a:r>
              <a:rPr lang="en-US" dirty="0" smtClean="0"/>
              <a:t> </a:t>
            </a:r>
            <a:r>
              <a:rPr lang="en-US" dirty="0" err="1" smtClean="0"/>
              <a:t>cerrar</a:t>
            </a:r>
            <a:r>
              <a:rPr lang="en-US" dirty="0" smtClean="0"/>
              <a:t>, </a:t>
            </a:r>
            <a:r>
              <a:rPr lang="en-US" dirty="0" err="1" smtClean="0"/>
              <a:t>aislar</a:t>
            </a:r>
            <a:r>
              <a:rPr lang="en-US" dirty="0" smtClean="0"/>
              <a:t>, </a:t>
            </a:r>
            <a:r>
              <a:rPr lang="en-US" dirty="0" err="1" smtClean="0"/>
              <a:t>bloquear</a:t>
            </a:r>
            <a:r>
              <a:rPr lang="en-US" dirty="0" smtClean="0"/>
              <a:t>  y </a:t>
            </a:r>
            <a:r>
              <a:rPr lang="en-US" dirty="0" err="1" smtClean="0"/>
              <a:t>asegurar</a:t>
            </a:r>
            <a:r>
              <a:rPr lang="en-US" dirty="0" smtClean="0"/>
              <a:t> </a:t>
            </a:r>
            <a:r>
              <a:rPr lang="en-US" dirty="0" err="1" smtClean="0"/>
              <a:t>maquinas</a:t>
            </a:r>
            <a:r>
              <a:rPr lang="en-US" dirty="0" smtClean="0"/>
              <a:t> o </a:t>
            </a:r>
            <a:r>
              <a:rPr lang="en-US" dirty="0" err="1" smtClean="0"/>
              <a:t>equipos</a:t>
            </a:r>
            <a:r>
              <a:rPr lang="en-US" dirty="0" smtClean="0"/>
              <a:t> </a:t>
            </a:r>
            <a:r>
              <a:rPr lang="en-US" dirty="0" err="1" smtClean="0"/>
              <a:t>para</a:t>
            </a:r>
            <a:r>
              <a:rPr lang="en-US" dirty="0" smtClean="0"/>
              <a:t> </a:t>
            </a:r>
            <a:r>
              <a:rPr lang="en-US" dirty="0" err="1" smtClean="0"/>
              <a:t>controlar</a:t>
            </a:r>
            <a:r>
              <a:rPr lang="en-US" dirty="0" smtClean="0"/>
              <a:t> la </a:t>
            </a:r>
            <a:r>
              <a:rPr lang="en-US" dirty="0" err="1" smtClean="0"/>
              <a:t>energia</a:t>
            </a:r>
            <a:r>
              <a:rPr lang="en-US" dirty="0" smtClean="0"/>
              <a:t> </a:t>
            </a:r>
            <a:r>
              <a:rPr lang="en-US" dirty="0" err="1" smtClean="0"/>
              <a:t>peligrosa</a:t>
            </a:r>
            <a:r>
              <a:rPr lang="en-US" dirty="0" smtClean="0"/>
              <a:t>.</a:t>
            </a:r>
          </a:p>
          <a:p>
            <a:endParaRPr lang="en-US" sz="2000" dirty="0" smtClean="0"/>
          </a:p>
          <a:p>
            <a:pPr lvl="1"/>
            <a:r>
              <a:rPr lang="en-US" dirty="0" err="1" smtClean="0"/>
              <a:t>Procedimiento</a:t>
            </a:r>
            <a:r>
              <a:rPr lang="en-US" dirty="0" smtClean="0"/>
              <a:t> </a:t>
            </a:r>
            <a:r>
              <a:rPr lang="en-US" dirty="0" err="1" smtClean="0"/>
              <a:t>especifico</a:t>
            </a:r>
            <a:r>
              <a:rPr lang="en-US" dirty="0" smtClean="0"/>
              <a:t> </a:t>
            </a:r>
            <a:r>
              <a:rPr lang="en-US" dirty="0" err="1" smtClean="0"/>
              <a:t>para</a:t>
            </a:r>
            <a:r>
              <a:rPr lang="en-US" dirty="0" smtClean="0"/>
              <a:t> los </a:t>
            </a:r>
            <a:r>
              <a:rPr lang="en-US" dirty="0" err="1" smtClean="0"/>
              <a:t>dispositivos</a:t>
            </a:r>
            <a:r>
              <a:rPr lang="en-US" dirty="0" smtClean="0"/>
              <a:t> de </a:t>
            </a:r>
            <a:r>
              <a:rPr lang="en-US" dirty="0" err="1" smtClean="0"/>
              <a:t>colocacion</a:t>
            </a:r>
            <a:r>
              <a:rPr lang="en-US" dirty="0" smtClean="0"/>
              <a:t>, </a:t>
            </a:r>
            <a:r>
              <a:rPr lang="en-US" dirty="0" err="1" smtClean="0"/>
              <a:t>retiro</a:t>
            </a:r>
            <a:r>
              <a:rPr lang="en-US" dirty="0" smtClean="0"/>
              <a:t> y </a:t>
            </a:r>
            <a:r>
              <a:rPr lang="en-US" dirty="0" err="1" smtClean="0"/>
              <a:t>translado</a:t>
            </a:r>
            <a:endParaRPr lang="en-US" dirty="0" smtClean="0"/>
          </a:p>
          <a:p>
            <a:endParaRPr lang="en-US" sz="2000" dirty="0" smtClean="0"/>
          </a:p>
          <a:p>
            <a:pPr lvl="1"/>
            <a:r>
              <a:rPr lang="en-US" dirty="0" err="1" smtClean="0"/>
              <a:t>Requisitos</a:t>
            </a:r>
            <a:r>
              <a:rPr lang="en-US" dirty="0" smtClean="0"/>
              <a:t> </a:t>
            </a:r>
            <a:r>
              <a:rPr lang="en-US" dirty="0" err="1" smtClean="0"/>
              <a:t>especificos</a:t>
            </a:r>
            <a:r>
              <a:rPr lang="en-US" dirty="0" smtClean="0"/>
              <a:t> </a:t>
            </a:r>
            <a:r>
              <a:rPr lang="en-US" dirty="0" err="1" smtClean="0"/>
              <a:t>para</a:t>
            </a:r>
            <a:r>
              <a:rPr lang="en-US" dirty="0" smtClean="0"/>
              <a:t> </a:t>
            </a:r>
            <a:r>
              <a:rPr lang="en-US" dirty="0" err="1" smtClean="0"/>
              <a:t>las</a:t>
            </a:r>
            <a:r>
              <a:rPr lang="en-US" dirty="0" smtClean="0"/>
              <a:t> </a:t>
            </a:r>
            <a:r>
              <a:rPr lang="en-US" dirty="0" err="1" smtClean="0"/>
              <a:t>pruebas</a:t>
            </a:r>
            <a:r>
              <a:rPr lang="en-US" dirty="0" smtClean="0"/>
              <a:t> de </a:t>
            </a:r>
            <a:r>
              <a:rPr lang="en-US" dirty="0" err="1" smtClean="0"/>
              <a:t>una</a:t>
            </a:r>
            <a:r>
              <a:rPr lang="en-US" dirty="0" smtClean="0"/>
              <a:t> </a:t>
            </a:r>
            <a:r>
              <a:rPr lang="en-US" dirty="0" err="1" smtClean="0"/>
              <a:t>maquina</a:t>
            </a:r>
            <a:r>
              <a:rPr lang="en-US" dirty="0" smtClean="0"/>
              <a:t> o </a:t>
            </a:r>
            <a:r>
              <a:rPr lang="en-US" dirty="0" err="1" smtClean="0"/>
              <a:t>equipo</a:t>
            </a:r>
            <a:r>
              <a:rPr lang="en-US" dirty="0" smtClean="0"/>
              <a:t> </a:t>
            </a:r>
            <a:r>
              <a:rPr lang="en-US" dirty="0" err="1" smtClean="0"/>
              <a:t>para</a:t>
            </a:r>
            <a:r>
              <a:rPr lang="en-US" dirty="0" smtClean="0"/>
              <a:t> </a:t>
            </a:r>
            <a:r>
              <a:rPr lang="en-US" dirty="0" err="1" smtClean="0"/>
              <a:t>verificar</a:t>
            </a:r>
            <a:r>
              <a:rPr lang="en-US" dirty="0" smtClean="0"/>
              <a:t> la </a:t>
            </a:r>
            <a:r>
              <a:rPr lang="en-US" dirty="0" err="1" smtClean="0"/>
              <a:t>eficacia</a:t>
            </a:r>
            <a:r>
              <a:rPr lang="en-US" dirty="0" smtClean="0"/>
              <a:t> del </a:t>
            </a:r>
            <a:r>
              <a:rPr lang="en-US" dirty="0" err="1" smtClean="0"/>
              <a:t>dispositivo</a:t>
            </a:r>
            <a:r>
              <a:rPr lang="en-US" dirty="0" smtClean="0"/>
              <a:t> y </a:t>
            </a:r>
            <a:r>
              <a:rPr lang="en-US" dirty="0" err="1" smtClean="0"/>
              <a:t>otras</a:t>
            </a:r>
            <a:r>
              <a:rPr lang="en-US" dirty="0" smtClean="0"/>
              <a:t> </a:t>
            </a:r>
            <a:r>
              <a:rPr lang="en-US" dirty="0" err="1" smtClean="0"/>
              <a:t>medidas</a:t>
            </a:r>
            <a:r>
              <a:rPr lang="en-US" dirty="0" smtClean="0"/>
              <a:t> de control de </a:t>
            </a:r>
            <a:r>
              <a:rPr lang="en-US" dirty="0" err="1" smtClean="0"/>
              <a:t>energia</a:t>
            </a:r>
            <a:r>
              <a:rPr lang="en-US" dirty="0" smtClean="0"/>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Materiales</a:t>
            </a:r>
            <a:r>
              <a:rPr lang="en-US" dirty="0" smtClean="0"/>
              <a:t> y </a:t>
            </a:r>
            <a:r>
              <a:rPr lang="en-US" dirty="0" err="1" smtClean="0"/>
              <a:t>equipo</a:t>
            </a:r>
            <a:r>
              <a:rPr lang="en-US" dirty="0" smtClean="0"/>
              <a:t> de </a:t>
            </a:r>
            <a:r>
              <a:rPr lang="en-US" dirty="0" err="1" smtClean="0"/>
              <a:t>proteccion</a:t>
            </a:r>
            <a:endParaRPr lang="en-US" dirty="0"/>
          </a:p>
        </p:txBody>
      </p:sp>
      <p:sp>
        <p:nvSpPr>
          <p:cNvPr id="3" name="Content Placeholder 2"/>
          <p:cNvSpPr>
            <a:spLocks noGrp="1"/>
          </p:cNvSpPr>
          <p:nvPr>
            <p:ph idx="1"/>
          </p:nvPr>
        </p:nvSpPr>
        <p:spPr>
          <a:xfrm>
            <a:off x="681037" y="2336800"/>
            <a:ext cx="10567807" cy="4202023"/>
          </a:xfrm>
        </p:spPr>
        <p:txBody>
          <a:bodyPr/>
          <a:lstStyle/>
          <a:p>
            <a:r>
              <a:rPr lang="en-US" dirty="0" err="1" smtClean="0"/>
              <a:t>Cerradores</a:t>
            </a:r>
            <a:r>
              <a:rPr lang="en-US" dirty="0" smtClean="0"/>
              <a:t>, </a:t>
            </a:r>
            <a:r>
              <a:rPr lang="en-US" dirty="0" err="1" smtClean="0"/>
              <a:t>etiquetas</a:t>
            </a:r>
            <a:r>
              <a:rPr lang="en-US" dirty="0" smtClean="0"/>
              <a:t>,  </a:t>
            </a:r>
            <a:r>
              <a:rPr lang="en-US" dirty="0" err="1" smtClean="0"/>
              <a:t>bloqueos</a:t>
            </a:r>
            <a:r>
              <a:rPr lang="en-US" dirty="0" smtClean="0"/>
              <a:t>, o </a:t>
            </a:r>
            <a:r>
              <a:rPr lang="en-US" dirty="0" err="1" smtClean="0"/>
              <a:t>otro</a:t>
            </a:r>
            <a:r>
              <a:rPr lang="en-US" dirty="0" smtClean="0"/>
              <a:t> </a:t>
            </a:r>
            <a:r>
              <a:rPr lang="en-US" dirty="0" err="1" smtClean="0"/>
              <a:t>equipo</a:t>
            </a:r>
            <a:r>
              <a:rPr lang="en-US" dirty="0" smtClean="0"/>
              <a:t> sera </a:t>
            </a:r>
            <a:r>
              <a:rPr lang="en-US" dirty="0" err="1" smtClean="0"/>
              <a:t>proporcionado</a:t>
            </a:r>
            <a:r>
              <a:rPr lang="en-US" dirty="0" smtClean="0"/>
              <a:t> </a:t>
            </a:r>
            <a:r>
              <a:rPr lang="en-US" dirty="0" err="1" smtClean="0"/>
              <a:t>por</a:t>
            </a:r>
            <a:r>
              <a:rPr lang="en-US" dirty="0" smtClean="0"/>
              <a:t> el </a:t>
            </a:r>
            <a:r>
              <a:rPr lang="en-US" dirty="0" err="1" smtClean="0"/>
              <a:t>empleador</a:t>
            </a:r>
            <a:r>
              <a:rPr lang="en-US" dirty="0" smtClean="0"/>
              <a:t> </a:t>
            </a:r>
            <a:r>
              <a:rPr lang="en-US" dirty="0" err="1" smtClean="0"/>
              <a:t>para</a:t>
            </a:r>
            <a:r>
              <a:rPr lang="en-US" dirty="0" smtClean="0"/>
              <a:t> </a:t>
            </a:r>
            <a:r>
              <a:rPr lang="en-US" dirty="0" err="1" smtClean="0"/>
              <a:t>aislar</a:t>
            </a:r>
            <a:r>
              <a:rPr lang="en-US" dirty="0" smtClean="0"/>
              <a:t>, </a:t>
            </a:r>
            <a:r>
              <a:rPr lang="en-US" dirty="0" err="1" smtClean="0"/>
              <a:t>asegurando</a:t>
            </a:r>
            <a:r>
              <a:rPr lang="en-US" dirty="0" smtClean="0"/>
              <a:t> y </a:t>
            </a:r>
            <a:r>
              <a:rPr lang="en-US" dirty="0" err="1" smtClean="0"/>
              <a:t>bloqueando</a:t>
            </a:r>
            <a:r>
              <a:rPr lang="en-US" dirty="0" smtClean="0"/>
              <a:t> </a:t>
            </a:r>
            <a:r>
              <a:rPr lang="en-US" dirty="0" err="1" smtClean="0"/>
              <a:t>maquinas</a:t>
            </a:r>
            <a:r>
              <a:rPr lang="en-US" dirty="0" smtClean="0"/>
              <a:t> o </a:t>
            </a:r>
            <a:r>
              <a:rPr lang="en-US" dirty="0" err="1" smtClean="0"/>
              <a:t>equipos</a:t>
            </a:r>
            <a:r>
              <a:rPr lang="en-US" dirty="0" smtClean="0"/>
              <a:t> de </a:t>
            </a:r>
            <a:r>
              <a:rPr lang="en-US" dirty="0" err="1" smtClean="0"/>
              <a:t>de</a:t>
            </a:r>
            <a:r>
              <a:rPr lang="en-US" dirty="0" smtClean="0"/>
              <a:t> </a:t>
            </a:r>
            <a:r>
              <a:rPr lang="en-US" dirty="0" err="1" smtClean="0"/>
              <a:t>fuente</a:t>
            </a:r>
            <a:r>
              <a:rPr lang="en-US" dirty="0" smtClean="0"/>
              <a:t> de </a:t>
            </a:r>
            <a:r>
              <a:rPr lang="en-US" dirty="0" err="1" smtClean="0"/>
              <a:t>energia</a:t>
            </a:r>
            <a:r>
              <a:rPr lang="en-US" dirty="0" smtClean="0"/>
              <a:t>.</a:t>
            </a:r>
          </a:p>
          <a:p>
            <a:endParaRPr lang="en-US" dirty="0" smtClean="0"/>
          </a:p>
          <a:p>
            <a:pPr lvl="1"/>
            <a:r>
              <a:rPr lang="en-US" dirty="0" smtClean="0"/>
              <a:t>Ser lo </a:t>
            </a:r>
            <a:r>
              <a:rPr lang="en-US" dirty="0" err="1" smtClean="0"/>
              <a:t>suficientemente</a:t>
            </a:r>
            <a:r>
              <a:rPr lang="en-US" dirty="0" smtClean="0"/>
              <a:t> </a:t>
            </a:r>
            <a:r>
              <a:rPr lang="en-US" dirty="0" err="1" smtClean="0"/>
              <a:t>resistente</a:t>
            </a:r>
            <a:r>
              <a:rPr lang="en-US" dirty="0" smtClean="0"/>
              <a:t> </a:t>
            </a:r>
            <a:r>
              <a:rPr lang="en-US" dirty="0" err="1" smtClean="0"/>
              <a:t>para</a:t>
            </a:r>
            <a:r>
              <a:rPr lang="en-US" dirty="0" smtClean="0"/>
              <a:t> </a:t>
            </a:r>
            <a:r>
              <a:rPr lang="en-US" dirty="0" err="1" smtClean="0"/>
              <a:t>soportar</a:t>
            </a:r>
            <a:r>
              <a:rPr lang="en-US" dirty="0" smtClean="0"/>
              <a:t> </a:t>
            </a:r>
            <a:r>
              <a:rPr lang="en-US" dirty="0" err="1" smtClean="0"/>
              <a:t>las</a:t>
            </a:r>
            <a:r>
              <a:rPr lang="en-US" dirty="0" smtClean="0"/>
              <a:t> </a:t>
            </a:r>
            <a:r>
              <a:rPr lang="en-US" dirty="0" err="1" smtClean="0"/>
              <a:t>condiciones</a:t>
            </a:r>
            <a:r>
              <a:rPr lang="en-US" dirty="0" smtClean="0"/>
              <a:t> de </a:t>
            </a:r>
            <a:r>
              <a:rPr lang="en-US" dirty="0" err="1" smtClean="0"/>
              <a:t>trabajo</a:t>
            </a:r>
            <a:r>
              <a:rPr lang="en-US" dirty="0" smtClean="0"/>
              <a:t> (</a:t>
            </a:r>
            <a:r>
              <a:rPr lang="en-US" dirty="0" err="1" smtClean="0"/>
              <a:t>clima</a:t>
            </a:r>
            <a:r>
              <a:rPr lang="en-US" dirty="0" smtClean="0"/>
              <a:t>, </a:t>
            </a:r>
            <a:r>
              <a:rPr lang="en-US" dirty="0" err="1" smtClean="0"/>
              <a:t>calor</a:t>
            </a:r>
            <a:r>
              <a:rPr lang="en-US" dirty="0" smtClean="0"/>
              <a:t>, etc)</a:t>
            </a:r>
          </a:p>
          <a:p>
            <a:pPr lvl="1"/>
            <a:endParaRPr lang="en-US" dirty="0" smtClean="0"/>
          </a:p>
          <a:p>
            <a:pPr lvl="1"/>
            <a:r>
              <a:rPr lang="en-US" dirty="0" err="1" smtClean="0"/>
              <a:t>Esrandarizados</a:t>
            </a:r>
            <a:r>
              <a:rPr lang="en-US" dirty="0" smtClean="0"/>
              <a:t>  y no </a:t>
            </a:r>
            <a:r>
              <a:rPr lang="en-US" dirty="0" err="1" smtClean="0"/>
              <a:t>usados</a:t>
            </a:r>
            <a:r>
              <a:rPr lang="en-US" dirty="0" smtClean="0"/>
              <a:t> </a:t>
            </a:r>
            <a:r>
              <a:rPr lang="en-US" dirty="0" err="1" smtClean="0"/>
              <a:t>para</a:t>
            </a:r>
            <a:r>
              <a:rPr lang="en-US" dirty="0" smtClean="0"/>
              <a:t> </a:t>
            </a:r>
            <a:r>
              <a:rPr lang="en-US" dirty="0" err="1" smtClean="0"/>
              <a:t>otros</a:t>
            </a:r>
            <a:r>
              <a:rPr lang="en-US" dirty="0" smtClean="0"/>
              <a:t> </a:t>
            </a:r>
            <a:r>
              <a:rPr lang="en-US" dirty="0" err="1" smtClean="0"/>
              <a:t>trabajos</a:t>
            </a:r>
            <a:r>
              <a:rPr lang="en-US" dirty="0" smtClean="0"/>
              <a:t> o </a:t>
            </a:r>
            <a:r>
              <a:rPr lang="en-US" dirty="0" err="1" smtClean="0"/>
              <a:t>tareas</a:t>
            </a:r>
            <a:endParaRPr lang="en-US" dirty="0" smtClean="0"/>
          </a:p>
          <a:p>
            <a:pPr lvl="1">
              <a:buNone/>
            </a:pPr>
            <a:endParaRPr lang="en-US" dirty="0" smtClean="0"/>
          </a:p>
          <a:p>
            <a:pPr lvl="1"/>
            <a:r>
              <a:rPr lang="en-US" dirty="0" smtClean="0"/>
              <a:t>Lo </a:t>
            </a:r>
            <a:r>
              <a:rPr lang="en-US" dirty="0" err="1" smtClean="0"/>
              <a:t>suficientemente</a:t>
            </a:r>
            <a:r>
              <a:rPr lang="en-US" dirty="0" smtClean="0"/>
              <a:t> </a:t>
            </a:r>
            <a:r>
              <a:rPr lang="en-US" dirty="0" err="1" smtClean="0"/>
              <a:t>sustancial</a:t>
            </a:r>
            <a:r>
              <a:rPr lang="en-US" dirty="0" smtClean="0"/>
              <a:t> </a:t>
            </a:r>
            <a:r>
              <a:rPr lang="en-US" dirty="0" err="1" smtClean="0"/>
              <a:t>como</a:t>
            </a:r>
            <a:r>
              <a:rPr lang="en-US" dirty="0" smtClean="0"/>
              <a:t> </a:t>
            </a:r>
            <a:r>
              <a:rPr lang="en-US" dirty="0" err="1" smtClean="0"/>
              <a:t>para</a:t>
            </a:r>
            <a:r>
              <a:rPr lang="en-US" dirty="0" smtClean="0"/>
              <a:t> </a:t>
            </a:r>
            <a:r>
              <a:rPr lang="en-US" dirty="0" err="1" smtClean="0"/>
              <a:t>evitar</a:t>
            </a:r>
            <a:r>
              <a:rPr lang="en-US" dirty="0" smtClean="0"/>
              <a:t> la </a:t>
            </a:r>
            <a:r>
              <a:rPr lang="en-US" dirty="0" err="1" smtClean="0"/>
              <a:t>eliminacion</a:t>
            </a:r>
            <a:r>
              <a:rPr lang="en-US" dirty="0" smtClean="0"/>
              <a:t> accidental</a:t>
            </a:r>
          </a:p>
          <a:p>
            <a:pPr lvl="1"/>
            <a:endParaRPr lang="en-US" dirty="0" smtClean="0"/>
          </a:p>
          <a:p>
            <a:pPr lvl="1"/>
            <a:r>
              <a:rPr lang="en-US" dirty="0" err="1" smtClean="0"/>
              <a:t>Identificar</a:t>
            </a:r>
            <a:r>
              <a:rPr lang="en-US" dirty="0" smtClean="0"/>
              <a:t> al </a:t>
            </a:r>
            <a:r>
              <a:rPr lang="en-US" dirty="0" err="1" smtClean="0"/>
              <a:t>empleado</a:t>
            </a:r>
            <a:r>
              <a:rPr lang="en-US" dirty="0" smtClean="0"/>
              <a:t> </a:t>
            </a:r>
            <a:r>
              <a:rPr lang="en-US" dirty="0" err="1" smtClean="0"/>
              <a:t>que</a:t>
            </a:r>
            <a:r>
              <a:rPr lang="en-US" dirty="0" smtClean="0"/>
              <a:t> ha </a:t>
            </a:r>
            <a:r>
              <a:rPr lang="en-US" dirty="0" err="1" smtClean="0"/>
              <a:t>intalado</a:t>
            </a:r>
            <a:r>
              <a:rPr lang="en-US" dirty="0" smtClean="0"/>
              <a:t> los </a:t>
            </a:r>
            <a:r>
              <a:rPr lang="en-US" dirty="0" err="1" smtClean="0"/>
              <a:t>dispositivos</a:t>
            </a:r>
            <a:r>
              <a:rPr lang="en-US" dirty="0" smtClean="0"/>
              <a:t> y </a:t>
            </a:r>
            <a:r>
              <a:rPr lang="en-US" dirty="0" err="1" smtClean="0"/>
              <a:t>dar</a:t>
            </a:r>
            <a:r>
              <a:rPr lang="en-US" dirty="0" smtClean="0"/>
              <a:t> </a:t>
            </a:r>
            <a:r>
              <a:rPr lang="en-US" dirty="0" err="1" smtClean="0"/>
              <a:t>avisos</a:t>
            </a:r>
            <a:r>
              <a:rPr lang="en-US" dirty="0" smtClean="0"/>
              <a:t> </a:t>
            </a:r>
            <a:r>
              <a:rPr lang="en-US" dirty="0" err="1" smtClean="0"/>
              <a:t>adecuados</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err="1" smtClean="0">
                <a:latin typeface="Trebuchet MS" charset="0"/>
              </a:rPr>
              <a:t>Implementar</a:t>
            </a:r>
            <a:r>
              <a:rPr lang="en-US" dirty="0" smtClean="0">
                <a:latin typeface="Trebuchet MS" charset="0"/>
              </a:rPr>
              <a:t> </a:t>
            </a:r>
            <a:r>
              <a:rPr lang="en-US" dirty="0" err="1" smtClean="0">
                <a:latin typeface="Trebuchet MS" charset="0"/>
              </a:rPr>
              <a:t>Inspecciones</a:t>
            </a:r>
            <a:r>
              <a:rPr lang="en-US" dirty="0" smtClean="0">
                <a:latin typeface="Trebuchet MS" charset="0"/>
              </a:rPr>
              <a:t> </a:t>
            </a:r>
            <a:endParaRPr lang="en-US" dirty="0">
              <a:latin typeface="Trebuchet MS" charset="0"/>
            </a:endParaRPr>
          </a:p>
        </p:txBody>
      </p:sp>
      <p:sp>
        <p:nvSpPr>
          <p:cNvPr id="28675" name="Rectangle 3"/>
          <p:cNvSpPr>
            <a:spLocks noGrp="1" noChangeArrowheads="1"/>
          </p:cNvSpPr>
          <p:nvPr>
            <p:ph type="body" idx="1"/>
          </p:nvPr>
        </p:nvSpPr>
        <p:spPr>
          <a:xfrm>
            <a:off x="677863" y="2409825"/>
            <a:ext cx="9871075" cy="3852863"/>
          </a:xfrm>
        </p:spPr>
        <p:txBody>
          <a:bodyPr rtlCol="0">
            <a:noAutofit/>
          </a:bodyPr>
          <a:lstStyle/>
          <a:p>
            <a:pPr marL="0" indent="0" eaLnBrk="1" fontAlgn="auto" hangingPunct="1">
              <a:spcAft>
                <a:spcPts val="0"/>
              </a:spcAft>
              <a:buFont typeface="Arial" panose="020B0604020202020204" pitchFamily="34" charset="0"/>
              <a:buNone/>
              <a:defRPr/>
            </a:pPr>
            <a:r>
              <a:rPr lang="en-US" dirty="0" smtClean="0">
                <a:ea typeface="+mn-ea"/>
                <a:cs typeface="+mn-cs"/>
              </a:rPr>
              <a:t>El </a:t>
            </a:r>
            <a:r>
              <a:rPr lang="en-US" dirty="0" err="1" smtClean="0">
                <a:ea typeface="+mn-ea"/>
                <a:cs typeface="+mn-cs"/>
              </a:rPr>
              <a:t>empleador</a:t>
            </a:r>
            <a:r>
              <a:rPr lang="en-US" dirty="0" smtClean="0">
                <a:ea typeface="+mn-ea"/>
                <a:cs typeface="+mn-cs"/>
              </a:rPr>
              <a:t> </a:t>
            </a:r>
            <a:r>
              <a:rPr lang="en-US" dirty="0" err="1" smtClean="0">
                <a:ea typeface="+mn-ea"/>
                <a:cs typeface="+mn-cs"/>
              </a:rPr>
              <a:t>debe</a:t>
            </a:r>
            <a:r>
              <a:rPr lang="en-US" dirty="0" smtClean="0">
                <a:ea typeface="+mn-ea"/>
                <a:cs typeface="+mn-cs"/>
              </a:rPr>
              <a:t> </a:t>
            </a:r>
            <a:r>
              <a:rPr lang="en-US" dirty="0" err="1" smtClean="0">
                <a:ea typeface="+mn-ea"/>
                <a:cs typeface="+mn-cs"/>
              </a:rPr>
              <a:t>realizar</a:t>
            </a:r>
            <a:r>
              <a:rPr lang="en-US" dirty="0" smtClean="0">
                <a:ea typeface="+mn-ea"/>
                <a:cs typeface="+mn-cs"/>
              </a:rPr>
              <a:t> </a:t>
            </a:r>
            <a:r>
              <a:rPr lang="en-US" dirty="0" err="1" smtClean="0">
                <a:ea typeface="+mn-ea"/>
                <a:cs typeface="+mn-cs"/>
              </a:rPr>
              <a:t>una</a:t>
            </a:r>
            <a:r>
              <a:rPr lang="en-US" dirty="0" smtClean="0">
                <a:ea typeface="+mn-ea"/>
                <a:cs typeface="+mn-cs"/>
              </a:rPr>
              <a:t> </a:t>
            </a:r>
            <a:r>
              <a:rPr lang="en-US" dirty="0" err="1" smtClean="0">
                <a:ea typeface="+mn-ea"/>
                <a:cs typeface="+mn-cs"/>
              </a:rPr>
              <a:t>inspeccion</a:t>
            </a:r>
            <a:r>
              <a:rPr lang="en-US" dirty="0" smtClean="0">
                <a:ea typeface="+mn-ea"/>
                <a:cs typeface="+mn-cs"/>
              </a:rPr>
              <a:t> </a:t>
            </a:r>
            <a:r>
              <a:rPr lang="en-US" dirty="0" err="1" smtClean="0">
                <a:ea typeface="+mn-ea"/>
                <a:cs typeface="+mn-cs"/>
              </a:rPr>
              <a:t>periodica</a:t>
            </a:r>
            <a:r>
              <a:rPr lang="en-US" dirty="0" smtClean="0">
                <a:ea typeface="+mn-ea"/>
                <a:cs typeface="+mn-cs"/>
              </a:rPr>
              <a:t> del </a:t>
            </a:r>
            <a:r>
              <a:rPr lang="en-US" dirty="0" err="1" smtClean="0">
                <a:ea typeface="+mn-ea"/>
                <a:cs typeface="+mn-cs"/>
              </a:rPr>
              <a:t>procedimiento</a:t>
            </a:r>
            <a:r>
              <a:rPr lang="en-US" dirty="0" smtClean="0">
                <a:ea typeface="+mn-ea"/>
                <a:cs typeface="+mn-cs"/>
              </a:rPr>
              <a:t> de control de </a:t>
            </a:r>
            <a:r>
              <a:rPr lang="en-US" dirty="0" err="1" smtClean="0">
                <a:ea typeface="+mn-ea"/>
                <a:cs typeface="+mn-cs"/>
              </a:rPr>
              <a:t>energia</a:t>
            </a:r>
            <a:r>
              <a:rPr lang="en-US" dirty="0" smtClean="0">
                <a:ea typeface="+mn-ea"/>
                <a:cs typeface="+mn-cs"/>
              </a:rPr>
              <a:t>, </a:t>
            </a:r>
            <a:r>
              <a:rPr lang="en-US" dirty="0" err="1" smtClean="0">
                <a:ea typeface="+mn-ea"/>
                <a:cs typeface="+mn-cs"/>
              </a:rPr>
              <a:t>por</a:t>
            </a:r>
            <a:r>
              <a:rPr lang="en-US" dirty="0" smtClean="0">
                <a:ea typeface="+mn-ea"/>
                <a:cs typeface="+mn-cs"/>
              </a:rPr>
              <a:t> lo </a:t>
            </a:r>
            <a:r>
              <a:rPr lang="en-US" dirty="0" err="1" smtClean="0">
                <a:ea typeface="+mn-ea"/>
                <a:cs typeface="+mn-cs"/>
              </a:rPr>
              <a:t>menos</a:t>
            </a:r>
            <a:r>
              <a:rPr lang="en-US" dirty="0" smtClean="0">
                <a:ea typeface="+mn-ea"/>
                <a:cs typeface="+mn-cs"/>
              </a:rPr>
              <a:t> </a:t>
            </a:r>
            <a:r>
              <a:rPr lang="en-US" dirty="0" err="1" smtClean="0">
                <a:ea typeface="+mn-ea"/>
                <a:cs typeface="+mn-cs"/>
              </a:rPr>
              <a:t>anualmente</a:t>
            </a:r>
            <a:r>
              <a:rPr lang="en-US" dirty="0" smtClean="0">
                <a:ea typeface="+mn-ea"/>
                <a:cs typeface="+mn-cs"/>
              </a:rPr>
              <a:t> </a:t>
            </a: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lvl="1" eaLnBrk="1" fontAlgn="auto" hangingPunct="1">
              <a:spcAft>
                <a:spcPts val="0"/>
              </a:spcAft>
              <a:buFont typeface="Arial" panose="020B0604020202020204" pitchFamily="34" charset="0"/>
              <a:buChar char="•"/>
              <a:defRPr/>
            </a:pPr>
            <a:r>
              <a:rPr lang="en-US" dirty="0" smtClean="0">
                <a:ea typeface="+mn-ea"/>
              </a:rPr>
              <a:t>Las </a:t>
            </a:r>
            <a:r>
              <a:rPr lang="en-US" dirty="0" err="1" smtClean="0">
                <a:ea typeface="+mn-ea"/>
              </a:rPr>
              <a:t>inspeccines</a:t>
            </a:r>
            <a:r>
              <a:rPr lang="en-US" dirty="0" smtClean="0">
                <a:ea typeface="+mn-ea"/>
              </a:rPr>
              <a:t> </a:t>
            </a:r>
            <a:r>
              <a:rPr lang="en-US" dirty="0" err="1" smtClean="0">
                <a:ea typeface="+mn-ea"/>
              </a:rPr>
              <a:t>deberan</a:t>
            </a:r>
            <a:r>
              <a:rPr lang="en-US" dirty="0" smtClean="0">
                <a:ea typeface="+mn-ea"/>
              </a:rPr>
              <a:t> ser </a:t>
            </a:r>
            <a:r>
              <a:rPr lang="en-US" dirty="0" err="1" smtClean="0">
                <a:ea typeface="+mn-ea"/>
              </a:rPr>
              <a:t>realizadas</a:t>
            </a:r>
            <a:r>
              <a:rPr lang="en-US" dirty="0" smtClean="0">
                <a:ea typeface="+mn-ea"/>
              </a:rPr>
              <a:t> </a:t>
            </a:r>
            <a:r>
              <a:rPr lang="en-US" dirty="0" err="1" smtClean="0">
                <a:ea typeface="+mn-ea"/>
              </a:rPr>
              <a:t>por</a:t>
            </a:r>
            <a:r>
              <a:rPr lang="en-US" dirty="0" smtClean="0">
                <a:ea typeface="+mn-ea"/>
              </a:rPr>
              <a:t> un </a:t>
            </a:r>
            <a:r>
              <a:rPr lang="en-US" dirty="0" err="1" smtClean="0">
                <a:ea typeface="+mn-ea"/>
              </a:rPr>
              <a:t>empleado</a:t>
            </a:r>
            <a:r>
              <a:rPr lang="en-US" dirty="0" smtClean="0">
                <a:ea typeface="+mn-ea"/>
              </a:rPr>
              <a:t> </a:t>
            </a:r>
            <a:r>
              <a:rPr lang="en-US" dirty="0" err="1" smtClean="0">
                <a:ea typeface="+mn-ea"/>
              </a:rPr>
              <a:t>autorizado</a:t>
            </a:r>
            <a:r>
              <a:rPr lang="en-US" dirty="0" smtClean="0">
                <a:ea typeface="+mn-ea"/>
              </a:rPr>
              <a:t> (</a:t>
            </a:r>
            <a:r>
              <a:rPr lang="en-US" dirty="0" err="1" smtClean="0">
                <a:ea typeface="+mn-ea"/>
              </a:rPr>
              <a:t>pero</a:t>
            </a:r>
            <a:r>
              <a:rPr lang="en-US" dirty="0" smtClean="0">
                <a:ea typeface="+mn-ea"/>
              </a:rPr>
              <a:t>  no </a:t>
            </a:r>
            <a:r>
              <a:rPr lang="en-US" dirty="0" err="1" smtClean="0">
                <a:ea typeface="+mn-ea"/>
              </a:rPr>
              <a:t>puede</a:t>
            </a:r>
            <a:r>
              <a:rPr lang="en-US" dirty="0" smtClean="0">
                <a:ea typeface="+mn-ea"/>
              </a:rPr>
              <a:t> ser el </a:t>
            </a:r>
            <a:r>
              <a:rPr lang="en-US" dirty="0" err="1" smtClean="0">
                <a:ea typeface="+mn-ea"/>
              </a:rPr>
              <a:t>mismo</a:t>
            </a:r>
            <a:r>
              <a:rPr lang="en-US" dirty="0" smtClean="0">
                <a:ea typeface="+mn-ea"/>
              </a:rPr>
              <a:t> </a:t>
            </a:r>
            <a:r>
              <a:rPr lang="en-US" dirty="0" err="1" smtClean="0">
                <a:ea typeface="+mn-ea"/>
              </a:rPr>
              <a:t>empleado</a:t>
            </a:r>
            <a:r>
              <a:rPr lang="en-US" dirty="0" smtClean="0">
                <a:ea typeface="+mn-ea"/>
              </a:rPr>
              <a:t> </a:t>
            </a:r>
            <a:r>
              <a:rPr lang="en-US" dirty="0" err="1" smtClean="0">
                <a:ea typeface="+mn-ea"/>
              </a:rPr>
              <a:t>utilizando</a:t>
            </a:r>
            <a:r>
              <a:rPr lang="en-US" dirty="0" smtClean="0">
                <a:ea typeface="+mn-ea"/>
              </a:rPr>
              <a:t> los </a:t>
            </a:r>
            <a:r>
              <a:rPr lang="en-US" dirty="0" err="1" smtClean="0">
                <a:ea typeface="+mn-ea"/>
              </a:rPr>
              <a:t>procedimientos</a:t>
            </a:r>
            <a:r>
              <a:rPr lang="en-US" dirty="0" smtClean="0">
                <a:ea typeface="+mn-ea"/>
              </a:rPr>
              <a:t> de control de </a:t>
            </a:r>
            <a:r>
              <a:rPr lang="en-US" dirty="0" err="1" smtClean="0">
                <a:ea typeface="+mn-ea"/>
              </a:rPr>
              <a:t>energia</a:t>
            </a:r>
            <a:r>
              <a:rPr lang="en-US" dirty="0" smtClean="0">
                <a:ea typeface="+mn-ea"/>
              </a:rPr>
              <a:t> </a:t>
            </a:r>
            <a:r>
              <a:rPr lang="en-US" dirty="0" err="1" smtClean="0">
                <a:ea typeface="+mn-ea"/>
              </a:rPr>
              <a:t>siendo</a:t>
            </a:r>
            <a:r>
              <a:rPr lang="en-US" dirty="0" smtClean="0">
                <a:ea typeface="+mn-ea"/>
              </a:rPr>
              <a:t> </a:t>
            </a:r>
            <a:r>
              <a:rPr lang="en-US" dirty="0" err="1" smtClean="0">
                <a:ea typeface="+mn-ea"/>
              </a:rPr>
              <a:t>intalados</a:t>
            </a:r>
            <a:r>
              <a:rPr lang="en-US" dirty="0" smtClean="0">
                <a:ea typeface="+mn-ea"/>
              </a:rPr>
              <a:t>)</a:t>
            </a:r>
            <a:endParaRPr lang="en-US" dirty="0" smtClean="0">
              <a:ea typeface="+mn-ea"/>
              <a:cs typeface="+mn-cs"/>
            </a:endParaRPr>
          </a:p>
          <a:p>
            <a:pPr lvl="1" eaLnBrk="1" fontAlgn="auto" hangingPunct="1">
              <a:spcAft>
                <a:spcPts val="0"/>
              </a:spcAft>
              <a:buFont typeface="Arial" panose="020B0604020202020204" pitchFamily="34" charset="0"/>
              <a:buChar char="•"/>
              <a:defRPr/>
            </a:pPr>
            <a:endParaRPr lang="en-US" dirty="0">
              <a:ea typeface="+mn-ea"/>
              <a:cs typeface="+mn-cs"/>
            </a:endParaRPr>
          </a:p>
          <a:p>
            <a:pPr lvl="1" eaLnBrk="1" fontAlgn="auto" hangingPunct="1">
              <a:spcAft>
                <a:spcPts val="0"/>
              </a:spcAft>
              <a:buFont typeface="Arial" panose="020B0604020202020204" pitchFamily="34" charset="0"/>
              <a:buChar char="•"/>
              <a:defRPr/>
            </a:pPr>
            <a:r>
              <a:rPr lang="en-US" dirty="0" smtClean="0">
                <a:ea typeface="+mn-ea"/>
              </a:rPr>
              <a:t>Las </a:t>
            </a:r>
            <a:r>
              <a:rPr lang="en-US" dirty="0" err="1" smtClean="0">
                <a:ea typeface="+mn-ea"/>
              </a:rPr>
              <a:t>inspecciones</a:t>
            </a:r>
            <a:r>
              <a:rPr lang="en-US" dirty="0" smtClean="0">
                <a:ea typeface="+mn-ea"/>
              </a:rPr>
              <a:t> </a:t>
            </a:r>
            <a:r>
              <a:rPr lang="en-US" dirty="0" err="1" smtClean="0">
                <a:ea typeface="+mn-ea"/>
              </a:rPr>
              <a:t>deben</a:t>
            </a:r>
            <a:r>
              <a:rPr lang="en-US" dirty="0" smtClean="0">
                <a:ea typeface="+mn-ea"/>
              </a:rPr>
              <a:t> </a:t>
            </a:r>
            <a:r>
              <a:rPr lang="en-US" dirty="0" err="1" smtClean="0">
                <a:ea typeface="+mn-ea"/>
              </a:rPr>
              <a:t>incluir</a:t>
            </a:r>
            <a:r>
              <a:rPr lang="en-US" dirty="0" smtClean="0">
                <a:ea typeface="+mn-ea"/>
              </a:rPr>
              <a:t> un </a:t>
            </a:r>
            <a:r>
              <a:rPr lang="en-US" dirty="0" err="1" smtClean="0">
                <a:ea typeface="+mn-ea"/>
              </a:rPr>
              <a:t>examino</a:t>
            </a:r>
            <a:r>
              <a:rPr lang="en-US" dirty="0" smtClean="0">
                <a:ea typeface="+mn-ea"/>
              </a:rPr>
              <a:t> de </a:t>
            </a:r>
            <a:r>
              <a:rPr lang="en-US" dirty="0" err="1" smtClean="0">
                <a:ea typeface="+mn-ea"/>
              </a:rPr>
              <a:t>las</a:t>
            </a:r>
            <a:r>
              <a:rPr lang="en-US" dirty="0" smtClean="0">
                <a:ea typeface="+mn-ea"/>
              </a:rPr>
              <a:t> </a:t>
            </a:r>
            <a:r>
              <a:rPr lang="en-US" dirty="0" err="1" smtClean="0">
                <a:ea typeface="+mn-ea"/>
              </a:rPr>
              <a:t>responsabilidades</a:t>
            </a:r>
            <a:r>
              <a:rPr lang="en-US" dirty="0" smtClean="0">
                <a:ea typeface="+mn-ea"/>
              </a:rPr>
              <a:t> de </a:t>
            </a:r>
            <a:r>
              <a:rPr lang="en-US" dirty="0" err="1" smtClean="0">
                <a:ea typeface="+mn-ea"/>
              </a:rPr>
              <a:t>ese</a:t>
            </a:r>
            <a:r>
              <a:rPr lang="en-US" dirty="0" smtClean="0">
                <a:ea typeface="+mn-ea"/>
              </a:rPr>
              <a:t> </a:t>
            </a:r>
            <a:r>
              <a:rPr lang="en-US" dirty="0" err="1" smtClean="0">
                <a:ea typeface="+mn-ea"/>
              </a:rPr>
              <a:t>empleado</a:t>
            </a:r>
            <a:r>
              <a:rPr lang="en-US" dirty="0" smtClean="0">
                <a:ea typeface="+mn-ea"/>
              </a:rPr>
              <a:t> </a:t>
            </a:r>
            <a:r>
              <a:rPr lang="en-US" dirty="0" err="1" smtClean="0">
                <a:ea typeface="+mn-ea"/>
              </a:rPr>
              <a:t>sobre</a:t>
            </a:r>
            <a:r>
              <a:rPr lang="en-US" dirty="0" smtClean="0">
                <a:ea typeface="+mn-ea"/>
              </a:rPr>
              <a:t> </a:t>
            </a:r>
            <a:r>
              <a:rPr lang="en-US" dirty="0" err="1" smtClean="0">
                <a:ea typeface="+mn-ea"/>
              </a:rPr>
              <a:t>procedimientos</a:t>
            </a:r>
            <a:r>
              <a:rPr lang="en-US" dirty="0" smtClean="0">
                <a:ea typeface="+mn-ea"/>
              </a:rPr>
              <a:t> de control de </a:t>
            </a:r>
            <a:r>
              <a:rPr lang="en-US" dirty="0" err="1" smtClean="0">
                <a:ea typeface="+mn-ea"/>
              </a:rPr>
              <a:t>energia</a:t>
            </a:r>
            <a:r>
              <a:rPr lang="en-US" dirty="0" smtClean="0">
                <a:ea typeface="+mn-ea"/>
              </a:rPr>
              <a:t> </a:t>
            </a:r>
            <a:r>
              <a:rPr lang="en-US" dirty="0" err="1" smtClean="0">
                <a:ea typeface="+mn-ea"/>
              </a:rPr>
              <a:t>siendo</a:t>
            </a:r>
            <a:r>
              <a:rPr lang="en-US" dirty="0" smtClean="0">
                <a:ea typeface="+mn-ea"/>
              </a:rPr>
              <a:t> </a:t>
            </a:r>
            <a:r>
              <a:rPr lang="en-US" dirty="0" err="1" smtClean="0">
                <a:ea typeface="+mn-ea"/>
              </a:rPr>
              <a:t>examinados</a:t>
            </a:r>
            <a:endParaRPr lang="en-US" dirty="0" smtClean="0">
              <a:ea typeface="+mn-ea"/>
              <a:cs typeface="+mn-cs"/>
            </a:endParaRPr>
          </a:p>
          <a:p>
            <a:pPr lvl="1" eaLnBrk="1" fontAlgn="auto" hangingPunct="1">
              <a:spcAft>
                <a:spcPts val="0"/>
              </a:spcAft>
              <a:buFont typeface="Arial" panose="020B0604020202020204" pitchFamily="34" charset="0"/>
              <a:buChar char="•"/>
              <a:defRPr/>
            </a:pPr>
            <a:endParaRPr lang="en-US" dirty="0">
              <a:ea typeface="+mn-ea"/>
              <a:cs typeface="+mn-cs"/>
            </a:endParaRPr>
          </a:p>
          <a:p>
            <a:pPr lvl="1" eaLnBrk="1" fontAlgn="auto" hangingPunct="1">
              <a:spcBef>
                <a:spcPts val="1600"/>
              </a:spcBef>
              <a:spcAft>
                <a:spcPts val="0"/>
              </a:spcAft>
              <a:buFont typeface="Arial" panose="020B0604020202020204" pitchFamily="34" charset="0"/>
              <a:buChar char="•"/>
              <a:defRPr/>
            </a:pPr>
            <a:r>
              <a:rPr lang="en-US" dirty="0" err="1" smtClean="0">
                <a:ea typeface="+mn-ea"/>
                <a:cs typeface="+mn-cs"/>
              </a:rPr>
              <a:t>Inspeccines</a:t>
            </a:r>
            <a:r>
              <a:rPr lang="en-US" dirty="0" smtClean="0">
                <a:ea typeface="+mn-ea"/>
                <a:cs typeface="+mn-cs"/>
              </a:rPr>
              <a:t> </a:t>
            </a:r>
            <a:r>
              <a:rPr lang="en-US" dirty="0" err="1" smtClean="0">
                <a:ea typeface="+mn-ea"/>
                <a:cs typeface="+mn-cs"/>
              </a:rPr>
              <a:t>deben</a:t>
            </a:r>
            <a:r>
              <a:rPr lang="en-US" dirty="0" smtClean="0">
                <a:ea typeface="+mn-ea"/>
                <a:cs typeface="+mn-cs"/>
              </a:rPr>
              <a:t> </a:t>
            </a:r>
            <a:r>
              <a:rPr lang="en-US" dirty="0" err="1" smtClean="0">
                <a:ea typeface="+mn-ea"/>
                <a:cs typeface="+mn-cs"/>
              </a:rPr>
              <a:t>corregir</a:t>
            </a:r>
            <a:r>
              <a:rPr lang="en-US" dirty="0" smtClean="0">
                <a:ea typeface="+mn-ea"/>
                <a:cs typeface="+mn-cs"/>
              </a:rPr>
              <a:t> </a:t>
            </a:r>
            <a:r>
              <a:rPr lang="en-US" dirty="0" err="1" smtClean="0">
                <a:ea typeface="+mn-ea"/>
                <a:cs typeface="+mn-cs"/>
              </a:rPr>
              <a:t>desviaciones</a:t>
            </a:r>
            <a:r>
              <a:rPr lang="en-US" dirty="0" smtClean="0">
                <a:ea typeface="+mn-ea"/>
                <a:cs typeface="+mn-cs"/>
              </a:rPr>
              <a:t> y </a:t>
            </a:r>
            <a:r>
              <a:rPr lang="en-US" dirty="0" err="1" smtClean="0">
                <a:ea typeface="+mn-ea"/>
                <a:cs typeface="+mn-cs"/>
              </a:rPr>
              <a:t>insufiencias</a:t>
            </a:r>
            <a:r>
              <a:rPr lang="en-US" dirty="0" smtClean="0">
                <a:ea typeface="+mn-ea"/>
                <a:cs typeface="+mn-cs"/>
              </a:rPr>
              <a:t> </a:t>
            </a:r>
            <a:r>
              <a:rPr lang="en-US" dirty="0" err="1" smtClean="0">
                <a:ea typeface="+mn-ea"/>
                <a:cs typeface="+mn-cs"/>
              </a:rPr>
              <a:t>identificadas</a:t>
            </a:r>
            <a:endParaRPr lang="en-US" dirty="0">
              <a:ea typeface="+mn-ea"/>
              <a:cs typeface="+mn-cs"/>
            </a:endParaRPr>
          </a:p>
          <a:p>
            <a:pPr marL="0" indent="0" eaLnBrk="1" fontAlgn="auto" hangingPunct="1">
              <a:spcBef>
                <a:spcPts val="1600"/>
              </a:spcBef>
              <a:spcAft>
                <a:spcPts val="0"/>
              </a:spcAft>
              <a:buFont typeface="Arial" panose="020B0604020202020204" pitchFamily="34" charset="0"/>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err="1" smtClean="0">
                <a:latin typeface="Trebuchet MS" charset="0"/>
              </a:rPr>
              <a:t>Objectivos</a:t>
            </a:r>
            <a:r>
              <a:rPr lang="en-US" baseline="0" dirty="0" smtClean="0">
                <a:latin typeface="Trebuchet MS" charset="0"/>
              </a:rPr>
              <a:t> / </a:t>
            </a:r>
            <a:r>
              <a:rPr lang="en-US" baseline="0" dirty="0" err="1" smtClean="0">
                <a:latin typeface="Trebuchet MS" charset="0"/>
              </a:rPr>
              <a:t>Resultados</a:t>
            </a:r>
            <a:endParaRPr lang="en-US" dirty="0">
              <a:latin typeface="Trebuchet MS" charset="0"/>
            </a:endParaRPr>
          </a:p>
        </p:txBody>
      </p:sp>
      <p:sp>
        <p:nvSpPr>
          <p:cNvPr id="3" name="Content Placeholder 2"/>
          <p:cNvSpPr>
            <a:spLocks noGrp="1"/>
          </p:cNvSpPr>
          <p:nvPr>
            <p:ph idx="1"/>
          </p:nvPr>
        </p:nvSpPr>
        <p:spPr>
          <a:xfrm>
            <a:off x="681037" y="2336800"/>
            <a:ext cx="10895611" cy="4202023"/>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sz="3100" dirty="0" smtClean="0">
                <a:ea typeface="+mn-ea"/>
                <a:cs typeface="+mn-cs"/>
              </a:rPr>
              <a:t>Al</a:t>
            </a:r>
            <a:r>
              <a:rPr lang="en-US" sz="3100" baseline="0" dirty="0" smtClean="0">
                <a:ea typeface="+mn-ea"/>
                <a:cs typeface="+mn-cs"/>
              </a:rPr>
              <a:t> fin de la </a:t>
            </a:r>
            <a:r>
              <a:rPr lang="en-US" sz="3100" baseline="0" dirty="0" err="1" smtClean="0">
                <a:ea typeface="+mn-ea"/>
                <a:cs typeface="+mn-cs"/>
              </a:rPr>
              <a:t>presentacion</a:t>
            </a:r>
            <a:r>
              <a:rPr lang="en-US" sz="3100" baseline="0" dirty="0" smtClean="0">
                <a:ea typeface="+mn-ea"/>
                <a:cs typeface="+mn-cs"/>
              </a:rPr>
              <a:t> los </a:t>
            </a:r>
            <a:r>
              <a:rPr lang="en-US" sz="3100" baseline="0" dirty="0" err="1" smtClean="0">
                <a:ea typeface="+mn-ea"/>
                <a:cs typeface="+mn-cs"/>
              </a:rPr>
              <a:t>estudiantes</a:t>
            </a:r>
            <a:r>
              <a:rPr lang="en-US" sz="3100" baseline="0" dirty="0" smtClean="0">
                <a:ea typeface="+mn-ea"/>
                <a:cs typeface="+mn-cs"/>
              </a:rPr>
              <a:t> </a:t>
            </a:r>
            <a:r>
              <a:rPr lang="en-US" sz="3100" baseline="0" dirty="0" err="1" smtClean="0">
                <a:ea typeface="+mn-ea"/>
                <a:cs typeface="+mn-cs"/>
              </a:rPr>
              <a:t>podran</a:t>
            </a:r>
            <a:r>
              <a:rPr lang="en-US" sz="3100" dirty="0" smtClean="0">
                <a:ea typeface="+mn-ea"/>
                <a:cs typeface="+mn-cs"/>
              </a:rPr>
              <a:t>:</a:t>
            </a:r>
          </a:p>
          <a:p>
            <a:pPr eaLnBrk="1" fontAlgn="auto" hangingPunct="1">
              <a:spcAft>
                <a:spcPts val="0"/>
              </a:spcAft>
              <a:buFont typeface="Arial" panose="020B0604020202020204" pitchFamily="34" charset="0"/>
              <a:buChar char="•"/>
              <a:defRPr/>
            </a:pPr>
            <a:endParaRPr lang="en-US" sz="2600" dirty="0" smtClean="0">
              <a:ea typeface="+mn-ea"/>
              <a:cs typeface="+mn-cs"/>
            </a:endParaRPr>
          </a:p>
          <a:p>
            <a:pPr lvl="1" eaLnBrk="1" fontAlgn="auto" hangingPunct="1">
              <a:spcAft>
                <a:spcPts val="0"/>
              </a:spcAft>
              <a:buFont typeface="Arial" panose="020B0604020202020204" pitchFamily="34" charset="0"/>
              <a:buChar char="•"/>
              <a:defRPr/>
            </a:pPr>
            <a:r>
              <a:rPr lang="en-US" sz="2600" dirty="0" err="1" smtClean="0"/>
              <a:t>Comprender</a:t>
            </a:r>
            <a:r>
              <a:rPr lang="en-US" sz="2600" baseline="0" dirty="0" smtClean="0"/>
              <a:t> la </a:t>
            </a:r>
            <a:r>
              <a:rPr lang="en-US" sz="2600" baseline="0" dirty="0" err="1" smtClean="0"/>
              <a:t>importancia</a:t>
            </a:r>
            <a:r>
              <a:rPr lang="en-US" sz="2600" baseline="0" dirty="0" smtClean="0"/>
              <a:t> de </a:t>
            </a:r>
            <a:r>
              <a:rPr lang="en-US" sz="2600" baseline="0" dirty="0" err="1" smtClean="0"/>
              <a:t>las</a:t>
            </a:r>
            <a:r>
              <a:rPr lang="en-US" sz="2600" baseline="0" dirty="0" smtClean="0"/>
              <a:t> </a:t>
            </a:r>
            <a:r>
              <a:rPr lang="en-US" sz="2600" baseline="0" dirty="0" err="1" smtClean="0"/>
              <a:t>practicas</a:t>
            </a:r>
            <a:r>
              <a:rPr lang="en-US" sz="2600" baseline="0" dirty="0" smtClean="0"/>
              <a:t> de </a:t>
            </a:r>
            <a:r>
              <a:rPr lang="en-US" sz="2600" baseline="0" dirty="0" err="1" smtClean="0"/>
              <a:t>proteccion</a:t>
            </a:r>
            <a:r>
              <a:rPr lang="en-US" sz="2600" baseline="0" dirty="0" smtClean="0"/>
              <a:t> y </a:t>
            </a:r>
            <a:r>
              <a:rPr lang="en-US" sz="2600" baseline="0" dirty="0" err="1" smtClean="0"/>
              <a:t>seguridad</a:t>
            </a:r>
            <a:r>
              <a:rPr lang="en-US" sz="2600" baseline="0" dirty="0" smtClean="0"/>
              <a:t> de la </a:t>
            </a:r>
            <a:r>
              <a:rPr lang="en-US" sz="2600" baseline="0" dirty="0" err="1" smtClean="0"/>
              <a:t>maquinaria</a:t>
            </a:r>
            <a:r>
              <a:rPr lang="en-US" sz="2600" baseline="0" dirty="0" smtClean="0"/>
              <a:t> de </a:t>
            </a:r>
            <a:r>
              <a:rPr lang="en-US" sz="2600" baseline="0" dirty="0" err="1" smtClean="0"/>
              <a:t>almacenamiento</a:t>
            </a:r>
            <a:r>
              <a:rPr lang="en-US" sz="2600" baseline="0" dirty="0" smtClean="0"/>
              <a:t>.</a:t>
            </a:r>
            <a:endParaRPr lang="en-US" sz="2600" dirty="0" smtClean="0"/>
          </a:p>
          <a:p>
            <a:pPr lvl="1" eaLnBrk="1" fontAlgn="auto" hangingPunct="1">
              <a:spcAft>
                <a:spcPts val="0"/>
              </a:spcAft>
              <a:buFont typeface="Arial" panose="020B0604020202020204" pitchFamily="34" charset="0"/>
              <a:buChar char="•"/>
              <a:defRPr/>
            </a:pPr>
            <a:endParaRPr lang="en-US" sz="2600" dirty="0" smtClean="0"/>
          </a:p>
          <a:p>
            <a:pPr lvl="1" eaLnBrk="1" fontAlgn="auto" hangingPunct="1">
              <a:spcAft>
                <a:spcPts val="0"/>
              </a:spcAft>
              <a:buFont typeface="Arial" panose="020B0604020202020204" pitchFamily="34" charset="0"/>
              <a:buChar char="•"/>
              <a:defRPr/>
            </a:pPr>
            <a:r>
              <a:rPr lang="en-US" sz="2600" dirty="0" err="1" smtClean="0"/>
              <a:t>Tener</a:t>
            </a:r>
            <a:r>
              <a:rPr lang="en-US" sz="2600" baseline="0" dirty="0" smtClean="0"/>
              <a:t> </a:t>
            </a:r>
            <a:r>
              <a:rPr lang="en-US" sz="2600" baseline="0" dirty="0" err="1" smtClean="0"/>
              <a:t>mejor</a:t>
            </a:r>
            <a:r>
              <a:rPr lang="en-US" sz="2600" baseline="0" dirty="0" smtClean="0"/>
              <a:t> </a:t>
            </a:r>
            <a:r>
              <a:rPr lang="en-US" sz="2600" baseline="0" dirty="0" err="1" smtClean="0"/>
              <a:t>entendimiento</a:t>
            </a:r>
            <a:r>
              <a:rPr lang="en-US" sz="2600" baseline="0" dirty="0" smtClean="0"/>
              <a:t> </a:t>
            </a:r>
            <a:r>
              <a:rPr lang="en-US" sz="2600" baseline="0" dirty="0" err="1" smtClean="0"/>
              <a:t>sobre</a:t>
            </a:r>
            <a:r>
              <a:rPr lang="en-US" sz="2600" baseline="0" dirty="0" smtClean="0"/>
              <a:t> la </a:t>
            </a:r>
            <a:r>
              <a:rPr lang="en-US" sz="2600" baseline="0" dirty="0" err="1" smtClean="0"/>
              <a:t>importancia</a:t>
            </a:r>
            <a:r>
              <a:rPr lang="en-US" sz="2600" baseline="0" dirty="0" smtClean="0"/>
              <a:t> del </a:t>
            </a:r>
            <a:r>
              <a:rPr lang="en-US" sz="2600" baseline="0" dirty="0" err="1" smtClean="0"/>
              <a:t>aislamiento</a:t>
            </a:r>
            <a:r>
              <a:rPr lang="en-US" sz="2600" baseline="0" dirty="0" smtClean="0"/>
              <a:t> de la </a:t>
            </a:r>
            <a:r>
              <a:rPr lang="en-US" sz="2600" baseline="0" dirty="0" err="1" smtClean="0"/>
              <a:t>energia</a:t>
            </a:r>
            <a:r>
              <a:rPr lang="en-US" sz="2600" baseline="0" dirty="0" smtClean="0"/>
              <a:t> en </a:t>
            </a:r>
            <a:r>
              <a:rPr lang="en-US" sz="2600" baseline="0" dirty="0" err="1" smtClean="0"/>
              <a:t>operaciones</a:t>
            </a:r>
            <a:r>
              <a:rPr lang="en-US" sz="2600" baseline="0" dirty="0" smtClean="0"/>
              <a:t> de </a:t>
            </a:r>
            <a:r>
              <a:rPr lang="en-US" sz="2600" baseline="0" dirty="0" err="1" smtClean="0"/>
              <a:t>almacenamiento</a:t>
            </a:r>
            <a:r>
              <a:rPr lang="en-US" sz="2600" baseline="0" dirty="0" smtClean="0"/>
              <a:t>.</a:t>
            </a:r>
            <a:endParaRPr lang="en-US" sz="2600" dirty="0" smtClean="0"/>
          </a:p>
          <a:p>
            <a:pPr lvl="1" eaLnBrk="1" fontAlgn="auto" hangingPunct="1">
              <a:spcAft>
                <a:spcPts val="0"/>
              </a:spcAft>
              <a:buFont typeface="Arial" panose="020B0604020202020204" pitchFamily="34" charset="0"/>
              <a:buChar char="•"/>
              <a:defRPr/>
            </a:pPr>
            <a:endParaRPr lang="en-US" sz="2600" dirty="0" smtClean="0"/>
          </a:p>
          <a:p>
            <a:pPr lvl="1" eaLnBrk="1" fontAlgn="auto" hangingPunct="1">
              <a:spcAft>
                <a:spcPts val="0"/>
              </a:spcAft>
              <a:buFont typeface="Arial" panose="020B0604020202020204" pitchFamily="34" charset="0"/>
              <a:buChar char="•"/>
              <a:defRPr/>
            </a:pPr>
            <a:r>
              <a:rPr lang="es-ES" sz="2600" dirty="0" smtClean="0">
                <a:ea typeface="+mn-ea"/>
              </a:rPr>
              <a:t>Entender cuando una situación requiere el uso del procedimiento de bloqueo y etiquetado.</a:t>
            </a:r>
            <a:endParaRPr lang="en-US" sz="2600" dirty="0" smtClean="0">
              <a:ea typeface="+mn-ea"/>
            </a:endParaRPr>
          </a:p>
          <a:p>
            <a:pPr lvl="1" eaLnBrk="1" fontAlgn="auto" hangingPunct="1">
              <a:spcAft>
                <a:spcPts val="0"/>
              </a:spcAft>
              <a:buFont typeface="Arial" panose="020B0604020202020204" pitchFamily="34" charset="0"/>
              <a:buChar char="•"/>
              <a:defRPr/>
            </a:pPr>
            <a:endParaRPr lang="en-US" sz="2600" dirty="0" smtClean="0">
              <a:ea typeface="+mn-ea"/>
            </a:endParaRPr>
          </a:p>
          <a:p>
            <a:pPr lvl="1" eaLnBrk="1" fontAlgn="auto" hangingPunct="1">
              <a:spcAft>
                <a:spcPts val="0"/>
              </a:spcAft>
              <a:buFont typeface="Arial" panose="020B0604020202020204" pitchFamily="34" charset="0"/>
              <a:buChar char="•"/>
              <a:defRPr/>
            </a:pPr>
            <a:r>
              <a:rPr lang="en-US" sz="2600" dirty="0" err="1" smtClean="0">
                <a:ea typeface="+mn-ea"/>
              </a:rPr>
              <a:t>Entender</a:t>
            </a:r>
            <a:r>
              <a:rPr lang="en-US" sz="2600" baseline="0" dirty="0" smtClean="0">
                <a:ea typeface="+mn-ea"/>
              </a:rPr>
              <a:t> </a:t>
            </a:r>
            <a:r>
              <a:rPr lang="en-US" sz="2600" baseline="0" dirty="0" err="1" smtClean="0">
                <a:ea typeface="+mn-ea"/>
              </a:rPr>
              <a:t>cuando</a:t>
            </a:r>
            <a:r>
              <a:rPr lang="en-US" sz="2600" baseline="0" dirty="0" smtClean="0">
                <a:ea typeface="+mn-ea"/>
              </a:rPr>
              <a:t> </a:t>
            </a:r>
            <a:r>
              <a:rPr lang="en-US" sz="2600" baseline="0" dirty="0" err="1" smtClean="0">
                <a:ea typeface="+mn-ea"/>
              </a:rPr>
              <a:t>una</a:t>
            </a:r>
            <a:r>
              <a:rPr lang="en-US" sz="2600" baseline="0" dirty="0" smtClean="0">
                <a:ea typeface="+mn-ea"/>
              </a:rPr>
              <a:t> </a:t>
            </a:r>
            <a:r>
              <a:rPr lang="en-US" sz="2600" baseline="0" dirty="0" err="1" smtClean="0">
                <a:ea typeface="+mn-ea"/>
              </a:rPr>
              <a:t>multa</a:t>
            </a:r>
            <a:r>
              <a:rPr lang="en-US" sz="2600" baseline="0" dirty="0" smtClean="0">
                <a:ea typeface="+mn-ea"/>
              </a:rPr>
              <a:t> </a:t>
            </a:r>
            <a:r>
              <a:rPr lang="en-US" sz="2600" baseline="0" dirty="0" err="1" smtClean="0">
                <a:ea typeface="+mn-ea"/>
              </a:rPr>
              <a:t>requiere</a:t>
            </a:r>
            <a:r>
              <a:rPr lang="en-US" sz="2600" baseline="0" dirty="0" smtClean="0">
                <a:ea typeface="+mn-ea"/>
              </a:rPr>
              <a:t> el </a:t>
            </a:r>
            <a:r>
              <a:rPr lang="en-US" sz="2600" baseline="0" dirty="0" err="1" smtClean="0">
                <a:ea typeface="+mn-ea"/>
              </a:rPr>
              <a:t>uso</a:t>
            </a:r>
            <a:r>
              <a:rPr lang="en-US" sz="2600" baseline="0" dirty="0" smtClean="0">
                <a:ea typeface="+mn-ea"/>
              </a:rPr>
              <a:t> del </a:t>
            </a:r>
            <a:r>
              <a:rPr lang="en-US" sz="2600" baseline="0" dirty="0" err="1" smtClean="0">
                <a:ea typeface="+mn-ea"/>
              </a:rPr>
              <a:t>procedimiento</a:t>
            </a:r>
            <a:r>
              <a:rPr lang="en-US" sz="2600" baseline="0" dirty="0" smtClean="0">
                <a:ea typeface="+mn-ea"/>
              </a:rPr>
              <a:t> de </a:t>
            </a:r>
            <a:r>
              <a:rPr lang="en-US" sz="2600" baseline="0" dirty="0" err="1" smtClean="0">
                <a:ea typeface="+mn-ea"/>
              </a:rPr>
              <a:t>bloque</a:t>
            </a:r>
            <a:r>
              <a:rPr lang="en-US" sz="2600" baseline="0" dirty="0" smtClean="0">
                <a:ea typeface="+mn-ea"/>
              </a:rPr>
              <a:t> y </a:t>
            </a:r>
            <a:r>
              <a:rPr lang="en-US" sz="2600" baseline="0" dirty="0" err="1" smtClean="0">
                <a:ea typeface="+mn-ea"/>
              </a:rPr>
              <a:t>etiquetado</a:t>
            </a:r>
            <a:r>
              <a:rPr lang="en-US" sz="2600" baseline="0" dirty="0" smtClean="0">
                <a:ea typeface="+mn-ea"/>
              </a:rPr>
              <a:t>.</a:t>
            </a:r>
            <a:endParaRPr lang="en-US" sz="2600" dirty="0" smtClean="0">
              <a:ea typeface="+mn-ea"/>
            </a:endParaRPr>
          </a:p>
          <a:p>
            <a:pPr lvl="1" eaLnBrk="1" fontAlgn="auto" hangingPunct="1">
              <a:spcAft>
                <a:spcPts val="0"/>
              </a:spcAft>
              <a:buNone/>
              <a:defRPr/>
            </a:pPr>
            <a:endParaRPr lang="en-US" dirty="0" smtClean="0">
              <a:ea typeface="+mn-ea"/>
            </a:endParaRPr>
          </a:p>
          <a:p>
            <a:pPr lvl="1" eaLnBrk="1" fontAlgn="auto" hangingPunct="1">
              <a:spcAft>
                <a:spcPts val="0"/>
              </a:spcAft>
              <a:buFont typeface="Arial" panose="020B0604020202020204" pitchFamily="34" charset="0"/>
              <a:buNone/>
              <a:defRPr/>
            </a:pPr>
            <a:r>
              <a:rPr lang="en-US" dirty="0" smtClean="0">
                <a:ea typeface="+mn-ea"/>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err="1" smtClean="0">
                <a:latin typeface="Trebuchet MS" charset="0"/>
              </a:rPr>
              <a:t>Programa</a:t>
            </a:r>
            <a:r>
              <a:rPr lang="en-US" dirty="0" smtClean="0">
                <a:latin typeface="Trebuchet MS" charset="0"/>
              </a:rPr>
              <a:t> de </a:t>
            </a:r>
            <a:r>
              <a:rPr lang="en-US" dirty="0" err="1" smtClean="0">
                <a:latin typeface="Trebuchet MS" charset="0"/>
              </a:rPr>
              <a:t>entrenamiento</a:t>
            </a:r>
            <a:r>
              <a:rPr lang="en-US" dirty="0" smtClean="0">
                <a:latin typeface="Trebuchet MS" charset="0"/>
              </a:rPr>
              <a:t> de </a:t>
            </a:r>
            <a:r>
              <a:rPr lang="en-US" dirty="0" err="1" smtClean="0">
                <a:latin typeface="Trebuchet MS" charset="0"/>
              </a:rPr>
              <a:t>cerredo</a:t>
            </a:r>
            <a:r>
              <a:rPr lang="en-US" dirty="0" smtClean="0">
                <a:latin typeface="Trebuchet MS" charset="0"/>
              </a:rPr>
              <a:t> y </a:t>
            </a:r>
            <a:r>
              <a:rPr lang="en-US" dirty="0" err="1" smtClean="0">
                <a:latin typeface="Trebuchet MS" charset="0"/>
              </a:rPr>
              <a:t>etiquetado</a:t>
            </a:r>
            <a:endParaRPr lang="en-US" dirty="0">
              <a:latin typeface="Trebuchet MS" charset="0"/>
            </a:endParaRPr>
          </a:p>
        </p:txBody>
      </p:sp>
      <p:sp>
        <p:nvSpPr>
          <p:cNvPr id="28675" name="Rectangle 3"/>
          <p:cNvSpPr>
            <a:spLocks noGrp="1" noChangeArrowheads="1"/>
          </p:cNvSpPr>
          <p:nvPr>
            <p:ph type="body" idx="1"/>
          </p:nvPr>
        </p:nvSpPr>
        <p:spPr>
          <a:xfrm>
            <a:off x="715964" y="2492375"/>
            <a:ext cx="8203749" cy="3530600"/>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en-US" sz="2800" dirty="0" err="1" smtClean="0">
                <a:ea typeface="+mn-ea"/>
                <a:cs typeface="+mn-cs"/>
              </a:rPr>
              <a:t>Empleados</a:t>
            </a:r>
            <a:r>
              <a:rPr lang="en-US" sz="2800" dirty="0" smtClean="0">
                <a:ea typeface="+mn-ea"/>
                <a:cs typeface="+mn-cs"/>
              </a:rPr>
              <a:t> </a:t>
            </a:r>
            <a:r>
              <a:rPr lang="en-US" sz="2800" dirty="0" err="1" smtClean="0">
                <a:ea typeface="+mn-ea"/>
                <a:cs typeface="+mn-cs"/>
              </a:rPr>
              <a:t>estan</a:t>
            </a:r>
            <a:r>
              <a:rPr lang="en-US" sz="2800" dirty="0" smtClean="0">
                <a:ea typeface="+mn-ea"/>
                <a:cs typeface="+mn-cs"/>
              </a:rPr>
              <a:t> </a:t>
            </a:r>
            <a:r>
              <a:rPr lang="en-US" sz="2800" dirty="0" err="1" smtClean="0">
                <a:ea typeface="+mn-ea"/>
                <a:cs typeface="+mn-cs"/>
              </a:rPr>
              <a:t>obligados</a:t>
            </a:r>
            <a:r>
              <a:rPr lang="en-US" sz="2800" dirty="0" smtClean="0">
                <a:ea typeface="+mn-ea"/>
                <a:cs typeface="+mn-cs"/>
              </a:rPr>
              <a:t> a </a:t>
            </a:r>
            <a:r>
              <a:rPr lang="en-US" sz="2800" dirty="0" err="1" smtClean="0">
                <a:ea typeface="+mn-ea"/>
                <a:cs typeface="+mn-cs"/>
              </a:rPr>
              <a:t>establecer</a:t>
            </a:r>
            <a:r>
              <a:rPr lang="en-US" sz="2800" dirty="0" smtClean="0">
                <a:ea typeface="+mn-ea"/>
                <a:cs typeface="+mn-cs"/>
              </a:rPr>
              <a:t> un </a:t>
            </a:r>
            <a:r>
              <a:rPr lang="en-US" sz="2800" dirty="0" err="1" smtClean="0">
                <a:ea typeface="+mn-ea"/>
                <a:cs typeface="+mn-cs"/>
              </a:rPr>
              <a:t>programa</a:t>
            </a:r>
            <a:r>
              <a:rPr lang="en-US" sz="2800" dirty="0" smtClean="0">
                <a:ea typeface="+mn-ea"/>
                <a:cs typeface="+mn-cs"/>
              </a:rPr>
              <a:t> de </a:t>
            </a:r>
            <a:r>
              <a:rPr lang="en-US" sz="2800" dirty="0" err="1" smtClean="0">
                <a:ea typeface="+mn-ea"/>
                <a:cs typeface="+mn-cs"/>
              </a:rPr>
              <a:t>aislamiento</a:t>
            </a:r>
            <a:r>
              <a:rPr lang="en-US" sz="2800" dirty="0" smtClean="0">
                <a:ea typeface="+mn-ea"/>
                <a:cs typeface="+mn-cs"/>
              </a:rPr>
              <a:t> de </a:t>
            </a:r>
            <a:r>
              <a:rPr lang="en-US" sz="2800" dirty="0" err="1" smtClean="0">
                <a:ea typeface="+mn-ea"/>
                <a:cs typeface="+mn-cs"/>
              </a:rPr>
              <a:t>energia</a:t>
            </a:r>
            <a:r>
              <a:rPr lang="en-US" sz="2800" dirty="0" smtClean="0">
                <a:ea typeface="+mn-ea"/>
                <a:cs typeface="+mn-cs"/>
              </a:rPr>
              <a:t> </a:t>
            </a:r>
            <a:r>
              <a:rPr lang="en-US" sz="2800" dirty="0" err="1" smtClean="0">
                <a:ea typeface="+mn-ea"/>
                <a:cs typeface="+mn-cs"/>
              </a:rPr>
              <a:t>edecuada</a:t>
            </a:r>
            <a:r>
              <a:rPr lang="en-US" sz="2800" dirty="0" smtClean="0">
                <a:ea typeface="+mn-ea"/>
                <a:cs typeface="+mn-cs"/>
              </a:rPr>
              <a:t> </a:t>
            </a:r>
            <a:r>
              <a:rPr lang="en-US" sz="2800" dirty="0" err="1" smtClean="0">
                <a:ea typeface="+mn-ea"/>
                <a:cs typeface="+mn-cs"/>
              </a:rPr>
              <a:t>para</a:t>
            </a:r>
            <a:r>
              <a:rPr lang="en-US" sz="2800" dirty="0" smtClean="0">
                <a:ea typeface="+mn-ea"/>
                <a:cs typeface="+mn-cs"/>
              </a:rPr>
              <a:t> </a:t>
            </a:r>
            <a:r>
              <a:rPr lang="en-US" sz="2800" dirty="0" err="1" smtClean="0">
                <a:ea typeface="+mn-ea"/>
                <a:cs typeface="+mn-cs"/>
              </a:rPr>
              <a:t>prevenir</a:t>
            </a:r>
            <a:r>
              <a:rPr lang="en-US" sz="2800" dirty="0" smtClean="0">
                <a:ea typeface="+mn-ea"/>
                <a:cs typeface="+mn-cs"/>
              </a:rPr>
              <a:t> el escape de </a:t>
            </a:r>
            <a:r>
              <a:rPr lang="en-US" sz="2800" dirty="0" err="1" smtClean="0">
                <a:ea typeface="+mn-ea"/>
                <a:cs typeface="+mn-cs"/>
              </a:rPr>
              <a:t>energia</a:t>
            </a:r>
            <a:r>
              <a:rPr lang="en-US" sz="2800" dirty="0" smtClean="0">
                <a:ea typeface="+mn-ea"/>
                <a:cs typeface="+mn-cs"/>
              </a:rPr>
              <a:t> </a:t>
            </a:r>
            <a:r>
              <a:rPr lang="en-US" sz="2800" dirty="0" err="1" smtClean="0">
                <a:ea typeface="+mn-ea"/>
                <a:cs typeface="+mn-cs"/>
              </a:rPr>
              <a:t>almacenada</a:t>
            </a:r>
            <a:r>
              <a:rPr lang="en-US" sz="2800" dirty="0" smtClean="0">
                <a:ea typeface="+mn-ea"/>
                <a:cs typeface="+mn-cs"/>
              </a:rPr>
              <a:t> y </a:t>
            </a:r>
            <a:r>
              <a:rPr lang="en-US" sz="2800" dirty="0" err="1" smtClean="0">
                <a:ea typeface="+mn-ea"/>
                <a:cs typeface="+mn-cs"/>
              </a:rPr>
              <a:t>lesiones</a:t>
            </a:r>
            <a:r>
              <a:rPr lang="en-US" sz="2800" dirty="0" smtClean="0">
                <a:ea typeface="+mn-ea"/>
                <a:cs typeface="+mn-cs"/>
              </a:rPr>
              <a:t> a los </a:t>
            </a:r>
            <a:r>
              <a:rPr lang="en-US" sz="2800" dirty="0" err="1" smtClean="0">
                <a:ea typeface="+mn-ea"/>
                <a:cs typeface="+mn-cs"/>
              </a:rPr>
              <a:t>empleados</a:t>
            </a:r>
            <a:r>
              <a:rPr lang="en-US" sz="2800" dirty="0" smtClean="0">
                <a:ea typeface="+mn-ea"/>
                <a:cs typeface="+mn-cs"/>
              </a:rPr>
              <a:t>. </a:t>
            </a:r>
          </a:p>
          <a:p>
            <a:pPr eaLnBrk="1" fontAlgn="auto" hangingPunct="1">
              <a:spcAft>
                <a:spcPts val="0"/>
              </a:spcAft>
              <a:buFont typeface="Arial" panose="020B0604020202020204" pitchFamily="34" charset="0"/>
              <a:buChar char="•"/>
              <a:defRPr/>
            </a:pPr>
            <a:endParaRPr lang="en-US" sz="2600" dirty="0">
              <a:ea typeface="+mn-ea"/>
              <a:cs typeface="+mn-cs"/>
            </a:endParaRPr>
          </a:p>
          <a:p>
            <a:pPr eaLnBrk="1" fontAlgn="auto" hangingPunct="1">
              <a:spcAft>
                <a:spcPts val="0"/>
              </a:spcAft>
              <a:buFont typeface="Arial" panose="020B0604020202020204" pitchFamily="34" charset="0"/>
              <a:buChar char="•"/>
              <a:defRPr/>
            </a:pPr>
            <a:r>
              <a:rPr lang="en-US" sz="2600" dirty="0" smtClean="0">
                <a:ea typeface="+mn-ea"/>
                <a:cs typeface="+mn-cs"/>
              </a:rPr>
              <a:t>Este </a:t>
            </a:r>
            <a:r>
              <a:rPr lang="en-US" sz="2600" dirty="0" err="1" smtClean="0">
                <a:ea typeface="+mn-ea"/>
                <a:cs typeface="+mn-cs"/>
              </a:rPr>
              <a:t>programa</a:t>
            </a:r>
            <a:r>
              <a:rPr lang="en-US" sz="2600" dirty="0" smtClean="0">
                <a:ea typeface="+mn-ea"/>
                <a:cs typeface="+mn-cs"/>
              </a:rPr>
              <a:t> </a:t>
            </a:r>
            <a:r>
              <a:rPr lang="en-US" sz="2600" dirty="0" err="1" smtClean="0">
                <a:ea typeface="+mn-ea"/>
                <a:cs typeface="+mn-cs"/>
              </a:rPr>
              <a:t>debe</a:t>
            </a:r>
            <a:r>
              <a:rPr lang="en-US" sz="2600" dirty="0" smtClean="0">
                <a:ea typeface="+mn-ea"/>
                <a:cs typeface="+mn-cs"/>
              </a:rPr>
              <a:t> de </a:t>
            </a:r>
            <a:r>
              <a:rPr lang="en-US" sz="2600" dirty="0" err="1" smtClean="0">
                <a:ea typeface="+mn-ea"/>
                <a:cs typeface="+mn-cs"/>
              </a:rPr>
              <a:t>definir</a:t>
            </a:r>
            <a:r>
              <a:rPr lang="en-US" sz="2600" dirty="0" smtClean="0">
                <a:ea typeface="+mn-ea"/>
                <a:cs typeface="+mn-cs"/>
              </a:rPr>
              <a:t> el </a:t>
            </a:r>
            <a:r>
              <a:rPr lang="en-US" sz="2600" dirty="0" err="1" smtClean="0">
                <a:ea typeface="+mn-ea"/>
                <a:cs typeface="+mn-cs"/>
              </a:rPr>
              <a:t>contorneo</a:t>
            </a:r>
            <a:r>
              <a:rPr lang="en-US" sz="2600" dirty="0" smtClean="0">
                <a:ea typeface="+mn-ea"/>
                <a:cs typeface="+mn-cs"/>
              </a:rPr>
              <a:t> del </a:t>
            </a:r>
            <a:r>
              <a:rPr lang="en-US" sz="2600" dirty="0" err="1" smtClean="0">
                <a:ea typeface="+mn-ea"/>
                <a:cs typeface="+mn-cs"/>
              </a:rPr>
              <a:t>alcance</a:t>
            </a:r>
            <a:r>
              <a:rPr lang="en-US" sz="2600" dirty="0" smtClean="0">
                <a:ea typeface="+mn-ea"/>
                <a:cs typeface="+mn-cs"/>
              </a:rPr>
              <a:t>, </a:t>
            </a:r>
            <a:r>
              <a:rPr lang="en-US" sz="2600" dirty="0" err="1" smtClean="0">
                <a:ea typeface="+mn-ea"/>
                <a:cs typeface="+mn-cs"/>
              </a:rPr>
              <a:t>proposito</a:t>
            </a:r>
            <a:r>
              <a:rPr lang="en-US" sz="2600" dirty="0" smtClean="0">
                <a:ea typeface="+mn-ea"/>
                <a:cs typeface="+mn-cs"/>
              </a:rPr>
              <a:t>, </a:t>
            </a:r>
            <a:r>
              <a:rPr lang="en-US" sz="2600" dirty="0" err="1" smtClean="0">
                <a:ea typeface="+mn-ea"/>
                <a:cs typeface="+mn-cs"/>
              </a:rPr>
              <a:t>autorizacion</a:t>
            </a:r>
            <a:r>
              <a:rPr lang="en-US" sz="2600" dirty="0" smtClean="0">
                <a:ea typeface="+mn-ea"/>
                <a:cs typeface="+mn-cs"/>
              </a:rPr>
              <a:t>, </a:t>
            </a:r>
            <a:r>
              <a:rPr lang="en-US" sz="2600" dirty="0" err="1" smtClean="0">
                <a:ea typeface="+mn-ea"/>
                <a:cs typeface="+mn-cs"/>
              </a:rPr>
              <a:t>norma</a:t>
            </a:r>
            <a:r>
              <a:rPr lang="en-US" sz="2600" dirty="0" smtClean="0">
                <a:ea typeface="+mn-ea"/>
                <a:cs typeface="+mn-cs"/>
              </a:rPr>
              <a:t> y </a:t>
            </a:r>
            <a:r>
              <a:rPr lang="en-US" sz="2600" dirty="0" err="1" smtClean="0">
                <a:ea typeface="+mn-ea"/>
                <a:cs typeface="+mn-cs"/>
              </a:rPr>
              <a:t>technicas</a:t>
            </a:r>
            <a:r>
              <a:rPr lang="en-US" sz="2600" dirty="0" smtClean="0">
                <a:ea typeface="+mn-ea"/>
                <a:cs typeface="+mn-cs"/>
              </a:rPr>
              <a:t> </a:t>
            </a:r>
            <a:r>
              <a:rPr lang="en-US" sz="2600" dirty="0" err="1" smtClean="0">
                <a:ea typeface="+mn-ea"/>
                <a:cs typeface="+mn-cs"/>
              </a:rPr>
              <a:t>que</a:t>
            </a:r>
            <a:r>
              <a:rPr lang="en-US" sz="2600" dirty="0" smtClean="0">
                <a:ea typeface="+mn-ea"/>
                <a:cs typeface="+mn-cs"/>
              </a:rPr>
              <a:t> </a:t>
            </a:r>
            <a:r>
              <a:rPr lang="en-US" sz="2600" dirty="0" err="1" smtClean="0">
                <a:ea typeface="+mn-ea"/>
                <a:cs typeface="+mn-cs"/>
              </a:rPr>
              <a:t>seran</a:t>
            </a:r>
            <a:r>
              <a:rPr lang="en-US" sz="2600" dirty="0" smtClean="0">
                <a:ea typeface="+mn-ea"/>
                <a:cs typeface="+mn-cs"/>
              </a:rPr>
              <a:t> </a:t>
            </a:r>
            <a:r>
              <a:rPr lang="en-US" sz="2600" dirty="0" err="1" smtClean="0">
                <a:ea typeface="+mn-ea"/>
                <a:cs typeface="+mn-cs"/>
              </a:rPr>
              <a:t>utilizadas</a:t>
            </a:r>
            <a:r>
              <a:rPr lang="en-US" sz="2600" dirty="0" smtClean="0">
                <a:ea typeface="+mn-ea"/>
                <a:cs typeface="+mn-cs"/>
              </a:rPr>
              <a:t> </a:t>
            </a:r>
            <a:r>
              <a:rPr lang="en-US" sz="2600" dirty="0" err="1" smtClean="0">
                <a:ea typeface="+mn-ea"/>
                <a:cs typeface="+mn-cs"/>
              </a:rPr>
              <a:t>para</a:t>
            </a:r>
            <a:r>
              <a:rPr lang="en-US" sz="2600" dirty="0" smtClean="0">
                <a:ea typeface="+mn-ea"/>
                <a:cs typeface="+mn-cs"/>
              </a:rPr>
              <a:t> el control de </a:t>
            </a:r>
            <a:r>
              <a:rPr lang="en-US" sz="2600" dirty="0" err="1" smtClean="0">
                <a:ea typeface="+mn-ea"/>
                <a:cs typeface="+mn-cs"/>
              </a:rPr>
              <a:t>energia</a:t>
            </a:r>
            <a:r>
              <a:rPr lang="en-US" sz="2600" dirty="0" smtClean="0">
                <a:ea typeface="+mn-ea"/>
                <a:cs typeface="+mn-cs"/>
              </a:rPr>
              <a:t> </a:t>
            </a:r>
            <a:r>
              <a:rPr lang="en-US" sz="2600" dirty="0" err="1" smtClean="0">
                <a:ea typeface="+mn-ea"/>
                <a:cs typeface="+mn-cs"/>
              </a:rPr>
              <a:t>peligrosa</a:t>
            </a:r>
            <a:r>
              <a:rPr lang="en-US" sz="2600" dirty="0" smtClean="0">
                <a:ea typeface="+mn-ea"/>
                <a:cs typeface="+mn-cs"/>
              </a:rPr>
              <a:t> y los </a:t>
            </a:r>
            <a:r>
              <a:rPr lang="en-US" sz="2600" dirty="0" err="1" smtClean="0">
                <a:ea typeface="+mn-ea"/>
                <a:cs typeface="+mn-cs"/>
              </a:rPr>
              <a:t>medios</a:t>
            </a:r>
            <a:r>
              <a:rPr lang="en-US" sz="2600" dirty="0" smtClean="0">
                <a:ea typeface="+mn-ea"/>
                <a:cs typeface="+mn-cs"/>
              </a:rPr>
              <a:t> </a:t>
            </a:r>
            <a:r>
              <a:rPr lang="en-US" sz="2600" dirty="0" err="1" smtClean="0">
                <a:ea typeface="+mn-ea"/>
                <a:cs typeface="+mn-cs"/>
              </a:rPr>
              <a:t>para</a:t>
            </a:r>
            <a:r>
              <a:rPr lang="en-US" sz="2600" dirty="0" smtClean="0">
                <a:ea typeface="+mn-ea"/>
                <a:cs typeface="+mn-cs"/>
              </a:rPr>
              <a:t> </a:t>
            </a:r>
            <a:r>
              <a:rPr lang="en-US" sz="2600" dirty="0" err="1" smtClean="0">
                <a:ea typeface="+mn-ea"/>
                <a:cs typeface="+mn-cs"/>
              </a:rPr>
              <a:t>conformar</a:t>
            </a:r>
            <a:r>
              <a:rPr lang="en-US" sz="2600" dirty="0" smtClean="0">
                <a:ea typeface="+mn-ea"/>
                <a:cs typeface="+mn-cs"/>
              </a:rPr>
              <a:t> con </a:t>
            </a:r>
            <a:r>
              <a:rPr lang="en-US" sz="2600" dirty="0" err="1" smtClean="0">
                <a:ea typeface="+mn-ea"/>
                <a:cs typeface="+mn-cs"/>
              </a:rPr>
              <a:t>las</a:t>
            </a:r>
            <a:r>
              <a:rPr lang="en-US" sz="2600" dirty="0" smtClean="0">
                <a:ea typeface="+mn-ea"/>
                <a:cs typeface="+mn-cs"/>
              </a:rPr>
              <a:t>  </a:t>
            </a:r>
            <a:r>
              <a:rPr lang="en-US" sz="2600" dirty="0" err="1" smtClean="0">
                <a:ea typeface="+mn-ea"/>
                <a:cs typeface="+mn-cs"/>
              </a:rPr>
              <a:t>reglas</a:t>
            </a:r>
            <a:r>
              <a:rPr lang="en-US" sz="2600" dirty="0" smtClean="0">
                <a:ea typeface="+mn-ea"/>
                <a:cs typeface="+mn-cs"/>
              </a:rPr>
              <a:t>.</a:t>
            </a:r>
            <a:endParaRPr lang="en-US" sz="2600" dirty="0">
              <a:ea typeface="+mn-ea"/>
              <a:cs typeface="+mn-cs"/>
            </a:endParaRPr>
          </a:p>
          <a:p>
            <a:pPr eaLnBrk="1" fontAlgn="auto" hangingPunct="1">
              <a:spcAft>
                <a:spcPts val="0"/>
              </a:spcAft>
              <a:buFont typeface="Arial" panose="020B0604020202020204" pitchFamily="34" charset="0"/>
              <a:buChar char="•"/>
              <a:defRPr/>
            </a:pPr>
            <a:endParaRPr lang="en-US" sz="2600" dirty="0" smtClean="0">
              <a:ea typeface="+mn-ea"/>
              <a:cs typeface="+mn-cs"/>
            </a:endParaRPr>
          </a:p>
          <a:p>
            <a:pPr eaLnBrk="1" fontAlgn="auto" hangingPunct="1">
              <a:spcAft>
                <a:spcPts val="0"/>
              </a:spcAft>
              <a:buFont typeface="Arial" panose="020B0604020202020204" pitchFamily="34" charset="0"/>
              <a:buChar char="•"/>
              <a:defRPr/>
            </a:pPr>
            <a:r>
              <a:rPr lang="en-US" sz="2600" dirty="0" err="1" smtClean="0">
                <a:ea typeface="+mn-ea"/>
                <a:cs typeface="+mn-cs"/>
              </a:rPr>
              <a:t>Entrenamiento</a:t>
            </a:r>
            <a:r>
              <a:rPr lang="en-US" sz="2600" dirty="0" smtClean="0">
                <a:ea typeface="+mn-ea"/>
                <a:cs typeface="+mn-cs"/>
              </a:rPr>
              <a:t> y </a:t>
            </a:r>
            <a:r>
              <a:rPr lang="en-US" sz="2600" dirty="0" err="1" smtClean="0">
                <a:ea typeface="+mn-ea"/>
                <a:cs typeface="+mn-cs"/>
              </a:rPr>
              <a:t>evaluacion</a:t>
            </a:r>
            <a:r>
              <a:rPr lang="en-US" sz="2600" dirty="0" smtClean="0">
                <a:ea typeface="+mn-ea"/>
                <a:cs typeface="+mn-cs"/>
              </a:rPr>
              <a:t> sera </a:t>
            </a:r>
            <a:r>
              <a:rPr lang="en-US" sz="2600" dirty="0" err="1" smtClean="0">
                <a:ea typeface="+mn-ea"/>
                <a:cs typeface="+mn-cs"/>
              </a:rPr>
              <a:t>realizado</a:t>
            </a:r>
            <a:r>
              <a:rPr lang="en-US" sz="2600" dirty="0" smtClean="0">
                <a:ea typeface="+mn-ea"/>
                <a:cs typeface="+mn-cs"/>
              </a:rPr>
              <a:t> </a:t>
            </a:r>
            <a:r>
              <a:rPr lang="en-US" sz="2600" dirty="0" err="1" smtClean="0">
                <a:ea typeface="+mn-ea"/>
                <a:cs typeface="+mn-cs"/>
              </a:rPr>
              <a:t>por</a:t>
            </a:r>
            <a:r>
              <a:rPr lang="en-US" sz="2600" dirty="0" smtClean="0">
                <a:ea typeface="+mn-ea"/>
                <a:cs typeface="+mn-cs"/>
              </a:rPr>
              <a:t> </a:t>
            </a:r>
            <a:r>
              <a:rPr lang="en-US" sz="2600" dirty="0" err="1" smtClean="0">
                <a:ea typeface="+mn-ea"/>
                <a:cs typeface="+mn-cs"/>
              </a:rPr>
              <a:t>una</a:t>
            </a:r>
            <a:r>
              <a:rPr lang="en-US" sz="2600" dirty="0" smtClean="0">
                <a:ea typeface="+mn-ea"/>
                <a:cs typeface="+mn-cs"/>
              </a:rPr>
              <a:t> persona con el </a:t>
            </a:r>
            <a:r>
              <a:rPr lang="en-US" sz="2600" dirty="0" err="1" smtClean="0">
                <a:ea typeface="+mn-ea"/>
                <a:cs typeface="+mn-cs"/>
              </a:rPr>
              <a:t>conocimiento</a:t>
            </a:r>
            <a:r>
              <a:rPr lang="en-US" sz="2600" dirty="0" smtClean="0">
                <a:ea typeface="+mn-ea"/>
                <a:cs typeface="+mn-cs"/>
              </a:rPr>
              <a:t>, </a:t>
            </a:r>
            <a:r>
              <a:rPr lang="en-US" sz="2600" dirty="0" err="1" smtClean="0">
                <a:ea typeface="+mn-ea"/>
                <a:cs typeface="+mn-cs"/>
              </a:rPr>
              <a:t>entrenamiento</a:t>
            </a:r>
            <a:r>
              <a:rPr lang="en-US" sz="2600" dirty="0" smtClean="0">
                <a:ea typeface="+mn-ea"/>
                <a:cs typeface="+mn-cs"/>
              </a:rPr>
              <a:t> y </a:t>
            </a:r>
            <a:r>
              <a:rPr lang="en-US" sz="2600" dirty="0" err="1" smtClean="0">
                <a:ea typeface="+mn-ea"/>
                <a:cs typeface="+mn-cs"/>
              </a:rPr>
              <a:t>experiencia</a:t>
            </a:r>
            <a:r>
              <a:rPr lang="en-US" sz="2600" dirty="0" smtClean="0">
                <a:ea typeface="+mn-ea"/>
                <a:cs typeface="+mn-cs"/>
              </a:rPr>
              <a:t> </a:t>
            </a:r>
            <a:r>
              <a:rPr lang="en-US" sz="2600" dirty="0" err="1" smtClean="0">
                <a:ea typeface="+mn-ea"/>
                <a:cs typeface="+mn-cs"/>
              </a:rPr>
              <a:t>para</a:t>
            </a:r>
            <a:r>
              <a:rPr lang="en-US" sz="2600" dirty="0" smtClean="0">
                <a:ea typeface="+mn-ea"/>
                <a:cs typeface="+mn-cs"/>
              </a:rPr>
              <a:t> </a:t>
            </a:r>
            <a:r>
              <a:rPr lang="en-US" sz="2600" dirty="0" err="1" smtClean="0">
                <a:ea typeface="+mn-ea"/>
                <a:cs typeface="+mn-cs"/>
              </a:rPr>
              <a:t>poder</a:t>
            </a:r>
            <a:r>
              <a:rPr lang="en-US" sz="2600" dirty="0" smtClean="0">
                <a:ea typeface="+mn-ea"/>
                <a:cs typeface="+mn-cs"/>
              </a:rPr>
              <a:t> </a:t>
            </a:r>
            <a:r>
              <a:rPr lang="en-US" sz="2600" dirty="0" err="1" smtClean="0">
                <a:ea typeface="+mn-ea"/>
                <a:cs typeface="+mn-cs"/>
              </a:rPr>
              <a:t>capacitar</a:t>
            </a:r>
            <a:r>
              <a:rPr lang="en-US" sz="2600" dirty="0" smtClean="0">
                <a:ea typeface="+mn-ea"/>
                <a:cs typeface="+mn-cs"/>
              </a:rPr>
              <a:t> a </a:t>
            </a:r>
            <a:r>
              <a:rPr lang="en-US" sz="2600" dirty="0" err="1" smtClean="0">
                <a:ea typeface="+mn-ea"/>
                <a:cs typeface="+mn-cs"/>
              </a:rPr>
              <a:t>operadores</a:t>
            </a:r>
            <a:r>
              <a:rPr lang="en-US" sz="2600" dirty="0" smtClean="0">
                <a:ea typeface="+mn-ea"/>
                <a:cs typeface="+mn-cs"/>
              </a:rPr>
              <a:t> de </a:t>
            </a:r>
            <a:r>
              <a:rPr lang="en-US" sz="2600" dirty="0" err="1" smtClean="0">
                <a:ea typeface="+mn-ea"/>
                <a:cs typeface="+mn-cs"/>
              </a:rPr>
              <a:t>camiones</a:t>
            </a:r>
            <a:r>
              <a:rPr lang="en-US" sz="2600" dirty="0" smtClean="0">
                <a:ea typeface="+mn-ea"/>
                <a:cs typeface="+mn-cs"/>
              </a:rPr>
              <a:t> </a:t>
            </a:r>
            <a:r>
              <a:rPr lang="en-US" sz="2600" dirty="0" err="1" smtClean="0">
                <a:ea typeface="+mn-ea"/>
                <a:cs typeface="+mn-cs"/>
              </a:rPr>
              <a:t>industriales</a:t>
            </a:r>
            <a:r>
              <a:rPr lang="en-US" sz="2600" dirty="0" smtClean="0">
                <a:ea typeface="+mn-ea"/>
                <a:cs typeface="+mn-cs"/>
              </a:rPr>
              <a:t> </a:t>
            </a:r>
            <a:r>
              <a:rPr lang="en-US" sz="2600" dirty="0" err="1" smtClean="0">
                <a:ea typeface="+mn-ea"/>
                <a:cs typeface="+mn-cs"/>
              </a:rPr>
              <a:t>motorizados</a:t>
            </a:r>
            <a:r>
              <a:rPr lang="en-US" sz="2600" dirty="0" smtClean="0">
                <a:ea typeface="+mn-ea"/>
                <a:cs typeface="+mn-cs"/>
              </a:rPr>
              <a:t> y </a:t>
            </a:r>
            <a:r>
              <a:rPr lang="en-US" sz="2600" dirty="0" err="1" smtClean="0">
                <a:ea typeface="+mn-ea"/>
                <a:cs typeface="+mn-cs"/>
              </a:rPr>
              <a:t>evaluar</a:t>
            </a:r>
            <a:r>
              <a:rPr lang="en-US" sz="2600" dirty="0" smtClean="0">
                <a:ea typeface="+mn-ea"/>
                <a:cs typeface="+mn-cs"/>
              </a:rPr>
              <a:t> </a:t>
            </a:r>
            <a:r>
              <a:rPr lang="en-US" sz="2600" dirty="0" err="1" smtClean="0">
                <a:ea typeface="+mn-ea"/>
                <a:cs typeface="+mn-cs"/>
              </a:rPr>
              <a:t>su</a:t>
            </a:r>
            <a:r>
              <a:rPr lang="en-US" sz="2600" dirty="0" smtClean="0">
                <a:ea typeface="+mn-ea"/>
                <a:cs typeface="+mn-cs"/>
              </a:rPr>
              <a:t> </a:t>
            </a:r>
            <a:r>
              <a:rPr lang="en-US" sz="2600" dirty="0" err="1" smtClean="0">
                <a:ea typeface="+mn-ea"/>
                <a:cs typeface="+mn-cs"/>
              </a:rPr>
              <a:t>habilidad</a:t>
            </a:r>
            <a:endParaRPr lang="en-US" sz="2600" dirty="0">
              <a:ea typeface="+mn-ea"/>
              <a:cs typeface="+mn-cs"/>
            </a:endParaRPr>
          </a:p>
          <a:p>
            <a:pPr lvl="1" eaLnBrk="1" fontAlgn="auto" hangingPunct="1">
              <a:spcAft>
                <a:spcPts val="0"/>
              </a:spcAft>
              <a:buFont typeface="Arial" panose="020B0604020202020204" pitchFamily="34" charset="0"/>
              <a:buChar char="•"/>
              <a:defRPr/>
            </a:pPr>
            <a:endParaRPr lang="en-US" sz="2200" dirty="0">
              <a:ea typeface="+mn-ea"/>
            </a:endParaRPr>
          </a:p>
        </p:txBody>
      </p:sp>
      <p:pic>
        <p:nvPicPr>
          <p:cNvPr id="72706" name="Picture 2" descr="https://sp.yimg.com/ib/th?id=HN.608047351067052409&amp;pid=15.1&amp;P=0"/>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26746" y="3036498"/>
            <a:ext cx="2889866" cy="2403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61988"/>
            <a:ext cx="8501063" cy="1179512"/>
          </a:xfrm>
        </p:spPr>
        <p:txBody>
          <a:bodyPr/>
          <a:lstStyle/>
          <a:p>
            <a:pPr eaLnBrk="1" hangingPunct="1"/>
            <a:r>
              <a:rPr lang="en-US" dirty="0" err="1" smtClean="0">
                <a:latin typeface="Trebuchet MS" charset="0"/>
              </a:rPr>
              <a:t>Programa</a:t>
            </a:r>
            <a:r>
              <a:rPr lang="en-US" dirty="0" smtClean="0">
                <a:latin typeface="Trebuchet MS" charset="0"/>
              </a:rPr>
              <a:t> de </a:t>
            </a:r>
            <a:r>
              <a:rPr lang="en-US" dirty="0" err="1" smtClean="0">
                <a:latin typeface="Trebuchet MS" charset="0"/>
              </a:rPr>
              <a:t>entrenamiento</a:t>
            </a:r>
            <a:r>
              <a:rPr lang="en-US" dirty="0" smtClean="0">
                <a:latin typeface="Trebuchet MS" charset="0"/>
              </a:rPr>
              <a:t> de </a:t>
            </a:r>
            <a:r>
              <a:rPr lang="en-US" dirty="0" err="1" smtClean="0">
                <a:latin typeface="Trebuchet MS" charset="0"/>
              </a:rPr>
              <a:t>Cerrado</a:t>
            </a:r>
            <a:r>
              <a:rPr lang="en-US" dirty="0" smtClean="0">
                <a:latin typeface="Trebuchet MS" charset="0"/>
              </a:rPr>
              <a:t>/</a:t>
            </a:r>
            <a:r>
              <a:rPr lang="en-US" dirty="0" err="1" smtClean="0">
                <a:latin typeface="Trebuchet MS" charset="0"/>
              </a:rPr>
              <a:t>Bloqueado</a:t>
            </a:r>
            <a:endParaRPr lang="en-US" dirty="0">
              <a:latin typeface="Trebuchet MS" charset="0"/>
            </a:endParaRPr>
          </a:p>
        </p:txBody>
      </p:sp>
      <p:sp>
        <p:nvSpPr>
          <p:cNvPr id="24579" name="Rectangle 3"/>
          <p:cNvSpPr>
            <a:spLocks noGrp="1" noChangeArrowheads="1"/>
          </p:cNvSpPr>
          <p:nvPr>
            <p:ph type="body" idx="1"/>
          </p:nvPr>
        </p:nvSpPr>
        <p:spPr>
          <a:xfrm>
            <a:off x="692150" y="2405063"/>
            <a:ext cx="7877175" cy="3741737"/>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dirty="0" smtClean="0">
                <a:ea typeface="+mn-ea"/>
                <a:cs typeface="+mn-cs"/>
              </a:rPr>
              <a:t>El </a:t>
            </a:r>
            <a:r>
              <a:rPr lang="en-US" sz="2800" dirty="0" err="1" smtClean="0">
                <a:ea typeface="+mn-ea"/>
                <a:cs typeface="+mn-cs"/>
              </a:rPr>
              <a:t>programa</a:t>
            </a:r>
            <a:r>
              <a:rPr lang="en-US" sz="2800" dirty="0" smtClean="0">
                <a:ea typeface="+mn-ea"/>
                <a:cs typeface="+mn-cs"/>
              </a:rPr>
              <a:t> de </a:t>
            </a:r>
            <a:r>
              <a:rPr lang="en-US" sz="2800" dirty="0" err="1" smtClean="0">
                <a:ea typeface="+mn-ea"/>
                <a:cs typeface="+mn-cs"/>
              </a:rPr>
              <a:t>entrenamiento</a:t>
            </a:r>
            <a:r>
              <a:rPr lang="en-US" sz="2800" dirty="0" smtClean="0">
                <a:ea typeface="+mn-ea"/>
                <a:cs typeface="+mn-cs"/>
              </a:rPr>
              <a:t> </a:t>
            </a:r>
            <a:r>
              <a:rPr lang="en-US" sz="2800" dirty="0" err="1" smtClean="0">
                <a:ea typeface="+mn-ea"/>
                <a:cs typeface="+mn-cs"/>
              </a:rPr>
              <a:t>debe</a:t>
            </a:r>
            <a:r>
              <a:rPr lang="en-US" sz="2800" dirty="0" smtClean="0">
                <a:ea typeface="+mn-ea"/>
                <a:cs typeface="+mn-cs"/>
              </a:rPr>
              <a:t> de </a:t>
            </a:r>
            <a:r>
              <a:rPr lang="en-US" sz="2800" dirty="0" err="1" smtClean="0">
                <a:ea typeface="+mn-ea"/>
                <a:cs typeface="+mn-cs"/>
              </a:rPr>
              <a:t>consistir</a:t>
            </a:r>
            <a:r>
              <a:rPr lang="en-US" sz="2800" dirty="0" smtClean="0">
                <a:ea typeface="+mn-ea"/>
                <a:cs typeface="+mn-cs"/>
              </a:rPr>
              <a:t> en:</a:t>
            </a:r>
          </a:p>
          <a:p>
            <a:pPr lvl="1" eaLnBrk="1" fontAlgn="auto" hangingPunct="1">
              <a:spcAft>
                <a:spcPts val="0"/>
              </a:spcAft>
              <a:buFont typeface="Arial" panose="020B0604020202020204" pitchFamily="34" charset="0"/>
              <a:buChar char="•"/>
              <a:defRPr/>
            </a:pPr>
            <a:endParaRPr lang="en-US" sz="2400" dirty="0" smtClean="0">
              <a:effectLst>
                <a:outerShdw blurRad="50800" dist="38100" algn="tr" rotWithShape="0">
                  <a:prstClr val="black">
                    <a:alpha val="40000"/>
                  </a:prstClr>
                </a:outerShdw>
              </a:effectLst>
              <a:ea typeface="+mn-ea"/>
            </a:endParaRPr>
          </a:p>
          <a:p>
            <a:pPr lvl="1" eaLnBrk="1" fontAlgn="auto" hangingPunct="1">
              <a:spcAft>
                <a:spcPts val="0"/>
              </a:spcAft>
              <a:buFont typeface="Arial" panose="020B0604020202020204" pitchFamily="34" charset="0"/>
              <a:buChar char="•"/>
              <a:defRPr/>
            </a:pPr>
            <a:r>
              <a:rPr lang="en-US" sz="2400" dirty="0" err="1" smtClean="0">
                <a:ea typeface="+mn-ea"/>
              </a:rPr>
              <a:t>Instrucciones</a:t>
            </a:r>
            <a:r>
              <a:rPr lang="en-US" sz="2400" dirty="0" smtClean="0">
                <a:ea typeface="+mn-ea"/>
              </a:rPr>
              <a:t> </a:t>
            </a:r>
            <a:r>
              <a:rPr lang="en-US" sz="2400" dirty="0" err="1" smtClean="0">
                <a:ea typeface="+mn-ea"/>
              </a:rPr>
              <a:t>formales</a:t>
            </a:r>
            <a:r>
              <a:rPr lang="en-US" sz="2400" dirty="0" smtClean="0">
                <a:ea typeface="+mn-ea"/>
              </a:rPr>
              <a:t> (</a:t>
            </a:r>
            <a:r>
              <a:rPr lang="en-US" sz="2400" dirty="0" err="1" smtClean="0">
                <a:ea typeface="+mn-ea"/>
              </a:rPr>
              <a:t>Lecturas</a:t>
            </a:r>
            <a:r>
              <a:rPr lang="en-US" sz="2400" dirty="0" smtClean="0">
                <a:ea typeface="+mn-ea"/>
              </a:rPr>
              <a:t>, debates, </a:t>
            </a:r>
            <a:r>
              <a:rPr lang="en-US" sz="2400" dirty="0" err="1" smtClean="0">
                <a:ea typeface="+mn-ea"/>
              </a:rPr>
              <a:t>equipo</a:t>
            </a:r>
            <a:r>
              <a:rPr lang="en-US" sz="2400" dirty="0" smtClean="0">
                <a:ea typeface="+mn-ea"/>
              </a:rPr>
              <a:t> </a:t>
            </a:r>
            <a:r>
              <a:rPr lang="en-US" sz="2400" dirty="0" err="1" smtClean="0">
                <a:ea typeface="+mn-ea"/>
              </a:rPr>
              <a:t>interactivo</a:t>
            </a:r>
            <a:r>
              <a:rPr lang="en-US" sz="2400" dirty="0" smtClean="0">
                <a:ea typeface="+mn-ea"/>
              </a:rPr>
              <a:t> de </a:t>
            </a:r>
            <a:r>
              <a:rPr lang="en-US" sz="2400" dirty="0" err="1" smtClean="0">
                <a:ea typeface="+mn-ea"/>
              </a:rPr>
              <a:t>aprendizaje</a:t>
            </a:r>
            <a:r>
              <a:rPr lang="en-US" sz="2400" dirty="0" smtClean="0">
                <a:ea typeface="+mn-ea"/>
              </a:rPr>
              <a:t>, material </a:t>
            </a:r>
            <a:r>
              <a:rPr lang="en-US" sz="2400" dirty="0" err="1" smtClean="0">
                <a:ea typeface="+mn-ea"/>
              </a:rPr>
              <a:t>escrito</a:t>
            </a:r>
            <a:r>
              <a:rPr lang="en-US" sz="2400" dirty="0" smtClean="0">
                <a:ea typeface="+mn-ea"/>
              </a:rPr>
              <a:t>)</a:t>
            </a:r>
          </a:p>
          <a:p>
            <a:pPr lvl="1" eaLnBrk="1" fontAlgn="auto" hangingPunct="1">
              <a:spcAft>
                <a:spcPts val="0"/>
              </a:spcAft>
              <a:buFont typeface="Arial" panose="020B0604020202020204" pitchFamily="34" charset="0"/>
              <a:buChar char="•"/>
              <a:defRPr/>
            </a:pPr>
            <a:endParaRPr lang="en-US" sz="2400" dirty="0" smtClean="0">
              <a:ea typeface="+mn-ea"/>
            </a:endParaRPr>
          </a:p>
          <a:p>
            <a:pPr lvl="1" eaLnBrk="1" fontAlgn="auto" hangingPunct="1">
              <a:spcAft>
                <a:spcPts val="0"/>
              </a:spcAft>
              <a:buFont typeface="Arial" panose="020B0604020202020204" pitchFamily="34" charset="0"/>
              <a:buChar char="•"/>
              <a:defRPr/>
            </a:pPr>
            <a:r>
              <a:rPr lang="en-US" sz="2400" dirty="0" err="1" smtClean="0">
                <a:ea typeface="+mn-ea"/>
              </a:rPr>
              <a:t>Formacion</a:t>
            </a:r>
            <a:r>
              <a:rPr lang="en-US" sz="2400" dirty="0" smtClean="0">
                <a:ea typeface="+mn-ea"/>
              </a:rPr>
              <a:t> </a:t>
            </a:r>
            <a:r>
              <a:rPr lang="en-US" sz="2400" dirty="0" err="1" smtClean="0">
                <a:ea typeface="+mn-ea"/>
              </a:rPr>
              <a:t>Practica</a:t>
            </a:r>
            <a:r>
              <a:rPr lang="en-US" sz="2400" dirty="0" smtClean="0">
                <a:ea typeface="+mn-ea"/>
              </a:rPr>
              <a:t> (</a:t>
            </a:r>
            <a:r>
              <a:rPr lang="en-US" sz="2400" dirty="0" err="1" smtClean="0">
                <a:ea typeface="+mn-ea"/>
              </a:rPr>
              <a:t>demostraciones</a:t>
            </a:r>
            <a:r>
              <a:rPr lang="en-US" sz="2400" dirty="0" smtClean="0">
                <a:ea typeface="+mn-ea"/>
              </a:rPr>
              <a:t> y </a:t>
            </a:r>
            <a:r>
              <a:rPr lang="en-US" sz="2400" dirty="0" err="1" smtClean="0">
                <a:ea typeface="+mn-ea"/>
              </a:rPr>
              <a:t>ejercicios</a:t>
            </a:r>
            <a:r>
              <a:rPr lang="en-US" sz="2400" dirty="0" smtClean="0">
                <a:ea typeface="+mn-ea"/>
              </a:rPr>
              <a:t> </a:t>
            </a:r>
            <a:r>
              <a:rPr lang="en-US" sz="2400" dirty="0" err="1" smtClean="0">
                <a:ea typeface="+mn-ea"/>
              </a:rPr>
              <a:t>realizados</a:t>
            </a:r>
            <a:r>
              <a:rPr lang="en-US" sz="2400" dirty="0" smtClean="0">
                <a:ea typeface="+mn-ea"/>
              </a:rPr>
              <a:t> </a:t>
            </a:r>
            <a:r>
              <a:rPr lang="en-US" sz="2400" dirty="0" err="1" smtClean="0">
                <a:ea typeface="+mn-ea"/>
              </a:rPr>
              <a:t>por</a:t>
            </a:r>
            <a:r>
              <a:rPr lang="en-US" sz="2400" dirty="0" smtClean="0">
                <a:ea typeface="+mn-ea"/>
              </a:rPr>
              <a:t> el </a:t>
            </a:r>
            <a:r>
              <a:rPr lang="en-US" sz="2400" dirty="0" err="1" smtClean="0">
                <a:ea typeface="+mn-ea"/>
              </a:rPr>
              <a:t>alumno</a:t>
            </a:r>
            <a:r>
              <a:rPr lang="en-US" sz="2400" dirty="0" smtClean="0">
                <a:ea typeface="+mn-ea"/>
              </a:rPr>
              <a:t> </a:t>
            </a:r>
          </a:p>
          <a:p>
            <a:pPr lvl="1" eaLnBrk="1" fontAlgn="auto" hangingPunct="1">
              <a:spcAft>
                <a:spcPts val="0"/>
              </a:spcAft>
              <a:buFont typeface="Arial" panose="020B0604020202020204" pitchFamily="34" charset="0"/>
              <a:buChar char="•"/>
              <a:defRPr/>
            </a:pPr>
            <a:endParaRPr lang="en-US" sz="2400" dirty="0" smtClean="0">
              <a:ea typeface="+mn-ea"/>
            </a:endParaRPr>
          </a:p>
          <a:p>
            <a:pPr lvl="1" eaLnBrk="1" fontAlgn="auto" hangingPunct="1">
              <a:spcAft>
                <a:spcPts val="0"/>
              </a:spcAft>
              <a:buFont typeface="Arial" panose="020B0604020202020204" pitchFamily="34" charset="0"/>
              <a:buChar char="•"/>
              <a:defRPr/>
            </a:pPr>
            <a:r>
              <a:rPr lang="en-US" sz="2400" dirty="0" err="1" smtClean="0">
                <a:ea typeface="+mn-ea"/>
              </a:rPr>
              <a:t>Evaluacion</a:t>
            </a:r>
            <a:r>
              <a:rPr lang="en-US" sz="2400" dirty="0" smtClean="0">
                <a:ea typeface="+mn-ea"/>
              </a:rPr>
              <a:t> del </a:t>
            </a:r>
            <a:r>
              <a:rPr lang="en-US" sz="2400" dirty="0" err="1" smtClean="0">
                <a:ea typeface="+mn-ea"/>
              </a:rPr>
              <a:t>desempeno</a:t>
            </a:r>
            <a:r>
              <a:rPr lang="en-US" sz="2400" dirty="0" smtClean="0">
                <a:ea typeface="+mn-ea"/>
              </a:rPr>
              <a:t> </a:t>
            </a:r>
            <a:endParaRPr lang="en-US" sz="2400" dirty="0">
              <a:ea typeface="+mn-ea"/>
            </a:endParaRPr>
          </a:p>
        </p:txBody>
      </p:sp>
      <p:pic>
        <p:nvPicPr>
          <p:cNvPr id="6" name="Picture 2" title="Picture of a LOTO trained sig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643938" y="2874963"/>
            <a:ext cx="2565400" cy="256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Recuerde</a:t>
            </a:r>
            <a:r>
              <a:rPr lang="en-US" dirty="0" smtClean="0"/>
              <a:t>!</a:t>
            </a:r>
            <a:endParaRPr lang="en-US" dirty="0"/>
          </a:p>
        </p:txBody>
      </p:sp>
      <p:sp>
        <p:nvSpPr>
          <p:cNvPr id="3" name="Content Placeholder 2"/>
          <p:cNvSpPr>
            <a:spLocks noGrp="1"/>
          </p:cNvSpPr>
          <p:nvPr>
            <p:ph idx="1"/>
          </p:nvPr>
        </p:nvSpPr>
        <p:spPr/>
        <p:txBody>
          <a:bodyPr/>
          <a:lstStyle/>
          <a:p>
            <a:r>
              <a:rPr lang="en-US" dirty="0" smtClean="0"/>
              <a:t>La </a:t>
            </a:r>
            <a:r>
              <a:rPr lang="en-US" dirty="0" err="1" smtClean="0"/>
              <a:t>planificacion</a:t>
            </a:r>
            <a:r>
              <a:rPr lang="en-US" dirty="0" smtClean="0"/>
              <a:t> </a:t>
            </a:r>
            <a:r>
              <a:rPr lang="en-US" dirty="0" err="1" smtClean="0"/>
              <a:t>es</a:t>
            </a:r>
            <a:r>
              <a:rPr lang="en-US" dirty="0" smtClean="0"/>
              <a:t> </a:t>
            </a:r>
            <a:r>
              <a:rPr lang="en-US" dirty="0" err="1" smtClean="0"/>
              <a:t>necesaria</a:t>
            </a:r>
            <a:r>
              <a:rPr lang="en-US" dirty="0" smtClean="0"/>
              <a:t> </a:t>
            </a:r>
            <a:r>
              <a:rPr lang="en-US" dirty="0" err="1" smtClean="0"/>
              <a:t>para</a:t>
            </a:r>
            <a:r>
              <a:rPr lang="en-US" dirty="0" smtClean="0"/>
              <a:t> </a:t>
            </a:r>
            <a:r>
              <a:rPr lang="en-US" dirty="0" err="1" smtClean="0"/>
              <a:t>evitar</a:t>
            </a:r>
            <a:r>
              <a:rPr lang="en-US" dirty="0" smtClean="0"/>
              <a:t> </a:t>
            </a:r>
            <a:r>
              <a:rPr lang="en-US" dirty="0" err="1" smtClean="0"/>
              <a:t>lesiones</a:t>
            </a:r>
            <a:r>
              <a:rPr lang="en-US" dirty="0" smtClean="0"/>
              <a:t> </a:t>
            </a:r>
            <a:r>
              <a:rPr lang="en-US" dirty="0" err="1" smtClean="0"/>
              <a:t>causadas</a:t>
            </a:r>
            <a:r>
              <a:rPr lang="en-US" dirty="0" smtClean="0"/>
              <a:t> </a:t>
            </a:r>
            <a:r>
              <a:rPr lang="en-US" dirty="0" err="1" smtClean="0"/>
              <a:t>por</a:t>
            </a:r>
            <a:r>
              <a:rPr lang="en-US" dirty="0" smtClean="0"/>
              <a:t> un escape </a:t>
            </a:r>
            <a:r>
              <a:rPr lang="en-US" dirty="0" err="1" smtClean="0"/>
              <a:t>descontrolado</a:t>
            </a:r>
            <a:r>
              <a:rPr lang="en-US" dirty="0" smtClean="0"/>
              <a:t> de </a:t>
            </a:r>
            <a:r>
              <a:rPr lang="en-US" dirty="0" err="1" smtClean="0"/>
              <a:t>energia</a:t>
            </a:r>
            <a:r>
              <a:rPr lang="en-US" dirty="0" smtClean="0"/>
              <a:t>.</a:t>
            </a:r>
          </a:p>
          <a:p>
            <a:endParaRPr lang="en-US" dirty="0" smtClean="0"/>
          </a:p>
          <a:p>
            <a:r>
              <a:rPr lang="en-US" dirty="0" smtClean="0"/>
              <a:t>Ser </a:t>
            </a:r>
            <a:r>
              <a:rPr lang="en-US" dirty="0" err="1" smtClean="0"/>
              <a:t>consciente</a:t>
            </a:r>
            <a:r>
              <a:rPr lang="en-US" dirty="0" smtClean="0"/>
              <a:t> de los </a:t>
            </a:r>
            <a:r>
              <a:rPr lang="en-US" dirty="0" err="1" smtClean="0"/>
              <a:t>riesgos</a:t>
            </a:r>
            <a:r>
              <a:rPr lang="en-US" dirty="0" smtClean="0"/>
              <a:t> y </a:t>
            </a:r>
            <a:r>
              <a:rPr lang="en-US" dirty="0" err="1" smtClean="0"/>
              <a:t>nunca</a:t>
            </a:r>
            <a:r>
              <a:rPr lang="en-US" dirty="0" smtClean="0"/>
              <a:t> </a:t>
            </a:r>
            <a:r>
              <a:rPr lang="en-US" dirty="0" err="1" smtClean="0"/>
              <a:t>tratar</a:t>
            </a:r>
            <a:r>
              <a:rPr lang="en-US" dirty="0" smtClean="0"/>
              <a:t> de </a:t>
            </a:r>
            <a:r>
              <a:rPr lang="en-US" dirty="0" err="1" smtClean="0"/>
              <a:t>sortear</a:t>
            </a:r>
            <a:r>
              <a:rPr lang="en-US" dirty="0" smtClean="0"/>
              <a:t> </a:t>
            </a:r>
            <a:r>
              <a:rPr lang="en-US" dirty="0" err="1" smtClean="0"/>
              <a:t>las</a:t>
            </a:r>
            <a:r>
              <a:rPr lang="en-US" dirty="0" smtClean="0"/>
              <a:t> </a:t>
            </a:r>
            <a:r>
              <a:rPr lang="en-US" dirty="0" err="1" smtClean="0"/>
              <a:t>medidas</a:t>
            </a:r>
            <a:r>
              <a:rPr lang="en-US" dirty="0" smtClean="0"/>
              <a:t> de </a:t>
            </a:r>
            <a:r>
              <a:rPr lang="en-US" dirty="0" err="1" smtClean="0"/>
              <a:t>seguridad</a:t>
            </a:r>
            <a:r>
              <a:rPr lang="en-US" dirty="0" smtClean="0"/>
              <a:t>.</a:t>
            </a:r>
          </a:p>
          <a:p>
            <a:endParaRPr lang="en-US" dirty="0" smtClean="0"/>
          </a:p>
          <a:p>
            <a:r>
              <a:rPr lang="en-US" dirty="0" err="1" smtClean="0"/>
              <a:t>Conosca</a:t>
            </a:r>
            <a:r>
              <a:rPr lang="en-US" dirty="0" smtClean="0"/>
              <a:t> </a:t>
            </a:r>
            <a:r>
              <a:rPr lang="en-US" dirty="0" err="1" smtClean="0"/>
              <a:t>sus</a:t>
            </a:r>
            <a:r>
              <a:rPr lang="en-US" dirty="0" smtClean="0"/>
              <a:t> </a:t>
            </a:r>
            <a:r>
              <a:rPr lang="en-US" dirty="0" err="1" smtClean="0"/>
              <a:t>limites</a:t>
            </a:r>
            <a:r>
              <a:rPr lang="en-US" dirty="0" smtClean="0"/>
              <a:t>!  </a:t>
            </a:r>
          </a:p>
          <a:p>
            <a:endParaRPr lang="en-US" dirty="0" smtClean="0"/>
          </a:p>
          <a:p>
            <a:r>
              <a:rPr lang="en-US" dirty="0" err="1" smtClean="0"/>
              <a:t>Eres</a:t>
            </a:r>
            <a:r>
              <a:rPr lang="en-US" dirty="0" smtClean="0"/>
              <a:t> un </a:t>
            </a:r>
            <a:r>
              <a:rPr lang="en-US" dirty="0" err="1" smtClean="0"/>
              <a:t>empleado</a:t>
            </a:r>
            <a:r>
              <a:rPr lang="en-US" dirty="0" smtClean="0"/>
              <a:t> </a:t>
            </a:r>
            <a:r>
              <a:rPr lang="en-US" dirty="0" err="1" smtClean="0"/>
              <a:t>afectado</a:t>
            </a:r>
            <a:r>
              <a:rPr lang="en-US" dirty="0" smtClean="0"/>
              <a:t> o </a:t>
            </a:r>
            <a:r>
              <a:rPr lang="en-US" dirty="0" err="1" smtClean="0"/>
              <a:t>autorizado</a:t>
            </a:r>
            <a:r>
              <a:rPr lang="en-US" dirty="0" smtClean="0"/>
              <a:t>?</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se </a:t>
            </a:r>
            <a:r>
              <a:rPr lang="en-US" dirty="0" err="1" smtClean="0"/>
              <a:t>reune</a:t>
            </a:r>
            <a:r>
              <a:rPr lang="en-US" dirty="0" smtClean="0"/>
              <a:t> el </a:t>
            </a:r>
            <a:r>
              <a:rPr lang="en-US" dirty="0" err="1" smtClean="0"/>
              <a:t>Cerrar</a:t>
            </a:r>
            <a:r>
              <a:rPr lang="en-US" dirty="0" smtClean="0"/>
              <a:t> y </a:t>
            </a:r>
            <a:r>
              <a:rPr lang="en-US" dirty="0" err="1" smtClean="0"/>
              <a:t>Etiquetiar</a:t>
            </a:r>
            <a:endParaRPr lang="en-US" dirty="0"/>
          </a:p>
        </p:txBody>
      </p:sp>
      <p:sp>
        <p:nvSpPr>
          <p:cNvPr id="3" name="Content Placeholder 2"/>
          <p:cNvSpPr>
            <a:spLocks noGrp="1"/>
          </p:cNvSpPr>
          <p:nvPr>
            <p:ph idx="1"/>
          </p:nvPr>
        </p:nvSpPr>
        <p:spPr/>
        <p:txBody>
          <a:bodyPr/>
          <a:lstStyle/>
          <a:p>
            <a:pPr algn="ctr">
              <a:buNone/>
            </a:pPr>
            <a:r>
              <a:rPr lang="en-US" dirty="0" err="1" smtClean="0"/>
              <a:t>Definiciones</a:t>
            </a:r>
            <a:r>
              <a:rPr lang="en-US" dirty="0" smtClean="0"/>
              <a:t> y </a:t>
            </a:r>
            <a:r>
              <a:rPr lang="en-US" dirty="0" err="1" smtClean="0"/>
              <a:t>pasos</a:t>
            </a:r>
            <a:endParaRPr lang="en-US" dirty="0" smtClean="0"/>
          </a:p>
          <a:p>
            <a:pPr algn="ctr">
              <a:buNone/>
            </a:pPr>
            <a:endParaRPr lang="en-US" dirty="0"/>
          </a:p>
        </p:txBody>
      </p:sp>
      <p:pic>
        <p:nvPicPr>
          <p:cNvPr id="134148" name="Picture 4" descr="Step2 Evaluation"/>
          <p:cNvPicPr>
            <a:picLocks noChangeAspect="1" noChangeArrowheads="1"/>
          </p:cNvPicPr>
          <p:nvPr/>
        </p:nvPicPr>
        <p:blipFill>
          <a:blip r:embed="rId3" cstate="print"/>
          <a:srcRect/>
          <a:stretch>
            <a:fillRect/>
          </a:stretch>
        </p:blipFill>
        <p:spPr bwMode="auto">
          <a:xfrm>
            <a:off x="3502619" y="3236343"/>
            <a:ext cx="4424519"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err="1" smtClean="0">
                <a:latin typeface="Trebuchet MS" charset="0"/>
              </a:rPr>
              <a:t>Cerrar</a:t>
            </a:r>
            <a:r>
              <a:rPr lang="en-US" dirty="0" smtClean="0">
                <a:latin typeface="Trebuchet MS" charset="0"/>
              </a:rPr>
              <a:t> : </a:t>
            </a:r>
            <a:r>
              <a:rPr lang="en-US" dirty="0" err="1" smtClean="0">
                <a:latin typeface="Trebuchet MS" charset="0"/>
              </a:rPr>
              <a:t>Por</a:t>
            </a:r>
            <a:r>
              <a:rPr lang="en-US" dirty="0" smtClean="0">
                <a:latin typeface="Trebuchet MS" charset="0"/>
              </a:rPr>
              <a:t> </a:t>
            </a:r>
            <a:r>
              <a:rPr lang="en-US" dirty="0" err="1" smtClean="0">
                <a:latin typeface="Trebuchet MS" charset="0"/>
              </a:rPr>
              <a:t>Difinicion</a:t>
            </a:r>
            <a:endParaRPr lang="en-US" dirty="0">
              <a:latin typeface="Trebuchet MS" charset="0"/>
            </a:endParaRPr>
          </a:p>
        </p:txBody>
      </p:sp>
      <p:sp>
        <p:nvSpPr>
          <p:cNvPr id="8195" name="Rectangle 3"/>
          <p:cNvSpPr>
            <a:spLocks noGrp="1" noChangeArrowheads="1"/>
          </p:cNvSpPr>
          <p:nvPr>
            <p:ph type="body" idx="1"/>
          </p:nvPr>
        </p:nvSpPr>
        <p:spPr>
          <a:xfrm>
            <a:off x="614363" y="2124075"/>
            <a:ext cx="10361612" cy="4113213"/>
          </a:xfrm>
        </p:spPr>
        <p:txBody>
          <a:bodyPr rtlCol="0">
            <a:normAutofit/>
          </a:bodyPr>
          <a:lstStyle/>
          <a:p>
            <a:pPr marL="0" indent="0" eaLnBrk="1" fontAlgn="auto" hangingPunct="1">
              <a:spcAft>
                <a:spcPts val="0"/>
              </a:spcAft>
              <a:buFont typeface="Arial" panose="020B0604020202020204" pitchFamily="34" charset="0"/>
              <a:buNone/>
              <a:defRPr/>
            </a:pPr>
            <a:endParaRPr lang="en-US" sz="2800" dirty="0" smtClean="0">
              <a:ea typeface="+mn-ea"/>
              <a:cs typeface="+mn-cs"/>
            </a:endParaRPr>
          </a:p>
          <a:p>
            <a:pPr eaLnBrk="1" fontAlgn="auto" hangingPunct="1">
              <a:spcAft>
                <a:spcPts val="0"/>
              </a:spcAft>
              <a:buFont typeface="Arial" panose="020B0604020202020204" pitchFamily="34" charset="0"/>
              <a:buChar char="•"/>
              <a:defRPr/>
            </a:pPr>
            <a:r>
              <a:rPr lang="en-US" sz="2800" u="sng" dirty="0" err="1" smtClean="0">
                <a:ea typeface="+mn-ea"/>
                <a:cs typeface="+mn-cs"/>
              </a:rPr>
              <a:t>Cerrar</a:t>
            </a:r>
            <a:r>
              <a:rPr lang="en-US" dirty="0" smtClean="0">
                <a:ea typeface="+mn-ea"/>
                <a:cs typeface="+mn-cs"/>
              </a:rPr>
              <a:t> –(</a:t>
            </a:r>
            <a:r>
              <a:rPr lang="en-US" dirty="0" err="1" smtClean="0">
                <a:ea typeface="+mn-ea"/>
                <a:cs typeface="+mn-cs"/>
              </a:rPr>
              <a:t>bloquear</a:t>
            </a:r>
            <a:r>
              <a:rPr lang="en-US" dirty="0" smtClean="0">
                <a:ea typeface="+mn-ea"/>
                <a:cs typeface="+mn-cs"/>
              </a:rPr>
              <a:t>) la </a:t>
            </a:r>
            <a:r>
              <a:rPr lang="en-US" dirty="0" err="1" smtClean="0">
                <a:ea typeface="+mn-ea"/>
                <a:cs typeface="+mn-cs"/>
              </a:rPr>
              <a:t>colocacion</a:t>
            </a:r>
            <a:r>
              <a:rPr lang="en-US" dirty="0" smtClean="0">
                <a:ea typeface="+mn-ea"/>
                <a:cs typeface="+mn-cs"/>
              </a:rPr>
              <a:t> de un </a:t>
            </a:r>
            <a:r>
              <a:rPr lang="en-US" dirty="0" err="1" smtClean="0">
                <a:ea typeface="+mn-ea"/>
                <a:cs typeface="+mn-cs"/>
              </a:rPr>
              <a:t>dispositivo</a:t>
            </a:r>
            <a:r>
              <a:rPr lang="en-US" dirty="0" smtClean="0">
                <a:ea typeface="+mn-ea"/>
                <a:cs typeface="+mn-cs"/>
              </a:rPr>
              <a:t> de </a:t>
            </a:r>
            <a:r>
              <a:rPr lang="en-US" dirty="0" err="1" smtClean="0">
                <a:ea typeface="+mn-ea"/>
                <a:cs typeface="+mn-cs"/>
              </a:rPr>
              <a:t>bloqueo</a:t>
            </a:r>
            <a:r>
              <a:rPr lang="en-US" dirty="0" smtClean="0">
                <a:ea typeface="+mn-ea"/>
                <a:cs typeface="+mn-cs"/>
              </a:rPr>
              <a:t> en un </a:t>
            </a:r>
            <a:r>
              <a:rPr lang="en-US" dirty="0" err="1" smtClean="0">
                <a:ea typeface="+mn-ea"/>
                <a:cs typeface="+mn-cs"/>
              </a:rPr>
              <a:t>aislamiento</a:t>
            </a:r>
            <a:r>
              <a:rPr lang="en-US" dirty="0" smtClean="0">
                <a:ea typeface="+mn-ea"/>
                <a:cs typeface="+mn-cs"/>
              </a:rPr>
              <a:t> del </a:t>
            </a:r>
            <a:r>
              <a:rPr lang="en-US" dirty="0" err="1" smtClean="0">
                <a:ea typeface="+mn-ea"/>
                <a:cs typeface="+mn-cs"/>
              </a:rPr>
              <a:t>sierto</a:t>
            </a:r>
            <a:r>
              <a:rPr lang="en-US" dirty="0" smtClean="0">
                <a:ea typeface="+mn-ea"/>
                <a:cs typeface="+mn-cs"/>
              </a:rPr>
              <a:t> </a:t>
            </a:r>
            <a:r>
              <a:rPr lang="en-US" dirty="0" err="1" smtClean="0">
                <a:ea typeface="+mn-ea"/>
                <a:cs typeface="+mn-cs"/>
              </a:rPr>
              <a:t>aparato</a:t>
            </a:r>
            <a:r>
              <a:rPr lang="en-US" dirty="0" smtClean="0">
                <a:ea typeface="+mn-ea"/>
                <a:cs typeface="+mn-cs"/>
              </a:rPr>
              <a:t>, de </a:t>
            </a:r>
            <a:r>
              <a:rPr lang="en-US" dirty="0" err="1" smtClean="0">
                <a:ea typeface="+mn-ea"/>
                <a:cs typeface="+mn-cs"/>
              </a:rPr>
              <a:t>acuerdo</a:t>
            </a:r>
            <a:r>
              <a:rPr lang="en-US" dirty="0" smtClean="0">
                <a:ea typeface="+mn-ea"/>
                <a:cs typeface="+mn-cs"/>
              </a:rPr>
              <a:t> con un </a:t>
            </a:r>
            <a:r>
              <a:rPr lang="en-US" dirty="0" err="1" smtClean="0">
                <a:ea typeface="+mn-ea"/>
                <a:cs typeface="+mn-cs"/>
              </a:rPr>
              <a:t>procedimiento</a:t>
            </a:r>
            <a:r>
              <a:rPr lang="en-US" dirty="0" smtClean="0">
                <a:ea typeface="+mn-ea"/>
                <a:cs typeface="+mn-cs"/>
              </a:rPr>
              <a:t> </a:t>
            </a:r>
            <a:r>
              <a:rPr lang="en-US" dirty="0" err="1" smtClean="0">
                <a:ea typeface="+mn-ea"/>
                <a:cs typeface="+mn-cs"/>
              </a:rPr>
              <a:t>establecido</a:t>
            </a:r>
            <a:r>
              <a:rPr lang="en-US" dirty="0" smtClean="0">
                <a:ea typeface="+mn-ea"/>
                <a:cs typeface="+mn-cs"/>
              </a:rPr>
              <a:t>, </a:t>
            </a:r>
            <a:r>
              <a:rPr lang="en-US" dirty="0" err="1" smtClean="0">
                <a:ea typeface="+mn-ea"/>
                <a:cs typeface="+mn-cs"/>
              </a:rPr>
              <a:t>asegurando</a:t>
            </a:r>
            <a:r>
              <a:rPr lang="en-US" dirty="0" smtClean="0">
                <a:ea typeface="+mn-ea"/>
                <a:cs typeface="+mn-cs"/>
              </a:rPr>
              <a:t> </a:t>
            </a:r>
            <a:r>
              <a:rPr lang="en-US" dirty="0" err="1" smtClean="0">
                <a:ea typeface="+mn-ea"/>
                <a:cs typeface="+mn-cs"/>
              </a:rPr>
              <a:t>que</a:t>
            </a:r>
            <a:r>
              <a:rPr lang="en-US" dirty="0" smtClean="0">
                <a:ea typeface="+mn-ea"/>
                <a:cs typeface="+mn-cs"/>
              </a:rPr>
              <a:t> la </a:t>
            </a:r>
            <a:r>
              <a:rPr lang="en-US" dirty="0" err="1" smtClean="0">
                <a:ea typeface="+mn-ea"/>
                <a:cs typeface="+mn-cs"/>
              </a:rPr>
              <a:t>energia</a:t>
            </a:r>
            <a:r>
              <a:rPr lang="en-US" dirty="0" smtClean="0">
                <a:ea typeface="+mn-ea"/>
                <a:cs typeface="+mn-cs"/>
              </a:rPr>
              <a:t> </a:t>
            </a:r>
            <a:r>
              <a:rPr lang="en-US" dirty="0" err="1" smtClean="0">
                <a:ea typeface="+mn-ea"/>
                <a:cs typeface="+mn-cs"/>
              </a:rPr>
              <a:t>aislando</a:t>
            </a:r>
            <a:r>
              <a:rPr lang="en-US" dirty="0" smtClean="0">
                <a:ea typeface="+mn-ea"/>
                <a:cs typeface="+mn-cs"/>
              </a:rPr>
              <a:t> el </a:t>
            </a:r>
            <a:r>
              <a:rPr lang="en-US" dirty="0" err="1" smtClean="0">
                <a:ea typeface="+mn-ea"/>
                <a:cs typeface="+mn-cs"/>
              </a:rPr>
              <a:t>dispositivo</a:t>
            </a:r>
            <a:r>
              <a:rPr lang="en-US" dirty="0" smtClean="0">
                <a:ea typeface="+mn-ea"/>
                <a:cs typeface="+mn-cs"/>
              </a:rPr>
              <a:t> y el </a:t>
            </a:r>
            <a:r>
              <a:rPr lang="en-US" dirty="0" err="1" smtClean="0">
                <a:ea typeface="+mn-ea"/>
                <a:cs typeface="+mn-cs"/>
              </a:rPr>
              <a:t>equipo</a:t>
            </a:r>
            <a:r>
              <a:rPr lang="en-US" dirty="0" smtClean="0">
                <a:ea typeface="+mn-ea"/>
                <a:cs typeface="+mn-cs"/>
              </a:rPr>
              <a:t> </a:t>
            </a:r>
            <a:r>
              <a:rPr lang="en-US" dirty="0" err="1" smtClean="0">
                <a:ea typeface="+mn-ea"/>
                <a:cs typeface="+mn-cs"/>
              </a:rPr>
              <a:t>siendo</a:t>
            </a:r>
            <a:r>
              <a:rPr lang="en-US" dirty="0" smtClean="0">
                <a:ea typeface="+mn-ea"/>
                <a:cs typeface="+mn-cs"/>
              </a:rPr>
              <a:t> </a:t>
            </a:r>
            <a:r>
              <a:rPr lang="en-US" dirty="0" err="1" smtClean="0">
                <a:ea typeface="+mn-ea"/>
                <a:cs typeface="+mn-cs"/>
              </a:rPr>
              <a:t>controlado</a:t>
            </a:r>
            <a:r>
              <a:rPr lang="en-US" dirty="0" smtClean="0">
                <a:ea typeface="+mn-ea"/>
                <a:cs typeface="+mn-cs"/>
              </a:rPr>
              <a:t> no </a:t>
            </a:r>
            <a:r>
              <a:rPr lang="en-US" dirty="0" err="1" smtClean="0">
                <a:ea typeface="+mn-ea"/>
                <a:cs typeface="+mn-cs"/>
              </a:rPr>
              <a:t>pueda</a:t>
            </a:r>
            <a:r>
              <a:rPr lang="en-US" dirty="0" smtClean="0">
                <a:ea typeface="+mn-ea"/>
                <a:cs typeface="+mn-cs"/>
              </a:rPr>
              <a:t> </a:t>
            </a:r>
            <a:r>
              <a:rPr lang="en-US" dirty="0" err="1" smtClean="0">
                <a:ea typeface="+mn-ea"/>
                <a:cs typeface="+mn-cs"/>
              </a:rPr>
              <a:t>operarse</a:t>
            </a:r>
            <a:r>
              <a:rPr lang="en-US" dirty="0" smtClean="0">
                <a:ea typeface="+mn-ea"/>
                <a:cs typeface="+mn-cs"/>
              </a:rPr>
              <a:t> </a:t>
            </a:r>
            <a:r>
              <a:rPr lang="en-US" dirty="0" err="1" smtClean="0">
                <a:ea typeface="+mn-ea"/>
                <a:cs typeface="+mn-cs"/>
              </a:rPr>
              <a:t>hasta</a:t>
            </a:r>
            <a:r>
              <a:rPr lang="en-US" dirty="0" smtClean="0">
                <a:ea typeface="+mn-ea"/>
                <a:cs typeface="+mn-cs"/>
              </a:rPr>
              <a:t> </a:t>
            </a:r>
            <a:r>
              <a:rPr lang="en-US" dirty="0" err="1" smtClean="0">
                <a:ea typeface="+mn-ea"/>
                <a:cs typeface="+mn-cs"/>
              </a:rPr>
              <a:t>que</a:t>
            </a:r>
            <a:r>
              <a:rPr lang="en-US" dirty="0" smtClean="0">
                <a:ea typeface="+mn-ea"/>
                <a:cs typeface="+mn-cs"/>
              </a:rPr>
              <a:t> el quite el </a:t>
            </a:r>
            <a:r>
              <a:rPr lang="en-US" dirty="0" err="1" smtClean="0">
                <a:ea typeface="+mn-ea"/>
                <a:cs typeface="+mn-cs"/>
              </a:rPr>
              <a:t>dispositivo</a:t>
            </a:r>
            <a:r>
              <a:rPr lang="en-US" dirty="0" smtClean="0">
                <a:ea typeface="+mn-ea"/>
                <a:cs typeface="+mn-cs"/>
              </a:rPr>
              <a:t> de </a:t>
            </a:r>
            <a:r>
              <a:rPr lang="en-US" dirty="0" err="1" smtClean="0">
                <a:ea typeface="+mn-ea"/>
                <a:cs typeface="+mn-cs"/>
              </a:rPr>
              <a:t>bloqueo</a:t>
            </a:r>
            <a:r>
              <a:rPr lang="en-US" dirty="0" smtClean="0">
                <a:ea typeface="+mn-ea"/>
                <a:cs typeface="+mn-cs"/>
              </a:rPr>
              <a:t> de </a:t>
            </a:r>
            <a:r>
              <a:rPr lang="en-US" dirty="0" err="1" smtClean="0">
                <a:ea typeface="+mn-ea"/>
                <a:cs typeface="+mn-cs"/>
              </a:rPr>
              <a:t>energia</a:t>
            </a:r>
            <a:r>
              <a:rPr lang="en-US" dirty="0" smtClean="0">
                <a:ea typeface="+mn-ea"/>
                <a:cs typeface="+mn-cs"/>
              </a:rPr>
              <a:t>.</a:t>
            </a:r>
          </a:p>
          <a:p>
            <a:pPr eaLnBrk="1" fontAlgn="auto" hangingPunct="1">
              <a:spcAft>
                <a:spcPts val="0"/>
              </a:spcAft>
              <a:buFont typeface="Arial" panose="020B0604020202020204" pitchFamily="34" charset="0"/>
              <a:buChar char="•"/>
              <a:defRPr/>
            </a:pPr>
            <a:r>
              <a:rPr lang="en-US" sz="2800" u="sng" dirty="0" err="1" smtClean="0">
                <a:ea typeface="+mn-ea"/>
                <a:cs typeface="+mn-cs"/>
              </a:rPr>
              <a:t>Dispositivo</a:t>
            </a:r>
            <a:r>
              <a:rPr lang="en-US" sz="2800" u="sng" dirty="0" smtClean="0">
                <a:ea typeface="+mn-ea"/>
                <a:cs typeface="+mn-cs"/>
              </a:rPr>
              <a:t> de </a:t>
            </a:r>
            <a:r>
              <a:rPr lang="en-US" sz="2800" u="sng" dirty="0" err="1" smtClean="0">
                <a:ea typeface="+mn-ea"/>
                <a:cs typeface="+mn-cs"/>
              </a:rPr>
              <a:t>Bloqueo</a:t>
            </a:r>
            <a:r>
              <a:rPr lang="en-US" sz="2800" u="sng" dirty="0" smtClean="0">
                <a:ea typeface="+mn-ea"/>
                <a:cs typeface="+mn-cs"/>
              </a:rPr>
              <a:t> o </a:t>
            </a:r>
            <a:r>
              <a:rPr lang="en-US" sz="2800" u="sng" dirty="0" err="1" smtClean="0">
                <a:ea typeface="+mn-ea"/>
                <a:cs typeface="+mn-cs"/>
              </a:rPr>
              <a:t>Cierre</a:t>
            </a:r>
            <a:r>
              <a:rPr lang="en-US" sz="2800" dirty="0" smtClean="0">
                <a:ea typeface="+mn-ea"/>
                <a:cs typeface="+mn-cs"/>
              </a:rPr>
              <a:t> </a:t>
            </a:r>
            <a:r>
              <a:rPr lang="en-US" dirty="0" smtClean="0">
                <a:ea typeface="+mn-ea"/>
                <a:cs typeface="+mn-cs"/>
              </a:rPr>
              <a:t>– Un </a:t>
            </a:r>
            <a:r>
              <a:rPr lang="en-US" dirty="0" err="1" smtClean="0">
                <a:ea typeface="+mn-ea"/>
                <a:cs typeface="+mn-cs"/>
              </a:rPr>
              <a:t>dispositivo</a:t>
            </a:r>
            <a:r>
              <a:rPr lang="en-US" dirty="0" smtClean="0">
                <a:ea typeface="+mn-ea"/>
                <a:cs typeface="+mn-cs"/>
              </a:rPr>
              <a:t> </a:t>
            </a:r>
            <a:r>
              <a:rPr lang="en-US" dirty="0" err="1" smtClean="0">
                <a:ea typeface="+mn-ea"/>
                <a:cs typeface="+mn-cs"/>
              </a:rPr>
              <a:t>que</a:t>
            </a:r>
            <a:r>
              <a:rPr lang="en-US" dirty="0" smtClean="0">
                <a:ea typeface="+mn-ea"/>
                <a:cs typeface="+mn-cs"/>
              </a:rPr>
              <a:t> </a:t>
            </a:r>
            <a:r>
              <a:rPr lang="en-US" dirty="0" err="1" smtClean="0">
                <a:ea typeface="+mn-ea"/>
                <a:cs typeface="+mn-cs"/>
              </a:rPr>
              <a:t>utiliza</a:t>
            </a:r>
            <a:r>
              <a:rPr lang="en-US" dirty="0" smtClean="0">
                <a:ea typeface="+mn-ea"/>
                <a:cs typeface="+mn-cs"/>
              </a:rPr>
              <a:t> de forma </a:t>
            </a:r>
            <a:r>
              <a:rPr lang="en-US" dirty="0" err="1" smtClean="0">
                <a:ea typeface="+mn-ea"/>
                <a:cs typeface="+mn-cs"/>
              </a:rPr>
              <a:t>positiva</a:t>
            </a:r>
            <a:r>
              <a:rPr lang="en-US" dirty="0" smtClean="0">
                <a:ea typeface="+mn-ea"/>
                <a:cs typeface="+mn-cs"/>
              </a:rPr>
              <a:t> </a:t>
            </a:r>
            <a:r>
              <a:rPr lang="en-US" dirty="0" err="1" smtClean="0">
                <a:ea typeface="+mn-ea"/>
                <a:cs typeface="+mn-cs"/>
              </a:rPr>
              <a:t>una</a:t>
            </a:r>
            <a:r>
              <a:rPr lang="en-US" dirty="0" smtClean="0">
                <a:ea typeface="+mn-ea"/>
                <a:cs typeface="+mn-cs"/>
              </a:rPr>
              <a:t> </a:t>
            </a:r>
            <a:r>
              <a:rPr lang="en-US" dirty="0" err="1" smtClean="0">
                <a:ea typeface="+mn-ea"/>
                <a:cs typeface="+mn-cs"/>
              </a:rPr>
              <a:t>cerradura</a:t>
            </a:r>
            <a:r>
              <a:rPr lang="en-US" dirty="0" smtClean="0">
                <a:ea typeface="+mn-ea"/>
                <a:cs typeface="+mn-cs"/>
              </a:rPr>
              <a:t> </a:t>
            </a:r>
            <a:r>
              <a:rPr lang="en-US" dirty="0" err="1" smtClean="0">
                <a:ea typeface="+mn-ea"/>
                <a:cs typeface="+mn-cs"/>
              </a:rPr>
              <a:t>ya</a:t>
            </a:r>
            <a:r>
              <a:rPr lang="en-US" dirty="0" smtClean="0">
                <a:ea typeface="+mn-ea"/>
                <a:cs typeface="+mn-cs"/>
              </a:rPr>
              <a:t> sea de </a:t>
            </a:r>
            <a:r>
              <a:rPr lang="en-US" dirty="0" err="1" smtClean="0">
                <a:ea typeface="+mn-ea"/>
                <a:cs typeface="+mn-cs"/>
              </a:rPr>
              <a:t>tecla</a:t>
            </a:r>
            <a:r>
              <a:rPr lang="en-US" dirty="0" smtClean="0">
                <a:ea typeface="+mn-ea"/>
                <a:cs typeface="+mn-cs"/>
              </a:rPr>
              <a:t> o de </a:t>
            </a:r>
            <a:r>
              <a:rPr lang="en-US" dirty="0" err="1" smtClean="0">
                <a:ea typeface="+mn-ea"/>
                <a:cs typeface="+mn-cs"/>
              </a:rPr>
              <a:t>combinacion</a:t>
            </a:r>
            <a:r>
              <a:rPr lang="en-US" dirty="0" smtClean="0">
                <a:ea typeface="+mn-ea"/>
                <a:cs typeface="+mn-cs"/>
              </a:rPr>
              <a:t> </a:t>
            </a:r>
            <a:r>
              <a:rPr lang="en-US" dirty="0" err="1" smtClean="0">
                <a:ea typeface="+mn-ea"/>
                <a:cs typeface="+mn-cs"/>
              </a:rPr>
              <a:t>para</a:t>
            </a:r>
            <a:r>
              <a:rPr lang="en-US" dirty="0" smtClean="0">
                <a:ea typeface="+mn-ea"/>
                <a:cs typeface="+mn-cs"/>
              </a:rPr>
              <a:t> </a:t>
            </a:r>
            <a:r>
              <a:rPr lang="en-US" dirty="0" err="1" smtClean="0">
                <a:ea typeface="+mn-ea"/>
                <a:cs typeface="+mn-cs"/>
              </a:rPr>
              <a:t>mantener</a:t>
            </a:r>
            <a:r>
              <a:rPr lang="en-US" dirty="0" smtClean="0">
                <a:ea typeface="+mn-ea"/>
                <a:cs typeface="+mn-cs"/>
              </a:rPr>
              <a:t> un </a:t>
            </a:r>
            <a:r>
              <a:rPr lang="en-US" dirty="0" err="1" smtClean="0">
                <a:ea typeface="+mn-ea"/>
                <a:cs typeface="+mn-cs"/>
              </a:rPr>
              <a:t>dispositivo</a:t>
            </a:r>
            <a:r>
              <a:rPr lang="en-US" dirty="0" smtClean="0">
                <a:ea typeface="+mn-ea"/>
                <a:cs typeface="+mn-cs"/>
              </a:rPr>
              <a:t> de la </a:t>
            </a:r>
            <a:r>
              <a:rPr lang="en-US" dirty="0" err="1" smtClean="0">
                <a:ea typeface="+mn-ea"/>
                <a:cs typeface="+mn-cs"/>
              </a:rPr>
              <a:t>posiciom</a:t>
            </a:r>
            <a:r>
              <a:rPr lang="en-US" dirty="0" smtClean="0">
                <a:ea typeface="+mn-ea"/>
                <a:cs typeface="+mn-cs"/>
              </a:rPr>
              <a:t> </a:t>
            </a:r>
            <a:r>
              <a:rPr lang="en-US" dirty="0" err="1" smtClean="0">
                <a:ea typeface="+mn-ea"/>
                <a:cs typeface="+mn-cs"/>
              </a:rPr>
              <a:t>segura</a:t>
            </a:r>
            <a:r>
              <a:rPr lang="en-US" dirty="0" smtClean="0">
                <a:ea typeface="+mn-ea"/>
                <a:cs typeface="+mn-cs"/>
              </a:rPr>
              <a:t> de </a:t>
            </a:r>
            <a:r>
              <a:rPr lang="en-US" dirty="0" err="1" smtClean="0">
                <a:ea typeface="+mn-ea"/>
                <a:cs typeface="+mn-cs"/>
              </a:rPr>
              <a:t>desconexion</a:t>
            </a:r>
            <a:r>
              <a:rPr lang="en-US" dirty="0" smtClean="0">
                <a:ea typeface="+mn-ea"/>
                <a:cs typeface="+mn-cs"/>
              </a:rPr>
              <a:t> de </a:t>
            </a:r>
            <a:r>
              <a:rPr lang="en-US" dirty="0" err="1" smtClean="0">
                <a:ea typeface="+mn-ea"/>
                <a:cs typeface="+mn-cs"/>
              </a:rPr>
              <a:t>energia</a:t>
            </a:r>
            <a:r>
              <a:rPr lang="en-US" dirty="0" smtClean="0">
                <a:ea typeface="+mn-ea"/>
                <a:cs typeface="+mn-cs"/>
              </a:rPr>
              <a:t> y </a:t>
            </a:r>
            <a:r>
              <a:rPr lang="en-US" dirty="0" err="1" smtClean="0">
                <a:ea typeface="+mn-ea"/>
                <a:cs typeface="+mn-cs"/>
              </a:rPr>
              <a:t>evitar</a:t>
            </a:r>
            <a:r>
              <a:rPr lang="en-US" dirty="0" smtClean="0">
                <a:ea typeface="+mn-ea"/>
                <a:cs typeface="+mn-cs"/>
              </a:rPr>
              <a:t> la </a:t>
            </a:r>
            <a:r>
              <a:rPr lang="en-US" dirty="0" err="1" smtClean="0">
                <a:ea typeface="+mn-ea"/>
                <a:cs typeface="+mn-cs"/>
              </a:rPr>
              <a:t>energizacion</a:t>
            </a:r>
            <a:r>
              <a:rPr lang="en-US" dirty="0" smtClean="0">
                <a:ea typeface="+mn-ea"/>
                <a:cs typeface="+mn-cs"/>
              </a:rPr>
              <a:t> de la </a:t>
            </a:r>
            <a:r>
              <a:rPr lang="en-US" dirty="0" err="1" smtClean="0">
                <a:ea typeface="+mn-ea"/>
                <a:cs typeface="+mn-cs"/>
              </a:rPr>
              <a:t>maquino</a:t>
            </a:r>
            <a:r>
              <a:rPr lang="en-US" dirty="0" smtClean="0">
                <a:ea typeface="+mn-ea"/>
                <a:cs typeface="+mn-cs"/>
              </a:rPr>
              <a:t> o </a:t>
            </a:r>
            <a:r>
              <a:rPr lang="en-US" dirty="0" err="1" smtClean="0">
                <a:ea typeface="+mn-ea"/>
                <a:cs typeface="+mn-cs"/>
              </a:rPr>
              <a:t>equipo</a:t>
            </a:r>
            <a:r>
              <a:rPr lang="en-US" dirty="0" smtClean="0">
                <a:ea typeface="+mn-ea"/>
                <a:cs typeface="+mn-cs"/>
              </a:rPr>
              <a:t>.</a:t>
            </a: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err="1" smtClean="0">
                <a:latin typeface="Trebuchet MS" charset="0"/>
              </a:rPr>
              <a:t>Aislamiento</a:t>
            </a:r>
            <a:r>
              <a:rPr lang="en-US" dirty="0" smtClean="0">
                <a:latin typeface="Trebuchet MS" charset="0"/>
              </a:rPr>
              <a:t> de </a:t>
            </a:r>
            <a:r>
              <a:rPr lang="en-US" dirty="0" err="1" smtClean="0">
                <a:latin typeface="Trebuchet MS" charset="0"/>
              </a:rPr>
              <a:t>Energia</a:t>
            </a:r>
            <a:r>
              <a:rPr lang="en-US" dirty="0" smtClean="0">
                <a:latin typeface="Trebuchet MS" charset="0"/>
              </a:rPr>
              <a:t> </a:t>
            </a:r>
            <a:endParaRPr lang="en-US" dirty="0">
              <a:latin typeface="Trebuchet MS" charset="0"/>
            </a:endParaRPr>
          </a:p>
        </p:txBody>
      </p:sp>
      <p:sp>
        <p:nvSpPr>
          <p:cNvPr id="8195" name="Rectangle 3"/>
          <p:cNvSpPr>
            <a:spLocks noGrp="1" noChangeArrowheads="1"/>
          </p:cNvSpPr>
          <p:nvPr>
            <p:ph type="body" idx="1"/>
          </p:nvPr>
        </p:nvSpPr>
        <p:spPr>
          <a:xfrm>
            <a:off x="614363" y="2263774"/>
            <a:ext cx="8374362" cy="4594225"/>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ea typeface="+mn-ea"/>
                <a:cs typeface="+mn-cs"/>
              </a:rPr>
              <a:t>El </a:t>
            </a:r>
            <a:r>
              <a:rPr lang="en-US" dirty="0" err="1" smtClean="0">
                <a:ea typeface="+mn-ea"/>
                <a:cs typeface="+mn-cs"/>
              </a:rPr>
              <a:t>aislamiento</a:t>
            </a:r>
            <a:r>
              <a:rPr lang="en-US" dirty="0" smtClean="0">
                <a:ea typeface="+mn-ea"/>
                <a:cs typeface="+mn-cs"/>
              </a:rPr>
              <a:t> de </a:t>
            </a:r>
            <a:r>
              <a:rPr lang="en-US" dirty="0" err="1" smtClean="0">
                <a:ea typeface="+mn-ea"/>
                <a:cs typeface="+mn-cs"/>
              </a:rPr>
              <a:t>energia</a:t>
            </a:r>
            <a:r>
              <a:rPr lang="en-US" dirty="0" smtClean="0">
                <a:ea typeface="+mn-ea"/>
                <a:cs typeface="+mn-cs"/>
              </a:rPr>
              <a:t> se </a:t>
            </a:r>
            <a:r>
              <a:rPr lang="en-US" dirty="0" err="1" smtClean="0">
                <a:ea typeface="+mn-ea"/>
                <a:cs typeface="+mn-cs"/>
              </a:rPr>
              <a:t>inicia</a:t>
            </a:r>
            <a:r>
              <a:rPr lang="en-US" dirty="0" smtClean="0">
                <a:ea typeface="+mn-ea"/>
                <a:cs typeface="+mn-cs"/>
              </a:rPr>
              <a:t> de </a:t>
            </a:r>
            <a:r>
              <a:rPr lang="en-US" dirty="0" err="1" smtClean="0">
                <a:ea typeface="+mn-ea"/>
                <a:cs typeface="+mn-cs"/>
              </a:rPr>
              <a:t>varias</a:t>
            </a:r>
            <a:r>
              <a:rPr lang="en-US" dirty="0" smtClean="0">
                <a:ea typeface="+mn-ea"/>
                <a:cs typeface="+mn-cs"/>
              </a:rPr>
              <a:t> </a:t>
            </a:r>
            <a:r>
              <a:rPr lang="en-US" dirty="0" err="1" smtClean="0">
                <a:ea typeface="+mn-ea"/>
                <a:cs typeface="+mn-cs"/>
              </a:rPr>
              <a:t>formas</a:t>
            </a:r>
            <a:r>
              <a:rPr lang="en-US" dirty="0" smtClean="0">
                <a:ea typeface="+mn-ea"/>
                <a:cs typeface="+mn-cs"/>
              </a:rPr>
              <a:t>, </a:t>
            </a:r>
            <a:r>
              <a:rPr lang="en-US" dirty="0" err="1" smtClean="0">
                <a:ea typeface="+mn-ea"/>
                <a:cs typeface="+mn-cs"/>
              </a:rPr>
              <a:t>incluyemdo</a:t>
            </a:r>
            <a:r>
              <a:rPr lang="en-US" dirty="0" smtClean="0">
                <a:ea typeface="+mn-ea"/>
                <a:cs typeface="+mn-cs"/>
              </a:rPr>
              <a:t>:</a:t>
            </a:r>
          </a:p>
          <a:p>
            <a:pPr eaLnBrk="1" fontAlgn="auto" hangingPunct="1">
              <a:spcAft>
                <a:spcPts val="0"/>
              </a:spcAft>
              <a:buFont typeface="Arial" panose="020B0604020202020204" pitchFamily="34" charset="0"/>
              <a:buChar char="•"/>
              <a:defRPr/>
            </a:pPr>
            <a:r>
              <a:rPr lang="en-US" sz="2200" dirty="0" smtClean="0">
                <a:ea typeface="+mn-ea"/>
                <a:cs typeface="+mn-cs"/>
              </a:rPr>
              <a:t>Un </a:t>
            </a:r>
            <a:r>
              <a:rPr lang="en-US" sz="2200" dirty="0" err="1" smtClean="0">
                <a:ea typeface="+mn-ea"/>
                <a:cs typeface="+mn-cs"/>
              </a:rPr>
              <a:t>desconectador</a:t>
            </a:r>
            <a:r>
              <a:rPr lang="en-US" sz="2200" dirty="0" smtClean="0">
                <a:ea typeface="+mn-ea"/>
                <a:cs typeface="+mn-cs"/>
              </a:rPr>
              <a:t> manual</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smtClean="0">
                <a:ea typeface="+mn-ea"/>
                <a:cs typeface="+mn-cs"/>
              </a:rPr>
              <a:t>Un </a:t>
            </a:r>
            <a:r>
              <a:rPr lang="en-US" sz="2200" dirty="0" err="1" smtClean="0">
                <a:ea typeface="+mn-ea"/>
                <a:cs typeface="+mn-cs"/>
              </a:rPr>
              <a:t>cortacircuitos</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err="1" smtClean="0">
                <a:ea typeface="+mn-ea"/>
                <a:cs typeface="+mn-cs"/>
              </a:rPr>
              <a:t>Una</a:t>
            </a:r>
            <a:r>
              <a:rPr lang="en-US" sz="2200" dirty="0" smtClean="0">
                <a:ea typeface="+mn-ea"/>
                <a:cs typeface="+mn-cs"/>
              </a:rPr>
              <a:t> </a:t>
            </a:r>
            <a:r>
              <a:rPr lang="en-US" sz="2200" dirty="0" err="1" smtClean="0">
                <a:ea typeface="+mn-ea"/>
                <a:cs typeface="+mn-cs"/>
              </a:rPr>
              <a:t>valvula</a:t>
            </a:r>
            <a:r>
              <a:rPr lang="en-US" sz="2200" dirty="0" smtClean="0">
                <a:ea typeface="+mn-ea"/>
                <a:cs typeface="+mn-cs"/>
              </a:rPr>
              <a:t> de </a:t>
            </a:r>
            <a:r>
              <a:rPr lang="en-US" sz="2200" dirty="0" err="1" smtClean="0">
                <a:ea typeface="+mn-ea"/>
                <a:cs typeface="+mn-cs"/>
              </a:rPr>
              <a:t>tuberia</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smtClean="0">
                <a:ea typeface="+mn-ea"/>
                <a:cs typeface="+mn-cs"/>
              </a:rPr>
              <a:t>Un </a:t>
            </a:r>
            <a:r>
              <a:rPr lang="en-US" sz="2200" dirty="0" err="1" smtClean="0">
                <a:ea typeface="+mn-ea"/>
                <a:cs typeface="+mn-cs"/>
              </a:rPr>
              <a:t>bloqueo</a:t>
            </a:r>
            <a:r>
              <a:rPr lang="en-US" sz="2200" dirty="0" smtClean="0">
                <a:ea typeface="+mn-ea"/>
                <a:cs typeface="+mn-cs"/>
              </a:rPr>
              <a:t> </a:t>
            </a:r>
          </a:p>
          <a:p>
            <a:pPr marL="0" indent="0" eaLnBrk="1" fontAlgn="auto" hangingPunct="1">
              <a:spcAft>
                <a:spcPts val="0"/>
              </a:spcAft>
              <a:buFont typeface="Arial" panose="020B0604020202020204" pitchFamily="34" charset="0"/>
              <a:buNone/>
              <a:defRPr/>
            </a:pPr>
            <a:r>
              <a:rPr lang="en-US" sz="1900" i="1" dirty="0">
                <a:ea typeface="+mn-ea"/>
                <a:cs typeface="+mn-cs"/>
              </a:rPr>
              <a:t> </a:t>
            </a:r>
            <a:endParaRPr lang="en-US" sz="1900" i="1" dirty="0" smtClean="0">
              <a:ea typeface="+mn-ea"/>
              <a:cs typeface="+mn-cs"/>
            </a:endParaRPr>
          </a:p>
          <a:p>
            <a:pPr marL="0" indent="0" eaLnBrk="1" fontAlgn="auto" hangingPunct="1">
              <a:spcAft>
                <a:spcPts val="0"/>
              </a:spcAft>
              <a:buFont typeface="Arial" panose="020B0604020202020204" pitchFamily="34" charset="0"/>
              <a:buNone/>
              <a:defRPr/>
            </a:pPr>
            <a:r>
              <a:rPr lang="en-US" sz="2200" dirty="0" smtClean="0">
                <a:ea typeface="+mn-ea"/>
                <a:cs typeface="+mn-cs"/>
              </a:rPr>
              <a:t>En la </a:t>
            </a:r>
            <a:r>
              <a:rPr lang="en-US" sz="2200" dirty="0" err="1" smtClean="0">
                <a:ea typeface="+mn-ea"/>
                <a:cs typeface="+mn-cs"/>
              </a:rPr>
              <a:t>meyoria</a:t>
            </a:r>
            <a:r>
              <a:rPr lang="en-US" sz="2200" dirty="0" smtClean="0">
                <a:ea typeface="+mn-ea"/>
                <a:cs typeface="+mn-cs"/>
              </a:rPr>
              <a:t> de los </a:t>
            </a:r>
            <a:r>
              <a:rPr lang="en-US" sz="2200" dirty="0" err="1" smtClean="0">
                <a:ea typeface="+mn-ea"/>
                <a:cs typeface="+mn-cs"/>
              </a:rPr>
              <a:t>casos</a:t>
            </a:r>
            <a:r>
              <a:rPr lang="en-US" sz="2200" dirty="0" smtClean="0">
                <a:ea typeface="+mn-ea"/>
                <a:cs typeface="+mn-cs"/>
              </a:rPr>
              <a:t>, </a:t>
            </a:r>
            <a:r>
              <a:rPr lang="en-US" sz="2200" dirty="0" err="1" smtClean="0">
                <a:ea typeface="+mn-ea"/>
                <a:cs typeface="+mn-cs"/>
              </a:rPr>
              <a:t>estos</a:t>
            </a:r>
            <a:r>
              <a:rPr lang="en-US" sz="2200" dirty="0" smtClean="0">
                <a:ea typeface="+mn-ea"/>
                <a:cs typeface="+mn-cs"/>
              </a:rPr>
              <a:t> </a:t>
            </a:r>
            <a:r>
              <a:rPr lang="en-US" sz="2200" dirty="0" err="1" smtClean="0">
                <a:ea typeface="+mn-ea"/>
                <a:cs typeface="+mn-cs"/>
              </a:rPr>
              <a:t>dispositivos</a:t>
            </a:r>
            <a:r>
              <a:rPr lang="en-US" sz="2200" dirty="0" smtClean="0">
                <a:ea typeface="+mn-ea"/>
                <a:cs typeface="+mn-cs"/>
              </a:rPr>
              <a:t> </a:t>
            </a:r>
            <a:r>
              <a:rPr lang="en-US" sz="2200" dirty="0" err="1" smtClean="0">
                <a:ea typeface="+mn-ea"/>
                <a:cs typeface="+mn-cs"/>
              </a:rPr>
              <a:t>tendran</a:t>
            </a:r>
            <a:r>
              <a:rPr lang="en-US" sz="2200" dirty="0" smtClean="0">
                <a:ea typeface="+mn-ea"/>
                <a:cs typeface="+mn-cs"/>
              </a:rPr>
              <a:t> </a:t>
            </a:r>
            <a:r>
              <a:rPr lang="en-US" sz="2200" dirty="0" err="1" smtClean="0">
                <a:ea typeface="+mn-ea"/>
                <a:cs typeface="+mn-cs"/>
              </a:rPr>
              <a:t>lazos</a:t>
            </a:r>
            <a:r>
              <a:rPr lang="en-US" sz="2200" dirty="0" smtClean="0">
                <a:ea typeface="+mn-ea"/>
                <a:cs typeface="+mn-cs"/>
              </a:rPr>
              <a:t> o </a:t>
            </a:r>
            <a:r>
              <a:rPr lang="en-US" sz="2200" dirty="0" err="1" smtClean="0">
                <a:ea typeface="+mn-ea"/>
                <a:cs typeface="+mn-cs"/>
              </a:rPr>
              <a:t>lenguetas</a:t>
            </a:r>
            <a:r>
              <a:rPr lang="en-US" sz="2200" dirty="0" smtClean="0">
                <a:ea typeface="+mn-ea"/>
                <a:cs typeface="+mn-cs"/>
              </a:rPr>
              <a:t> </a:t>
            </a:r>
            <a:r>
              <a:rPr lang="en-US" sz="2200" dirty="0" err="1" smtClean="0">
                <a:ea typeface="+mn-ea"/>
                <a:cs typeface="+mn-cs"/>
              </a:rPr>
              <a:t>que</a:t>
            </a:r>
            <a:r>
              <a:rPr lang="en-US" sz="2200" dirty="0" smtClean="0">
                <a:ea typeface="+mn-ea"/>
                <a:cs typeface="+mn-cs"/>
              </a:rPr>
              <a:t> </a:t>
            </a:r>
            <a:r>
              <a:rPr lang="en-US" sz="2200" dirty="0" err="1" smtClean="0">
                <a:ea typeface="+mn-ea"/>
                <a:cs typeface="+mn-cs"/>
              </a:rPr>
              <a:t>pueden</a:t>
            </a:r>
            <a:r>
              <a:rPr lang="en-US" sz="2200" dirty="0" smtClean="0">
                <a:ea typeface="+mn-ea"/>
                <a:cs typeface="+mn-cs"/>
              </a:rPr>
              <a:t> ser </a:t>
            </a:r>
            <a:r>
              <a:rPr lang="en-US" sz="2200" dirty="0" err="1" smtClean="0">
                <a:ea typeface="+mn-ea"/>
                <a:cs typeface="+mn-cs"/>
              </a:rPr>
              <a:t>trabadas</a:t>
            </a:r>
            <a:r>
              <a:rPr lang="en-US" sz="2200" dirty="0" smtClean="0">
                <a:ea typeface="+mn-ea"/>
                <a:cs typeface="+mn-cs"/>
              </a:rPr>
              <a:t> a un </a:t>
            </a:r>
            <a:r>
              <a:rPr lang="en-US" sz="2200" dirty="0" err="1" smtClean="0">
                <a:ea typeface="+mn-ea"/>
                <a:cs typeface="+mn-cs"/>
              </a:rPr>
              <a:t>elemento</a:t>
            </a:r>
            <a:r>
              <a:rPr lang="en-US" sz="2200" dirty="0" smtClean="0">
                <a:ea typeface="+mn-ea"/>
                <a:cs typeface="+mn-cs"/>
              </a:rPr>
              <a:t> </a:t>
            </a:r>
            <a:r>
              <a:rPr lang="en-US" sz="2200" dirty="0" err="1" smtClean="0">
                <a:ea typeface="+mn-ea"/>
                <a:cs typeface="+mn-cs"/>
              </a:rPr>
              <a:t>inmovil</a:t>
            </a:r>
            <a:r>
              <a:rPr lang="en-US" sz="2200" dirty="0" smtClean="0">
                <a:ea typeface="+mn-ea"/>
                <a:cs typeface="+mn-cs"/>
              </a:rPr>
              <a:t> en </a:t>
            </a:r>
            <a:r>
              <a:rPr lang="en-US" sz="2200" dirty="0" err="1" smtClean="0">
                <a:ea typeface="+mn-ea"/>
                <a:cs typeface="+mn-cs"/>
              </a:rPr>
              <a:t>posicion</a:t>
            </a:r>
            <a:r>
              <a:rPr lang="en-US" sz="2200" dirty="0" smtClean="0">
                <a:ea typeface="+mn-ea"/>
                <a:cs typeface="+mn-cs"/>
              </a:rPr>
              <a:t> </a:t>
            </a:r>
            <a:r>
              <a:rPr lang="en-US" sz="2200" dirty="0" err="1" smtClean="0">
                <a:ea typeface="+mn-ea"/>
                <a:cs typeface="+mn-cs"/>
              </a:rPr>
              <a:t>segura</a:t>
            </a:r>
            <a:r>
              <a:rPr lang="en-US" sz="2200" dirty="0" smtClean="0">
                <a:ea typeface="+mn-ea"/>
                <a:cs typeface="+mn-cs"/>
              </a:rPr>
              <a:t>. El </a:t>
            </a:r>
            <a:r>
              <a:rPr lang="en-US" sz="2200" dirty="0" err="1" smtClean="0">
                <a:ea typeface="+mn-ea"/>
                <a:cs typeface="+mn-cs"/>
              </a:rPr>
              <a:t>dispositivo</a:t>
            </a:r>
            <a:r>
              <a:rPr lang="en-US" sz="2200" dirty="0" smtClean="0">
                <a:ea typeface="+mn-ea"/>
                <a:cs typeface="+mn-cs"/>
              </a:rPr>
              <a:t> de </a:t>
            </a:r>
            <a:r>
              <a:rPr lang="en-US" sz="2200" dirty="0" err="1" smtClean="0">
                <a:ea typeface="+mn-ea"/>
                <a:cs typeface="+mn-cs"/>
              </a:rPr>
              <a:t>bloqueo</a:t>
            </a:r>
            <a:r>
              <a:rPr lang="en-US" sz="2200" dirty="0" smtClean="0">
                <a:ea typeface="+mn-ea"/>
                <a:cs typeface="+mn-cs"/>
              </a:rPr>
              <a:t> </a:t>
            </a:r>
            <a:r>
              <a:rPr lang="en-US" sz="2200" dirty="0" err="1" smtClean="0">
                <a:ea typeface="+mn-ea"/>
                <a:cs typeface="+mn-cs"/>
              </a:rPr>
              <a:t>puede</a:t>
            </a:r>
            <a:r>
              <a:rPr lang="en-US" sz="2200" dirty="0" smtClean="0">
                <a:ea typeface="+mn-ea"/>
                <a:cs typeface="+mn-cs"/>
              </a:rPr>
              <a:t> ser </a:t>
            </a:r>
            <a:r>
              <a:rPr lang="en-US" sz="2200" dirty="0" err="1" smtClean="0">
                <a:ea typeface="+mn-ea"/>
                <a:cs typeface="+mn-cs"/>
              </a:rPr>
              <a:t>cualquier</a:t>
            </a:r>
            <a:r>
              <a:rPr lang="en-US" sz="2200" dirty="0" smtClean="0">
                <a:ea typeface="+mn-ea"/>
                <a:cs typeface="+mn-cs"/>
              </a:rPr>
              <a:t> </a:t>
            </a:r>
            <a:r>
              <a:rPr lang="en-US" sz="2200" dirty="0" err="1" smtClean="0">
                <a:ea typeface="+mn-ea"/>
                <a:cs typeface="+mn-cs"/>
              </a:rPr>
              <a:t>devicen</a:t>
            </a:r>
            <a:r>
              <a:rPr lang="en-US" sz="2200" dirty="0" smtClean="0">
                <a:ea typeface="+mn-ea"/>
                <a:cs typeface="+mn-cs"/>
              </a:rPr>
              <a:t> </a:t>
            </a:r>
            <a:r>
              <a:rPr lang="en-US" sz="2200" dirty="0" err="1" smtClean="0">
                <a:ea typeface="+mn-ea"/>
                <a:cs typeface="+mn-cs"/>
              </a:rPr>
              <a:t>que</a:t>
            </a:r>
            <a:r>
              <a:rPr lang="en-US" sz="2200" dirty="0" smtClean="0">
                <a:ea typeface="+mn-ea"/>
                <a:cs typeface="+mn-cs"/>
              </a:rPr>
              <a:t> </a:t>
            </a:r>
            <a:r>
              <a:rPr lang="en-US" sz="2200" dirty="0" err="1" smtClean="0">
                <a:ea typeface="+mn-ea"/>
                <a:cs typeface="+mn-cs"/>
              </a:rPr>
              <a:t>tenga</a:t>
            </a:r>
            <a:r>
              <a:rPr lang="en-US" sz="2200" dirty="0" smtClean="0">
                <a:ea typeface="+mn-ea"/>
                <a:cs typeface="+mn-cs"/>
              </a:rPr>
              <a:t> la </a:t>
            </a:r>
            <a:r>
              <a:rPr lang="en-US" sz="2200" dirty="0" err="1" smtClean="0">
                <a:ea typeface="+mn-ea"/>
                <a:cs typeface="+mn-cs"/>
              </a:rPr>
              <a:t>capacidad</a:t>
            </a:r>
            <a:r>
              <a:rPr lang="en-US" sz="2200" dirty="0" smtClean="0">
                <a:ea typeface="+mn-ea"/>
                <a:cs typeface="+mn-cs"/>
              </a:rPr>
              <a:t> </a:t>
            </a:r>
            <a:r>
              <a:rPr lang="en-US" sz="2200" dirty="0" err="1" smtClean="0">
                <a:ea typeface="+mn-ea"/>
                <a:cs typeface="+mn-cs"/>
              </a:rPr>
              <a:t>para</a:t>
            </a:r>
            <a:r>
              <a:rPr lang="en-US" sz="2200" dirty="0" smtClean="0">
                <a:ea typeface="+mn-ea"/>
                <a:cs typeface="+mn-cs"/>
              </a:rPr>
              <a:t> </a:t>
            </a:r>
            <a:r>
              <a:rPr lang="en-US" sz="2200" dirty="0" err="1" smtClean="0">
                <a:ea typeface="+mn-ea"/>
                <a:cs typeface="+mn-cs"/>
              </a:rPr>
              <a:t>asegurar</a:t>
            </a:r>
            <a:r>
              <a:rPr lang="en-US" sz="2200" dirty="0" smtClean="0">
                <a:ea typeface="+mn-ea"/>
                <a:cs typeface="+mn-cs"/>
              </a:rPr>
              <a:t> el </a:t>
            </a:r>
            <a:r>
              <a:rPr lang="en-US" sz="2200" dirty="0" err="1" smtClean="0">
                <a:ea typeface="+mn-ea"/>
                <a:cs typeface="+mn-cs"/>
              </a:rPr>
              <a:t>dispositivo</a:t>
            </a:r>
            <a:r>
              <a:rPr lang="en-US" sz="2200" dirty="0" smtClean="0">
                <a:ea typeface="+mn-ea"/>
                <a:cs typeface="+mn-cs"/>
              </a:rPr>
              <a:t> de </a:t>
            </a:r>
            <a:r>
              <a:rPr lang="en-US" sz="2200" dirty="0" err="1" smtClean="0">
                <a:ea typeface="+mn-ea"/>
                <a:cs typeface="+mn-cs"/>
              </a:rPr>
              <a:t>aislamiento</a:t>
            </a:r>
            <a:r>
              <a:rPr lang="en-US" sz="2200" dirty="0" smtClean="0">
                <a:ea typeface="+mn-ea"/>
                <a:cs typeface="+mn-cs"/>
              </a:rPr>
              <a:t> de </a:t>
            </a:r>
            <a:r>
              <a:rPr lang="en-US" sz="2200" dirty="0" err="1" smtClean="0">
                <a:ea typeface="+mn-ea"/>
                <a:cs typeface="+mn-cs"/>
              </a:rPr>
              <a:t>energia</a:t>
            </a:r>
            <a:r>
              <a:rPr lang="en-US" sz="2200" dirty="0" smtClean="0">
                <a:ea typeface="+mn-ea"/>
                <a:cs typeface="+mn-cs"/>
              </a:rPr>
              <a:t> en </a:t>
            </a:r>
            <a:r>
              <a:rPr lang="en-US" sz="2200" dirty="0" err="1" smtClean="0">
                <a:ea typeface="+mn-ea"/>
                <a:cs typeface="+mn-cs"/>
              </a:rPr>
              <a:t>una</a:t>
            </a:r>
            <a:r>
              <a:rPr lang="en-US" sz="2200" dirty="0" smtClean="0">
                <a:ea typeface="+mn-ea"/>
                <a:cs typeface="+mn-cs"/>
              </a:rPr>
              <a:t> </a:t>
            </a:r>
            <a:r>
              <a:rPr lang="en-US" sz="2200" dirty="0" err="1" smtClean="0">
                <a:ea typeface="+mn-ea"/>
                <a:cs typeface="+mn-cs"/>
              </a:rPr>
              <a:t>posicion</a:t>
            </a:r>
            <a:r>
              <a:rPr lang="en-US" sz="2200" dirty="0" smtClean="0">
                <a:ea typeface="+mn-ea"/>
                <a:cs typeface="+mn-cs"/>
              </a:rPr>
              <a:t> </a:t>
            </a:r>
            <a:r>
              <a:rPr lang="en-US" sz="2200" dirty="0" err="1" smtClean="0">
                <a:ea typeface="+mn-ea"/>
                <a:cs typeface="+mn-cs"/>
              </a:rPr>
              <a:t>segura</a:t>
            </a:r>
            <a:r>
              <a:rPr lang="en-US" sz="2200" dirty="0" smtClean="0">
                <a:ea typeface="+mn-ea"/>
                <a:cs typeface="+mn-cs"/>
              </a:rPr>
              <a:t>. </a:t>
            </a:r>
            <a:r>
              <a:rPr lang="en-US" sz="2200" dirty="0">
                <a:ea typeface="+mn-ea"/>
                <a:cs typeface="+mn-cs"/>
              </a:rPr>
              <a:t> </a:t>
            </a: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94214" name="Picture 6" descr="https://sp.yimg.com/ib/th?id=JN.hdH2%2bTMaXcP0HiZEJPPPWw&amp;pid=15.1&amp;P=0"/>
          <p:cNvPicPr>
            <a:picLocks noChangeAspect="1" noChangeArrowheads="1"/>
          </p:cNvPicPr>
          <p:nvPr/>
        </p:nvPicPr>
        <p:blipFill>
          <a:blip r:embed="rId3" cstate="print"/>
          <a:srcRect/>
          <a:stretch>
            <a:fillRect/>
          </a:stretch>
        </p:blipFill>
        <p:spPr bwMode="auto">
          <a:xfrm>
            <a:off x="9403092" y="2751827"/>
            <a:ext cx="234696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El </a:t>
            </a:r>
            <a:r>
              <a:rPr lang="en-US" dirty="0" err="1" smtClean="0">
                <a:latin typeface="Trebuchet MS" charset="0"/>
              </a:rPr>
              <a:t>Dispositivo</a:t>
            </a:r>
            <a:r>
              <a:rPr lang="en-US" dirty="0" smtClean="0">
                <a:latin typeface="Trebuchet MS" charset="0"/>
              </a:rPr>
              <a:t> de </a:t>
            </a:r>
            <a:r>
              <a:rPr lang="en-US" dirty="0" err="1" smtClean="0">
                <a:latin typeface="Trebuchet MS" charset="0"/>
              </a:rPr>
              <a:t>Bloqueo</a:t>
            </a:r>
            <a:endParaRPr lang="en-US" dirty="0">
              <a:latin typeface="Trebuchet MS" charset="0"/>
            </a:endParaRPr>
          </a:p>
        </p:txBody>
      </p:sp>
      <p:sp>
        <p:nvSpPr>
          <p:cNvPr id="8195" name="Rectangle 3"/>
          <p:cNvSpPr>
            <a:spLocks noGrp="1" noChangeArrowheads="1"/>
          </p:cNvSpPr>
          <p:nvPr>
            <p:ph type="body" idx="1"/>
          </p:nvPr>
        </p:nvSpPr>
        <p:spPr>
          <a:xfrm>
            <a:off x="614363" y="2263775"/>
            <a:ext cx="8736671" cy="4982414"/>
          </a:xfrm>
        </p:spPr>
        <p:txBody>
          <a:bodyPr rtlCol="0">
            <a:normAutofit/>
          </a:bodyPr>
          <a:lstStyle/>
          <a:p>
            <a:pPr marL="0" indent="0" eaLnBrk="1" fontAlgn="auto" hangingPunct="1">
              <a:spcAft>
                <a:spcPts val="0"/>
              </a:spcAft>
              <a:buFont typeface="Arial" panose="020B0604020202020204" pitchFamily="34" charset="0"/>
              <a:buNone/>
              <a:defRPr/>
            </a:pPr>
            <a:r>
              <a:rPr lang="en-US" b="1" dirty="0" err="1" smtClean="0">
                <a:ea typeface="+mn-ea"/>
                <a:cs typeface="+mn-cs"/>
              </a:rPr>
              <a:t>Aplicacion</a:t>
            </a:r>
            <a:endParaRPr lang="en-US" b="1" dirty="0" smtClean="0">
              <a:ea typeface="+mn-ea"/>
              <a:cs typeface="+mn-cs"/>
            </a:endParaRPr>
          </a:p>
          <a:p>
            <a:pPr eaLnBrk="1" fontAlgn="auto" hangingPunct="1">
              <a:spcAft>
                <a:spcPts val="0"/>
              </a:spcAft>
              <a:buFont typeface="Arial" panose="020B0604020202020204" pitchFamily="34" charset="0"/>
              <a:buChar char="•"/>
              <a:defRPr/>
            </a:pPr>
            <a:r>
              <a:rPr lang="en-US" sz="2000" dirty="0" err="1" smtClean="0">
                <a:ea typeface="+mn-ea"/>
                <a:cs typeface="+mn-cs"/>
              </a:rPr>
              <a:t>Cada</a:t>
            </a:r>
            <a:r>
              <a:rPr lang="en-US" sz="2000" dirty="0" smtClean="0">
                <a:ea typeface="+mn-ea"/>
                <a:cs typeface="+mn-cs"/>
              </a:rPr>
              <a:t> </a:t>
            </a:r>
            <a:r>
              <a:rPr lang="en-US" sz="2000" dirty="0" err="1" smtClean="0">
                <a:ea typeface="+mn-ea"/>
                <a:cs typeface="+mn-cs"/>
              </a:rPr>
              <a:t>dispositivo</a:t>
            </a:r>
            <a:r>
              <a:rPr lang="en-US" sz="2000" dirty="0" smtClean="0">
                <a:ea typeface="+mn-ea"/>
                <a:cs typeface="+mn-cs"/>
              </a:rPr>
              <a:t> de </a:t>
            </a:r>
            <a:r>
              <a:rPr lang="en-US" sz="2000" dirty="0" err="1" smtClean="0">
                <a:ea typeface="+mn-ea"/>
                <a:cs typeface="+mn-cs"/>
              </a:rPr>
              <a:t>bloqueo</a:t>
            </a:r>
            <a:r>
              <a:rPr lang="en-US" sz="2000" dirty="0" smtClean="0">
                <a:ea typeface="+mn-ea"/>
                <a:cs typeface="+mn-cs"/>
              </a:rPr>
              <a:t> </a:t>
            </a:r>
            <a:r>
              <a:rPr lang="en-US" sz="2000" dirty="0" err="1" smtClean="0">
                <a:ea typeface="+mn-ea"/>
                <a:cs typeface="+mn-cs"/>
              </a:rPr>
              <a:t>debe</a:t>
            </a:r>
            <a:r>
              <a:rPr lang="en-US" sz="2000" dirty="0" smtClean="0">
                <a:ea typeface="+mn-ea"/>
                <a:cs typeface="+mn-cs"/>
              </a:rPr>
              <a:t> </a:t>
            </a:r>
            <a:r>
              <a:rPr lang="en-US" sz="2000" dirty="0" err="1" smtClean="0">
                <a:ea typeface="+mn-ea"/>
                <a:cs typeface="+mn-cs"/>
              </a:rPr>
              <a:t>colocarse</a:t>
            </a:r>
            <a:r>
              <a:rPr lang="en-US" sz="2000" dirty="0" smtClean="0">
                <a:ea typeface="+mn-ea"/>
                <a:cs typeface="+mn-cs"/>
              </a:rPr>
              <a:t> </a:t>
            </a:r>
            <a:r>
              <a:rPr lang="en-US" sz="2000" dirty="0" err="1" smtClean="0">
                <a:ea typeface="+mn-ea"/>
                <a:cs typeface="+mn-cs"/>
              </a:rPr>
              <a:t>siempre</a:t>
            </a:r>
            <a:r>
              <a:rPr lang="en-US" sz="2000" dirty="0" smtClean="0">
                <a:ea typeface="+mn-ea"/>
                <a:cs typeface="+mn-cs"/>
              </a:rPr>
              <a:t> en </a:t>
            </a:r>
            <a:r>
              <a:rPr lang="en-US" sz="2000" dirty="0" err="1" smtClean="0">
                <a:ea typeface="+mn-ea"/>
                <a:cs typeface="+mn-cs"/>
              </a:rPr>
              <a:t>cada</a:t>
            </a:r>
            <a:r>
              <a:rPr lang="en-US" sz="2000" dirty="0" smtClean="0">
                <a:ea typeface="+mn-ea"/>
                <a:cs typeface="+mn-cs"/>
              </a:rPr>
              <a:t> </a:t>
            </a:r>
            <a:r>
              <a:rPr lang="en-US" sz="2000" dirty="0" err="1" smtClean="0">
                <a:ea typeface="+mn-ea"/>
                <a:cs typeface="+mn-cs"/>
              </a:rPr>
              <a:t>dispositivo</a:t>
            </a:r>
            <a:r>
              <a:rPr lang="en-US" sz="2000" dirty="0" smtClean="0">
                <a:ea typeface="+mn-ea"/>
                <a:cs typeface="+mn-cs"/>
              </a:rPr>
              <a:t> de </a:t>
            </a:r>
            <a:r>
              <a:rPr lang="en-US" sz="2000" dirty="0" err="1" smtClean="0">
                <a:ea typeface="+mn-ea"/>
                <a:cs typeface="+mn-cs"/>
              </a:rPr>
              <a:t>aislamiento</a:t>
            </a:r>
            <a:r>
              <a:rPr lang="en-US" sz="2000" dirty="0" smtClean="0">
                <a:ea typeface="+mn-ea"/>
                <a:cs typeface="+mn-cs"/>
              </a:rPr>
              <a:t> de </a:t>
            </a:r>
            <a:r>
              <a:rPr lang="en-US" sz="2000" dirty="0" err="1" smtClean="0">
                <a:ea typeface="+mn-ea"/>
                <a:cs typeface="+mn-cs"/>
              </a:rPr>
              <a:t>energia</a:t>
            </a:r>
            <a:r>
              <a:rPr lang="en-US" sz="2000" dirty="0" smtClean="0">
                <a:ea typeface="+mn-ea"/>
                <a:cs typeface="+mn-cs"/>
              </a:rPr>
              <a:t> </a:t>
            </a:r>
            <a:r>
              <a:rPr lang="en-US" sz="2000" dirty="0" err="1" smtClean="0">
                <a:ea typeface="+mn-ea"/>
                <a:cs typeface="+mn-cs"/>
              </a:rPr>
              <a:t>por</a:t>
            </a:r>
            <a:r>
              <a:rPr lang="en-US" sz="2000" dirty="0" smtClean="0">
                <a:ea typeface="+mn-ea"/>
                <a:cs typeface="+mn-cs"/>
              </a:rPr>
              <a:t> un </a:t>
            </a:r>
            <a:r>
              <a:rPr lang="en-US" sz="2000" dirty="0" err="1" smtClean="0">
                <a:ea typeface="+mn-ea"/>
                <a:cs typeface="+mn-cs"/>
              </a:rPr>
              <a:t>empleado</a:t>
            </a:r>
            <a:r>
              <a:rPr lang="en-US" sz="2000" dirty="0" smtClean="0">
                <a:ea typeface="+mn-ea"/>
                <a:cs typeface="+mn-cs"/>
              </a:rPr>
              <a:t> </a:t>
            </a:r>
            <a:r>
              <a:rPr lang="en-US" sz="2000" dirty="0" err="1" smtClean="0">
                <a:ea typeface="+mn-ea"/>
                <a:cs typeface="+mn-cs"/>
              </a:rPr>
              <a:t>autorizado</a:t>
            </a:r>
            <a:r>
              <a:rPr lang="en-US" sz="2000" dirty="0" smtClean="0">
                <a:ea typeface="+mn-ea"/>
                <a:cs typeface="+mn-cs"/>
              </a:rPr>
              <a:t>.</a:t>
            </a:r>
          </a:p>
          <a:p>
            <a:pPr eaLnBrk="1" fontAlgn="auto" hangingPunct="1">
              <a:spcAft>
                <a:spcPts val="0"/>
              </a:spcAft>
              <a:buFont typeface="Arial" panose="020B0604020202020204" pitchFamily="34" charset="0"/>
              <a:buChar char="•"/>
              <a:defRPr/>
            </a:pPr>
            <a:endParaRPr lang="en-US" sz="2000" dirty="0">
              <a:ea typeface="+mn-ea"/>
              <a:cs typeface="+mn-cs"/>
            </a:endParaRPr>
          </a:p>
          <a:p>
            <a:pPr eaLnBrk="1" fontAlgn="auto" hangingPunct="1">
              <a:spcAft>
                <a:spcPts val="0"/>
              </a:spcAft>
              <a:buFont typeface="Arial" panose="020B0604020202020204" pitchFamily="34" charset="0"/>
              <a:buChar char="•"/>
              <a:defRPr/>
            </a:pPr>
            <a:r>
              <a:rPr lang="en-US" sz="2000" dirty="0" err="1" smtClean="0">
                <a:ea typeface="+mn-ea"/>
                <a:cs typeface="+mn-cs"/>
              </a:rPr>
              <a:t>Cada</a:t>
            </a:r>
            <a:r>
              <a:rPr lang="en-US" sz="2000" dirty="0" smtClean="0">
                <a:ea typeface="+mn-ea"/>
                <a:cs typeface="+mn-cs"/>
              </a:rPr>
              <a:t> </a:t>
            </a:r>
            <a:r>
              <a:rPr lang="en-US" sz="2000" dirty="0" err="1" smtClean="0">
                <a:ea typeface="+mn-ea"/>
                <a:cs typeface="+mn-cs"/>
              </a:rPr>
              <a:t>dispositivo</a:t>
            </a:r>
            <a:r>
              <a:rPr lang="en-US" sz="2000" dirty="0" smtClean="0">
                <a:ea typeface="+mn-ea"/>
                <a:cs typeface="+mn-cs"/>
              </a:rPr>
              <a:t> de </a:t>
            </a:r>
            <a:r>
              <a:rPr lang="en-US" sz="2000" dirty="0" err="1" smtClean="0">
                <a:ea typeface="+mn-ea"/>
                <a:cs typeface="+mn-cs"/>
              </a:rPr>
              <a:t>bloqueo</a:t>
            </a:r>
            <a:r>
              <a:rPr lang="en-US" sz="2000" dirty="0" smtClean="0">
                <a:ea typeface="+mn-ea"/>
                <a:cs typeface="+mn-cs"/>
              </a:rPr>
              <a:t> </a:t>
            </a:r>
            <a:r>
              <a:rPr lang="en-US" sz="2000" dirty="0" err="1" smtClean="0">
                <a:ea typeface="+mn-ea"/>
                <a:cs typeface="+mn-cs"/>
              </a:rPr>
              <a:t>debe</a:t>
            </a:r>
            <a:r>
              <a:rPr lang="en-US" sz="2000" dirty="0" smtClean="0">
                <a:ea typeface="+mn-ea"/>
                <a:cs typeface="+mn-cs"/>
              </a:rPr>
              <a:t> </a:t>
            </a:r>
            <a:r>
              <a:rPr lang="en-US" sz="2000" dirty="0" err="1" smtClean="0">
                <a:ea typeface="+mn-ea"/>
                <a:cs typeface="+mn-cs"/>
              </a:rPr>
              <a:t>colocarse</a:t>
            </a:r>
            <a:r>
              <a:rPr lang="en-US" sz="2000" dirty="0" smtClean="0">
                <a:ea typeface="+mn-ea"/>
                <a:cs typeface="+mn-cs"/>
              </a:rPr>
              <a:t> de </a:t>
            </a:r>
            <a:r>
              <a:rPr lang="en-US" sz="2000" dirty="0" err="1" smtClean="0">
                <a:ea typeface="+mn-ea"/>
                <a:cs typeface="+mn-cs"/>
              </a:rPr>
              <a:t>manera</a:t>
            </a:r>
            <a:r>
              <a:rPr lang="en-US" sz="2000" dirty="0" smtClean="0">
                <a:ea typeface="+mn-ea"/>
                <a:cs typeface="+mn-cs"/>
              </a:rPr>
              <a:t> </a:t>
            </a:r>
            <a:r>
              <a:rPr lang="en-US" sz="2000" dirty="0" err="1" smtClean="0">
                <a:ea typeface="+mn-ea"/>
                <a:cs typeface="+mn-cs"/>
              </a:rPr>
              <a:t>que</a:t>
            </a:r>
            <a:r>
              <a:rPr lang="en-US" sz="2000" dirty="0" smtClean="0">
                <a:ea typeface="+mn-ea"/>
                <a:cs typeface="+mn-cs"/>
              </a:rPr>
              <a:t> </a:t>
            </a:r>
            <a:r>
              <a:rPr lang="en-US" sz="2000" dirty="0" err="1" smtClean="0">
                <a:ea typeface="+mn-ea"/>
                <a:cs typeface="+mn-cs"/>
              </a:rPr>
              <a:t>sostenga</a:t>
            </a:r>
            <a:r>
              <a:rPr lang="en-US" sz="2000" dirty="0" smtClean="0">
                <a:ea typeface="+mn-ea"/>
                <a:cs typeface="+mn-cs"/>
              </a:rPr>
              <a:t> la </a:t>
            </a:r>
            <a:r>
              <a:rPr lang="en-US" sz="2000" dirty="0" err="1" smtClean="0">
                <a:ea typeface="+mn-ea"/>
                <a:cs typeface="+mn-cs"/>
              </a:rPr>
              <a:t>energia</a:t>
            </a:r>
            <a:r>
              <a:rPr lang="en-US" sz="2000" dirty="0" smtClean="0">
                <a:ea typeface="+mn-ea"/>
                <a:cs typeface="+mn-cs"/>
              </a:rPr>
              <a:t> </a:t>
            </a:r>
            <a:r>
              <a:rPr lang="en-US" sz="2000" dirty="0" err="1" smtClean="0">
                <a:ea typeface="+mn-ea"/>
                <a:cs typeface="+mn-cs"/>
              </a:rPr>
              <a:t>aislando</a:t>
            </a:r>
            <a:r>
              <a:rPr lang="en-US" sz="2000" dirty="0" smtClean="0">
                <a:ea typeface="+mn-ea"/>
                <a:cs typeface="+mn-cs"/>
              </a:rPr>
              <a:t> </a:t>
            </a:r>
            <a:r>
              <a:rPr lang="en-US" sz="2000" dirty="0" err="1" smtClean="0">
                <a:ea typeface="+mn-ea"/>
                <a:cs typeface="+mn-cs"/>
              </a:rPr>
              <a:t>dispositivos</a:t>
            </a:r>
            <a:r>
              <a:rPr lang="en-US" sz="2000" dirty="0" smtClean="0">
                <a:ea typeface="+mn-ea"/>
                <a:cs typeface="+mn-cs"/>
              </a:rPr>
              <a:t> en forma </a:t>
            </a:r>
            <a:r>
              <a:rPr lang="en-US" sz="2000" dirty="0" err="1" smtClean="0">
                <a:ea typeface="+mn-ea"/>
                <a:cs typeface="+mn-cs"/>
              </a:rPr>
              <a:t>segura</a:t>
            </a:r>
            <a:r>
              <a:rPr lang="en-US" sz="2000" dirty="0" smtClean="0">
                <a:ea typeface="+mn-ea"/>
                <a:cs typeface="+mn-cs"/>
              </a:rPr>
              <a:t> o </a:t>
            </a:r>
            <a:r>
              <a:rPr lang="en-US" sz="2000" dirty="0" err="1" smtClean="0">
                <a:ea typeface="+mn-ea"/>
                <a:cs typeface="+mn-cs"/>
              </a:rPr>
              <a:t>fuera</a:t>
            </a:r>
            <a:r>
              <a:rPr lang="en-US" sz="2000" dirty="0" smtClean="0">
                <a:ea typeface="+mn-ea"/>
                <a:cs typeface="+mn-cs"/>
              </a:rPr>
              <a:t> de </a:t>
            </a:r>
            <a:r>
              <a:rPr lang="en-US" sz="2000" dirty="0" err="1" smtClean="0">
                <a:ea typeface="+mn-ea"/>
                <a:cs typeface="+mn-cs"/>
              </a:rPr>
              <a:t>posicion</a:t>
            </a:r>
            <a:r>
              <a:rPr lang="en-US" sz="2000" dirty="0" smtClean="0">
                <a:ea typeface="+mn-ea"/>
                <a:cs typeface="+mn-cs"/>
              </a:rPr>
              <a:t>.</a:t>
            </a:r>
          </a:p>
          <a:p>
            <a:pPr eaLnBrk="1" fontAlgn="auto" hangingPunct="1">
              <a:spcAft>
                <a:spcPts val="0"/>
              </a:spcAft>
              <a:buFont typeface="Arial" panose="020B0604020202020204" pitchFamily="34" charset="0"/>
              <a:buChar char="•"/>
              <a:defRPr/>
            </a:pPr>
            <a:endParaRPr lang="en-US" sz="2000" dirty="0">
              <a:ea typeface="+mn-ea"/>
              <a:cs typeface="+mn-cs"/>
            </a:endParaRPr>
          </a:p>
          <a:p>
            <a:pPr eaLnBrk="1" fontAlgn="auto" hangingPunct="1">
              <a:spcAft>
                <a:spcPts val="0"/>
              </a:spcAft>
              <a:buFont typeface="Arial" panose="020B0604020202020204" pitchFamily="34" charset="0"/>
              <a:buChar char="•"/>
              <a:defRPr/>
            </a:pPr>
            <a:r>
              <a:rPr lang="en-US" sz="2000" dirty="0" err="1" smtClean="0">
                <a:ea typeface="+mn-ea"/>
                <a:cs typeface="+mn-cs"/>
              </a:rPr>
              <a:t>Cada</a:t>
            </a:r>
            <a:r>
              <a:rPr lang="en-US" sz="2000" dirty="0" smtClean="0">
                <a:ea typeface="+mn-ea"/>
                <a:cs typeface="+mn-cs"/>
              </a:rPr>
              <a:t> </a:t>
            </a:r>
            <a:r>
              <a:rPr lang="en-US" sz="2000" dirty="0" err="1" smtClean="0">
                <a:ea typeface="+mn-ea"/>
                <a:cs typeface="+mn-cs"/>
              </a:rPr>
              <a:t>dispositivo</a:t>
            </a:r>
            <a:r>
              <a:rPr lang="en-US" sz="2000" dirty="0" smtClean="0">
                <a:ea typeface="+mn-ea"/>
                <a:cs typeface="+mn-cs"/>
              </a:rPr>
              <a:t> de </a:t>
            </a:r>
            <a:r>
              <a:rPr lang="en-US" sz="2000" dirty="0" err="1" smtClean="0">
                <a:ea typeface="+mn-ea"/>
                <a:cs typeface="+mn-cs"/>
              </a:rPr>
              <a:t>cierre</a:t>
            </a:r>
            <a:r>
              <a:rPr lang="en-US" sz="2000" dirty="0" smtClean="0">
                <a:ea typeface="+mn-ea"/>
                <a:cs typeface="+mn-cs"/>
              </a:rPr>
              <a:t> </a:t>
            </a:r>
            <a:r>
              <a:rPr lang="en-US" sz="2000" dirty="0" err="1" smtClean="0">
                <a:ea typeface="+mn-ea"/>
                <a:cs typeface="+mn-cs"/>
              </a:rPr>
              <a:t>requiere</a:t>
            </a:r>
            <a:r>
              <a:rPr lang="en-US" sz="2000" dirty="0" smtClean="0">
                <a:ea typeface="+mn-ea"/>
                <a:cs typeface="+mn-cs"/>
              </a:rPr>
              <a:t> un </a:t>
            </a:r>
            <a:r>
              <a:rPr lang="en-US" sz="2000" dirty="0" err="1" smtClean="0">
                <a:ea typeface="+mn-ea"/>
                <a:cs typeface="+mn-cs"/>
              </a:rPr>
              <a:t>dispositivo</a:t>
            </a:r>
            <a:r>
              <a:rPr lang="en-US" sz="2000" dirty="0" smtClean="0">
                <a:ea typeface="+mn-ea"/>
                <a:cs typeface="+mn-cs"/>
              </a:rPr>
              <a:t> </a:t>
            </a:r>
            <a:r>
              <a:rPr lang="en-US" sz="2000" dirty="0" err="1" smtClean="0">
                <a:ea typeface="+mn-ea"/>
                <a:cs typeface="+mn-cs"/>
              </a:rPr>
              <a:t>etiquetado</a:t>
            </a:r>
            <a:r>
              <a:rPr lang="en-US" sz="2000" dirty="0" smtClean="0">
                <a:ea typeface="+mn-ea"/>
                <a:cs typeface="+mn-cs"/>
              </a:rPr>
              <a:t> </a:t>
            </a:r>
            <a:r>
              <a:rPr lang="en-US" sz="2000" dirty="0" err="1" smtClean="0">
                <a:ea typeface="+mn-ea"/>
                <a:cs typeface="+mn-cs"/>
              </a:rPr>
              <a:t>atado</a:t>
            </a:r>
            <a:r>
              <a:rPr lang="en-US" sz="2000" dirty="0" smtClean="0">
                <a:ea typeface="+mn-ea"/>
                <a:cs typeface="+mn-cs"/>
              </a:rPr>
              <a:t> a el, </a:t>
            </a:r>
            <a:r>
              <a:rPr lang="en-US" sz="2000" dirty="0" err="1" smtClean="0">
                <a:ea typeface="+mn-ea"/>
                <a:cs typeface="+mn-cs"/>
              </a:rPr>
              <a:t>sujetado</a:t>
            </a:r>
            <a:r>
              <a:rPr lang="en-US" sz="2000" dirty="0" smtClean="0">
                <a:ea typeface="+mn-ea"/>
                <a:cs typeface="+mn-cs"/>
              </a:rPr>
              <a:t> </a:t>
            </a:r>
            <a:r>
              <a:rPr lang="en-US" sz="2000" dirty="0" err="1" smtClean="0">
                <a:ea typeface="+mn-ea"/>
                <a:cs typeface="+mn-cs"/>
              </a:rPr>
              <a:t>directamente</a:t>
            </a:r>
            <a:r>
              <a:rPr lang="en-US" sz="2000" dirty="0" smtClean="0">
                <a:ea typeface="+mn-ea"/>
                <a:cs typeface="+mn-cs"/>
              </a:rPr>
              <a:t> a el, </a:t>
            </a:r>
            <a:r>
              <a:rPr lang="en-US" sz="2000" dirty="0" err="1" smtClean="0">
                <a:ea typeface="+mn-ea"/>
                <a:cs typeface="+mn-cs"/>
              </a:rPr>
              <a:t>que</a:t>
            </a:r>
            <a:r>
              <a:rPr lang="en-US" sz="2000" dirty="0" smtClean="0">
                <a:ea typeface="+mn-ea"/>
                <a:cs typeface="+mn-cs"/>
              </a:rPr>
              <a:t> </a:t>
            </a:r>
            <a:r>
              <a:rPr lang="en-US" sz="2000" dirty="0" err="1" smtClean="0">
                <a:ea typeface="+mn-ea"/>
                <a:cs typeface="+mn-cs"/>
              </a:rPr>
              <a:t>indica</a:t>
            </a:r>
            <a:r>
              <a:rPr lang="en-US" sz="2000" dirty="0" smtClean="0">
                <a:ea typeface="+mn-ea"/>
                <a:cs typeface="+mn-cs"/>
              </a:rPr>
              <a:t> </a:t>
            </a:r>
            <a:r>
              <a:rPr lang="en-US" sz="2000" dirty="0" err="1" smtClean="0">
                <a:ea typeface="+mn-ea"/>
                <a:cs typeface="+mn-cs"/>
              </a:rPr>
              <a:t>claramente</a:t>
            </a:r>
            <a:r>
              <a:rPr lang="en-US" sz="2000" dirty="0" smtClean="0">
                <a:ea typeface="+mn-ea"/>
                <a:cs typeface="+mn-cs"/>
              </a:rPr>
              <a:t> </a:t>
            </a:r>
            <a:r>
              <a:rPr lang="en-US" sz="2000" dirty="0" err="1" smtClean="0">
                <a:ea typeface="+mn-ea"/>
                <a:cs typeface="+mn-cs"/>
              </a:rPr>
              <a:t>que</a:t>
            </a:r>
            <a:r>
              <a:rPr lang="en-US" sz="2000" dirty="0" smtClean="0">
                <a:ea typeface="+mn-ea"/>
                <a:cs typeface="+mn-cs"/>
              </a:rPr>
              <a:t> </a:t>
            </a:r>
            <a:r>
              <a:rPr lang="en-US" sz="2000" dirty="0" err="1" smtClean="0">
                <a:ea typeface="+mn-ea"/>
                <a:cs typeface="+mn-cs"/>
              </a:rPr>
              <a:t>esta</a:t>
            </a:r>
            <a:r>
              <a:rPr lang="en-US" sz="2000" dirty="0" smtClean="0">
                <a:ea typeface="+mn-ea"/>
                <a:cs typeface="+mn-cs"/>
              </a:rPr>
              <a:t> </a:t>
            </a:r>
            <a:r>
              <a:rPr lang="en-US" sz="2000" dirty="0" err="1" smtClean="0">
                <a:ea typeface="+mn-ea"/>
                <a:cs typeface="+mn-cs"/>
              </a:rPr>
              <a:t>prohibida</a:t>
            </a:r>
            <a:r>
              <a:rPr lang="en-US" sz="2000" dirty="0" smtClean="0">
                <a:ea typeface="+mn-ea"/>
                <a:cs typeface="+mn-cs"/>
              </a:rPr>
              <a:t> la </a:t>
            </a:r>
            <a:r>
              <a:rPr lang="en-US" sz="2000" dirty="0" err="1" smtClean="0">
                <a:ea typeface="+mn-ea"/>
                <a:cs typeface="+mn-cs"/>
              </a:rPr>
              <a:t>operacion</a:t>
            </a:r>
            <a:r>
              <a:rPr lang="en-US" sz="2000" dirty="0" smtClean="0">
                <a:ea typeface="+mn-ea"/>
                <a:cs typeface="+mn-cs"/>
              </a:rPr>
              <a:t> o </a:t>
            </a:r>
            <a:r>
              <a:rPr lang="en-US" sz="2000" dirty="0" err="1" smtClean="0">
                <a:ea typeface="+mn-ea"/>
                <a:cs typeface="+mn-cs"/>
              </a:rPr>
              <a:t>movimiento</a:t>
            </a:r>
            <a:r>
              <a:rPr lang="en-US" sz="2000" dirty="0" smtClean="0">
                <a:ea typeface="+mn-ea"/>
                <a:cs typeface="+mn-cs"/>
              </a:rPr>
              <a:t> de </a:t>
            </a:r>
            <a:r>
              <a:rPr lang="en-US" sz="2000" dirty="0" err="1" smtClean="0">
                <a:ea typeface="+mn-ea"/>
                <a:cs typeface="+mn-cs"/>
              </a:rPr>
              <a:t>energia</a:t>
            </a:r>
            <a:r>
              <a:rPr lang="en-US" sz="2000" dirty="0" smtClean="0">
                <a:ea typeface="+mn-ea"/>
                <a:cs typeface="+mn-cs"/>
              </a:rPr>
              <a:t>, </a:t>
            </a:r>
            <a:r>
              <a:rPr lang="en-US" sz="2000" dirty="0" err="1" smtClean="0">
                <a:ea typeface="+mn-ea"/>
                <a:cs typeface="+mn-cs"/>
              </a:rPr>
              <a:t>aislar</a:t>
            </a:r>
            <a:r>
              <a:rPr lang="en-US" sz="2000" dirty="0" smtClean="0">
                <a:ea typeface="+mn-ea"/>
                <a:cs typeface="+mn-cs"/>
              </a:rPr>
              <a:t> los </a:t>
            </a:r>
            <a:r>
              <a:rPr lang="en-US" sz="2000" dirty="0" err="1" smtClean="0">
                <a:ea typeface="+mn-ea"/>
                <a:cs typeface="+mn-cs"/>
              </a:rPr>
              <a:t>dispositivos</a:t>
            </a:r>
            <a:r>
              <a:rPr lang="en-US" sz="2000" dirty="0" smtClean="0">
                <a:ea typeface="+mn-ea"/>
                <a:cs typeface="+mn-cs"/>
              </a:rPr>
              <a:t> de la </a:t>
            </a:r>
            <a:r>
              <a:rPr lang="en-US" sz="2000" dirty="0" err="1" smtClean="0">
                <a:ea typeface="+mn-ea"/>
                <a:cs typeface="+mn-cs"/>
              </a:rPr>
              <a:t>posicion</a:t>
            </a:r>
            <a:r>
              <a:rPr lang="en-US" sz="2000" dirty="0" smtClean="0">
                <a:ea typeface="+mn-ea"/>
                <a:cs typeface="+mn-cs"/>
              </a:rPr>
              <a:t> </a:t>
            </a:r>
            <a:r>
              <a:rPr lang="en-US" sz="2000" dirty="0" err="1" smtClean="0">
                <a:ea typeface="+mn-ea"/>
                <a:cs typeface="+mn-cs"/>
              </a:rPr>
              <a:t>apagada</a:t>
            </a:r>
            <a:r>
              <a:rPr lang="en-US" sz="2000" dirty="0" smtClean="0">
                <a:ea typeface="+mn-ea"/>
                <a:cs typeface="+mn-cs"/>
              </a:rPr>
              <a:t>.</a:t>
            </a:r>
          </a:p>
          <a:p>
            <a:pPr lvl="1" eaLnBrk="1" fontAlgn="auto" hangingPunct="1">
              <a:spcAft>
                <a:spcPts val="0"/>
              </a:spcAft>
              <a:buFont typeface="Arial" panose="020B0604020202020204" pitchFamily="34" charset="0"/>
              <a:buChar char="•"/>
              <a:defRPr/>
            </a:pPr>
            <a:r>
              <a:rPr lang="en-US" dirty="0" smtClean="0">
                <a:ea typeface="+mn-ea"/>
              </a:rPr>
              <a:t>Si </a:t>
            </a:r>
            <a:r>
              <a:rPr lang="en-US" dirty="0" err="1" smtClean="0">
                <a:ea typeface="+mn-ea"/>
              </a:rPr>
              <a:t>una</a:t>
            </a:r>
            <a:r>
              <a:rPr lang="en-US" dirty="0" smtClean="0">
                <a:ea typeface="+mn-ea"/>
              </a:rPr>
              <a:t> </a:t>
            </a:r>
            <a:r>
              <a:rPr lang="en-US" dirty="0" err="1" smtClean="0">
                <a:ea typeface="+mn-ea"/>
              </a:rPr>
              <a:t>etiqueta</a:t>
            </a:r>
            <a:r>
              <a:rPr lang="en-US" dirty="0" smtClean="0">
                <a:ea typeface="+mn-ea"/>
              </a:rPr>
              <a:t> no </a:t>
            </a:r>
            <a:r>
              <a:rPr lang="en-US" dirty="0" err="1" smtClean="0">
                <a:ea typeface="+mn-ea"/>
              </a:rPr>
              <a:t>puede</a:t>
            </a:r>
            <a:r>
              <a:rPr lang="en-US" dirty="0" smtClean="0">
                <a:ea typeface="+mn-ea"/>
              </a:rPr>
              <a:t> ser </a:t>
            </a:r>
            <a:r>
              <a:rPr lang="en-US" dirty="0" err="1" smtClean="0">
                <a:ea typeface="+mn-ea"/>
              </a:rPr>
              <a:t>colocada</a:t>
            </a:r>
            <a:r>
              <a:rPr lang="en-US" dirty="0" smtClean="0">
                <a:ea typeface="+mn-ea"/>
              </a:rPr>
              <a:t> </a:t>
            </a:r>
            <a:r>
              <a:rPr lang="en-US" dirty="0" err="1" smtClean="0">
                <a:ea typeface="+mn-ea"/>
              </a:rPr>
              <a:t>directamente</a:t>
            </a:r>
            <a:r>
              <a:rPr lang="en-US" dirty="0" smtClean="0">
                <a:ea typeface="+mn-ea"/>
              </a:rPr>
              <a:t> en el </a:t>
            </a:r>
            <a:r>
              <a:rPr lang="en-US" dirty="0" err="1" smtClean="0">
                <a:ea typeface="+mn-ea"/>
              </a:rPr>
              <a:t>dispositivo</a:t>
            </a:r>
            <a:r>
              <a:rPr lang="en-US" dirty="0" smtClean="0">
                <a:ea typeface="+mn-ea"/>
              </a:rPr>
              <a:t> de </a:t>
            </a:r>
            <a:r>
              <a:rPr lang="en-US" dirty="0" err="1" smtClean="0">
                <a:ea typeface="+mn-ea"/>
              </a:rPr>
              <a:t>aislamiento</a:t>
            </a:r>
            <a:r>
              <a:rPr lang="en-US" dirty="0" smtClean="0">
                <a:ea typeface="+mn-ea"/>
              </a:rPr>
              <a:t> de </a:t>
            </a:r>
            <a:r>
              <a:rPr lang="en-US" dirty="0" err="1" smtClean="0">
                <a:ea typeface="+mn-ea"/>
              </a:rPr>
              <a:t>energia</a:t>
            </a:r>
            <a:r>
              <a:rPr lang="en-US" dirty="0" smtClean="0">
                <a:ea typeface="+mn-ea"/>
              </a:rPr>
              <a:t>, la </a:t>
            </a:r>
            <a:r>
              <a:rPr lang="en-US" dirty="0" err="1" smtClean="0">
                <a:ea typeface="+mn-ea"/>
              </a:rPr>
              <a:t>etiqueta</a:t>
            </a:r>
            <a:r>
              <a:rPr lang="en-US" dirty="0" smtClean="0">
                <a:ea typeface="+mn-ea"/>
              </a:rPr>
              <a:t> </a:t>
            </a:r>
            <a:r>
              <a:rPr lang="en-US" dirty="0" err="1" smtClean="0">
                <a:ea typeface="+mn-ea"/>
              </a:rPr>
              <a:t>debe</a:t>
            </a:r>
            <a:r>
              <a:rPr lang="en-US" dirty="0" smtClean="0">
                <a:ea typeface="+mn-ea"/>
              </a:rPr>
              <a:t> de </a:t>
            </a:r>
            <a:r>
              <a:rPr lang="en-US" dirty="0" err="1" smtClean="0">
                <a:ea typeface="+mn-ea"/>
              </a:rPr>
              <a:t>estar</a:t>
            </a:r>
            <a:r>
              <a:rPr lang="en-US" dirty="0" smtClean="0">
                <a:ea typeface="+mn-ea"/>
              </a:rPr>
              <a:t> en </a:t>
            </a:r>
            <a:r>
              <a:rPr lang="en-US" dirty="0" err="1" smtClean="0">
                <a:ea typeface="+mn-ea"/>
              </a:rPr>
              <a:t>posicion</a:t>
            </a:r>
            <a:r>
              <a:rPr lang="en-US" dirty="0" smtClean="0">
                <a:ea typeface="+mn-ea"/>
              </a:rPr>
              <a:t> </a:t>
            </a:r>
            <a:r>
              <a:rPr lang="en-US" dirty="0" err="1" smtClean="0">
                <a:ea typeface="+mn-ea"/>
              </a:rPr>
              <a:t>que</a:t>
            </a:r>
            <a:r>
              <a:rPr lang="en-US" dirty="0" smtClean="0">
                <a:ea typeface="+mn-ea"/>
              </a:rPr>
              <a:t> sea </a:t>
            </a:r>
            <a:r>
              <a:rPr lang="en-US" dirty="0" err="1" smtClean="0">
                <a:ea typeface="+mn-ea"/>
              </a:rPr>
              <a:t>inmediatamente</a:t>
            </a:r>
            <a:r>
              <a:rPr lang="en-US" dirty="0" smtClean="0">
                <a:ea typeface="+mn-ea"/>
              </a:rPr>
              <a:t> </a:t>
            </a:r>
            <a:r>
              <a:rPr lang="en-US" dirty="0" err="1" smtClean="0">
                <a:ea typeface="+mn-ea"/>
              </a:rPr>
              <a:t>obvia</a:t>
            </a:r>
            <a:r>
              <a:rPr lang="en-US" dirty="0" smtClean="0">
                <a:ea typeface="+mn-ea"/>
              </a:rPr>
              <a:t> </a:t>
            </a:r>
            <a:r>
              <a:rPr lang="en-US" dirty="0" err="1" smtClean="0">
                <a:ea typeface="+mn-ea"/>
              </a:rPr>
              <a:t>para</a:t>
            </a:r>
            <a:r>
              <a:rPr lang="en-US" dirty="0" smtClean="0">
                <a:ea typeface="+mn-ea"/>
              </a:rPr>
              <a:t> </a:t>
            </a:r>
            <a:r>
              <a:rPr lang="en-US" dirty="0" err="1" smtClean="0">
                <a:ea typeface="+mn-ea"/>
              </a:rPr>
              <a:t>cualquier</a:t>
            </a:r>
            <a:r>
              <a:rPr lang="en-US" dirty="0" smtClean="0">
                <a:ea typeface="+mn-ea"/>
              </a:rPr>
              <a:t> persona.</a:t>
            </a:r>
            <a:endParaRPr lang="en-US" dirty="0">
              <a:ea typeface="+mn-ea"/>
            </a:endParaRP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93186" name="Picture 2" descr="https://sp.yimg.com/ib/th?id=JN.XoNYTUJHujF%2fdTDOmQFu9Q&amp;pid=15.1&amp;P=0"/>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9584309" y="2327663"/>
            <a:ext cx="2086916" cy="2103120"/>
          </a:xfrm>
          <a:prstGeom prst="rect">
            <a:avLst/>
          </a:prstGeom>
          <a:noFill/>
        </p:spPr>
      </p:pic>
      <p:pic>
        <p:nvPicPr>
          <p:cNvPr id="93188" name="Picture 4" descr="https://sp.yimg.com/ib/th?id=JN.dQkrqCGMgAxPW7tO865xfw&amp;pid=15.1&amp;P=0"/>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75620" y="4572000"/>
            <a:ext cx="2103119" cy="210312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err="1" smtClean="0">
                <a:latin typeface="Trebuchet MS" charset="0"/>
              </a:rPr>
              <a:t>Etiquetado</a:t>
            </a:r>
            <a:r>
              <a:rPr lang="en-US" dirty="0" smtClean="0">
                <a:latin typeface="Trebuchet MS" charset="0"/>
              </a:rPr>
              <a:t>: </a:t>
            </a:r>
            <a:r>
              <a:rPr lang="en-US" dirty="0" err="1" smtClean="0">
                <a:latin typeface="Trebuchet MS" charset="0"/>
              </a:rPr>
              <a:t>Por</a:t>
            </a:r>
            <a:r>
              <a:rPr lang="en-US" dirty="0" smtClean="0">
                <a:latin typeface="Trebuchet MS" charset="0"/>
              </a:rPr>
              <a:t> </a:t>
            </a:r>
            <a:r>
              <a:rPr lang="en-US" dirty="0" err="1" smtClean="0">
                <a:latin typeface="Trebuchet MS" charset="0"/>
              </a:rPr>
              <a:t>Definicion</a:t>
            </a:r>
            <a:endParaRPr lang="en-US" dirty="0">
              <a:latin typeface="Trebuchet MS" charset="0"/>
            </a:endParaRPr>
          </a:p>
        </p:txBody>
      </p:sp>
      <p:sp>
        <p:nvSpPr>
          <p:cNvPr id="8195" name="Rectangle 3"/>
          <p:cNvSpPr>
            <a:spLocks noGrp="1" noChangeArrowheads="1"/>
          </p:cNvSpPr>
          <p:nvPr>
            <p:ph type="body" idx="1"/>
          </p:nvPr>
        </p:nvSpPr>
        <p:spPr>
          <a:xfrm>
            <a:off x="614363" y="2111375"/>
            <a:ext cx="8689975" cy="4049713"/>
          </a:xfrm>
        </p:spPr>
        <p:txBody>
          <a:bodyPr rtlCol="0">
            <a:normAutofit lnSpcReduction="10000"/>
          </a:bodyPr>
          <a:lstStyle/>
          <a:p>
            <a:pPr marL="0" indent="0" eaLnBrk="1" fontAlgn="auto" hangingPunct="1">
              <a:spcAft>
                <a:spcPts val="0"/>
              </a:spcAft>
              <a:buFont typeface="Arial" panose="020B0604020202020204" pitchFamily="34" charset="0"/>
              <a:buNone/>
              <a:defRPr/>
            </a:pPr>
            <a:endParaRPr lang="en-US" sz="2600" dirty="0" smtClean="0">
              <a:ea typeface="+mn-ea"/>
              <a:cs typeface="+mn-cs"/>
            </a:endParaRPr>
          </a:p>
          <a:p>
            <a:pPr eaLnBrk="1" fontAlgn="auto" hangingPunct="1">
              <a:spcAft>
                <a:spcPts val="0"/>
              </a:spcAft>
              <a:buFont typeface="Arial" panose="020B0604020202020204" pitchFamily="34" charset="0"/>
              <a:buChar char="•"/>
              <a:defRPr/>
            </a:pPr>
            <a:r>
              <a:rPr lang="en-US" sz="2600" u="sng" dirty="0" err="1" smtClean="0">
                <a:ea typeface="+mn-ea"/>
                <a:cs typeface="+mn-cs"/>
              </a:rPr>
              <a:t>Etiquetado</a:t>
            </a:r>
            <a:r>
              <a:rPr lang="en-US" sz="2200" dirty="0" smtClean="0">
                <a:ea typeface="+mn-ea"/>
                <a:cs typeface="+mn-cs"/>
              </a:rPr>
              <a:t> –La </a:t>
            </a:r>
            <a:r>
              <a:rPr lang="en-US" sz="2200" dirty="0" err="1" smtClean="0">
                <a:ea typeface="+mn-ea"/>
                <a:cs typeface="+mn-cs"/>
              </a:rPr>
              <a:t>colocacion</a:t>
            </a:r>
            <a:r>
              <a:rPr lang="en-US" sz="2200" dirty="0" smtClean="0">
                <a:ea typeface="+mn-ea"/>
                <a:cs typeface="+mn-cs"/>
              </a:rPr>
              <a:t> de un </a:t>
            </a:r>
            <a:r>
              <a:rPr lang="en-US" sz="2200" dirty="0" err="1" smtClean="0">
                <a:ea typeface="+mn-ea"/>
                <a:cs typeface="+mn-cs"/>
              </a:rPr>
              <a:t>dispositivo</a:t>
            </a:r>
            <a:r>
              <a:rPr lang="en-US" sz="2200" dirty="0" smtClean="0">
                <a:ea typeface="+mn-ea"/>
                <a:cs typeface="+mn-cs"/>
              </a:rPr>
              <a:t> </a:t>
            </a:r>
            <a:r>
              <a:rPr lang="en-US" sz="2200" dirty="0" err="1" smtClean="0">
                <a:ea typeface="+mn-ea"/>
                <a:cs typeface="+mn-cs"/>
              </a:rPr>
              <a:t>etiquetado</a:t>
            </a:r>
            <a:r>
              <a:rPr lang="en-US" sz="2200" dirty="0" smtClean="0">
                <a:ea typeface="+mn-ea"/>
                <a:cs typeface="+mn-cs"/>
              </a:rPr>
              <a:t> en un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debe</a:t>
            </a:r>
            <a:r>
              <a:rPr lang="en-US" sz="2200" dirty="0" smtClean="0">
                <a:ea typeface="+mn-ea"/>
                <a:cs typeface="+mn-cs"/>
              </a:rPr>
              <a:t> </a:t>
            </a:r>
            <a:r>
              <a:rPr lang="en-US" sz="2200" dirty="0" err="1" smtClean="0">
                <a:ea typeface="+mn-ea"/>
                <a:cs typeface="+mn-cs"/>
              </a:rPr>
              <a:t>seguir</a:t>
            </a:r>
            <a:r>
              <a:rPr lang="en-US" sz="2200" dirty="0" smtClean="0">
                <a:ea typeface="+mn-ea"/>
                <a:cs typeface="+mn-cs"/>
              </a:rPr>
              <a:t> un </a:t>
            </a:r>
            <a:r>
              <a:rPr lang="en-US" sz="2200" dirty="0" err="1" smtClean="0">
                <a:ea typeface="+mn-ea"/>
                <a:cs typeface="+mn-cs"/>
              </a:rPr>
              <a:t>procedimiento</a:t>
            </a:r>
            <a:r>
              <a:rPr lang="en-US" sz="2200" dirty="0" smtClean="0">
                <a:ea typeface="+mn-ea"/>
                <a:cs typeface="+mn-cs"/>
              </a:rPr>
              <a:t> </a:t>
            </a:r>
            <a:r>
              <a:rPr lang="en-US" sz="2200" dirty="0" err="1" smtClean="0">
                <a:ea typeface="+mn-ea"/>
                <a:cs typeface="+mn-cs"/>
              </a:rPr>
              <a:t>establecido</a:t>
            </a:r>
            <a:r>
              <a:rPr lang="en-US" sz="2200" dirty="0" smtClean="0">
                <a:ea typeface="+mn-ea"/>
                <a:cs typeface="+mn-cs"/>
              </a:rPr>
              <a:t> </a:t>
            </a:r>
            <a:r>
              <a:rPr lang="en-US" sz="2200" dirty="0" err="1" smtClean="0">
                <a:ea typeface="+mn-ea"/>
                <a:cs typeface="+mn-cs"/>
              </a:rPr>
              <a:t>para</a:t>
            </a:r>
            <a:r>
              <a:rPr lang="en-US" sz="2200" dirty="0" smtClean="0">
                <a:ea typeface="+mn-ea"/>
                <a:cs typeface="+mn-cs"/>
              </a:rPr>
              <a:t> la </a:t>
            </a:r>
            <a:r>
              <a:rPr lang="en-US" sz="2200" dirty="0" err="1" smtClean="0">
                <a:ea typeface="+mn-ea"/>
                <a:cs typeface="+mn-cs"/>
              </a:rPr>
              <a:t>desconexion</a:t>
            </a:r>
            <a:r>
              <a:rPr lang="en-US" sz="2200" dirty="0" smtClean="0">
                <a:ea typeface="+mn-ea"/>
                <a:cs typeface="+mn-cs"/>
              </a:rPr>
              <a:t> de </a:t>
            </a:r>
            <a:r>
              <a:rPr lang="en-US" sz="2200" dirty="0" err="1" smtClean="0">
                <a:ea typeface="+mn-ea"/>
                <a:cs typeface="+mn-cs"/>
              </a:rPr>
              <a:t>energia</a:t>
            </a:r>
            <a:r>
              <a:rPr lang="en-US" sz="2200" dirty="0" smtClean="0">
                <a:ea typeface="+mn-ea"/>
                <a:cs typeface="+mn-cs"/>
              </a:rPr>
              <a:t>, </a:t>
            </a:r>
            <a:r>
              <a:rPr lang="en-US" sz="2200" dirty="0" err="1" smtClean="0">
                <a:ea typeface="+mn-ea"/>
                <a:cs typeface="+mn-cs"/>
              </a:rPr>
              <a:t>que</a:t>
            </a:r>
            <a:r>
              <a:rPr lang="en-US" sz="2200" dirty="0" smtClean="0">
                <a:ea typeface="+mn-ea"/>
                <a:cs typeface="+mn-cs"/>
              </a:rPr>
              <a:t> </a:t>
            </a:r>
            <a:r>
              <a:rPr lang="en-US" sz="2200" dirty="0" err="1" smtClean="0">
                <a:ea typeface="+mn-ea"/>
                <a:cs typeface="+mn-cs"/>
              </a:rPr>
              <a:t>indica</a:t>
            </a:r>
            <a:r>
              <a:rPr lang="en-US" sz="2200" dirty="0" smtClean="0">
                <a:ea typeface="+mn-ea"/>
                <a:cs typeface="+mn-cs"/>
              </a:rPr>
              <a:t> </a:t>
            </a:r>
            <a:r>
              <a:rPr lang="en-US" sz="2200" dirty="0" err="1" smtClean="0">
                <a:ea typeface="+mn-ea"/>
                <a:cs typeface="+mn-cs"/>
              </a:rPr>
              <a:t>que</a:t>
            </a:r>
            <a:r>
              <a:rPr lang="en-US" sz="2200" dirty="0" smtClean="0">
                <a:ea typeface="+mn-ea"/>
                <a:cs typeface="+mn-cs"/>
              </a:rPr>
              <a:t> la </a:t>
            </a:r>
            <a:r>
              <a:rPr lang="en-US" sz="2200" dirty="0" err="1" smtClean="0">
                <a:ea typeface="+mn-ea"/>
                <a:cs typeface="+mn-cs"/>
              </a:rPr>
              <a:t>energia</a:t>
            </a:r>
            <a:r>
              <a:rPr lang="en-US" sz="2200" dirty="0" smtClean="0">
                <a:ea typeface="+mn-ea"/>
                <a:cs typeface="+mn-cs"/>
              </a:rPr>
              <a:t> </a:t>
            </a:r>
            <a:r>
              <a:rPr lang="en-US" sz="2200" dirty="0" err="1" smtClean="0">
                <a:ea typeface="+mn-ea"/>
                <a:cs typeface="+mn-cs"/>
              </a:rPr>
              <a:t>aislando</a:t>
            </a:r>
            <a:r>
              <a:rPr lang="en-US" sz="2200" dirty="0" smtClean="0">
                <a:ea typeface="+mn-ea"/>
                <a:cs typeface="+mn-cs"/>
              </a:rPr>
              <a:t> el </a:t>
            </a:r>
            <a:r>
              <a:rPr lang="en-US" sz="2200" dirty="0" err="1" smtClean="0">
                <a:ea typeface="+mn-ea"/>
                <a:cs typeface="+mn-cs"/>
              </a:rPr>
              <a:t>dispositivo</a:t>
            </a:r>
            <a:r>
              <a:rPr lang="en-US" sz="2200" dirty="0" smtClean="0">
                <a:ea typeface="+mn-ea"/>
                <a:cs typeface="+mn-cs"/>
              </a:rPr>
              <a:t> y el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siendo</a:t>
            </a:r>
            <a:r>
              <a:rPr lang="en-US" sz="2200" dirty="0" smtClean="0">
                <a:ea typeface="+mn-ea"/>
                <a:cs typeface="+mn-cs"/>
              </a:rPr>
              <a:t> </a:t>
            </a:r>
            <a:r>
              <a:rPr lang="en-US" sz="2200" dirty="0" err="1" smtClean="0">
                <a:ea typeface="+mn-ea"/>
                <a:cs typeface="+mn-cs"/>
              </a:rPr>
              <a:t>controlado</a:t>
            </a:r>
            <a:r>
              <a:rPr lang="en-US" sz="2200" dirty="0" smtClean="0">
                <a:ea typeface="+mn-ea"/>
                <a:cs typeface="+mn-cs"/>
              </a:rPr>
              <a:t> no </a:t>
            </a:r>
            <a:r>
              <a:rPr lang="en-US" sz="2200" dirty="0" err="1" smtClean="0">
                <a:ea typeface="+mn-ea"/>
                <a:cs typeface="+mn-cs"/>
              </a:rPr>
              <a:t>pueda</a:t>
            </a:r>
            <a:r>
              <a:rPr lang="en-US" sz="2200" dirty="0" smtClean="0">
                <a:ea typeface="+mn-ea"/>
                <a:cs typeface="+mn-cs"/>
              </a:rPr>
              <a:t> ser </a:t>
            </a:r>
            <a:r>
              <a:rPr lang="en-US" sz="2200" dirty="0" err="1" smtClean="0">
                <a:ea typeface="+mn-ea"/>
                <a:cs typeface="+mn-cs"/>
              </a:rPr>
              <a:t>operado</a:t>
            </a:r>
            <a:r>
              <a:rPr lang="en-US" sz="2200" dirty="0" smtClean="0">
                <a:ea typeface="+mn-ea"/>
                <a:cs typeface="+mn-cs"/>
              </a:rPr>
              <a:t> </a:t>
            </a:r>
            <a:r>
              <a:rPr lang="en-US" sz="2200" dirty="0" err="1" smtClean="0">
                <a:ea typeface="+mn-ea"/>
                <a:cs typeface="+mn-cs"/>
              </a:rPr>
              <a:t>hasta</a:t>
            </a:r>
            <a:r>
              <a:rPr lang="en-US" sz="2200" dirty="0" smtClean="0">
                <a:ea typeface="+mn-ea"/>
                <a:cs typeface="+mn-cs"/>
              </a:rPr>
              <a:t> </a:t>
            </a:r>
            <a:r>
              <a:rPr lang="en-US" sz="2200" dirty="0" err="1" smtClean="0">
                <a:ea typeface="+mn-ea"/>
                <a:cs typeface="+mn-cs"/>
              </a:rPr>
              <a:t>que</a:t>
            </a:r>
            <a:r>
              <a:rPr lang="en-US" sz="2200" dirty="0" smtClean="0">
                <a:ea typeface="+mn-ea"/>
                <a:cs typeface="+mn-cs"/>
              </a:rPr>
              <a:t> se </a:t>
            </a:r>
            <a:r>
              <a:rPr lang="en-US" sz="2200" dirty="0" err="1" smtClean="0">
                <a:ea typeface="+mn-ea"/>
                <a:cs typeface="+mn-cs"/>
              </a:rPr>
              <a:t>quita</a:t>
            </a:r>
            <a:r>
              <a:rPr lang="en-US" sz="2200" dirty="0" smtClean="0">
                <a:ea typeface="+mn-ea"/>
                <a:cs typeface="+mn-cs"/>
              </a:rPr>
              <a:t> la </a:t>
            </a:r>
            <a:r>
              <a:rPr lang="en-US" sz="2200" dirty="0" err="1" smtClean="0">
                <a:ea typeface="+mn-ea"/>
                <a:cs typeface="+mn-cs"/>
              </a:rPr>
              <a:t>etiqueta</a:t>
            </a:r>
            <a:r>
              <a:rPr lang="en-US" sz="2200" dirty="0" smtClean="0">
                <a:ea typeface="+mn-ea"/>
                <a:cs typeface="+mn-cs"/>
              </a:rPr>
              <a:t>.</a:t>
            </a:r>
            <a:r>
              <a:rPr lang="en-US" sz="2200" dirty="0">
                <a:ea typeface="+mn-ea"/>
                <a:cs typeface="+mn-cs"/>
              </a:rPr>
              <a:t> </a:t>
            </a:r>
          </a:p>
          <a:p>
            <a:pPr eaLnBrk="1" fontAlgn="auto" hangingPunct="1">
              <a:spcAft>
                <a:spcPts val="0"/>
              </a:spcAft>
              <a:buFont typeface="Arial" panose="020B0604020202020204" pitchFamily="34" charset="0"/>
              <a:buChar char="•"/>
              <a:defRPr/>
            </a:pPr>
            <a:endParaRPr lang="en-US" sz="2200" dirty="0" smtClean="0">
              <a:ea typeface="+mn-ea"/>
              <a:cs typeface="+mn-cs"/>
            </a:endParaRPr>
          </a:p>
          <a:p>
            <a:pPr eaLnBrk="1" fontAlgn="auto" hangingPunct="1">
              <a:spcAft>
                <a:spcPts val="0"/>
              </a:spcAft>
              <a:buFont typeface="Arial" panose="020B0604020202020204" pitchFamily="34" charset="0"/>
              <a:buChar char="•"/>
              <a:defRPr/>
            </a:pPr>
            <a:r>
              <a:rPr lang="en-US" sz="2600" u="sng" dirty="0" err="1" smtClean="0">
                <a:ea typeface="+mn-ea"/>
                <a:cs typeface="+mn-cs"/>
              </a:rPr>
              <a:t>Dispositivo</a:t>
            </a:r>
            <a:r>
              <a:rPr lang="en-US" sz="2600" u="sng" dirty="0" smtClean="0">
                <a:ea typeface="+mn-ea"/>
                <a:cs typeface="+mn-cs"/>
              </a:rPr>
              <a:t> </a:t>
            </a:r>
            <a:r>
              <a:rPr lang="en-US" sz="2600" u="sng" dirty="0" err="1" smtClean="0">
                <a:ea typeface="+mn-ea"/>
                <a:cs typeface="+mn-cs"/>
              </a:rPr>
              <a:t>Etiquetado</a:t>
            </a:r>
            <a:r>
              <a:rPr lang="en-US" sz="2600" dirty="0" smtClean="0">
                <a:ea typeface="+mn-ea"/>
                <a:cs typeface="+mn-cs"/>
              </a:rPr>
              <a:t> </a:t>
            </a:r>
            <a:r>
              <a:rPr lang="en-US" sz="2200" dirty="0" smtClean="0">
                <a:ea typeface="+mn-ea"/>
                <a:cs typeface="+mn-cs"/>
              </a:rPr>
              <a:t>– </a:t>
            </a:r>
            <a:r>
              <a:rPr lang="en-US" sz="2200" dirty="0" err="1" smtClean="0">
                <a:ea typeface="+mn-ea"/>
                <a:cs typeface="+mn-cs"/>
              </a:rPr>
              <a:t>Una</a:t>
            </a:r>
            <a:r>
              <a:rPr lang="en-US" sz="2200" dirty="0" smtClean="0">
                <a:ea typeface="+mn-ea"/>
                <a:cs typeface="+mn-cs"/>
              </a:rPr>
              <a:t> </a:t>
            </a:r>
            <a:r>
              <a:rPr lang="en-US" sz="2200" dirty="0" err="1" smtClean="0">
                <a:ea typeface="+mn-ea"/>
                <a:cs typeface="+mn-cs"/>
              </a:rPr>
              <a:t>etiqueta</a:t>
            </a:r>
            <a:r>
              <a:rPr lang="en-US" sz="2200" dirty="0" smtClean="0">
                <a:ea typeface="+mn-ea"/>
                <a:cs typeface="+mn-cs"/>
              </a:rPr>
              <a:t> de </a:t>
            </a:r>
            <a:r>
              <a:rPr lang="en-US" sz="2200" dirty="0" err="1" smtClean="0">
                <a:ea typeface="+mn-ea"/>
                <a:cs typeface="+mn-cs"/>
              </a:rPr>
              <a:t>advertencia</a:t>
            </a:r>
            <a:r>
              <a:rPr lang="en-US" sz="2200" dirty="0" smtClean="0">
                <a:ea typeface="+mn-ea"/>
                <a:cs typeface="+mn-cs"/>
              </a:rPr>
              <a:t>, </a:t>
            </a:r>
            <a:r>
              <a:rPr lang="en-US" sz="2200" dirty="0" err="1" smtClean="0">
                <a:ea typeface="+mn-ea"/>
                <a:cs typeface="+mn-cs"/>
              </a:rPr>
              <a:t>que</a:t>
            </a:r>
            <a:r>
              <a:rPr lang="en-US" sz="2200" dirty="0" smtClean="0">
                <a:ea typeface="+mn-ea"/>
                <a:cs typeface="+mn-cs"/>
              </a:rPr>
              <a:t> se </a:t>
            </a:r>
            <a:r>
              <a:rPr lang="en-US" sz="2200" dirty="0" err="1" smtClean="0">
                <a:ea typeface="+mn-ea"/>
                <a:cs typeface="+mn-cs"/>
              </a:rPr>
              <a:t>puede</a:t>
            </a:r>
            <a:r>
              <a:rPr lang="en-US" sz="2200" dirty="0" smtClean="0">
                <a:ea typeface="+mn-ea"/>
                <a:cs typeface="+mn-cs"/>
              </a:rPr>
              <a:t> </a:t>
            </a:r>
            <a:r>
              <a:rPr lang="en-US" sz="2200" dirty="0" err="1" smtClean="0">
                <a:ea typeface="+mn-ea"/>
                <a:cs typeface="+mn-cs"/>
              </a:rPr>
              <a:t>sujetar</a:t>
            </a:r>
            <a:r>
              <a:rPr lang="en-US" sz="2200" dirty="0" smtClean="0">
                <a:ea typeface="+mn-ea"/>
                <a:cs typeface="+mn-cs"/>
              </a:rPr>
              <a:t> </a:t>
            </a:r>
            <a:r>
              <a:rPr lang="en-US" sz="2200" dirty="0" err="1" smtClean="0">
                <a:ea typeface="+mn-ea"/>
                <a:cs typeface="+mn-cs"/>
              </a:rPr>
              <a:t>firmemente</a:t>
            </a:r>
            <a:r>
              <a:rPr lang="en-US" sz="2200" dirty="0" smtClean="0">
                <a:ea typeface="+mn-ea"/>
                <a:cs typeface="+mn-cs"/>
              </a:rPr>
              <a:t> a un </a:t>
            </a:r>
            <a:r>
              <a:rPr lang="en-US" sz="2200" dirty="0" err="1" smtClean="0">
                <a:ea typeface="+mn-ea"/>
                <a:cs typeface="+mn-cs"/>
              </a:rPr>
              <a:t>dispositivo</a:t>
            </a:r>
            <a:r>
              <a:rPr lang="en-US" sz="2200" dirty="0" smtClean="0">
                <a:ea typeface="+mn-ea"/>
                <a:cs typeface="+mn-cs"/>
              </a:rPr>
              <a:t> de </a:t>
            </a:r>
            <a:r>
              <a:rPr lang="en-US" sz="2200" dirty="0" err="1" smtClean="0">
                <a:ea typeface="+mn-ea"/>
                <a:cs typeface="+mn-cs"/>
              </a:rPr>
              <a:t>acuerdo</a:t>
            </a:r>
            <a:r>
              <a:rPr lang="en-US" sz="2200" dirty="0" smtClean="0">
                <a:ea typeface="+mn-ea"/>
                <a:cs typeface="+mn-cs"/>
              </a:rPr>
              <a:t> a un </a:t>
            </a:r>
            <a:r>
              <a:rPr lang="en-US" sz="2200" dirty="0" err="1" smtClean="0">
                <a:ea typeface="+mn-ea"/>
                <a:cs typeface="+mn-cs"/>
              </a:rPr>
              <a:t>procedimiento</a:t>
            </a:r>
            <a:r>
              <a:rPr lang="en-US" sz="2200" dirty="0" smtClean="0">
                <a:ea typeface="+mn-ea"/>
                <a:cs typeface="+mn-cs"/>
              </a:rPr>
              <a:t> </a:t>
            </a:r>
            <a:r>
              <a:rPr lang="en-US" sz="2200" dirty="0" err="1" smtClean="0">
                <a:ea typeface="+mn-ea"/>
                <a:cs typeface="+mn-cs"/>
              </a:rPr>
              <a:t>establecido</a:t>
            </a:r>
            <a:r>
              <a:rPr lang="en-US" sz="2200" dirty="0" smtClean="0">
                <a:ea typeface="+mn-ea"/>
                <a:cs typeface="+mn-cs"/>
              </a:rPr>
              <a:t> de </a:t>
            </a:r>
            <a:r>
              <a:rPr lang="en-US" sz="2200" dirty="0" err="1" smtClean="0">
                <a:ea typeface="+mn-ea"/>
                <a:cs typeface="+mn-cs"/>
              </a:rPr>
              <a:t>desconexion</a:t>
            </a:r>
            <a:r>
              <a:rPr lang="en-US" sz="2200" dirty="0" smtClean="0">
                <a:ea typeface="+mn-ea"/>
                <a:cs typeface="+mn-cs"/>
              </a:rPr>
              <a:t> de </a:t>
            </a:r>
            <a:r>
              <a:rPr lang="en-US" sz="2200" dirty="0" err="1" smtClean="0">
                <a:ea typeface="+mn-ea"/>
                <a:cs typeface="+mn-cs"/>
              </a:rPr>
              <a:t>energia</a:t>
            </a:r>
            <a:r>
              <a:rPr lang="en-US" sz="2200" dirty="0" smtClean="0">
                <a:ea typeface="+mn-ea"/>
                <a:cs typeface="+mn-cs"/>
              </a:rPr>
              <a:t>, </a:t>
            </a:r>
            <a:r>
              <a:rPr lang="en-US" sz="2200" dirty="0" err="1" smtClean="0">
                <a:ea typeface="+mn-ea"/>
                <a:cs typeface="+mn-cs"/>
              </a:rPr>
              <a:t>para</a:t>
            </a:r>
            <a:r>
              <a:rPr lang="en-US" sz="2200" dirty="0" smtClean="0">
                <a:ea typeface="+mn-ea"/>
                <a:cs typeface="+mn-cs"/>
              </a:rPr>
              <a:t> </a:t>
            </a:r>
            <a:r>
              <a:rPr lang="en-US" sz="2200" dirty="0" err="1" smtClean="0">
                <a:ea typeface="+mn-ea"/>
                <a:cs typeface="+mn-cs"/>
              </a:rPr>
              <a:t>indicar</a:t>
            </a:r>
            <a:r>
              <a:rPr lang="en-US" sz="2200" dirty="0" smtClean="0">
                <a:ea typeface="+mn-ea"/>
                <a:cs typeface="+mn-cs"/>
              </a:rPr>
              <a:t> </a:t>
            </a:r>
            <a:r>
              <a:rPr lang="en-US" sz="2200" dirty="0" err="1" smtClean="0">
                <a:ea typeface="+mn-ea"/>
                <a:cs typeface="+mn-cs"/>
              </a:rPr>
              <a:t>que</a:t>
            </a:r>
            <a:r>
              <a:rPr lang="en-US" sz="2200" dirty="0" smtClean="0">
                <a:ea typeface="+mn-ea"/>
                <a:cs typeface="+mn-cs"/>
              </a:rPr>
              <a:t>  el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bajo</a:t>
            </a:r>
            <a:r>
              <a:rPr lang="en-US" sz="2200" dirty="0" smtClean="0">
                <a:ea typeface="+mn-ea"/>
                <a:cs typeface="+mn-cs"/>
              </a:rPr>
              <a:t> control no </a:t>
            </a:r>
            <a:r>
              <a:rPr lang="en-US" sz="2200" dirty="0" err="1" smtClean="0">
                <a:ea typeface="+mn-ea"/>
                <a:cs typeface="+mn-cs"/>
              </a:rPr>
              <a:t>pueda</a:t>
            </a:r>
            <a:r>
              <a:rPr lang="en-US" sz="2200" dirty="0" smtClean="0">
                <a:ea typeface="+mn-ea"/>
                <a:cs typeface="+mn-cs"/>
              </a:rPr>
              <a:t> ser </a:t>
            </a:r>
            <a:r>
              <a:rPr lang="en-US" sz="2200" dirty="0" err="1" smtClean="0">
                <a:ea typeface="+mn-ea"/>
                <a:cs typeface="+mn-cs"/>
              </a:rPr>
              <a:t>operado</a:t>
            </a:r>
            <a:r>
              <a:rPr lang="en-US" sz="2200" dirty="0" smtClean="0">
                <a:ea typeface="+mn-ea"/>
                <a:cs typeface="+mn-cs"/>
              </a:rPr>
              <a:t> </a:t>
            </a:r>
            <a:r>
              <a:rPr lang="en-US" sz="2200" dirty="0" err="1" smtClean="0">
                <a:ea typeface="+mn-ea"/>
                <a:cs typeface="+mn-cs"/>
              </a:rPr>
              <a:t>hasta</a:t>
            </a:r>
            <a:r>
              <a:rPr lang="en-US" sz="2200" dirty="0" smtClean="0">
                <a:ea typeface="+mn-ea"/>
                <a:cs typeface="+mn-cs"/>
              </a:rPr>
              <a:t> </a:t>
            </a:r>
            <a:r>
              <a:rPr lang="en-US" sz="2200" dirty="0" err="1" smtClean="0">
                <a:ea typeface="+mn-ea"/>
                <a:cs typeface="+mn-cs"/>
              </a:rPr>
              <a:t>que</a:t>
            </a:r>
            <a:r>
              <a:rPr lang="en-US" sz="2200" dirty="0" smtClean="0">
                <a:ea typeface="+mn-ea"/>
                <a:cs typeface="+mn-cs"/>
              </a:rPr>
              <a:t> se quite la </a:t>
            </a:r>
            <a:r>
              <a:rPr lang="en-US" sz="2200" dirty="0" err="1" smtClean="0">
                <a:ea typeface="+mn-ea"/>
                <a:cs typeface="+mn-cs"/>
              </a:rPr>
              <a:t>etiqueta</a:t>
            </a:r>
            <a:r>
              <a:rPr lang="en-US" sz="2200" dirty="0" smtClean="0">
                <a:ea typeface="+mn-ea"/>
                <a:cs typeface="+mn-cs"/>
              </a:rPr>
              <a:t>.</a:t>
            </a:r>
            <a:endParaRPr lang="en-US" sz="2200"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7" name="Picture 6" descr="Screen Shot 2015-01-13 at 10.48.41 AM.png" title="Picture of a LOTO ta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56780" y="2376644"/>
            <a:ext cx="1760351" cy="3483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err="1" smtClean="0">
                <a:latin typeface="Trebuchet MS" charset="0"/>
              </a:rPr>
              <a:t>Etiquetado</a:t>
            </a:r>
            <a:endParaRPr lang="en-US" dirty="0">
              <a:latin typeface="Trebuchet MS" charset="0"/>
            </a:endParaRPr>
          </a:p>
        </p:txBody>
      </p:sp>
      <p:sp>
        <p:nvSpPr>
          <p:cNvPr id="8195" name="Rectangle 3"/>
          <p:cNvSpPr>
            <a:spLocks noGrp="1" noChangeArrowheads="1"/>
          </p:cNvSpPr>
          <p:nvPr>
            <p:ph type="body" idx="1"/>
          </p:nvPr>
        </p:nvSpPr>
        <p:spPr>
          <a:xfrm>
            <a:off x="614363" y="2263775"/>
            <a:ext cx="9633818" cy="4287838"/>
          </a:xfrm>
        </p:spPr>
        <p:txBody>
          <a:bodyPr rtlCol="0">
            <a:normAutofit/>
          </a:bodyPr>
          <a:lstStyle/>
          <a:p>
            <a:pPr marL="0" indent="0" eaLnBrk="1" fontAlgn="auto" hangingPunct="1">
              <a:spcAft>
                <a:spcPts val="0"/>
              </a:spcAft>
              <a:buFont typeface="Arial" panose="020B0604020202020204" pitchFamily="34" charset="0"/>
              <a:buNone/>
              <a:defRPr/>
            </a:pPr>
            <a:r>
              <a:rPr lang="en-US" sz="2200" b="1" dirty="0" smtClean="0">
                <a:ea typeface="+mn-ea"/>
                <a:cs typeface="+mn-cs"/>
              </a:rPr>
              <a:t>“</a:t>
            </a:r>
            <a:r>
              <a:rPr lang="en-US" sz="2200" b="1" dirty="0" err="1" smtClean="0">
                <a:ea typeface="+mn-ea"/>
                <a:cs typeface="+mn-cs"/>
              </a:rPr>
              <a:t>Etiquetas</a:t>
            </a:r>
            <a:r>
              <a:rPr lang="en-US" sz="2200" b="1" dirty="0" smtClean="0">
                <a:ea typeface="+mn-ea"/>
                <a:cs typeface="+mn-cs"/>
              </a:rPr>
              <a:t>”</a:t>
            </a:r>
            <a:r>
              <a:rPr lang="en-US" sz="2200" dirty="0" smtClean="0">
                <a:ea typeface="+mn-ea"/>
                <a:cs typeface="+mn-cs"/>
              </a:rPr>
              <a:t> son </a:t>
            </a:r>
            <a:r>
              <a:rPr lang="en-US" sz="2200" dirty="0" err="1" smtClean="0">
                <a:ea typeface="+mn-ea"/>
                <a:cs typeface="+mn-cs"/>
              </a:rPr>
              <a:t>esencialmente</a:t>
            </a:r>
            <a:r>
              <a:rPr lang="en-US" sz="2200" dirty="0" smtClean="0">
                <a:ea typeface="+mn-ea"/>
                <a:cs typeface="+mn-cs"/>
              </a:rPr>
              <a:t> </a:t>
            </a:r>
            <a:r>
              <a:rPr lang="en-US" sz="2200" dirty="0" err="1" smtClean="0">
                <a:ea typeface="+mn-ea"/>
                <a:cs typeface="+mn-cs"/>
              </a:rPr>
              <a:t>dipositivos</a:t>
            </a:r>
            <a:r>
              <a:rPr lang="en-US" sz="2200" dirty="0" smtClean="0">
                <a:ea typeface="+mn-ea"/>
                <a:cs typeface="+mn-cs"/>
              </a:rPr>
              <a:t> de </a:t>
            </a:r>
            <a:r>
              <a:rPr lang="en-US" sz="2200" dirty="0" err="1" smtClean="0">
                <a:ea typeface="+mn-ea"/>
                <a:cs typeface="+mn-cs"/>
              </a:rPr>
              <a:t>advertencia</a:t>
            </a:r>
            <a:r>
              <a:rPr lang="en-US" sz="2200" dirty="0" smtClean="0">
                <a:ea typeface="+mn-ea"/>
                <a:cs typeface="+mn-cs"/>
              </a:rPr>
              <a:t> </a:t>
            </a:r>
            <a:r>
              <a:rPr lang="en-US" sz="2200" dirty="0" err="1" smtClean="0">
                <a:ea typeface="+mn-ea"/>
                <a:cs typeface="+mn-cs"/>
              </a:rPr>
              <a:t>colocada</a:t>
            </a:r>
            <a:r>
              <a:rPr lang="en-US" sz="2200" dirty="0" smtClean="0">
                <a:ea typeface="+mn-ea"/>
                <a:cs typeface="+mn-cs"/>
              </a:rPr>
              <a:t> en los </a:t>
            </a:r>
            <a:r>
              <a:rPr lang="en-US" sz="2200" dirty="0" err="1" smtClean="0">
                <a:ea typeface="+mn-ea"/>
                <a:cs typeface="+mn-cs"/>
              </a:rPr>
              <a:t>dispositivos</a:t>
            </a:r>
            <a:r>
              <a:rPr lang="en-US" sz="2200" dirty="0" smtClean="0">
                <a:ea typeface="+mn-ea"/>
                <a:cs typeface="+mn-cs"/>
              </a:rPr>
              <a:t> de </a:t>
            </a:r>
            <a:r>
              <a:rPr lang="en-US" sz="2200" dirty="0" err="1" smtClean="0">
                <a:ea typeface="+mn-ea"/>
                <a:cs typeface="+mn-cs"/>
              </a:rPr>
              <a:t>aislamiento</a:t>
            </a:r>
            <a:r>
              <a:rPr lang="en-US" sz="2200" dirty="0" smtClean="0">
                <a:ea typeface="+mn-ea"/>
                <a:cs typeface="+mn-cs"/>
              </a:rPr>
              <a:t> de </a:t>
            </a:r>
            <a:r>
              <a:rPr lang="en-US" sz="2200" dirty="0" err="1" smtClean="0">
                <a:ea typeface="+mn-ea"/>
                <a:cs typeface="+mn-cs"/>
              </a:rPr>
              <a:t>energia</a:t>
            </a:r>
            <a:r>
              <a:rPr lang="en-US" sz="2200" dirty="0" smtClean="0">
                <a:ea typeface="+mn-ea"/>
                <a:cs typeface="+mn-cs"/>
              </a:rPr>
              <a:t> y no </a:t>
            </a:r>
            <a:r>
              <a:rPr lang="en-US" sz="2200" dirty="0" err="1" smtClean="0">
                <a:ea typeface="+mn-ea"/>
                <a:cs typeface="+mn-cs"/>
              </a:rPr>
              <a:t>proporcionan</a:t>
            </a:r>
            <a:r>
              <a:rPr lang="en-US" sz="2200" dirty="0" smtClean="0">
                <a:ea typeface="+mn-ea"/>
                <a:cs typeface="+mn-cs"/>
              </a:rPr>
              <a:t> </a:t>
            </a:r>
            <a:r>
              <a:rPr lang="en-US" sz="2200" dirty="0" err="1" smtClean="0">
                <a:ea typeface="+mn-ea"/>
                <a:cs typeface="+mn-cs"/>
              </a:rPr>
              <a:t>las</a:t>
            </a:r>
            <a:r>
              <a:rPr lang="en-US" sz="2200" dirty="0" smtClean="0">
                <a:ea typeface="+mn-ea"/>
                <a:cs typeface="+mn-cs"/>
              </a:rPr>
              <a:t> </a:t>
            </a:r>
            <a:r>
              <a:rPr lang="en-US" sz="2200" dirty="0" err="1" smtClean="0">
                <a:ea typeface="+mn-ea"/>
                <a:cs typeface="+mn-cs"/>
              </a:rPr>
              <a:t>restricciones</a:t>
            </a:r>
            <a:r>
              <a:rPr lang="en-US" sz="2200" dirty="0" smtClean="0">
                <a:ea typeface="+mn-ea"/>
                <a:cs typeface="+mn-cs"/>
              </a:rPr>
              <a:t> </a:t>
            </a:r>
            <a:r>
              <a:rPr lang="en-US" sz="2200" dirty="0" err="1" smtClean="0">
                <a:ea typeface="+mn-ea"/>
                <a:cs typeface="+mn-cs"/>
              </a:rPr>
              <a:t>fisicas</a:t>
            </a:r>
            <a:r>
              <a:rPr lang="en-US" sz="2200" dirty="0" smtClean="0">
                <a:ea typeface="+mn-ea"/>
                <a:cs typeface="+mn-cs"/>
              </a:rPr>
              <a:t> </a:t>
            </a:r>
            <a:r>
              <a:rPr lang="en-US" sz="2200" dirty="0" err="1" smtClean="0">
                <a:ea typeface="+mn-ea"/>
                <a:cs typeface="+mn-cs"/>
              </a:rPr>
              <a:t>como</a:t>
            </a:r>
            <a:r>
              <a:rPr lang="en-US" sz="2200" dirty="0" smtClean="0">
                <a:ea typeface="+mn-ea"/>
                <a:cs typeface="+mn-cs"/>
              </a:rPr>
              <a:t> </a:t>
            </a:r>
            <a:r>
              <a:rPr lang="en-US" sz="2200" dirty="0" err="1" smtClean="0">
                <a:ea typeface="+mn-ea"/>
                <a:cs typeface="+mn-cs"/>
              </a:rPr>
              <a:t>aquellos</a:t>
            </a:r>
            <a:r>
              <a:rPr lang="en-US" sz="2200" dirty="0" smtClean="0">
                <a:ea typeface="+mn-ea"/>
                <a:cs typeface="+mn-cs"/>
              </a:rPr>
              <a:t> </a:t>
            </a:r>
            <a:r>
              <a:rPr lang="en-US" sz="2200" dirty="0" err="1" smtClean="0">
                <a:ea typeface="+mn-ea"/>
                <a:cs typeface="+mn-cs"/>
              </a:rPr>
              <a:t>proporcionados</a:t>
            </a:r>
            <a:r>
              <a:rPr lang="en-US" sz="2200" dirty="0" smtClean="0">
                <a:ea typeface="+mn-ea"/>
                <a:cs typeface="+mn-cs"/>
              </a:rPr>
              <a:t> con un </a:t>
            </a:r>
            <a:r>
              <a:rPr lang="en-US" sz="2200" dirty="0" err="1" smtClean="0">
                <a:ea typeface="+mn-ea"/>
                <a:cs typeface="+mn-cs"/>
              </a:rPr>
              <a:t>bloqueo</a:t>
            </a:r>
            <a:r>
              <a:rPr lang="en-US" sz="2200" dirty="0" smtClean="0">
                <a:ea typeface="+mn-ea"/>
                <a:cs typeface="+mn-cs"/>
              </a:rPr>
              <a:t>. </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1900" dirty="0" err="1" smtClean="0">
                <a:ea typeface="+mn-ea"/>
                <a:cs typeface="+mn-cs"/>
              </a:rPr>
              <a:t>Cuando</a:t>
            </a:r>
            <a:r>
              <a:rPr lang="en-US" sz="1900" dirty="0" smtClean="0">
                <a:ea typeface="+mn-ea"/>
                <a:cs typeface="+mn-cs"/>
              </a:rPr>
              <a:t> </a:t>
            </a:r>
            <a:r>
              <a:rPr lang="en-US" sz="1900" dirty="0" err="1" smtClean="0">
                <a:ea typeface="+mn-ea"/>
                <a:cs typeface="+mn-cs"/>
              </a:rPr>
              <a:t>una</a:t>
            </a:r>
            <a:r>
              <a:rPr lang="en-US" sz="1900" dirty="0" smtClean="0">
                <a:ea typeface="+mn-ea"/>
                <a:cs typeface="+mn-cs"/>
              </a:rPr>
              <a:t> </a:t>
            </a:r>
            <a:r>
              <a:rPr lang="en-US" sz="1900" dirty="0" err="1" smtClean="0">
                <a:ea typeface="+mn-ea"/>
                <a:cs typeface="+mn-cs"/>
              </a:rPr>
              <a:t>etiqueta</a:t>
            </a:r>
            <a:r>
              <a:rPr lang="en-US" sz="1900" dirty="0" smtClean="0">
                <a:ea typeface="+mn-ea"/>
                <a:cs typeface="+mn-cs"/>
              </a:rPr>
              <a:t> se </a:t>
            </a:r>
            <a:r>
              <a:rPr lang="en-US" sz="1900" dirty="0" err="1" smtClean="0">
                <a:ea typeface="+mn-ea"/>
                <a:cs typeface="+mn-cs"/>
              </a:rPr>
              <a:t>adjunta</a:t>
            </a:r>
            <a:r>
              <a:rPr lang="en-US" sz="1900" dirty="0" smtClean="0">
                <a:ea typeface="+mn-ea"/>
                <a:cs typeface="+mn-cs"/>
              </a:rPr>
              <a:t> un </a:t>
            </a:r>
            <a:r>
              <a:rPr lang="en-US" sz="1900" dirty="0" err="1" smtClean="0">
                <a:ea typeface="+mn-ea"/>
                <a:cs typeface="+mn-cs"/>
              </a:rPr>
              <a:t>dispositivo</a:t>
            </a:r>
            <a:r>
              <a:rPr lang="en-US" sz="1900" dirty="0" smtClean="0">
                <a:ea typeface="+mn-ea"/>
                <a:cs typeface="+mn-cs"/>
              </a:rPr>
              <a:t> </a:t>
            </a:r>
            <a:r>
              <a:rPr lang="en-US" sz="1900" dirty="0" err="1" smtClean="0">
                <a:ea typeface="+mn-ea"/>
                <a:cs typeface="+mn-cs"/>
              </a:rPr>
              <a:t>para</a:t>
            </a:r>
            <a:r>
              <a:rPr lang="en-US" sz="1900" dirty="0" smtClean="0">
                <a:ea typeface="+mn-ea"/>
                <a:cs typeface="+mn-cs"/>
              </a:rPr>
              <a:t> </a:t>
            </a:r>
            <a:r>
              <a:rPr lang="en-US" sz="1900" dirty="0" err="1" smtClean="0">
                <a:ea typeface="+mn-ea"/>
                <a:cs typeface="+mn-cs"/>
              </a:rPr>
              <a:t>desconexion</a:t>
            </a:r>
            <a:r>
              <a:rPr lang="en-US" sz="1900" dirty="0" smtClean="0">
                <a:ea typeface="+mn-ea"/>
                <a:cs typeface="+mn-cs"/>
              </a:rPr>
              <a:t> no </a:t>
            </a:r>
            <a:r>
              <a:rPr lang="en-US" sz="1900" dirty="0" err="1" smtClean="0">
                <a:ea typeface="+mn-ea"/>
                <a:cs typeface="+mn-cs"/>
              </a:rPr>
              <a:t>debe</a:t>
            </a:r>
            <a:r>
              <a:rPr lang="en-US" sz="1900" dirty="0" smtClean="0">
                <a:ea typeface="+mn-ea"/>
                <a:cs typeface="+mn-cs"/>
              </a:rPr>
              <a:t> ser </a:t>
            </a:r>
            <a:r>
              <a:rPr lang="en-US" sz="1900" dirty="0" err="1" smtClean="0">
                <a:ea typeface="+mn-ea"/>
                <a:cs typeface="+mn-cs"/>
              </a:rPr>
              <a:t>retirado</a:t>
            </a:r>
            <a:r>
              <a:rPr lang="en-US" sz="1900" dirty="0" smtClean="0">
                <a:ea typeface="+mn-ea"/>
                <a:cs typeface="+mn-cs"/>
              </a:rPr>
              <a:t> sin </a:t>
            </a:r>
            <a:r>
              <a:rPr lang="en-US" sz="1900" dirty="0" err="1" smtClean="0">
                <a:ea typeface="+mn-ea"/>
                <a:cs typeface="+mn-cs"/>
              </a:rPr>
              <a:t>autorizacion</a:t>
            </a:r>
            <a:r>
              <a:rPr lang="en-US" sz="1900" dirty="0" smtClean="0">
                <a:ea typeface="+mn-ea"/>
                <a:cs typeface="+mn-cs"/>
              </a:rPr>
              <a:t> de la persona </a:t>
            </a:r>
            <a:r>
              <a:rPr lang="en-US" sz="1900" dirty="0" err="1" smtClean="0">
                <a:ea typeface="+mn-ea"/>
                <a:cs typeface="+mn-cs"/>
              </a:rPr>
              <a:t>autorizada</a:t>
            </a:r>
            <a:r>
              <a:rPr lang="en-US" sz="1900" dirty="0" smtClean="0">
                <a:ea typeface="+mn-ea"/>
                <a:cs typeface="+mn-cs"/>
              </a:rPr>
              <a:t> </a:t>
            </a:r>
            <a:r>
              <a:rPr lang="en-US" sz="1900" dirty="0" err="1" smtClean="0">
                <a:ea typeface="+mn-ea"/>
                <a:cs typeface="+mn-cs"/>
              </a:rPr>
              <a:t>que</a:t>
            </a:r>
            <a:r>
              <a:rPr lang="en-US" sz="1900" dirty="0" smtClean="0">
                <a:ea typeface="+mn-ea"/>
                <a:cs typeface="+mn-cs"/>
              </a:rPr>
              <a:t> </a:t>
            </a:r>
            <a:r>
              <a:rPr lang="en-US" sz="1900" dirty="0" err="1" smtClean="0">
                <a:ea typeface="+mn-ea"/>
                <a:cs typeface="+mn-cs"/>
              </a:rPr>
              <a:t>es</a:t>
            </a:r>
            <a:r>
              <a:rPr lang="en-US" sz="1900" dirty="0" smtClean="0">
                <a:ea typeface="+mn-ea"/>
                <a:cs typeface="+mn-cs"/>
              </a:rPr>
              <a:t> </a:t>
            </a:r>
            <a:r>
              <a:rPr lang="en-US" sz="1900" dirty="0" err="1" smtClean="0">
                <a:ea typeface="+mn-ea"/>
                <a:cs typeface="+mn-cs"/>
              </a:rPr>
              <a:t>reponsable</a:t>
            </a:r>
            <a:r>
              <a:rPr lang="en-US" sz="1900" dirty="0" smtClean="0">
                <a:ea typeface="+mn-ea"/>
                <a:cs typeface="+mn-cs"/>
              </a:rPr>
              <a:t> de el, y </a:t>
            </a:r>
            <a:r>
              <a:rPr lang="en-US" sz="1900" dirty="0" err="1" smtClean="0">
                <a:ea typeface="+mn-ea"/>
                <a:cs typeface="+mn-cs"/>
              </a:rPr>
              <a:t>nunca</a:t>
            </a:r>
            <a:r>
              <a:rPr lang="en-US" sz="1900" dirty="0" smtClean="0">
                <a:ea typeface="+mn-ea"/>
                <a:cs typeface="+mn-cs"/>
              </a:rPr>
              <a:t> se </a:t>
            </a:r>
            <a:r>
              <a:rPr lang="en-US" sz="1900" dirty="0" err="1" smtClean="0">
                <a:ea typeface="+mn-ea"/>
                <a:cs typeface="+mn-cs"/>
              </a:rPr>
              <a:t>debe</a:t>
            </a:r>
            <a:r>
              <a:rPr lang="en-US" sz="1900" dirty="0" smtClean="0">
                <a:ea typeface="+mn-ea"/>
                <a:cs typeface="+mn-cs"/>
              </a:rPr>
              <a:t> de </a:t>
            </a:r>
            <a:r>
              <a:rPr lang="en-US" sz="1900" dirty="0" err="1" smtClean="0">
                <a:ea typeface="+mn-ea"/>
                <a:cs typeface="+mn-cs"/>
              </a:rPr>
              <a:t>evitar</a:t>
            </a:r>
            <a:r>
              <a:rPr lang="en-US" sz="1900" dirty="0" smtClean="0">
                <a:ea typeface="+mn-ea"/>
                <a:cs typeface="+mn-cs"/>
              </a:rPr>
              <a:t>. </a:t>
            </a:r>
            <a:endParaRPr lang="en-US" sz="1900" b="1" dirty="0">
              <a:ea typeface="+mn-ea"/>
              <a:cs typeface="+mn-cs"/>
            </a:endParaRPr>
          </a:p>
          <a:p>
            <a:pPr eaLnBrk="1" fontAlgn="auto" hangingPunct="1">
              <a:spcAft>
                <a:spcPts val="0"/>
              </a:spcAft>
              <a:buFont typeface="Arial" panose="020B0604020202020204" pitchFamily="34" charset="0"/>
              <a:buChar char="•"/>
              <a:defRPr/>
            </a:pPr>
            <a:r>
              <a:rPr lang="en-US" sz="1900" dirty="0" err="1" smtClean="0">
                <a:ea typeface="+mn-ea"/>
                <a:cs typeface="+mn-cs"/>
              </a:rPr>
              <a:t>Etiquetas</a:t>
            </a:r>
            <a:r>
              <a:rPr lang="en-US" sz="1900" dirty="0" smtClean="0">
                <a:ea typeface="+mn-ea"/>
                <a:cs typeface="+mn-cs"/>
              </a:rPr>
              <a:t> </a:t>
            </a:r>
            <a:r>
              <a:rPr lang="en-US" sz="1900" dirty="0" err="1" smtClean="0">
                <a:ea typeface="+mn-ea"/>
                <a:cs typeface="+mn-cs"/>
              </a:rPr>
              <a:t>deben</a:t>
            </a:r>
            <a:r>
              <a:rPr lang="en-US" sz="1900" dirty="0" smtClean="0">
                <a:ea typeface="+mn-ea"/>
                <a:cs typeface="+mn-cs"/>
              </a:rPr>
              <a:t> ser </a:t>
            </a:r>
            <a:r>
              <a:rPr lang="en-US" sz="1900" dirty="0" err="1" smtClean="0">
                <a:ea typeface="+mn-ea"/>
                <a:cs typeface="+mn-cs"/>
              </a:rPr>
              <a:t>legibles</a:t>
            </a:r>
            <a:r>
              <a:rPr lang="en-US" sz="1900" dirty="0" smtClean="0">
                <a:ea typeface="+mn-ea"/>
                <a:cs typeface="+mn-cs"/>
              </a:rPr>
              <a:t> y </a:t>
            </a:r>
            <a:r>
              <a:rPr lang="en-US" sz="1900" dirty="0" err="1" smtClean="0">
                <a:ea typeface="+mn-ea"/>
                <a:cs typeface="+mn-cs"/>
              </a:rPr>
              <a:t>entendidas</a:t>
            </a:r>
            <a:r>
              <a:rPr lang="en-US" sz="1900" dirty="0" smtClean="0">
                <a:ea typeface="+mn-ea"/>
                <a:cs typeface="+mn-cs"/>
              </a:rPr>
              <a:t> </a:t>
            </a:r>
            <a:r>
              <a:rPr lang="en-US" sz="1900" dirty="0" err="1" smtClean="0">
                <a:ea typeface="+mn-ea"/>
                <a:cs typeface="+mn-cs"/>
              </a:rPr>
              <a:t>por</a:t>
            </a:r>
            <a:r>
              <a:rPr lang="en-US" sz="1900" dirty="0" smtClean="0">
                <a:ea typeface="+mn-ea"/>
                <a:cs typeface="+mn-cs"/>
              </a:rPr>
              <a:t> </a:t>
            </a:r>
            <a:r>
              <a:rPr lang="en-US" sz="1900" dirty="0" err="1" smtClean="0">
                <a:ea typeface="+mn-ea"/>
                <a:cs typeface="+mn-cs"/>
              </a:rPr>
              <a:t>todo</a:t>
            </a:r>
            <a:r>
              <a:rPr lang="en-US" sz="1900" dirty="0" smtClean="0">
                <a:ea typeface="+mn-ea"/>
                <a:cs typeface="+mn-cs"/>
              </a:rPr>
              <a:t> </a:t>
            </a:r>
            <a:r>
              <a:rPr lang="en-US" sz="1900" dirty="0" err="1" smtClean="0">
                <a:ea typeface="+mn-ea"/>
                <a:cs typeface="+mn-cs"/>
              </a:rPr>
              <a:t>empleado</a:t>
            </a:r>
            <a:r>
              <a:rPr lang="en-US" sz="1900" dirty="0" smtClean="0">
                <a:ea typeface="+mn-ea"/>
                <a:cs typeface="+mn-cs"/>
              </a:rPr>
              <a:t> </a:t>
            </a:r>
            <a:r>
              <a:rPr lang="en-US" sz="1900" dirty="0" err="1" smtClean="0">
                <a:ea typeface="+mn-ea"/>
                <a:cs typeface="+mn-cs"/>
              </a:rPr>
              <a:t>autorizado</a:t>
            </a:r>
            <a:r>
              <a:rPr lang="en-US" sz="1900" dirty="0" smtClean="0">
                <a:ea typeface="+mn-ea"/>
                <a:cs typeface="+mn-cs"/>
              </a:rPr>
              <a:t>, los </a:t>
            </a:r>
            <a:r>
              <a:rPr lang="en-US" sz="1900" dirty="0" err="1" smtClean="0">
                <a:ea typeface="+mn-ea"/>
                <a:cs typeface="+mn-cs"/>
              </a:rPr>
              <a:t>empleados</a:t>
            </a:r>
            <a:r>
              <a:rPr lang="en-US" sz="1900" dirty="0" smtClean="0">
                <a:ea typeface="+mn-ea"/>
                <a:cs typeface="+mn-cs"/>
              </a:rPr>
              <a:t> </a:t>
            </a:r>
            <a:r>
              <a:rPr lang="en-US" sz="1900" dirty="0" err="1" smtClean="0">
                <a:ea typeface="+mn-ea"/>
                <a:cs typeface="+mn-cs"/>
              </a:rPr>
              <a:t>efectados</a:t>
            </a:r>
            <a:r>
              <a:rPr lang="en-US" sz="1900" dirty="0" smtClean="0">
                <a:ea typeface="+mn-ea"/>
                <a:cs typeface="+mn-cs"/>
              </a:rPr>
              <a:t> y </a:t>
            </a:r>
            <a:r>
              <a:rPr lang="en-US" sz="1900" dirty="0" err="1" smtClean="0">
                <a:ea typeface="+mn-ea"/>
                <a:cs typeface="+mn-cs"/>
              </a:rPr>
              <a:t>todos</a:t>
            </a:r>
            <a:r>
              <a:rPr lang="en-US" sz="1900" dirty="0" smtClean="0">
                <a:ea typeface="+mn-ea"/>
                <a:cs typeface="+mn-cs"/>
              </a:rPr>
              <a:t> los </a:t>
            </a:r>
            <a:r>
              <a:rPr lang="en-US" sz="1900" dirty="0" err="1" smtClean="0">
                <a:ea typeface="+mn-ea"/>
                <a:cs typeface="+mn-cs"/>
              </a:rPr>
              <a:t>demas</a:t>
            </a:r>
            <a:r>
              <a:rPr lang="en-US" sz="1900" dirty="0" smtClean="0">
                <a:ea typeface="+mn-ea"/>
                <a:cs typeface="+mn-cs"/>
              </a:rPr>
              <a:t> </a:t>
            </a:r>
            <a:r>
              <a:rPr lang="en-US" sz="1900" dirty="0" err="1" smtClean="0">
                <a:ea typeface="+mn-ea"/>
                <a:cs typeface="+mn-cs"/>
              </a:rPr>
              <a:t>empleados</a:t>
            </a:r>
            <a:r>
              <a:rPr lang="en-US" sz="1900" dirty="0" smtClean="0">
                <a:ea typeface="+mn-ea"/>
                <a:cs typeface="+mn-cs"/>
              </a:rPr>
              <a:t> </a:t>
            </a:r>
            <a:r>
              <a:rPr lang="en-US" sz="1900" dirty="0" err="1" smtClean="0">
                <a:ea typeface="+mn-ea"/>
                <a:cs typeface="+mn-cs"/>
              </a:rPr>
              <a:t>cuyas</a:t>
            </a:r>
            <a:r>
              <a:rPr lang="en-US" sz="1900" dirty="0" smtClean="0">
                <a:ea typeface="+mn-ea"/>
                <a:cs typeface="+mn-cs"/>
              </a:rPr>
              <a:t> </a:t>
            </a:r>
            <a:r>
              <a:rPr lang="en-US" sz="1900" dirty="0" err="1" smtClean="0">
                <a:ea typeface="+mn-ea"/>
                <a:cs typeface="+mn-cs"/>
              </a:rPr>
              <a:t>operaciones</a:t>
            </a:r>
            <a:r>
              <a:rPr lang="en-US" sz="1900" dirty="0" smtClean="0">
                <a:ea typeface="+mn-ea"/>
                <a:cs typeface="+mn-cs"/>
              </a:rPr>
              <a:t> de </a:t>
            </a:r>
            <a:r>
              <a:rPr lang="en-US" sz="1900" dirty="0" err="1" smtClean="0">
                <a:ea typeface="+mn-ea"/>
                <a:cs typeface="+mn-cs"/>
              </a:rPr>
              <a:t>trabajo</a:t>
            </a:r>
            <a:r>
              <a:rPr lang="en-US" sz="1900" dirty="0" smtClean="0">
                <a:ea typeface="+mn-ea"/>
                <a:cs typeface="+mn-cs"/>
              </a:rPr>
              <a:t> </a:t>
            </a:r>
            <a:r>
              <a:rPr lang="en-US" sz="1900" dirty="0" err="1" smtClean="0">
                <a:ea typeface="+mn-ea"/>
                <a:cs typeface="+mn-cs"/>
              </a:rPr>
              <a:t>estan</a:t>
            </a:r>
            <a:r>
              <a:rPr lang="en-US" sz="1900" dirty="0" smtClean="0">
                <a:ea typeface="+mn-ea"/>
                <a:cs typeface="+mn-cs"/>
              </a:rPr>
              <a:t> o </a:t>
            </a:r>
            <a:r>
              <a:rPr lang="en-US" sz="1900" dirty="0" err="1" smtClean="0">
                <a:ea typeface="+mn-ea"/>
                <a:cs typeface="+mn-cs"/>
              </a:rPr>
              <a:t>puedan</a:t>
            </a:r>
            <a:r>
              <a:rPr lang="en-US" sz="1900" dirty="0" smtClean="0">
                <a:ea typeface="+mn-ea"/>
                <a:cs typeface="+mn-cs"/>
              </a:rPr>
              <a:t> </a:t>
            </a:r>
            <a:r>
              <a:rPr lang="en-US" sz="1900" dirty="0" err="1" smtClean="0">
                <a:ea typeface="+mn-ea"/>
                <a:cs typeface="+mn-cs"/>
              </a:rPr>
              <a:t>estar</a:t>
            </a:r>
            <a:r>
              <a:rPr lang="en-US" sz="1900" dirty="0" smtClean="0">
                <a:ea typeface="+mn-ea"/>
                <a:cs typeface="+mn-cs"/>
              </a:rPr>
              <a:t> en </a:t>
            </a:r>
            <a:r>
              <a:rPr lang="en-US" sz="1900" dirty="0" err="1" smtClean="0">
                <a:ea typeface="+mn-ea"/>
                <a:cs typeface="+mn-cs"/>
              </a:rPr>
              <a:t>esa</a:t>
            </a:r>
            <a:r>
              <a:rPr lang="en-US" sz="1900" dirty="0" smtClean="0">
                <a:ea typeface="+mn-ea"/>
                <a:cs typeface="+mn-cs"/>
              </a:rPr>
              <a:t> area o </a:t>
            </a:r>
            <a:r>
              <a:rPr lang="en-US" sz="1900" dirty="0" err="1" smtClean="0">
                <a:ea typeface="+mn-ea"/>
                <a:cs typeface="+mn-cs"/>
              </a:rPr>
              <a:t>zona</a:t>
            </a:r>
            <a:r>
              <a:rPr lang="en-US" sz="1900" dirty="0" smtClean="0">
                <a:ea typeface="+mn-ea"/>
                <a:cs typeface="+mn-cs"/>
              </a:rPr>
              <a:t>.</a:t>
            </a:r>
            <a:endParaRPr lang="en-US" sz="1900" dirty="0">
              <a:ea typeface="+mn-ea"/>
              <a:cs typeface="+mn-cs"/>
            </a:endParaRPr>
          </a:p>
          <a:p>
            <a:pPr eaLnBrk="1" fontAlgn="auto" hangingPunct="1">
              <a:spcAft>
                <a:spcPts val="0"/>
              </a:spcAft>
              <a:buFont typeface="Arial" panose="020B0604020202020204" pitchFamily="34" charset="0"/>
              <a:buChar char="•"/>
              <a:defRPr/>
            </a:pPr>
            <a:r>
              <a:rPr lang="en-US" sz="1900" dirty="0" err="1" smtClean="0">
                <a:ea typeface="+mn-ea"/>
                <a:cs typeface="+mn-cs"/>
              </a:rPr>
              <a:t>Etiquetas</a:t>
            </a:r>
            <a:r>
              <a:rPr lang="en-US" sz="1900" dirty="0" smtClean="0">
                <a:ea typeface="+mn-ea"/>
                <a:cs typeface="+mn-cs"/>
              </a:rPr>
              <a:t> y los </a:t>
            </a:r>
            <a:r>
              <a:rPr lang="en-US" sz="1900" dirty="0" err="1" smtClean="0">
                <a:ea typeface="+mn-ea"/>
                <a:cs typeface="+mn-cs"/>
              </a:rPr>
              <a:t>medios</a:t>
            </a:r>
            <a:r>
              <a:rPr lang="en-US" sz="1900" dirty="0" smtClean="0">
                <a:ea typeface="+mn-ea"/>
                <a:cs typeface="+mn-cs"/>
              </a:rPr>
              <a:t> de </a:t>
            </a:r>
            <a:r>
              <a:rPr lang="en-US" sz="1900" dirty="0" err="1" smtClean="0">
                <a:ea typeface="+mn-ea"/>
                <a:cs typeface="+mn-cs"/>
              </a:rPr>
              <a:t>fijaciom</a:t>
            </a:r>
            <a:r>
              <a:rPr lang="en-US" sz="1900" dirty="0" smtClean="0">
                <a:ea typeface="+mn-ea"/>
                <a:cs typeface="+mn-cs"/>
              </a:rPr>
              <a:t> </a:t>
            </a:r>
            <a:r>
              <a:rPr lang="en-US" sz="1900" dirty="0" err="1" smtClean="0">
                <a:ea typeface="+mn-ea"/>
                <a:cs typeface="+mn-cs"/>
              </a:rPr>
              <a:t>deben</a:t>
            </a:r>
            <a:r>
              <a:rPr lang="en-US" sz="1900" dirty="0" smtClean="0">
                <a:ea typeface="+mn-ea"/>
                <a:cs typeface="+mn-cs"/>
              </a:rPr>
              <a:t> </a:t>
            </a:r>
            <a:r>
              <a:rPr lang="en-US" sz="1900" dirty="0" err="1" smtClean="0">
                <a:ea typeface="+mn-ea"/>
                <a:cs typeface="+mn-cs"/>
              </a:rPr>
              <a:t>estar</a:t>
            </a:r>
            <a:r>
              <a:rPr lang="en-US" sz="1900" dirty="0" smtClean="0">
                <a:ea typeface="+mn-ea"/>
                <a:cs typeface="+mn-cs"/>
              </a:rPr>
              <a:t> </a:t>
            </a:r>
            <a:r>
              <a:rPr lang="en-US" sz="1900" dirty="0" err="1" smtClean="0">
                <a:ea typeface="+mn-ea"/>
                <a:cs typeface="+mn-cs"/>
              </a:rPr>
              <a:t>hechos</a:t>
            </a:r>
            <a:r>
              <a:rPr lang="en-US" sz="1900" dirty="0" smtClean="0">
                <a:ea typeface="+mn-ea"/>
                <a:cs typeface="+mn-cs"/>
              </a:rPr>
              <a:t> de </a:t>
            </a:r>
            <a:r>
              <a:rPr lang="en-US" sz="1900" dirty="0" err="1" smtClean="0">
                <a:ea typeface="+mn-ea"/>
                <a:cs typeface="+mn-cs"/>
              </a:rPr>
              <a:t>materiales</a:t>
            </a:r>
            <a:r>
              <a:rPr lang="en-US" sz="1900" dirty="0" smtClean="0">
                <a:ea typeface="+mn-ea"/>
                <a:cs typeface="+mn-cs"/>
              </a:rPr>
              <a:t> </a:t>
            </a:r>
            <a:r>
              <a:rPr lang="en-US" sz="1900" dirty="0" err="1" smtClean="0">
                <a:ea typeface="+mn-ea"/>
                <a:cs typeface="+mn-cs"/>
              </a:rPr>
              <a:t>que</a:t>
            </a:r>
            <a:r>
              <a:rPr lang="en-US" sz="1900" dirty="0" smtClean="0">
                <a:ea typeface="+mn-ea"/>
                <a:cs typeface="+mn-cs"/>
              </a:rPr>
              <a:t> </a:t>
            </a:r>
            <a:r>
              <a:rPr lang="en-US" sz="1900" dirty="0" err="1" smtClean="0">
                <a:ea typeface="+mn-ea"/>
                <a:cs typeface="+mn-cs"/>
              </a:rPr>
              <a:t>resitan</a:t>
            </a:r>
            <a:r>
              <a:rPr lang="en-US" sz="1900" dirty="0" smtClean="0">
                <a:ea typeface="+mn-ea"/>
                <a:cs typeface="+mn-cs"/>
              </a:rPr>
              <a:t> </a:t>
            </a:r>
            <a:r>
              <a:rPr lang="en-US" sz="1900" dirty="0" err="1" smtClean="0">
                <a:ea typeface="+mn-ea"/>
                <a:cs typeface="+mn-cs"/>
              </a:rPr>
              <a:t>las</a:t>
            </a:r>
            <a:r>
              <a:rPr lang="en-US" sz="1900" dirty="0" smtClean="0">
                <a:ea typeface="+mn-ea"/>
                <a:cs typeface="+mn-cs"/>
              </a:rPr>
              <a:t> </a:t>
            </a:r>
            <a:r>
              <a:rPr lang="en-US" sz="1900" dirty="0" err="1" smtClean="0">
                <a:ea typeface="+mn-ea"/>
                <a:cs typeface="+mn-cs"/>
              </a:rPr>
              <a:t>condiciones</a:t>
            </a:r>
            <a:r>
              <a:rPr lang="en-US" sz="1900" dirty="0" smtClean="0">
                <a:ea typeface="+mn-ea"/>
                <a:cs typeface="+mn-cs"/>
              </a:rPr>
              <a:t> </a:t>
            </a:r>
            <a:r>
              <a:rPr lang="en-US" sz="1900" dirty="0" err="1" smtClean="0">
                <a:ea typeface="+mn-ea"/>
                <a:cs typeface="+mn-cs"/>
              </a:rPr>
              <a:t>ambientales</a:t>
            </a:r>
            <a:r>
              <a:rPr lang="en-US" sz="1900" dirty="0" smtClean="0">
                <a:ea typeface="+mn-ea"/>
                <a:cs typeface="+mn-cs"/>
              </a:rPr>
              <a:t> </a:t>
            </a:r>
            <a:r>
              <a:rPr lang="en-US" sz="1900" dirty="0" err="1" smtClean="0">
                <a:ea typeface="+mn-ea"/>
                <a:cs typeface="+mn-cs"/>
              </a:rPr>
              <a:t>encontradas</a:t>
            </a:r>
            <a:r>
              <a:rPr lang="en-US" sz="1900" dirty="0" smtClean="0">
                <a:ea typeface="+mn-ea"/>
                <a:cs typeface="+mn-cs"/>
              </a:rPr>
              <a:t> en el </a:t>
            </a:r>
            <a:r>
              <a:rPr lang="en-US" sz="1900" dirty="0" err="1" smtClean="0">
                <a:ea typeface="+mn-ea"/>
                <a:cs typeface="+mn-cs"/>
              </a:rPr>
              <a:t>lugar</a:t>
            </a:r>
            <a:r>
              <a:rPr lang="en-US" sz="1900" dirty="0" smtClean="0">
                <a:ea typeface="+mn-ea"/>
                <a:cs typeface="+mn-cs"/>
              </a:rPr>
              <a:t> de </a:t>
            </a:r>
            <a:r>
              <a:rPr lang="en-US" sz="1900" dirty="0" err="1" smtClean="0">
                <a:ea typeface="+mn-ea"/>
                <a:cs typeface="+mn-cs"/>
              </a:rPr>
              <a:t>trabajo</a:t>
            </a:r>
            <a:r>
              <a:rPr lang="en-US" sz="1900" dirty="0" smtClean="0">
                <a:ea typeface="+mn-ea"/>
                <a:cs typeface="+mn-cs"/>
              </a:rPr>
              <a:t>.</a:t>
            </a:r>
          </a:p>
          <a:p>
            <a:pPr eaLnBrk="1" fontAlgn="auto" hangingPunct="1">
              <a:spcAft>
                <a:spcPts val="0"/>
              </a:spcAft>
              <a:buFont typeface="Arial" panose="020B0604020202020204" pitchFamily="34" charset="0"/>
              <a:buChar char="•"/>
              <a:defRPr/>
            </a:pPr>
            <a:r>
              <a:rPr lang="en-US" sz="1900" dirty="0" err="1" smtClean="0">
                <a:ea typeface="+mn-ea"/>
                <a:cs typeface="+mn-cs"/>
              </a:rPr>
              <a:t>Etiquetas</a:t>
            </a:r>
            <a:r>
              <a:rPr lang="en-US" sz="1900" dirty="0" smtClean="0">
                <a:ea typeface="+mn-ea"/>
                <a:cs typeface="+mn-cs"/>
              </a:rPr>
              <a:t> </a:t>
            </a:r>
            <a:r>
              <a:rPr lang="en-US" sz="1900" dirty="0" err="1" smtClean="0">
                <a:ea typeface="+mn-ea"/>
                <a:cs typeface="+mn-cs"/>
              </a:rPr>
              <a:t>deben</a:t>
            </a:r>
            <a:r>
              <a:rPr lang="en-US" sz="1900" dirty="0" smtClean="0">
                <a:ea typeface="+mn-ea"/>
                <a:cs typeface="+mn-cs"/>
              </a:rPr>
              <a:t> ser </a:t>
            </a:r>
            <a:r>
              <a:rPr lang="en-US" sz="1900" dirty="0" err="1" smtClean="0">
                <a:ea typeface="+mn-ea"/>
                <a:cs typeface="+mn-cs"/>
              </a:rPr>
              <a:t>fijadas</a:t>
            </a:r>
            <a:r>
              <a:rPr lang="en-US" sz="1900" dirty="0" smtClean="0">
                <a:ea typeface="+mn-ea"/>
                <a:cs typeface="+mn-cs"/>
              </a:rPr>
              <a:t> </a:t>
            </a:r>
            <a:r>
              <a:rPr lang="en-US" sz="1900" dirty="0" err="1" smtClean="0">
                <a:ea typeface="+mn-ea"/>
                <a:cs typeface="+mn-cs"/>
              </a:rPr>
              <a:t>fimemente</a:t>
            </a:r>
            <a:r>
              <a:rPr lang="en-US" sz="1900" dirty="0" smtClean="0">
                <a:ea typeface="+mn-ea"/>
                <a:cs typeface="+mn-cs"/>
              </a:rPr>
              <a:t> a los </a:t>
            </a:r>
            <a:r>
              <a:rPr lang="en-US" sz="1900" dirty="0" err="1" smtClean="0">
                <a:ea typeface="+mn-ea"/>
                <a:cs typeface="+mn-cs"/>
              </a:rPr>
              <a:t>dispositivos</a:t>
            </a:r>
            <a:r>
              <a:rPr lang="en-US" sz="1900" dirty="0" smtClean="0">
                <a:ea typeface="+mn-ea"/>
                <a:cs typeface="+mn-cs"/>
              </a:rPr>
              <a:t> de </a:t>
            </a:r>
            <a:r>
              <a:rPr lang="en-US" sz="1900" dirty="0" err="1" smtClean="0">
                <a:ea typeface="+mn-ea"/>
                <a:cs typeface="+mn-cs"/>
              </a:rPr>
              <a:t>aislamiento</a:t>
            </a:r>
            <a:r>
              <a:rPr lang="en-US" sz="1900" dirty="0" smtClean="0">
                <a:ea typeface="+mn-ea"/>
                <a:cs typeface="+mn-cs"/>
              </a:rPr>
              <a:t> de </a:t>
            </a:r>
            <a:r>
              <a:rPr lang="en-US" sz="1900" dirty="0" err="1" smtClean="0">
                <a:ea typeface="+mn-ea"/>
                <a:cs typeface="+mn-cs"/>
              </a:rPr>
              <a:t>energia</a:t>
            </a:r>
            <a:r>
              <a:rPr lang="en-US" sz="1900" dirty="0" smtClean="0">
                <a:ea typeface="+mn-ea"/>
                <a:cs typeface="+mn-cs"/>
              </a:rPr>
              <a:t> .</a:t>
            </a:r>
          </a:p>
          <a:p>
            <a:pPr eaLnBrk="1" fontAlgn="auto" hangingPunct="1">
              <a:spcAft>
                <a:spcPts val="0"/>
              </a:spcAft>
              <a:buFont typeface="Arial" panose="020B0604020202020204" pitchFamily="34" charset="0"/>
              <a:buChar char="•"/>
              <a:defRPr/>
            </a:pPr>
            <a:endParaRPr lang="en-US" sz="2200"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83970" name="Picture 2" descr="https://sp.yimg.com/ib/th?id=JN.Zrb95wthoCoMPItfac3J2w&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35729" y="3148643"/>
            <a:ext cx="1656271"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El </a:t>
            </a:r>
            <a:r>
              <a:rPr lang="en-US" dirty="0" err="1" smtClean="0">
                <a:latin typeface="Trebuchet MS" charset="0"/>
              </a:rPr>
              <a:t>procedimiento</a:t>
            </a:r>
            <a:r>
              <a:rPr lang="en-US" dirty="0" smtClean="0">
                <a:latin typeface="Trebuchet MS" charset="0"/>
              </a:rPr>
              <a:t> de </a:t>
            </a:r>
            <a:r>
              <a:rPr lang="en-US" dirty="0" err="1" smtClean="0">
                <a:latin typeface="Trebuchet MS" charset="0"/>
              </a:rPr>
              <a:t>etiquetado</a:t>
            </a:r>
            <a:endParaRPr lang="en-US" dirty="0">
              <a:latin typeface="Trebuchet MS" charset="0"/>
            </a:endParaRPr>
          </a:p>
        </p:txBody>
      </p:sp>
      <p:sp>
        <p:nvSpPr>
          <p:cNvPr id="8195" name="Rectangle 3"/>
          <p:cNvSpPr>
            <a:spLocks noGrp="1" noChangeArrowheads="1"/>
          </p:cNvSpPr>
          <p:nvPr>
            <p:ph type="body" idx="1"/>
          </p:nvPr>
        </p:nvSpPr>
        <p:spPr>
          <a:xfrm>
            <a:off x="614363" y="2376488"/>
            <a:ext cx="9796462" cy="4149725"/>
          </a:xfrm>
        </p:spPr>
        <p:txBody>
          <a:bodyPr rtlCol="0">
            <a:normAutofit/>
          </a:bodyPr>
          <a:lstStyle/>
          <a:p>
            <a:pPr marL="0" indent="0" eaLnBrk="1" fontAlgn="auto" hangingPunct="1">
              <a:spcAft>
                <a:spcPts val="0"/>
              </a:spcAft>
              <a:buFont typeface="Arial" panose="020B0604020202020204" pitchFamily="34" charset="0"/>
              <a:buNone/>
              <a:defRPr/>
            </a:pPr>
            <a:r>
              <a:rPr lang="en-US" dirty="0" err="1" smtClean="0">
                <a:ea typeface="+mn-ea"/>
                <a:cs typeface="+mn-cs"/>
              </a:rPr>
              <a:t>Etiquetado</a:t>
            </a:r>
            <a:r>
              <a:rPr lang="en-US" dirty="0" smtClean="0">
                <a:ea typeface="+mn-ea"/>
                <a:cs typeface="+mn-cs"/>
              </a:rPr>
              <a:t> </a:t>
            </a:r>
            <a:r>
              <a:rPr lang="en-US" dirty="0" err="1" smtClean="0">
                <a:ea typeface="+mn-ea"/>
                <a:cs typeface="+mn-cs"/>
              </a:rPr>
              <a:t>es</a:t>
            </a:r>
            <a:r>
              <a:rPr lang="en-US" dirty="0" smtClean="0">
                <a:ea typeface="+mn-ea"/>
                <a:cs typeface="+mn-cs"/>
              </a:rPr>
              <a:t> un  </a:t>
            </a:r>
            <a:r>
              <a:rPr lang="en-US" dirty="0" err="1" smtClean="0">
                <a:ea typeface="+mn-ea"/>
                <a:cs typeface="+mn-cs"/>
              </a:rPr>
              <a:t>proceso</a:t>
            </a:r>
            <a:r>
              <a:rPr lang="en-US" dirty="0" smtClean="0">
                <a:ea typeface="+mn-ea"/>
                <a:cs typeface="+mn-cs"/>
              </a:rPr>
              <a:t> </a:t>
            </a:r>
            <a:r>
              <a:rPr lang="en-US" dirty="0" err="1" smtClean="0">
                <a:ea typeface="+mn-ea"/>
                <a:cs typeface="+mn-cs"/>
              </a:rPr>
              <a:t>que</a:t>
            </a:r>
            <a:r>
              <a:rPr lang="en-US" dirty="0" smtClean="0">
                <a:ea typeface="+mn-ea"/>
                <a:cs typeface="+mn-cs"/>
              </a:rPr>
              <a:t> se </a:t>
            </a:r>
            <a:r>
              <a:rPr lang="en-US" dirty="0" err="1" smtClean="0">
                <a:ea typeface="+mn-ea"/>
                <a:cs typeface="+mn-cs"/>
              </a:rPr>
              <a:t>utiliza</a:t>
            </a:r>
            <a:r>
              <a:rPr lang="en-US" dirty="0" smtClean="0">
                <a:ea typeface="+mn-ea"/>
                <a:cs typeface="+mn-cs"/>
              </a:rPr>
              <a:t> </a:t>
            </a:r>
            <a:r>
              <a:rPr lang="en-US" dirty="0" err="1" smtClean="0">
                <a:ea typeface="+mn-ea"/>
                <a:cs typeface="+mn-cs"/>
              </a:rPr>
              <a:t>siempre</a:t>
            </a:r>
            <a:r>
              <a:rPr lang="en-US" dirty="0" smtClean="0">
                <a:ea typeface="+mn-ea"/>
                <a:cs typeface="+mn-cs"/>
              </a:rPr>
              <a:t> </a:t>
            </a:r>
            <a:r>
              <a:rPr lang="en-US" dirty="0" err="1" smtClean="0">
                <a:ea typeface="+mn-ea"/>
                <a:cs typeface="+mn-cs"/>
              </a:rPr>
              <a:t>cuando</a:t>
            </a:r>
            <a:r>
              <a:rPr lang="en-US" dirty="0" smtClean="0">
                <a:ea typeface="+mn-ea"/>
                <a:cs typeface="+mn-cs"/>
              </a:rPr>
              <a:t> se </a:t>
            </a:r>
            <a:r>
              <a:rPr lang="en-US" dirty="0" err="1" smtClean="0">
                <a:ea typeface="+mn-ea"/>
                <a:cs typeface="+mn-cs"/>
              </a:rPr>
              <a:t>requiere</a:t>
            </a:r>
            <a:r>
              <a:rPr lang="en-US" dirty="0" smtClean="0">
                <a:ea typeface="+mn-ea"/>
                <a:cs typeface="+mn-cs"/>
              </a:rPr>
              <a:t> el </a:t>
            </a:r>
            <a:r>
              <a:rPr lang="en-US" dirty="0" err="1" smtClean="0">
                <a:ea typeface="+mn-ea"/>
                <a:cs typeface="+mn-cs"/>
              </a:rPr>
              <a:t>bloqueo</a:t>
            </a:r>
            <a:r>
              <a:rPr lang="en-US" dirty="0" smtClean="0">
                <a:ea typeface="+mn-ea"/>
                <a:cs typeface="+mn-cs"/>
              </a:rPr>
              <a:t>. El </a:t>
            </a:r>
            <a:r>
              <a:rPr lang="en-US" dirty="0" err="1" smtClean="0">
                <a:ea typeface="+mn-ea"/>
                <a:cs typeface="+mn-cs"/>
              </a:rPr>
              <a:t>proceso</a:t>
            </a:r>
            <a:r>
              <a:rPr lang="en-US" dirty="0" smtClean="0">
                <a:ea typeface="+mn-ea"/>
                <a:cs typeface="+mn-cs"/>
              </a:rPr>
              <a:t> de </a:t>
            </a:r>
            <a:r>
              <a:rPr lang="en-US" dirty="0" err="1" smtClean="0">
                <a:ea typeface="+mn-ea"/>
                <a:cs typeface="+mn-cs"/>
              </a:rPr>
              <a:t>etiquetar</a:t>
            </a:r>
            <a:r>
              <a:rPr lang="en-US" dirty="0" smtClean="0">
                <a:ea typeface="+mn-ea"/>
                <a:cs typeface="+mn-cs"/>
              </a:rPr>
              <a:t> a un </a:t>
            </a:r>
            <a:r>
              <a:rPr lang="en-US" dirty="0" err="1" smtClean="0">
                <a:ea typeface="+mn-ea"/>
                <a:cs typeface="+mn-cs"/>
              </a:rPr>
              <a:t>sistema</a:t>
            </a:r>
            <a:r>
              <a:rPr lang="en-US" dirty="0" smtClean="0">
                <a:ea typeface="+mn-ea"/>
                <a:cs typeface="+mn-cs"/>
              </a:rPr>
              <a:t> </a:t>
            </a:r>
            <a:r>
              <a:rPr lang="en-US" dirty="0" err="1" smtClean="0">
                <a:ea typeface="+mn-ea"/>
                <a:cs typeface="+mn-cs"/>
              </a:rPr>
              <a:t>implica</a:t>
            </a:r>
            <a:r>
              <a:rPr lang="en-US" dirty="0" smtClean="0">
                <a:ea typeface="+mn-ea"/>
                <a:cs typeface="+mn-cs"/>
              </a:rPr>
              <a:t> </a:t>
            </a:r>
            <a:r>
              <a:rPr lang="en-US" dirty="0" err="1" smtClean="0">
                <a:ea typeface="+mn-ea"/>
                <a:cs typeface="+mn-cs"/>
              </a:rPr>
              <a:t>fijar</a:t>
            </a:r>
            <a:r>
              <a:rPr lang="en-US" dirty="0" smtClean="0">
                <a:ea typeface="+mn-ea"/>
                <a:cs typeface="+mn-cs"/>
              </a:rPr>
              <a:t> o </a:t>
            </a:r>
            <a:r>
              <a:rPr lang="en-US" dirty="0" err="1" smtClean="0">
                <a:ea typeface="+mn-ea"/>
                <a:cs typeface="+mn-cs"/>
              </a:rPr>
              <a:t>usar</a:t>
            </a:r>
            <a:r>
              <a:rPr lang="en-US" dirty="0" smtClean="0">
                <a:ea typeface="+mn-ea"/>
                <a:cs typeface="+mn-cs"/>
              </a:rPr>
              <a:t> un </a:t>
            </a:r>
            <a:r>
              <a:rPr lang="en-US" dirty="0" err="1" smtClean="0">
                <a:ea typeface="+mn-ea"/>
                <a:cs typeface="+mn-cs"/>
              </a:rPr>
              <a:t>indicador</a:t>
            </a:r>
            <a:r>
              <a:rPr lang="en-US" dirty="0" smtClean="0">
                <a:ea typeface="+mn-ea"/>
                <a:cs typeface="+mn-cs"/>
              </a:rPr>
              <a:t> (</a:t>
            </a:r>
            <a:r>
              <a:rPr lang="en-US" dirty="0" err="1" smtClean="0">
                <a:ea typeface="+mn-ea"/>
                <a:cs typeface="+mn-cs"/>
              </a:rPr>
              <a:t>etiqueta</a:t>
            </a:r>
            <a:r>
              <a:rPr lang="en-US" dirty="0" smtClean="0">
                <a:ea typeface="+mn-ea"/>
                <a:cs typeface="+mn-cs"/>
              </a:rPr>
              <a:t>) </a:t>
            </a:r>
            <a:r>
              <a:rPr lang="en-US" dirty="0" err="1" smtClean="0">
                <a:ea typeface="+mn-ea"/>
                <a:cs typeface="+mn-cs"/>
              </a:rPr>
              <a:t>que</a:t>
            </a:r>
            <a:r>
              <a:rPr lang="en-US" dirty="0" smtClean="0">
                <a:ea typeface="+mn-ea"/>
                <a:cs typeface="+mn-cs"/>
              </a:rPr>
              <a:t> </a:t>
            </a:r>
            <a:r>
              <a:rPr lang="en-US" dirty="0" err="1" smtClean="0">
                <a:ea typeface="+mn-ea"/>
                <a:cs typeface="+mn-cs"/>
              </a:rPr>
              <a:t>incluye</a:t>
            </a:r>
            <a:r>
              <a:rPr lang="en-US" dirty="0" smtClean="0">
                <a:ea typeface="+mn-ea"/>
                <a:cs typeface="+mn-cs"/>
              </a:rPr>
              <a:t> la </a:t>
            </a:r>
            <a:r>
              <a:rPr lang="en-US" dirty="0" err="1" smtClean="0">
                <a:ea typeface="+mn-ea"/>
                <a:cs typeface="+mn-cs"/>
              </a:rPr>
              <a:t>siguiente</a:t>
            </a:r>
            <a:r>
              <a:rPr lang="en-US" dirty="0" smtClean="0">
                <a:ea typeface="+mn-ea"/>
                <a:cs typeface="+mn-cs"/>
              </a:rPr>
              <a:t> </a:t>
            </a:r>
            <a:r>
              <a:rPr lang="en-US" dirty="0" err="1" smtClean="0">
                <a:ea typeface="+mn-ea"/>
                <a:cs typeface="+mn-cs"/>
              </a:rPr>
              <a:t>informacion</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smtClean="0">
                <a:ea typeface="+mn-ea"/>
                <a:cs typeface="+mn-cs"/>
              </a:rPr>
              <a:t>La </a:t>
            </a:r>
            <a:r>
              <a:rPr lang="en-US" dirty="0" err="1" smtClean="0">
                <a:ea typeface="+mn-ea"/>
                <a:cs typeface="+mn-cs"/>
              </a:rPr>
              <a:t>razon</a:t>
            </a:r>
            <a:r>
              <a:rPr lang="en-US" dirty="0" smtClean="0">
                <a:ea typeface="+mn-ea"/>
                <a:cs typeface="+mn-cs"/>
              </a:rPr>
              <a:t> del </a:t>
            </a:r>
            <a:r>
              <a:rPr lang="en-US" dirty="0" err="1" smtClean="0">
                <a:ea typeface="+mn-ea"/>
                <a:cs typeface="+mn-cs"/>
              </a:rPr>
              <a:t>cual</a:t>
            </a:r>
            <a:r>
              <a:rPr lang="en-US" dirty="0" smtClean="0">
                <a:ea typeface="+mn-ea"/>
                <a:cs typeface="+mn-cs"/>
              </a:rPr>
              <a:t> el </a:t>
            </a:r>
            <a:r>
              <a:rPr lang="en-US" dirty="0" err="1" smtClean="0">
                <a:ea typeface="+mn-ea"/>
                <a:cs typeface="+mn-cs"/>
              </a:rPr>
              <a:t>procedimiento</a:t>
            </a:r>
            <a:r>
              <a:rPr lang="en-US" dirty="0" smtClean="0">
                <a:ea typeface="+mn-ea"/>
                <a:cs typeface="+mn-cs"/>
              </a:rPr>
              <a:t> de </a:t>
            </a:r>
            <a:r>
              <a:rPr lang="en-US" dirty="0" err="1" smtClean="0">
                <a:ea typeface="+mn-ea"/>
                <a:cs typeface="+mn-cs"/>
              </a:rPr>
              <a:t>bloquear</a:t>
            </a:r>
            <a:r>
              <a:rPr lang="en-US" dirty="0" smtClean="0">
                <a:ea typeface="+mn-ea"/>
                <a:cs typeface="+mn-cs"/>
              </a:rPr>
              <a:t> y </a:t>
            </a:r>
            <a:r>
              <a:rPr lang="en-US" dirty="0" err="1" smtClean="0">
                <a:ea typeface="+mn-ea"/>
                <a:cs typeface="+mn-cs"/>
              </a:rPr>
              <a:t>etiquetear</a:t>
            </a:r>
            <a:r>
              <a:rPr lang="en-US" dirty="0" smtClean="0">
                <a:ea typeface="+mn-ea"/>
                <a:cs typeface="+mn-cs"/>
              </a:rPr>
              <a:t> </a:t>
            </a:r>
            <a:r>
              <a:rPr lang="en-US" dirty="0" err="1" smtClean="0">
                <a:ea typeface="+mn-ea"/>
                <a:cs typeface="+mn-cs"/>
              </a:rPr>
              <a:t>fue</a:t>
            </a:r>
            <a:r>
              <a:rPr lang="en-US" dirty="0" smtClean="0">
                <a:ea typeface="+mn-ea"/>
                <a:cs typeface="+mn-cs"/>
              </a:rPr>
              <a:t> </a:t>
            </a:r>
            <a:r>
              <a:rPr lang="en-US" dirty="0" err="1" smtClean="0">
                <a:ea typeface="+mn-ea"/>
                <a:cs typeface="+mn-cs"/>
              </a:rPr>
              <a:t>requerido</a:t>
            </a:r>
            <a:r>
              <a:rPr lang="en-US" dirty="0" smtClean="0">
                <a:ea typeface="+mn-ea"/>
                <a:cs typeface="+mn-cs"/>
              </a:rPr>
              <a:t> </a:t>
            </a:r>
            <a:r>
              <a:rPr lang="en-US" dirty="0">
                <a:ea typeface="+mn-ea"/>
                <a:cs typeface="+mn-cs"/>
              </a:rPr>
              <a:t>(</a:t>
            </a:r>
            <a:r>
              <a:rPr lang="en-US" dirty="0" err="1" smtClean="0">
                <a:ea typeface="+mn-ea"/>
                <a:cs typeface="+mn-cs"/>
              </a:rPr>
              <a:t>reparo</a:t>
            </a:r>
            <a:r>
              <a:rPr lang="en-US" dirty="0" smtClean="0">
                <a:ea typeface="+mn-ea"/>
                <a:cs typeface="+mn-cs"/>
              </a:rPr>
              <a:t>, </a:t>
            </a:r>
            <a:r>
              <a:rPr lang="en-US" dirty="0" err="1" smtClean="0">
                <a:ea typeface="+mn-ea"/>
                <a:cs typeface="+mn-cs"/>
              </a:rPr>
              <a:t>mantenimiento</a:t>
            </a:r>
            <a:r>
              <a:rPr lang="en-US" dirty="0" smtClean="0">
                <a:ea typeface="+mn-ea"/>
                <a:cs typeface="+mn-cs"/>
              </a:rPr>
              <a:t>, </a:t>
            </a:r>
            <a:r>
              <a:rPr lang="en-US" dirty="0">
                <a:ea typeface="+mn-ea"/>
                <a:cs typeface="+mn-cs"/>
              </a:rPr>
              <a:t>etc.).</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smtClean="0">
                <a:ea typeface="+mn-ea"/>
                <a:cs typeface="+mn-cs"/>
              </a:rPr>
              <a:t>La </a:t>
            </a:r>
            <a:r>
              <a:rPr lang="en-US" dirty="0" err="1" smtClean="0">
                <a:ea typeface="+mn-ea"/>
                <a:cs typeface="+mn-cs"/>
              </a:rPr>
              <a:t>feche</a:t>
            </a:r>
            <a:r>
              <a:rPr lang="en-US" dirty="0" smtClean="0">
                <a:ea typeface="+mn-ea"/>
                <a:cs typeface="+mn-cs"/>
              </a:rPr>
              <a:t> y </a:t>
            </a:r>
            <a:r>
              <a:rPr lang="en-US" dirty="0" err="1" smtClean="0">
                <a:ea typeface="+mn-ea"/>
                <a:cs typeface="+mn-cs"/>
              </a:rPr>
              <a:t>hora</a:t>
            </a:r>
            <a:r>
              <a:rPr lang="en-US" dirty="0" smtClean="0">
                <a:ea typeface="+mn-ea"/>
                <a:cs typeface="+mn-cs"/>
              </a:rPr>
              <a:t> </a:t>
            </a:r>
            <a:r>
              <a:rPr lang="en-US" dirty="0" err="1" smtClean="0">
                <a:ea typeface="+mn-ea"/>
                <a:cs typeface="+mn-cs"/>
              </a:rPr>
              <a:t>que</a:t>
            </a:r>
            <a:r>
              <a:rPr lang="en-US" dirty="0" smtClean="0">
                <a:ea typeface="+mn-ea"/>
                <a:cs typeface="+mn-cs"/>
              </a:rPr>
              <a:t> la </a:t>
            </a:r>
            <a:r>
              <a:rPr lang="en-US" dirty="0" err="1" smtClean="0">
                <a:ea typeface="+mn-ea"/>
                <a:cs typeface="+mn-cs"/>
              </a:rPr>
              <a:t>etiqueta</a:t>
            </a:r>
            <a:r>
              <a:rPr lang="en-US" dirty="0" smtClean="0">
                <a:ea typeface="+mn-ea"/>
                <a:cs typeface="+mn-cs"/>
              </a:rPr>
              <a:t> y </a:t>
            </a:r>
            <a:r>
              <a:rPr lang="en-US" dirty="0" err="1" smtClean="0">
                <a:ea typeface="+mn-ea"/>
                <a:cs typeface="+mn-cs"/>
              </a:rPr>
              <a:t>bloqueo</a:t>
            </a:r>
            <a:r>
              <a:rPr lang="en-US" dirty="0" smtClean="0">
                <a:ea typeface="+mn-ea"/>
                <a:cs typeface="+mn-cs"/>
              </a:rPr>
              <a:t> </a:t>
            </a:r>
            <a:r>
              <a:rPr lang="en-US" dirty="0" err="1" smtClean="0">
                <a:ea typeface="+mn-ea"/>
                <a:cs typeface="+mn-cs"/>
              </a:rPr>
              <a:t>fue</a:t>
            </a:r>
            <a:r>
              <a:rPr lang="en-US" dirty="0" smtClean="0">
                <a:ea typeface="+mn-ea"/>
                <a:cs typeface="+mn-cs"/>
              </a:rPr>
              <a:t> </a:t>
            </a:r>
            <a:r>
              <a:rPr lang="en-US" dirty="0" err="1" smtClean="0">
                <a:ea typeface="+mn-ea"/>
                <a:cs typeface="+mn-cs"/>
              </a:rPr>
              <a:t>aplicado</a:t>
            </a:r>
            <a:r>
              <a:rPr lang="en-US" dirty="0" smtClean="0">
                <a:ea typeface="+mn-ea"/>
                <a:cs typeface="+mn-cs"/>
              </a:rPr>
              <a:t>.</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smtClean="0">
                <a:ea typeface="+mn-ea"/>
                <a:cs typeface="+mn-cs"/>
              </a:rPr>
              <a:t>El </a:t>
            </a:r>
            <a:r>
              <a:rPr lang="en-US" dirty="0" err="1" smtClean="0">
                <a:ea typeface="+mn-ea"/>
                <a:cs typeface="+mn-cs"/>
              </a:rPr>
              <a:t>nombre</a:t>
            </a:r>
            <a:r>
              <a:rPr lang="en-US" dirty="0" smtClean="0">
                <a:ea typeface="+mn-ea"/>
                <a:cs typeface="+mn-cs"/>
              </a:rPr>
              <a:t> de la persona </a:t>
            </a:r>
            <a:r>
              <a:rPr lang="en-US" dirty="0" err="1" smtClean="0">
                <a:ea typeface="+mn-ea"/>
                <a:cs typeface="+mn-cs"/>
              </a:rPr>
              <a:t>autorizada</a:t>
            </a:r>
            <a:r>
              <a:rPr lang="en-US" dirty="0" smtClean="0">
                <a:ea typeface="+mn-ea"/>
                <a:cs typeface="+mn-cs"/>
              </a:rPr>
              <a:t> </a:t>
            </a:r>
            <a:r>
              <a:rPr lang="en-US" dirty="0" err="1" smtClean="0">
                <a:ea typeface="+mn-ea"/>
                <a:cs typeface="+mn-cs"/>
              </a:rPr>
              <a:t>que</a:t>
            </a:r>
            <a:r>
              <a:rPr lang="en-US" dirty="0" smtClean="0">
                <a:ea typeface="+mn-ea"/>
                <a:cs typeface="+mn-cs"/>
              </a:rPr>
              <a:t> </a:t>
            </a:r>
            <a:r>
              <a:rPr lang="en-US" dirty="0" err="1" smtClean="0">
                <a:ea typeface="+mn-ea"/>
                <a:cs typeface="+mn-cs"/>
              </a:rPr>
              <a:t>implemento</a:t>
            </a:r>
            <a:r>
              <a:rPr lang="en-US" dirty="0" smtClean="0">
                <a:ea typeface="+mn-ea"/>
                <a:cs typeface="+mn-cs"/>
              </a:rPr>
              <a:t> la </a:t>
            </a:r>
            <a:r>
              <a:rPr lang="en-US" dirty="0" err="1" smtClean="0">
                <a:ea typeface="+mn-ea"/>
                <a:cs typeface="+mn-cs"/>
              </a:rPr>
              <a:t>etiqueta</a:t>
            </a:r>
            <a:r>
              <a:rPr lang="en-US" dirty="0" smtClean="0">
                <a:ea typeface="+mn-ea"/>
                <a:cs typeface="+mn-cs"/>
              </a:rPr>
              <a:t> y </a:t>
            </a:r>
            <a:r>
              <a:rPr lang="en-US" dirty="0" err="1" smtClean="0">
                <a:ea typeface="+mn-ea"/>
                <a:cs typeface="+mn-cs"/>
              </a:rPr>
              <a:t>bloqueo</a:t>
            </a:r>
            <a:r>
              <a:rPr lang="en-US" dirty="0" smtClean="0">
                <a:ea typeface="+mn-ea"/>
                <a:cs typeface="+mn-cs"/>
              </a:rPr>
              <a:t>.</a:t>
            </a:r>
            <a:endParaRPr lang="en-US" sz="3600" dirty="0">
              <a:ea typeface="+mn-ea"/>
              <a:cs typeface="+mn-cs"/>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latin typeface="Trebuchet MS" charset="0"/>
              </a:rPr>
              <a:t>Antes</a:t>
            </a:r>
            <a:r>
              <a:rPr lang="en-US" baseline="0" dirty="0" smtClean="0">
                <a:latin typeface="Trebuchet MS" charset="0"/>
              </a:rPr>
              <a:t> de </a:t>
            </a:r>
            <a:r>
              <a:rPr lang="en-US" baseline="0" dirty="0" err="1" smtClean="0">
                <a:latin typeface="Trebuchet MS" charset="0"/>
              </a:rPr>
              <a:t>comensar</a:t>
            </a:r>
            <a:endParaRPr lang="en-US" dirty="0">
              <a:latin typeface="Trebuchet MS" charset="0"/>
            </a:endParaRPr>
          </a:p>
        </p:txBody>
      </p:sp>
      <p:sp>
        <p:nvSpPr>
          <p:cNvPr id="3" name="Content Placeholder 2"/>
          <p:cNvSpPr>
            <a:spLocks noGrp="1"/>
          </p:cNvSpPr>
          <p:nvPr>
            <p:ph idx="1"/>
          </p:nvPr>
        </p:nvSpPr>
        <p:spPr>
          <a:xfrm>
            <a:off x="1289050" y="2374900"/>
            <a:ext cx="9613900" cy="3598863"/>
          </a:xfrm>
        </p:spPr>
        <p:txBody>
          <a:bodyPr rtlCol="0">
            <a:normAutofit/>
          </a:bodyPr>
          <a:lstStyle/>
          <a:p>
            <a:pPr marL="0" indent="0" algn="ctr" eaLnBrk="1" fontAlgn="auto" hangingPunct="1">
              <a:spcAft>
                <a:spcPts val="0"/>
              </a:spcAft>
              <a:buFont typeface="Arial" panose="020B0604020202020204" pitchFamily="34" charset="0"/>
              <a:buNone/>
              <a:defRPr/>
            </a:pPr>
            <a:r>
              <a:rPr lang="en-US" dirty="0" err="1" smtClean="0">
                <a:ea typeface="+mn-ea"/>
                <a:cs typeface="+mn-cs"/>
              </a:rPr>
              <a:t>Prueba</a:t>
            </a:r>
            <a:r>
              <a:rPr lang="en-US" dirty="0" smtClean="0">
                <a:ea typeface="+mn-ea"/>
                <a:cs typeface="+mn-cs"/>
              </a:rPr>
              <a:t> </a:t>
            </a:r>
            <a:r>
              <a:rPr lang="en-US" dirty="0" err="1" smtClean="0">
                <a:ea typeface="+mn-ea"/>
                <a:cs typeface="+mn-cs"/>
              </a:rPr>
              <a:t>Preliminar</a:t>
            </a:r>
            <a:endParaRPr lang="en-US" dirty="0" smtClean="0">
              <a:ea typeface="+mn-ea"/>
              <a:cs typeface="+mn-cs"/>
            </a:endParaRPr>
          </a:p>
          <a:p>
            <a:pPr algn="ctr" eaLnBrk="1" fontAlgn="auto" hangingPunct="1">
              <a:spcAft>
                <a:spcPts val="0"/>
              </a:spcAft>
              <a:buFont typeface="Arial" panose="020B0604020202020204" pitchFamily="34" charset="0"/>
              <a:buChar char="•"/>
              <a:defRPr/>
            </a:pPr>
            <a:endParaRPr lang="en-US" dirty="0">
              <a:ea typeface="+mn-ea"/>
              <a:cs typeface="+mn-cs"/>
            </a:endParaRPr>
          </a:p>
        </p:txBody>
      </p:sp>
      <p:pic>
        <p:nvPicPr>
          <p:cNvPr id="5" name="Picture 4" title="Decorative Pre-test picture"/>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51590" y="3068263"/>
            <a:ext cx="4746878" cy="3147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El </a:t>
            </a:r>
            <a:r>
              <a:rPr lang="en-US" dirty="0" err="1" smtClean="0">
                <a:latin typeface="Trebuchet MS" charset="0"/>
              </a:rPr>
              <a:t>procedimiento</a:t>
            </a:r>
            <a:r>
              <a:rPr lang="en-US" dirty="0" smtClean="0">
                <a:latin typeface="Trebuchet MS" charset="0"/>
              </a:rPr>
              <a:t> de </a:t>
            </a:r>
            <a:r>
              <a:rPr lang="en-US" dirty="0" err="1" smtClean="0">
                <a:latin typeface="Trebuchet MS" charset="0"/>
              </a:rPr>
              <a:t>bloqueado</a:t>
            </a:r>
            <a:r>
              <a:rPr lang="en-US" dirty="0" smtClean="0">
                <a:latin typeface="Trebuchet MS" charset="0"/>
              </a:rPr>
              <a:t> y </a:t>
            </a:r>
            <a:r>
              <a:rPr lang="en-US" dirty="0" err="1" smtClean="0">
                <a:latin typeface="Trebuchet MS" charset="0"/>
              </a:rPr>
              <a:t>etiquetado</a:t>
            </a:r>
            <a:endParaRPr lang="en-US" dirty="0">
              <a:latin typeface="Trebuchet MS" charset="0"/>
            </a:endParaRPr>
          </a:p>
        </p:txBody>
      </p:sp>
      <p:sp>
        <p:nvSpPr>
          <p:cNvPr id="8195" name="Rectangle 3"/>
          <p:cNvSpPr>
            <a:spLocks noGrp="1" noChangeArrowheads="1"/>
          </p:cNvSpPr>
          <p:nvPr>
            <p:ph type="body" idx="1"/>
          </p:nvPr>
        </p:nvSpPr>
        <p:spPr>
          <a:xfrm>
            <a:off x="614363" y="2376488"/>
            <a:ext cx="9834562" cy="4481512"/>
          </a:xfrm>
        </p:spPr>
        <p:txBody>
          <a:bodyPr rtlCol="0">
            <a:normAutofit fontScale="92500" lnSpcReduction="20000"/>
          </a:bodyPr>
          <a:lstStyle/>
          <a:p>
            <a:pPr marL="0" indent="0" eaLnBrk="1" fontAlgn="auto" hangingPunct="1">
              <a:spcBef>
                <a:spcPts val="1600"/>
              </a:spcBef>
              <a:spcAft>
                <a:spcPts val="0"/>
              </a:spcAft>
              <a:buFont typeface="Arial" panose="020B0604020202020204" pitchFamily="34" charset="0"/>
              <a:buNone/>
              <a:defRPr/>
            </a:pPr>
            <a:r>
              <a:rPr lang="en-US" sz="2600" dirty="0" err="1" smtClean="0">
                <a:ea typeface="+mn-ea"/>
                <a:cs typeface="+mn-cs"/>
              </a:rPr>
              <a:t>Cada</a:t>
            </a:r>
            <a:r>
              <a:rPr lang="en-US" sz="2600" dirty="0" smtClean="0">
                <a:ea typeface="+mn-ea"/>
                <a:cs typeface="+mn-cs"/>
              </a:rPr>
              <a:t> </a:t>
            </a:r>
            <a:r>
              <a:rPr lang="en-US" sz="2600" dirty="0" err="1" smtClean="0">
                <a:ea typeface="+mn-ea"/>
                <a:cs typeface="+mn-cs"/>
              </a:rPr>
              <a:t>operacion</a:t>
            </a:r>
            <a:r>
              <a:rPr lang="en-US" sz="2600" dirty="0" smtClean="0">
                <a:ea typeface="+mn-ea"/>
                <a:cs typeface="+mn-cs"/>
              </a:rPr>
              <a:t> de </a:t>
            </a:r>
            <a:r>
              <a:rPr lang="en-US" sz="2600" dirty="0" err="1" smtClean="0">
                <a:ea typeface="+mn-ea"/>
                <a:cs typeface="+mn-cs"/>
              </a:rPr>
              <a:t>almacenje</a:t>
            </a:r>
            <a:r>
              <a:rPr lang="en-US" sz="2600" dirty="0" smtClean="0">
                <a:ea typeface="+mn-ea"/>
                <a:cs typeface="+mn-cs"/>
              </a:rPr>
              <a:t> </a:t>
            </a:r>
            <a:r>
              <a:rPr lang="en-US" sz="2600" dirty="0" err="1" smtClean="0">
                <a:ea typeface="+mn-ea"/>
                <a:cs typeface="+mn-cs"/>
              </a:rPr>
              <a:t>es</a:t>
            </a:r>
            <a:r>
              <a:rPr lang="en-US" sz="2600" dirty="0" smtClean="0">
                <a:ea typeface="+mn-ea"/>
                <a:cs typeface="+mn-cs"/>
              </a:rPr>
              <a:t> </a:t>
            </a:r>
            <a:r>
              <a:rPr lang="en-US" sz="2600" dirty="0" err="1" smtClean="0">
                <a:ea typeface="+mn-ea"/>
                <a:cs typeface="+mn-cs"/>
              </a:rPr>
              <a:t>unico</a:t>
            </a:r>
            <a:r>
              <a:rPr lang="en-US" sz="2600" dirty="0" smtClean="0">
                <a:ea typeface="+mn-ea"/>
                <a:cs typeface="+mn-cs"/>
              </a:rPr>
              <a:t> y </a:t>
            </a:r>
            <a:r>
              <a:rPr lang="en-US" sz="2600" dirty="0" err="1" smtClean="0">
                <a:ea typeface="+mn-ea"/>
                <a:cs typeface="+mn-cs"/>
              </a:rPr>
              <a:t>requiere</a:t>
            </a:r>
            <a:r>
              <a:rPr lang="en-US" sz="2600" dirty="0" smtClean="0">
                <a:ea typeface="+mn-ea"/>
                <a:cs typeface="+mn-cs"/>
              </a:rPr>
              <a:t> </a:t>
            </a:r>
            <a:r>
              <a:rPr lang="en-US" sz="2600" dirty="0" err="1" smtClean="0">
                <a:ea typeface="+mn-ea"/>
                <a:cs typeface="+mn-cs"/>
              </a:rPr>
              <a:t>su</a:t>
            </a:r>
            <a:r>
              <a:rPr lang="en-US" sz="2600" dirty="0" smtClean="0">
                <a:ea typeface="+mn-ea"/>
                <a:cs typeface="+mn-cs"/>
              </a:rPr>
              <a:t> </a:t>
            </a:r>
            <a:r>
              <a:rPr lang="en-US" sz="2600" dirty="0" err="1" smtClean="0">
                <a:ea typeface="+mn-ea"/>
                <a:cs typeface="+mn-cs"/>
              </a:rPr>
              <a:t>propio</a:t>
            </a:r>
            <a:r>
              <a:rPr lang="en-US" sz="2600" dirty="0" smtClean="0">
                <a:ea typeface="+mn-ea"/>
                <a:cs typeface="+mn-cs"/>
              </a:rPr>
              <a:t> </a:t>
            </a:r>
            <a:r>
              <a:rPr lang="en-US" sz="2600" dirty="0" err="1" smtClean="0">
                <a:ea typeface="+mn-ea"/>
                <a:cs typeface="+mn-cs"/>
              </a:rPr>
              <a:t>programa</a:t>
            </a:r>
            <a:r>
              <a:rPr lang="en-US" sz="2600" dirty="0" smtClean="0">
                <a:ea typeface="+mn-ea"/>
                <a:cs typeface="+mn-cs"/>
              </a:rPr>
              <a:t> </a:t>
            </a:r>
            <a:r>
              <a:rPr lang="en-US" sz="2600" dirty="0" err="1" smtClean="0">
                <a:ea typeface="+mn-ea"/>
                <a:cs typeface="+mn-cs"/>
              </a:rPr>
              <a:t>especifico</a:t>
            </a:r>
            <a:r>
              <a:rPr lang="en-US" sz="2600" dirty="0" smtClean="0">
                <a:ea typeface="+mn-ea"/>
                <a:cs typeface="+mn-cs"/>
              </a:rPr>
              <a:t> a el, </a:t>
            </a:r>
            <a:r>
              <a:rPr lang="en-US" sz="2600" dirty="0" err="1" smtClean="0">
                <a:ea typeface="+mn-ea"/>
                <a:cs typeface="+mn-cs"/>
              </a:rPr>
              <a:t>pero</a:t>
            </a:r>
            <a:r>
              <a:rPr lang="en-US" sz="2600" dirty="0" smtClean="0">
                <a:ea typeface="+mn-ea"/>
                <a:cs typeface="+mn-cs"/>
              </a:rPr>
              <a:t> </a:t>
            </a:r>
            <a:r>
              <a:rPr lang="en-US" sz="2600" dirty="0" err="1" smtClean="0">
                <a:ea typeface="+mn-ea"/>
                <a:cs typeface="+mn-cs"/>
              </a:rPr>
              <a:t>por</a:t>
            </a:r>
            <a:r>
              <a:rPr lang="en-US" sz="2600" dirty="0" smtClean="0">
                <a:ea typeface="+mn-ea"/>
                <a:cs typeface="+mn-cs"/>
              </a:rPr>
              <a:t> lo </a:t>
            </a:r>
            <a:r>
              <a:rPr lang="en-US" sz="2600" dirty="0" err="1" smtClean="0">
                <a:ea typeface="+mn-ea"/>
                <a:cs typeface="+mn-cs"/>
              </a:rPr>
              <a:t>menos</a:t>
            </a:r>
            <a:r>
              <a:rPr lang="en-US" sz="2600" dirty="0" smtClean="0">
                <a:ea typeface="+mn-ea"/>
                <a:cs typeface="+mn-cs"/>
              </a:rPr>
              <a:t> </a:t>
            </a:r>
            <a:r>
              <a:rPr lang="en-US" sz="2600" dirty="0" err="1" smtClean="0">
                <a:ea typeface="+mn-ea"/>
                <a:cs typeface="+mn-cs"/>
              </a:rPr>
              <a:t>estos</a:t>
            </a:r>
            <a:r>
              <a:rPr lang="en-US" sz="2600" dirty="0" smtClean="0">
                <a:ea typeface="+mn-ea"/>
                <a:cs typeface="+mn-cs"/>
              </a:rPr>
              <a:t> </a:t>
            </a:r>
            <a:r>
              <a:rPr lang="en-US" sz="2600" dirty="0" err="1" smtClean="0">
                <a:ea typeface="+mn-ea"/>
                <a:cs typeface="+mn-cs"/>
              </a:rPr>
              <a:t>programas</a:t>
            </a:r>
            <a:r>
              <a:rPr lang="en-US" sz="2600" dirty="0" smtClean="0">
                <a:ea typeface="+mn-ea"/>
                <a:cs typeface="+mn-cs"/>
              </a:rPr>
              <a:t>  </a:t>
            </a:r>
            <a:r>
              <a:rPr lang="en-US" sz="2600" dirty="0" err="1" smtClean="0">
                <a:ea typeface="+mn-ea"/>
                <a:cs typeface="+mn-cs"/>
              </a:rPr>
              <a:t>deben</a:t>
            </a:r>
            <a:r>
              <a:rPr lang="en-US" sz="2600" dirty="0" smtClean="0">
                <a:ea typeface="+mn-ea"/>
                <a:cs typeface="+mn-cs"/>
              </a:rPr>
              <a:t> de: </a:t>
            </a:r>
          </a:p>
          <a:p>
            <a:pPr marL="0" indent="0" eaLnBrk="1" fontAlgn="auto" hangingPunct="1">
              <a:spcBef>
                <a:spcPts val="1600"/>
              </a:spcBef>
              <a:spcAft>
                <a:spcPts val="0"/>
              </a:spcAft>
              <a:buFont typeface="Arial" panose="020B0604020202020204" pitchFamily="34" charset="0"/>
              <a:buNone/>
              <a:defRPr/>
            </a:pPr>
            <a:endParaRPr lang="en-US" sz="2600" dirty="0" smtClean="0">
              <a:ea typeface="+mn-ea"/>
              <a:cs typeface="+mn-cs"/>
            </a:endParaRPr>
          </a:p>
          <a:p>
            <a:pPr marL="457200" indent="-457200" eaLnBrk="1" fontAlgn="auto" hangingPunct="1">
              <a:spcBef>
                <a:spcPts val="1600"/>
              </a:spcBef>
              <a:spcAft>
                <a:spcPts val="0"/>
              </a:spcAft>
              <a:buFont typeface="+mj-lt"/>
              <a:buAutoNum type="arabicPeriod"/>
              <a:defRPr/>
            </a:pPr>
            <a:r>
              <a:rPr lang="en-US" sz="2200" dirty="0" err="1" smtClean="0">
                <a:ea typeface="+mn-ea"/>
                <a:cs typeface="+mn-cs"/>
              </a:rPr>
              <a:t>Notificar</a:t>
            </a:r>
            <a:r>
              <a:rPr lang="en-US" sz="2200" dirty="0" smtClean="0">
                <a:ea typeface="+mn-ea"/>
                <a:cs typeface="+mn-cs"/>
              </a:rPr>
              <a:t> a </a:t>
            </a:r>
            <a:r>
              <a:rPr lang="en-US" sz="2200" dirty="0" err="1" smtClean="0">
                <a:ea typeface="+mn-ea"/>
                <a:cs typeface="+mn-cs"/>
              </a:rPr>
              <a:t>todos</a:t>
            </a:r>
            <a:r>
              <a:rPr lang="en-US" sz="2200" dirty="0" smtClean="0">
                <a:ea typeface="+mn-ea"/>
                <a:cs typeface="+mn-cs"/>
              </a:rPr>
              <a:t> los </a:t>
            </a:r>
            <a:r>
              <a:rPr lang="en-US" sz="2200" dirty="0" err="1" smtClean="0">
                <a:ea typeface="+mn-ea"/>
                <a:cs typeface="+mn-cs"/>
              </a:rPr>
              <a:t>empleados</a:t>
            </a:r>
            <a:r>
              <a:rPr lang="en-US" sz="2200" dirty="0" smtClean="0">
                <a:ea typeface="+mn-ea"/>
                <a:cs typeface="+mn-cs"/>
              </a:rPr>
              <a:t> </a:t>
            </a:r>
            <a:r>
              <a:rPr lang="en-US" sz="2200" dirty="0" err="1" smtClean="0">
                <a:ea typeface="+mn-ea"/>
                <a:cs typeface="+mn-cs"/>
              </a:rPr>
              <a:t>afectados</a:t>
            </a:r>
            <a:r>
              <a:rPr lang="en-US" sz="2200" dirty="0" smtClean="0">
                <a:ea typeface="+mn-ea"/>
                <a:cs typeface="+mn-cs"/>
              </a:rPr>
              <a:t> </a:t>
            </a:r>
            <a:r>
              <a:rPr lang="en-US" sz="2200" dirty="0" err="1" smtClean="0">
                <a:ea typeface="+mn-ea"/>
                <a:cs typeface="+mn-cs"/>
              </a:rPr>
              <a:t>que</a:t>
            </a:r>
            <a:r>
              <a:rPr lang="en-US" sz="2200" dirty="0" smtClean="0">
                <a:ea typeface="+mn-ea"/>
                <a:cs typeface="+mn-cs"/>
              </a:rPr>
              <a:t> </a:t>
            </a:r>
            <a:r>
              <a:rPr lang="en-US" sz="2200" dirty="0" err="1" smtClean="0">
                <a:ea typeface="+mn-ea"/>
                <a:cs typeface="+mn-cs"/>
              </a:rPr>
              <a:t>servicio</a:t>
            </a:r>
            <a:r>
              <a:rPr lang="en-US" sz="2200" dirty="0" smtClean="0">
                <a:ea typeface="+mn-ea"/>
                <a:cs typeface="+mn-cs"/>
              </a:rPr>
              <a:t> o </a:t>
            </a:r>
            <a:r>
              <a:rPr lang="en-US" sz="2200" dirty="0" err="1" smtClean="0">
                <a:ea typeface="+mn-ea"/>
                <a:cs typeface="+mn-cs"/>
              </a:rPr>
              <a:t>mantenimiento</a:t>
            </a:r>
            <a:r>
              <a:rPr lang="en-US" sz="2200" dirty="0" smtClean="0">
                <a:ea typeface="+mn-ea"/>
                <a:cs typeface="+mn-cs"/>
              </a:rPr>
              <a:t> en la </a:t>
            </a:r>
            <a:r>
              <a:rPr lang="en-US" sz="2200" dirty="0" err="1" smtClean="0">
                <a:ea typeface="+mn-ea"/>
                <a:cs typeface="+mn-cs"/>
              </a:rPr>
              <a:t>maquina</a:t>
            </a:r>
            <a:r>
              <a:rPr lang="en-US" sz="2200" dirty="0" smtClean="0">
                <a:ea typeface="+mn-ea"/>
                <a:cs typeface="+mn-cs"/>
              </a:rPr>
              <a:t> o </a:t>
            </a:r>
            <a:r>
              <a:rPr lang="en-US" sz="2200" dirty="0" err="1" smtClean="0">
                <a:ea typeface="+mn-ea"/>
                <a:cs typeface="+mn-cs"/>
              </a:rPr>
              <a:t>equipo</a:t>
            </a:r>
            <a:r>
              <a:rPr lang="en-US" sz="2200" dirty="0" smtClean="0">
                <a:ea typeface="+mn-ea"/>
                <a:cs typeface="+mn-cs"/>
              </a:rPr>
              <a:t> son </a:t>
            </a:r>
            <a:r>
              <a:rPr lang="en-US" sz="2200" dirty="0" err="1" smtClean="0">
                <a:ea typeface="+mn-ea"/>
                <a:cs typeface="+mn-cs"/>
              </a:rPr>
              <a:t>necesarios</a:t>
            </a:r>
            <a:r>
              <a:rPr lang="en-US" sz="2200" dirty="0" smtClean="0">
                <a:ea typeface="+mn-ea"/>
                <a:cs typeface="+mn-cs"/>
              </a:rPr>
              <a:t> y </a:t>
            </a:r>
            <a:r>
              <a:rPr lang="en-US" sz="2200" dirty="0" err="1" smtClean="0">
                <a:ea typeface="+mn-ea"/>
                <a:cs typeface="+mn-cs"/>
              </a:rPr>
              <a:t>que</a:t>
            </a:r>
            <a:r>
              <a:rPr lang="en-US" sz="2200" dirty="0" smtClean="0">
                <a:ea typeface="+mn-ea"/>
                <a:cs typeface="+mn-cs"/>
              </a:rPr>
              <a:t> la </a:t>
            </a:r>
            <a:r>
              <a:rPr lang="en-US" sz="2200" dirty="0" err="1" smtClean="0">
                <a:ea typeface="+mn-ea"/>
                <a:cs typeface="+mn-cs"/>
              </a:rPr>
              <a:t>maquina</a:t>
            </a:r>
            <a:r>
              <a:rPr lang="en-US" sz="2200" dirty="0" smtClean="0">
                <a:ea typeface="+mn-ea"/>
                <a:cs typeface="+mn-cs"/>
              </a:rPr>
              <a:t> o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debera</a:t>
            </a:r>
            <a:r>
              <a:rPr lang="en-US" sz="2200" dirty="0" smtClean="0">
                <a:ea typeface="+mn-ea"/>
                <a:cs typeface="+mn-cs"/>
              </a:rPr>
              <a:t> ser </a:t>
            </a:r>
            <a:r>
              <a:rPr lang="en-US" sz="2200" dirty="0" err="1" smtClean="0">
                <a:ea typeface="+mn-ea"/>
                <a:cs typeface="+mn-cs"/>
              </a:rPr>
              <a:t>cerrado</a:t>
            </a:r>
            <a:r>
              <a:rPr lang="en-US" sz="2200" dirty="0" smtClean="0">
                <a:ea typeface="+mn-ea"/>
                <a:cs typeface="+mn-cs"/>
              </a:rPr>
              <a:t> y </a:t>
            </a:r>
            <a:r>
              <a:rPr lang="en-US" sz="2200" dirty="0" err="1" smtClean="0">
                <a:ea typeface="+mn-ea"/>
                <a:cs typeface="+mn-cs"/>
              </a:rPr>
              <a:t>bloqueado</a:t>
            </a:r>
            <a:r>
              <a:rPr lang="en-US" sz="2200" dirty="0" smtClean="0">
                <a:ea typeface="+mn-ea"/>
                <a:cs typeface="+mn-cs"/>
              </a:rPr>
              <a:t> </a:t>
            </a:r>
            <a:r>
              <a:rPr lang="en-US" sz="2200" dirty="0" err="1" smtClean="0">
                <a:ea typeface="+mn-ea"/>
                <a:cs typeface="+mn-cs"/>
              </a:rPr>
              <a:t>para</a:t>
            </a:r>
            <a:r>
              <a:rPr lang="en-US" sz="2200" dirty="0" smtClean="0">
                <a:ea typeface="+mn-ea"/>
                <a:cs typeface="+mn-cs"/>
              </a:rPr>
              <a:t> </a:t>
            </a:r>
            <a:r>
              <a:rPr lang="en-US" sz="2200" dirty="0" err="1" smtClean="0">
                <a:ea typeface="+mn-ea"/>
                <a:cs typeface="+mn-cs"/>
              </a:rPr>
              <a:t>poder</a:t>
            </a:r>
            <a:r>
              <a:rPr lang="en-US" sz="2200" dirty="0" smtClean="0">
                <a:ea typeface="+mn-ea"/>
                <a:cs typeface="+mn-cs"/>
              </a:rPr>
              <a:t> </a:t>
            </a:r>
            <a:r>
              <a:rPr lang="en-US" sz="2200" dirty="0" err="1" smtClean="0">
                <a:ea typeface="+mn-ea"/>
                <a:cs typeface="+mn-cs"/>
              </a:rPr>
              <a:t>realizar</a:t>
            </a:r>
            <a:r>
              <a:rPr lang="en-US" sz="2200" dirty="0" smtClean="0">
                <a:ea typeface="+mn-ea"/>
                <a:cs typeface="+mn-cs"/>
              </a:rPr>
              <a:t> la </a:t>
            </a:r>
            <a:r>
              <a:rPr lang="en-US" sz="2200" dirty="0" err="1" smtClean="0">
                <a:ea typeface="+mn-ea"/>
                <a:cs typeface="+mn-cs"/>
              </a:rPr>
              <a:t>reperacion</a:t>
            </a:r>
            <a:r>
              <a:rPr lang="en-US" sz="2200" dirty="0" smtClean="0">
                <a:ea typeface="+mn-ea"/>
                <a:cs typeface="+mn-cs"/>
              </a:rPr>
              <a:t> o el </a:t>
            </a:r>
            <a:r>
              <a:rPr lang="en-US" sz="2200" dirty="0" err="1" smtClean="0">
                <a:ea typeface="+mn-ea"/>
                <a:cs typeface="+mn-cs"/>
              </a:rPr>
              <a:t>mantenimiento</a:t>
            </a:r>
            <a:r>
              <a:rPr lang="en-US" sz="2200" dirty="0" smtClean="0">
                <a:ea typeface="+mn-ea"/>
                <a:cs typeface="+mn-cs"/>
              </a:rPr>
              <a:t>.</a:t>
            </a:r>
            <a:endParaRPr lang="en-US" sz="2200" dirty="0">
              <a:ea typeface="+mn-ea"/>
              <a:cs typeface="+mn-cs"/>
            </a:endParaRPr>
          </a:p>
          <a:p>
            <a:pPr marL="457200" indent="-457200" eaLnBrk="1" fontAlgn="auto" hangingPunct="1">
              <a:spcBef>
                <a:spcPts val="1600"/>
              </a:spcBef>
              <a:spcAft>
                <a:spcPts val="0"/>
              </a:spcAft>
              <a:buFont typeface="+mj-lt"/>
              <a:buAutoNum type="arabicPeriod"/>
              <a:defRPr/>
            </a:pPr>
            <a:r>
              <a:rPr lang="en-US" sz="2200" dirty="0" smtClean="0">
                <a:ea typeface="+mn-ea"/>
                <a:cs typeface="+mn-cs"/>
              </a:rPr>
              <a:t>El </a:t>
            </a:r>
            <a:r>
              <a:rPr lang="en-US" sz="2200" dirty="0" err="1" smtClean="0">
                <a:ea typeface="+mn-ea"/>
                <a:cs typeface="+mn-cs"/>
              </a:rPr>
              <a:t>empleado</a:t>
            </a:r>
            <a:r>
              <a:rPr lang="en-US" sz="2200" dirty="0" smtClean="0">
                <a:ea typeface="+mn-ea"/>
                <a:cs typeface="+mn-cs"/>
              </a:rPr>
              <a:t> </a:t>
            </a:r>
            <a:r>
              <a:rPr lang="en-US" sz="2200" dirty="0" err="1" smtClean="0">
                <a:ea typeface="+mn-ea"/>
                <a:cs typeface="+mn-cs"/>
              </a:rPr>
              <a:t>autorizado</a:t>
            </a:r>
            <a:r>
              <a:rPr lang="en-US" sz="2200" dirty="0" smtClean="0">
                <a:ea typeface="+mn-ea"/>
                <a:cs typeface="+mn-cs"/>
              </a:rPr>
              <a:t> </a:t>
            </a:r>
            <a:r>
              <a:rPr lang="en-US" sz="2200" dirty="0" err="1" smtClean="0">
                <a:ea typeface="+mn-ea"/>
                <a:cs typeface="+mn-cs"/>
              </a:rPr>
              <a:t>tendra</a:t>
            </a:r>
            <a:r>
              <a:rPr lang="en-US" sz="2200" dirty="0" smtClean="0">
                <a:ea typeface="+mn-ea"/>
                <a:cs typeface="+mn-cs"/>
              </a:rPr>
              <a:t> </a:t>
            </a:r>
            <a:r>
              <a:rPr lang="en-US" sz="2200" dirty="0" err="1" smtClean="0">
                <a:ea typeface="+mn-ea"/>
                <a:cs typeface="+mn-cs"/>
              </a:rPr>
              <a:t>que</a:t>
            </a:r>
            <a:r>
              <a:rPr lang="en-US" sz="2200" dirty="0" smtClean="0">
                <a:ea typeface="+mn-ea"/>
                <a:cs typeface="+mn-cs"/>
              </a:rPr>
              <a:t> </a:t>
            </a:r>
            <a:r>
              <a:rPr lang="en-US" sz="2200" dirty="0" err="1" smtClean="0">
                <a:ea typeface="+mn-ea"/>
                <a:cs typeface="+mn-cs"/>
              </a:rPr>
              <a:t>poder</a:t>
            </a:r>
            <a:r>
              <a:rPr lang="en-US" sz="2200" dirty="0" smtClean="0">
                <a:ea typeface="+mn-ea"/>
                <a:cs typeface="+mn-cs"/>
              </a:rPr>
              <a:t> </a:t>
            </a:r>
            <a:r>
              <a:rPr lang="en-US" sz="2200" dirty="0" err="1" smtClean="0">
                <a:ea typeface="+mn-ea"/>
                <a:cs typeface="+mn-cs"/>
              </a:rPr>
              <a:t>indentificar</a:t>
            </a:r>
            <a:r>
              <a:rPr lang="en-US" sz="2200" dirty="0" smtClean="0">
                <a:ea typeface="+mn-ea"/>
                <a:cs typeface="+mn-cs"/>
              </a:rPr>
              <a:t> el  </a:t>
            </a:r>
            <a:r>
              <a:rPr lang="en-US" sz="2200" dirty="0" err="1" smtClean="0">
                <a:ea typeface="+mn-ea"/>
                <a:cs typeface="+mn-cs"/>
              </a:rPr>
              <a:t>tipo</a:t>
            </a:r>
            <a:r>
              <a:rPr lang="en-US" sz="2200" dirty="0" smtClean="0">
                <a:ea typeface="+mn-ea"/>
                <a:cs typeface="+mn-cs"/>
              </a:rPr>
              <a:t> y la </a:t>
            </a:r>
            <a:r>
              <a:rPr lang="en-US" sz="2200" dirty="0" err="1" smtClean="0">
                <a:ea typeface="+mn-ea"/>
                <a:cs typeface="+mn-cs"/>
              </a:rPr>
              <a:t>magnitud</a:t>
            </a:r>
            <a:r>
              <a:rPr lang="en-US" sz="2200" dirty="0" smtClean="0">
                <a:ea typeface="+mn-ea"/>
                <a:cs typeface="+mn-cs"/>
              </a:rPr>
              <a:t> de la </a:t>
            </a:r>
            <a:r>
              <a:rPr lang="en-US" sz="2200" dirty="0" err="1" smtClean="0">
                <a:ea typeface="+mn-ea"/>
                <a:cs typeface="+mn-cs"/>
              </a:rPr>
              <a:t>energia</a:t>
            </a:r>
            <a:r>
              <a:rPr lang="en-US" sz="2200" dirty="0" smtClean="0">
                <a:ea typeface="+mn-ea"/>
                <a:cs typeface="+mn-cs"/>
              </a:rPr>
              <a:t> </a:t>
            </a:r>
            <a:r>
              <a:rPr lang="en-US" sz="2200" dirty="0" err="1" smtClean="0">
                <a:ea typeface="+mn-ea"/>
                <a:cs typeface="+mn-cs"/>
              </a:rPr>
              <a:t>que</a:t>
            </a:r>
            <a:r>
              <a:rPr lang="en-US" sz="2200" dirty="0" smtClean="0">
                <a:ea typeface="+mn-ea"/>
                <a:cs typeface="+mn-cs"/>
              </a:rPr>
              <a:t> la </a:t>
            </a:r>
            <a:r>
              <a:rPr lang="en-US" sz="2200" dirty="0" err="1" smtClean="0">
                <a:ea typeface="+mn-ea"/>
                <a:cs typeface="+mn-cs"/>
              </a:rPr>
              <a:t>maquina</a:t>
            </a:r>
            <a:r>
              <a:rPr lang="en-US" sz="2200" dirty="0" smtClean="0">
                <a:ea typeface="+mn-ea"/>
                <a:cs typeface="+mn-cs"/>
              </a:rPr>
              <a:t> o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utilizan</a:t>
            </a:r>
            <a:r>
              <a:rPr lang="en-US" sz="2200" dirty="0" smtClean="0">
                <a:ea typeface="+mn-ea"/>
                <a:cs typeface="+mn-cs"/>
              </a:rPr>
              <a:t>, </a:t>
            </a:r>
            <a:r>
              <a:rPr lang="en-US" sz="2200" dirty="0" err="1" smtClean="0">
                <a:ea typeface="+mn-ea"/>
                <a:cs typeface="+mn-cs"/>
              </a:rPr>
              <a:t>debera</a:t>
            </a:r>
            <a:r>
              <a:rPr lang="en-US" sz="2200" dirty="0" smtClean="0">
                <a:ea typeface="+mn-ea"/>
                <a:cs typeface="+mn-cs"/>
              </a:rPr>
              <a:t> </a:t>
            </a:r>
            <a:r>
              <a:rPr lang="en-US" sz="2200" dirty="0" err="1" smtClean="0">
                <a:ea typeface="+mn-ea"/>
                <a:cs typeface="+mn-cs"/>
              </a:rPr>
              <a:t>tambien</a:t>
            </a:r>
            <a:r>
              <a:rPr lang="en-US" sz="2200" dirty="0" smtClean="0">
                <a:ea typeface="+mn-ea"/>
                <a:cs typeface="+mn-cs"/>
              </a:rPr>
              <a:t> </a:t>
            </a:r>
            <a:r>
              <a:rPr lang="en-US" sz="2200" dirty="0" err="1" smtClean="0">
                <a:ea typeface="+mn-ea"/>
                <a:cs typeface="+mn-cs"/>
              </a:rPr>
              <a:t>comprender</a:t>
            </a:r>
            <a:r>
              <a:rPr lang="en-US" sz="2200" dirty="0" smtClean="0">
                <a:ea typeface="+mn-ea"/>
                <a:cs typeface="+mn-cs"/>
              </a:rPr>
              <a:t> los </a:t>
            </a:r>
            <a:r>
              <a:rPr lang="en-US" sz="2200" dirty="0" err="1" smtClean="0">
                <a:ea typeface="+mn-ea"/>
                <a:cs typeface="+mn-cs"/>
              </a:rPr>
              <a:t>peligros</a:t>
            </a:r>
            <a:r>
              <a:rPr lang="en-US" sz="2200" dirty="0" smtClean="0">
                <a:ea typeface="+mn-ea"/>
                <a:cs typeface="+mn-cs"/>
              </a:rPr>
              <a:t> de la </a:t>
            </a:r>
            <a:r>
              <a:rPr lang="en-US" sz="2200" dirty="0" err="1" smtClean="0">
                <a:ea typeface="+mn-ea"/>
                <a:cs typeface="+mn-cs"/>
              </a:rPr>
              <a:t>energia</a:t>
            </a:r>
            <a:r>
              <a:rPr lang="en-US" sz="2200" dirty="0" smtClean="0">
                <a:ea typeface="+mn-ea"/>
                <a:cs typeface="+mn-cs"/>
              </a:rPr>
              <a:t> y </a:t>
            </a:r>
            <a:r>
              <a:rPr lang="en-US" sz="2200" dirty="0" err="1" smtClean="0">
                <a:ea typeface="+mn-ea"/>
                <a:cs typeface="+mn-cs"/>
              </a:rPr>
              <a:t>conocer</a:t>
            </a:r>
            <a:r>
              <a:rPr lang="en-US" sz="2200" dirty="0" smtClean="0">
                <a:ea typeface="+mn-ea"/>
                <a:cs typeface="+mn-cs"/>
              </a:rPr>
              <a:t> los </a:t>
            </a:r>
            <a:r>
              <a:rPr lang="en-US" sz="2200" dirty="0" err="1" smtClean="0">
                <a:ea typeface="+mn-ea"/>
                <a:cs typeface="+mn-cs"/>
              </a:rPr>
              <a:t>metodos</a:t>
            </a:r>
            <a:r>
              <a:rPr lang="en-US" sz="2200" dirty="0" smtClean="0">
                <a:ea typeface="+mn-ea"/>
                <a:cs typeface="+mn-cs"/>
              </a:rPr>
              <a:t> </a:t>
            </a:r>
            <a:r>
              <a:rPr lang="en-US" sz="2200" dirty="0" err="1" smtClean="0">
                <a:ea typeface="+mn-ea"/>
                <a:cs typeface="+mn-cs"/>
              </a:rPr>
              <a:t>para</a:t>
            </a:r>
            <a:r>
              <a:rPr lang="en-US" sz="2200" dirty="0" smtClean="0">
                <a:ea typeface="+mn-ea"/>
                <a:cs typeface="+mn-cs"/>
              </a:rPr>
              <a:t> el control de la </a:t>
            </a:r>
            <a:r>
              <a:rPr lang="en-US" sz="2200" dirty="0" err="1" smtClean="0">
                <a:ea typeface="+mn-ea"/>
                <a:cs typeface="+mn-cs"/>
              </a:rPr>
              <a:t>energia</a:t>
            </a:r>
            <a:r>
              <a:rPr lang="en-US" sz="2200" dirty="0" smtClean="0">
                <a:ea typeface="+mn-ea"/>
                <a:cs typeface="+mn-cs"/>
              </a:rPr>
              <a:t>.</a:t>
            </a:r>
            <a:endParaRPr lang="en-US" sz="2200" dirty="0">
              <a:ea typeface="+mn-ea"/>
              <a:cs typeface="+mn-cs"/>
            </a:endParaRPr>
          </a:p>
          <a:p>
            <a:pPr marL="457200" indent="-457200" eaLnBrk="1" fontAlgn="auto" hangingPunct="1">
              <a:spcBef>
                <a:spcPts val="1600"/>
              </a:spcBef>
              <a:spcAft>
                <a:spcPts val="0"/>
              </a:spcAft>
              <a:buFont typeface="+mj-lt"/>
              <a:buAutoNum type="arabicPeriod"/>
              <a:defRPr/>
            </a:pPr>
            <a:r>
              <a:rPr lang="en-US" sz="2200" dirty="0" smtClean="0">
                <a:ea typeface="+mn-ea"/>
                <a:cs typeface="+mn-cs"/>
              </a:rPr>
              <a:t>Si la </a:t>
            </a:r>
            <a:r>
              <a:rPr lang="en-US" sz="2200" dirty="0" err="1" smtClean="0">
                <a:ea typeface="+mn-ea"/>
                <a:cs typeface="+mn-cs"/>
              </a:rPr>
              <a:t>maquina</a:t>
            </a:r>
            <a:r>
              <a:rPr lang="en-US" sz="2200" dirty="0" smtClean="0">
                <a:ea typeface="+mn-ea"/>
                <a:cs typeface="+mn-cs"/>
              </a:rPr>
              <a:t> o </a:t>
            </a:r>
            <a:r>
              <a:rPr lang="en-US" sz="2200" dirty="0" err="1" smtClean="0">
                <a:ea typeface="+mn-ea"/>
                <a:cs typeface="+mn-cs"/>
              </a:rPr>
              <a:t>equipo</a:t>
            </a:r>
            <a:r>
              <a:rPr lang="en-US" sz="2200" dirty="0" smtClean="0">
                <a:ea typeface="+mn-ea"/>
                <a:cs typeface="+mn-cs"/>
              </a:rPr>
              <a:t> </a:t>
            </a:r>
            <a:r>
              <a:rPr lang="en-US" sz="2200" dirty="0" err="1" smtClean="0">
                <a:ea typeface="+mn-ea"/>
                <a:cs typeface="+mn-cs"/>
              </a:rPr>
              <a:t>estan</a:t>
            </a:r>
            <a:r>
              <a:rPr lang="en-US" sz="2200" dirty="0" smtClean="0">
                <a:ea typeface="+mn-ea"/>
                <a:cs typeface="+mn-cs"/>
              </a:rPr>
              <a:t> </a:t>
            </a:r>
            <a:r>
              <a:rPr lang="en-US" sz="2200" dirty="0" err="1" smtClean="0">
                <a:ea typeface="+mn-ea"/>
                <a:cs typeface="+mn-cs"/>
              </a:rPr>
              <a:t>operando</a:t>
            </a:r>
            <a:r>
              <a:rPr lang="en-US" sz="2200" dirty="0" smtClean="0">
                <a:ea typeface="+mn-ea"/>
                <a:cs typeface="+mn-cs"/>
              </a:rPr>
              <a:t> , </a:t>
            </a:r>
            <a:r>
              <a:rPr lang="en-US" sz="2200" dirty="0" err="1" smtClean="0">
                <a:ea typeface="+mn-ea"/>
                <a:cs typeface="+mn-cs"/>
              </a:rPr>
              <a:t>deberan</a:t>
            </a:r>
            <a:r>
              <a:rPr lang="en-US" sz="2200" dirty="0" smtClean="0">
                <a:ea typeface="+mn-ea"/>
                <a:cs typeface="+mn-cs"/>
              </a:rPr>
              <a:t> de ser </a:t>
            </a:r>
            <a:r>
              <a:rPr lang="en-US" sz="2200" dirty="0" err="1" smtClean="0">
                <a:ea typeface="+mn-ea"/>
                <a:cs typeface="+mn-cs"/>
              </a:rPr>
              <a:t>apagados</a:t>
            </a:r>
            <a:r>
              <a:rPr lang="en-US" sz="2200" dirty="0" smtClean="0">
                <a:ea typeface="+mn-ea"/>
                <a:cs typeface="+mn-cs"/>
              </a:rPr>
              <a:t> o </a:t>
            </a:r>
            <a:r>
              <a:rPr lang="en-US" sz="2200" dirty="0" err="1" smtClean="0">
                <a:ea typeface="+mn-ea"/>
                <a:cs typeface="+mn-cs"/>
              </a:rPr>
              <a:t>desconectados</a:t>
            </a:r>
            <a:r>
              <a:rPr lang="en-US" sz="2200" dirty="0" smtClean="0">
                <a:ea typeface="+mn-ea"/>
                <a:cs typeface="+mn-cs"/>
              </a:rPr>
              <a:t> </a:t>
            </a:r>
            <a:r>
              <a:rPr lang="en-US" sz="2200" dirty="0" err="1" smtClean="0">
                <a:ea typeface="+mn-ea"/>
                <a:cs typeface="+mn-cs"/>
              </a:rPr>
              <a:t>normalmente</a:t>
            </a:r>
            <a:r>
              <a:rPr lang="en-US" sz="2200" dirty="0" smtClean="0">
                <a:ea typeface="+mn-ea"/>
                <a:cs typeface="+mn-cs"/>
              </a:rPr>
              <a:t> (</a:t>
            </a:r>
            <a:r>
              <a:rPr lang="en-US" sz="2200" dirty="0" err="1" smtClean="0">
                <a:ea typeface="+mn-ea"/>
                <a:cs typeface="+mn-cs"/>
              </a:rPr>
              <a:t>presionar</a:t>
            </a:r>
            <a:r>
              <a:rPr lang="en-US" sz="2200" dirty="0" smtClean="0">
                <a:ea typeface="+mn-ea"/>
                <a:cs typeface="+mn-cs"/>
              </a:rPr>
              <a:t> el </a:t>
            </a:r>
            <a:r>
              <a:rPr lang="en-US" sz="2200" dirty="0" err="1" smtClean="0">
                <a:ea typeface="+mn-ea"/>
                <a:cs typeface="+mn-cs"/>
              </a:rPr>
              <a:t>boton</a:t>
            </a:r>
            <a:r>
              <a:rPr lang="en-US" sz="2200" dirty="0" smtClean="0">
                <a:ea typeface="+mn-ea"/>
                <a:cs typeface="+mn-cs"/>
              </a:rPr>
              <a:t>, </a:t>
            </a:r>
            <a:r>
              <a:rPr lang="en-US" sz="2200" dirty="0" err="1" smtClean="0">
                <a:ea typeface="+mn-ea"/>
                <a:cs typeface="+mn-cs"/>
              </a:rPr>
              <a:t>abrir</a:t>
            </a:r>
            <a:r>
              <a:rPr lang="en-US" sz="2200" dirty="0" smtClean="0">
                <a:ea typeface="+mn-ea"/>
                <a:cs typeface="+mn-cs"/>
              </a:rPr>
              <a:t> el </a:t>
            </a:r>
            <a:r>
              <a:rPr lang="en-US" sz="2200" dirty="0" err="1" smtClean="0">
                <a:ea typeface="+mn-ea"/>
                <a:cs typeface="+mn-cs"/>
              </a:rPr>
              <a:t>interruptor</a:t>
            </a:r>
            <a:r>
              <a:rPr lang="en-US" sz="2200" dirty="0" smtClean="0">
                <a:ea typeface="+mn-ea"/>
                <a:cs typeface="+mn-cs"/>
              </a:rPr>
              <a:t>, </a:t>
            </a:r>
            <a:r>
              <a:rPr lang="en-US" sz="2200" dirty="0" err="1" smtClean="0">
                <a:ea typeface="+mn-ea"/>
                <a:cs typeface="+mn-cs"/>
              </a:rPr>
              <a:t>cierre</a:t>
            </a:r>
            <a:r>
              <a:rPr lang="en-US" sz="2200" dirty="0" smtClean="0">
                <a:ea typeface="+mn-ea"/>
                <a:cs typeface="+mn-cs"/>
              </a:rPr>
              <a:t> de </a:t>
            </a:r>
            <a:r>
              <a:rPr lang="en-US" sz="2200" dirty="0" err="1" smtClean="0">
                <a:ea typeface="+mn-ea"/>
                <a:cs typeface="+mn-cs"/>
              </a:rPr>
              <a:t>valvula</a:t>
            </a:r>
            <a:r>
              <a:rPr lang="en-US" sz="2200" dirty="0" smtClean="0">
                <a:ea typeface="+mn-ea"/>
                <a:cs typeface="+mn-cs"/>
              </a:rPr>
              <a:t>, </a:t>
            </a:r>
            <a:r>
              <a:rPr lang="en-US" sz="2200" dirty="0">
                <a:ea typeface="+mn-ea"/>
                <a:cs typeface="+mn-cs"/>
              </a:rPr>
              <a:t>etc.). </a:t>
            </a:r>
            <a:endParaRPr lang="en-US" dirty="0" smtClean="0">
              <a:ea typeface="+mn-ea"/>
              <a:cs typeface="+mn-cs"/>
            </a:endParaRPr>
          </a:p>
          <a:p>
            <a:pPr marL="914400" lvl="2" indent="0" eaLnBrk="1" fontAlgn="auto" hangingPunct="1">
              <a:spcAft>
                <a:spcPts val="0"/>
              </a:spcAft>
              <a:buFont typeface="Arial" panose="020B0604020202020204" pitchFamily="34" charset="0"/>
              <a:buNone/>
              <a:defRPr/>
            </a:pPr>
            <a:endParaRPr lang="en-US" dirty="0" smtClean="0">
              <a:ea typeface="+mn-ea"/>
            </a:endParaRPr>
          </a:p>
          <a:p>
            <a:pPr marL="914400" lvl="2" indent="0" eaLnBrk="1" fontAlgn="auto" hangingPunct="1">
              <a:spcAft>
                <a:spcPts val="0"/>
              </a:spcAft>
              <a:buFont typeface="Arial" panose="020B0604020202020204" pitchFamily="34" charset="0"/>
              <a:buNone/>
              <a:defRPr/>
            </a:pPr>
            <a:endParaRPr lang="en-US" dirty="0" smtClean="0">
              <a:ea typeface="+mn-ea"/>
            </a:endParaRPr>
          </a:p>
          <a:p>
            <a:pPr marL="914400" lvl="2" indent="0" algn="r" eaLnBrk="1" fontAlgn="auto" hangingPunct="1">
              <a:spcAft>
                <a:spcPts val="0"/>
              </a:spcAft>
              <a:buFont typeface="Arial" panose="020B0604020202020204" pitchFamily="34" charset="0"/>
              <a:buNone/>
              <a:defRPr/>
            </a:pPr>
            <a:r>
              <a:rPr lang="en-US" sz="1500" i="1" dirty="0" smtClean="0">
                <a:ea typeface="+mn-ea"/>
              </a:rPr>
              <a:t>Continues on slide 12…</a:t>
            </a: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El </a:t>
            </a:r>
            <a:r>
              <a:rPr lang="en-US" dirty="0" err="1" smtClean="0">
                <a:latin typeface="Trebuchet MS" charset="0"/>
              </a:rPr>
              <a:t>precedimiento</a:t>
            </a:r>
            <a:r>
              <a:rPr lang="en-US" dirty="0" smtClean="0">
                <a:latin typeface="Trebuchet MS" charset="0"/>
              </a:rPr>
              <a:t> de </a:t>
            </a:r>
            <a:r>
              <a:rPr lang="en-US" dirty="0" err="1" smtClean="0">
                <a:latin typeface="Trebuchet MS" charset="0"/>
              </a:rPr>
              <a:t>bloqueado</a:t>
            </a:r>
            <a:r>
              <a:rPr lang="en-US" dirty="0" smtClean="0">
                <a:latin typeface="Trebuchet MS" charset="0"/>
              </a:rPr>
              <a:t> y </a:t>
            </a:r>
            <a:r>
              <a:rPr lang="en-US" dirty="0" err="1" smtClean="0">
                <a:latin typeface="Trebuchet MS" charset="0"/>
              </a:rPr>
              <a:t>etiquetado</a:t>
            </a:r>
            <a:endParaRPr lang="en-US" dirty="0">
              <a:latin typeface="Trebuchet MS" charset="0"/>
            </a:endParaRPr>
          </a:p>
        </p:txBody>
      </p:sp>
      <p:sp>
        <p:nvSpPr>
          <p:cNvPr id="8195" name="Rectangle 3"/>
          <p:cNvSpPr>
            <a:spLocks noGrp="1" noChangeArrowheads="1"/>
          </p:cNvSpPr>
          <p:nvPr>
            <p:ph type="body" idx="1"/>
          </p:nvPr>
        </p:nvSpPr>
        <p:spPr>
          <a:xfrm>
            <a:off x="614363" y="2351088"/>
            <a:ext cx="9809162" cy="4149725"/>
          </a:xfrm>
        </p:spPr>
        <p:txBody>
          <a:bodyPr rtlCol="0">
            <a:normAutofit fontScale="85000" lnSpcReduction="20000"/>
          </a:bodyPr>
          <a:lstStyle/>
          <a:p>
            <a:pPr marL="457200" indent="-457200" eaLnBrk="1" fontAlgn="auto" hangingPunct="1">
              <a:spcBef>
                <a:spcPts val="2200"/>
              </a:spcBef>
              <a:spcAft>
                <a:spcPts val="0"/>
              </a:spcAft>
              <a:buNone/>
              <a:defRPr/>
            </a:pPr>
            <a:r>
              <a:rPr lang="en-US" dirty="0" smtClean="0">
                <a:ea typeface="+mn-ea"/>
                <a:cs typeface="+mn-cs"/>
              </a:rPr>
              <a:t>4.	</a:t>
            </a:r>
            <a:r>
              <a:rPr lang="en-US" dirty="0" err="1" smtClean="0">
                <a:ea typeface="+mn-ea"/>
                <a:cs typeface="+mn-cs"/>
              </a:rPr>
              <a:t>Desactivar</a:t>
            </a:r>
            <a:r>
              <a:rPr lang="en-US" dirty="0" smtClean="0">
                <a:ea typeface="+mn-ea"/>
                <a:cs typeface="+mn-cs"/>
              </a:rPr>
              <a:t> la </a:t>
            </a:r>
            <a:r>
              <a:rPr lang="en-US" dirty="0" err="1" smtClean="0">
                <a:ea typeface="+mn-ea"/>
                <a:cs typeface="+mn-cs"/>
              </a:rPr>
              <a:t>energia</a:t>
            </a:r>
            <a:r>
              <a:rPr lang="en-US" dirty="0" smtClean="0">
                <a:ea typeface="+mn-ea"/>
                <a:cs typeface="+mn-cs"/>
              </a:rPr>
              <a:t> con </a:t>
            </a:r>
            <a:r>
              <a:rPr lang="en-US" dirty="0" err="1" smtClean="0">
                <a:ea typeface="+mn-ea"/>
                <a:cs typeface="+mn-cs"/>
              </a:rPr>
              <a:t>dispositivo</a:t>
            </a:r>
            <a:r>
              <a:rPr lang="en-US" dirty="0" smtClean="0">
                <a:ea typeface="+mn-ea"/>
                <a:cs typeface="+mn-cs"/>
              </a:rPr>
              <a:t> de </a:t>
            </a:r>
            <a:r>
              <a:rPr lang="en-US" dirty="0" err="1" smtClean="0">
                <a:ea typeface="+mn-ea"/>
                <a:cs typeface="+mn-cs"/>
              </a:rPr>
              <a:t>desconexion</a:t>
            </a:r>
            <a:r>
              <a:rPr lang="en-US" dirty="0" smtClean="0">
                <a:ea typeface="+mn-ea"/>
                <a:cs typeface="+mn-cs"/>
              </a:rPr>
              <a:t> </a:t>
            </a:r>
            <a:r>
              <a:rPr lang="en-US" dirty="0" err="1" smtClean="0">
                <a:ea typeface="+mn-ea"/>
                <a:cs typeface="+mn-cs"/>
              </a:rPr>
              <a:t>para</a:t>
            </a:r>
            <a:r>
              <a:rPr lang="en-US" dirty="0" smtClean="0">
                <a:ea typeface="+mn-ea"/>
                <a:cs typeface="+mn-cs"/>
              </a:rPr>
              <a:t> </a:t>
            </a:r>
            <a:r>
              <a:rPr lang="en-US" dirty="0" err="1" smtClean="0">
                <a:ea typeface="+mn-ea"/>
                <a:cs typeface="+mn-cs"/>
              </a:rPr>
              <a:t>que</a:t>
            </a:r>
            <a:r>
              <a:rPr lang="en-US" dirty="0" smtClean="0">
                <a:ea typeface="+mn-ea"/>
                <a:cs typeface="+mn-cs"/>
              </a:rPr>
              <a:t> la </a:t>
            </a:r>
            <a:r>
              <a:rPr lang="en-US" dirty="0" err="1" smtClean="0">
                <a:ea typeface="+mn-ea"/>
                <a:cs typeface="+mn-cs"/>
              </a:rPr>
              <a:t>maquina</a:t>
            </a:r>
            <a:r>
              <a:rPr lang="en-US" dirty="0" smtClean="0">
                <a:ea typeface="+mn-ea"/>
                <a:cs typeface="+mn-cs"/>
              </a:rPr>
              <a:t> o el </a:t>
            </a:r>
            <a:r>
              <a:rPr lang="en-US" dirty="0" err="1" smtClean="0">
                <a:ea typeface="+mn-ea"/>
                <a:cs typeface="+mn-cs"/>
              </a:rPr>
              <a:t>equipo</a:t>
            </a:r>
            <a:r>
              <a:rPr lang="en-US" dirty="0" smtClean="0">
                <a:ea typeface="+mn-ea"/>
                <a:cs typeface="+mn-cs"/>
              </a:rPr>
              <a:t> </a:t>
            </a:r>
            <a:r>
              <a:rPr lang="en-US" dirty="0" err="1" smtClean="0">
                <a:ea typeface="+mn-ea"/>
                <a:cs typeface="+mn-cs"/>
              </a:rPr>
              <a:t>este</a:t>
            </a:r>
            <a:r>
              <a:rPr lang="en-US" dirty="0" smtClean="0">
                <a:ea typeface="+mn-ea"/>
                <a:cs typeface="+mn-cs"/>
              </a:rPr>
              <a:t> </a:t>
            </a:r>
            <a:r>
              <a:rPr lang="en-US" dirty="0" err="1" smtClean="0">
                <a:ea typeface="+mn-ea"/>
                <a:cs typeface="+mn-cs"/>
              </a:rPr>
              <a:t>aislado</a:t>
            </a:r>
            <a:r>
              <a:rPr lang="en-US" dirty="0" smtClean="0">
                <a:ea typeface="+mn-ea"/>
                <a:cs typeface="+mn-cs"/>
              </a:rPr>
              <a:t> de la </a:t>
            </a:r>
            <a:r>
              <a:rPr lang="en-US" dirty="0" err="1" smtClean="0">
                <a:ea typeface="+mn-ea"/>
                <a:cs typeface="+mn-cs"/>
              </a:rPr>
              <a:t>fuente</a:t>
            </a:r>
            <a:r>
              <a:rPr lang="en-US" dirty="0" smtClean="0">
                <a:ea typeface="+mn-ea"/>
                <a:cs typeface="+mn-cs"/>
              </a:rPr>
              <a:t> de </a:t>
            </a:r>
            <a:r>
              <a:rPr lang="en-US" dirty="0" err="1" smtClean="0">
                <a:ea typeface="+mn-ea"/>
                <a:cs typeface="+mn-cs"/>
              </a:rPr>
              <a:t>energia</a:t>
            </a:r>
            <a:r>
              <a:rPr lang="en-US" dirty="0" smtClean="0">
                <a:ea typeface="+mn-ea"/>
                <a:cs typeface="+mn-cs"/>
              </a:rPr>
              <a:t>.</a:t>
            </a:r>
            <a:r>
              <a:rPr lang="en-US" dirty="0">
                <a:ea typeface="+mn-ea"/>
                <a:cs typeface="+mn-cs"/>
              </a:rPr>
              <a:t>  </a:t>
            </a:r>
            <a:endParaRPr lang="en-US" dirty="0" smtClean="0">
              <a:ea typeface="+mn-ea"/>
              <a:cs typeface="+mn-cs"/>
            </a:endParaRPr>
          </a:p>
          <a:p>
            <a:pPr marL="457200" indent="-457200" eaLnBrk="1" fontAlgn="auto" hangingPunct="1">
              <a:spcBef>
                <a:spcPts val="2200"/>
              </a:spcBef>
              <a:spcAft>
                <a:spcPts val="0"/>
              </a:spcAft>
              <a:buFont typeface="+mj-lt"/>
              <a:buAutoNum type="arabicPeriod" startAt="5"/>
              <a:defRPr/>
            </a:pPr>
            <a:r>
              <a:rPr lang="en-US" dirty="0" err="1" smtClean="0">
                <a:ea typeface="+mn-ea"/>
                <a:cs typeface="+mn-cs"/>
              </a:rPr>
              <a:t>Bloquear</a:t>
            </a:r>
            <a:r>
              <a:rPr lang="en-US" dirty="0" smtClean="0">
                <a:ea typeface="+mn-ea"/>
                <a:cs typeface="+mn-cs"/>
              </a:rPr>
              <a:t> el </a:t>
            </a:r>
            <a:r>
              <a:rPr lang="en-US" dirty="0" err="1" smtClean="0">
                <a:ea typeface="+mn-ea"/>
                <a:cs typeface="+mn-cs"/>
              </a:rPr>
              <a:t>dispositivo</a:t>
            </a:r>
            <a:r>
              <a:rPr lang="en-US" dirty="0" smtClean="0">
                <a:ea typeface="+mn-ea"/>
                <a:cs typeface="+mn-cs"/>
              </a:rPr>
              <a:t> de </a:t>
            </a:r>
            <a:r>
              <a:rPr lang="en-US" dirty="0" err="1" smtClean="0">
                <a:ea typeface="+mn-ea"/>
                <a:cs typeface="+mn-cs"/>
              </a:rPr>
              <a:t>aislamiento</a:t>
            </a:r>
            <a:r>
              <a:rPr lang="en-US" dirty="0" smtClean="0">
                <a:ea typeface="+mn-ea"/>
                <a:cs typeface="+mn-cs"/>
              </a:rPr>
              <a:t> de </a:t>
            </a:r>
            <a:r>
              <a:rPr lang="en-US" dirty="0" err="1" smtClean="0">
                <a:ea typeface="+mn-ea"/>
                <a:cs typeface="+mn-cs"/>
              </a:rPr>
              <a:t>energia</a:t>
            </a:r>
            <a:r>
              <a:rPr lang="en-US" dirty="0" smtClean="0">
                <a:ea typeface="+mn-ea"/>
                <a:cs typeface="+mn-cs"/>
              </a:rPr>
              <a:t> con </a:t>
            </a:r>
            <a:r>
              <a:rPr lang="en-US" dirty="0" err="1" smtClean="0">
                <a:ea typeface="+mn-ea"/>
                <a:cs typeface="+mn-cs"/>
              </a:rPr>
              <a:t>cerradura</a:t>
            </a:r>
            <a:r>
              <a:rPr lang="en-US" dirty="0" smtClean="0">
                <a:ea typeface="+mn-ea"/>
                <a:cs typeface="+mn-cs"/>
              </a:rPr>
              <a:t> </a:t>
            </a:r>
            <a:r>
              <a:rPr lang="en-US" dirty="0" err="1" smtClean="0">
                <a:ea typeface="+mn-ea"/>
                <a:cs typeface="+mn-cs"/>
              </a:rPr>
              <a:t>asignada</a:t>
            </a:r>
            <a:r>
              <a:rPr lang="en-US" dirty="0" smtClean="0">
                <a:ea typeface="+mn-ea"/>
                <a:cs typeface="+mn-cs"/>
              </a:rPr>
              <a:t> </a:t>
            </a:r>
            <a:r>
              <a:rPr lang="en-US" dirty="0" err="1" smtClean="0">
                <a:ea typeface="+mn-ea"/>
                <a:cs typeface="+mn-cs"/>
              </a:rPr>
              <a:t>individualmente</a:t>
            </a:r>
            <a:r>
              <a:rPr lang="en-US" dirty="0" smtClean="0">
                <a:ea typeface="+mn-ea"/>
                <a:cs typeface="+mn-cs"/>
              </a:rPr>
              <a:t>.</a:t>
            </a:r>
            <a:r>
              <a:rPr lang="en-US" dirty="0">
                <a:ea typeface="+mn-ea"/>
                <a:cs typeface="+mn-cs"/>
              </a:rPr>
              <a:t> </a:t>
            </a:r>
          </a:p>
          <a:p>
            <a:pPr marL="457200" indent="-457200" eaLnBrk="1" fontAlgn="auto" hangingPunct="1">
              <a:spcBef>
                <a:spcPts val="2200"/>
              </a:spcBef>
              <a:spcAft>
                <a:spcPts val="0"/>
              </a:spcAft>
              <a:buFont typeface="+mj-lt"/>
              <a:buAutoNum type="arabicPeriod" startAt="5"/>
              <a:defRPr/>
            </a:pPr>
            <a:r>
              <a:rPr lang="en-US" dirty="0" err="1" smtClean="0">
                <a:ea typeface="+mn-ea"/>
                <a:cs typeface="+mn-cs"/>
              </a:rPr>
              <a:t>Energia</a:t>
            </a:r>
            <a:r>
              <a:rPr lang="en-US" dirty="0" smtClean="0">
                <a:ea typeface="+mn-ea"/>
                <a:cs typeface="+mn-cs"/>
              </a:rPr>
              <a:t> </a:t>
            </a:r>
            <a:r>
              <a:rPr lang="en-US" dirty="0" err="1" smtClean="0">
                <a:ea typeface="+mn-ea"/>
                <a:cs typeface="+mn-cs"/>
              </a:rPr>
              <a:t>almacenada</a:t>
            </a:r>
            <a:r>
              <a:rPr lang="en-US" dirty="0" smtClean="0">
                <a:ea typeface="+mn-ea"/>
                <a:cs typeface="+mn-cs"/>
              </a:rPr>
              <a:t> o residual (</a:t>
            </a:r>
            <a:r>
              <a:rPr lang="en-US" dirty="0" err="1" smtClean="0">
                <a:ea typeface="+mn-ea"/>
                <a:cs typeface="+mn-cs"/>
              </a:rPr>
              <a:t>como</a:t>
            </a:r>
            <a:r>
              <a:rPr lang="en-US" dirty="0" smtClean="0">
                <a:ea typeface="+mn-ea"/>
                <a:cs typeface="+mn-cs"/>
              </a:rPr>
              <a:t> en </a:t>
            </a:r>
            <a:r>
              <a:rPr lang="en-US" dirty="0" err="1" smtClean="0">
                <a:ea typeface="+mn-ea"/>
                <a:cs typeface="+mn-cs"/>
              </a:rPr>
              <a:t>condensadores</a:t>
            </a:r>
            <a:r>
              <a:rPr lang="en-US" dirty="0" smtClean="0">
                <a:ea typeface="+mn-ea"/>
                <a:cs typeface="+mn-cs"/>
              </a:rPr>
              <a:t>, </a:t>
            </a:r>
            <a:r>
              <a:rPr lang="en-US" dirty="0" err="1" smtClean="0">
                <a:ea typeface="+mn-ea"/>
                <a:cs typeface="+mn-cs"/>
              </a:rPr>
              <a:t>resortes</a:t>
            </a:r>
            <a:r>
              <a:rPr lang="en-US" dirty="0" smtClean="0">
                <a:ea typeface="+mn-ea"/>
                <a:cs typeface="+mn-cs"/>
              </a:rPr>
              <a:t>, </a:t>
            </a:r>
            <a:r>
              <a:rPr lang="en-US" dirty="0" err="1" smtClean="0">
                <a:ea typeface="+mn-ea"/>
                <a:cs typeface="+mn-cs"/>
              </a:rPr>
              <a:t>elevadores</a:t>
            </a:r>
            <a:r>
              <a:rPr lang="en-US" dirty="0" smtClean="0">
                <a:ea typeface="+mn-ea"/>
                <a:cs typeface="+mn-cs"/>
              </a:rPr>
              <a:t>, </a:t>
            </a:r>
            <a:r>
              <a:rPr lang="en-US" dirty="0" err="1" smtClean="0">
                <a:ea typeface="+mn-ea"/>
                <a:cs typeface="+mn-cs"/>
              </a:rPr>
              <a:t>volantes</a:t>
            </a:r>
            <a:r>
              <a:rPr lang="en-US" dirty="0" smtClean="0">
                <a:ea typeface="+mn-ea"/>
                <a:cs typeface="+mn-cs"/>
              </a:rPr>
              <a:t> </a:t>
            </a:r>
            <a:r>
              <a:rPr lang="en-US" dirty="0" err="1" smtClean="0">
                <a:ea typeface="+mn-ea"/>
                <a:cs typeface="+mn-cs"/>
              </a:rPr>
              <a:t>giratorios</a:t>
            </a:r>
            <a:r>
              <a:rPr lang="en-US" dirty="0" smtClean="0">
                <a:ea typeface="+mn-ea"/>
                <a:cs typeface="+mn-cs"/>
              </a:rPr>
              <a:t>, </a:t>
            </a:r>
            <a:r>
              <a:rPr lang="en-US" dirty="0" err="1" smtClean="0">
                <a:ea typeface="+mn-ea"/>
                <a:cs typeface="+mn-cs"/>
              </a:rPr>
              <a:t>sistemas</a:t>
            </a:r>
            <a:r>
              <a:rPr lang="en-US" dirty="0" smtClean="0">
                <a:ea typeface="+mn-ea"/>
                <a:cs typeface="+mn-cs"/>
              </a:rPr>
              <a:t> </a:t>
            </a:r>
            <a:r>
              <a:rPr lang="en-US" dirty="0" err="1" smtClean="0">
                <a:ea typeface="+mn-ea"/>
                <a:cs typeface="+mn-cs"/>
              </a:rPr>
              <a:t>hidraulicos</a:t>
            </a:r>
            <a:r>
              <a:rPr lang="en-US" dirty="0" smtClean="0">
                <a:ea typeface="+mn-ea"/>
                <a:cs typeface="+mn-cs"/>
              </a:rPr>
              <a:t> y </a:t>
            </a:r>
            <a:r>
              <a:rPr lang="en-US" dirty="0" err="1" smtClean="0">
                <a:ea typeface="+mn-ea"/>
                <a:cs typeface="+mn-cs"/>
              </a:rPr>
              <a:t>aire</a:t>
            </a:r>
            <a:r>
              <a:rPr lang="en-US" dirty="0" smtClean="0">
                <a:ea typeface="+mn-ea"/>
                <a:cs typeface="+mn-cs"/>
              </a:rPr>
              <a:t>, gas, vapor, o </a:t>
            </a:r>
            <a:r>
              <a:rPr lang="en-US" dirty="0" err="1" smtClean="0">
                <a:ea typeface="+mn-ea"/>
                <a:cs typeface="+mn-cs"/>
              </a:rPr>
              <a:t>presion</a:t>
            </a:r>
            <a:r>
              <a:rPr lang="en-US" dirty="0" smtClean="0">
                <a:ea typeface="+mn-ea"/>
                <a:cs typeface="+mn-cs"/>
              </a:rPr>
              <a:t> de </a:t>
            </a:r>
            <a:r>
              <a:rPr lang="en-US" dirty="0" err="1" smtClean="0">
                <a:ea typeface="+mn-ea"/>
                <a:cs typeface="+mn-cs"/>
              </a:rPr>
              <a:t>agua</a:t>
            </a:r>
            <a:r>
              <a:rPr lang="en-US" dirty="0" smtClean="0">
                <a:ea typeface="+mn-ea"/>
                <a:cs typeface="+mn-cs"/>
              </a:rPr>
              <a:t>, etc) </a:t>
            </a:r>
            <a:r>
              <a:rPr lang="en-US" dirty="0" err="1" smtClean="0">
                <a:ea typeface="+mn-ea"/>
                <a:cs typeface="+mn-cs"/>
              </a:rPr>
              <a:t>deben</a:t>
            </a:r>
            <a:r>
              <a:rPr lang="en-US" dirty="0" smtClean="0">
                <a:ea typeface="+mn-ea"/>
                <a:cs typeface="+mn-cs"/>
              </a:rPr>
              <a:t> ser </a:t>
            </a:r>
            <a:r>
              <a:rPr lang="en-US" dirty="0" err="1" smtClean="0">
                <a:ea typeface="+mn-ea"/>
                <a:cs typeface="+mn-cs"/>
              </a:rPr>
              <a:t>disipados</a:t>
            </a:r>
            <a:r>
              <a:rPr lang="en-US" dirty="0" smtClean="0">
                <a:ea typeface="+mn-ea"/>
                <a:cs typeface="+mn-cs"/>
              </a:rPr>
              <a:t> o </a:t>
            </a:r>
            <a:r>
              <a:rPr lang="en-US" dirty="0" err="1" smtClean="0">
                <a:ea typeface="+mn-ea"/>
                <a:cs typeface="+mn-cs"/>
              </a:rPr>
              <a:t>refrenados</a:t>
            </a:r>
            <a:r>
              <a:rPr lang="en-US" dirty="0" smtClean="0">
                <a:ea typeface="+mn-ea"/>
                <a:cs typeface="+mn-cs"/>
              </a:rPr>
              <a:t> </a:t>
            </a:r>
            <a:r>
              <a:rPr lang="en-US" dirty="0" err="1" smtClean="0">
                <a:ea typeface="+mn-ea"/>
                <a:cs typeface="+mn-cs"/>
              </a:rPr>
              <a:t>por</a:t>
            </a:r>
            <a:r>
              <a:rPr lang="en-US" dirty="0" smtClean="0">
                <a:ea typeface="+mn-ea"/>
                <a:cs typeface="+mn-cs"/>
              </a:rPr>
              <a:t> los </a:t>
            </a:r>
            <a:r>
              <a:rPr lang="en-US" dirty="0" err="1" smtClean="0">
                <a:ea typeface="+mn-ea"/>
                <a:cs typeface="+mn-cs"/>
              </a:rPr>
              <a:t>metodos</a:t>
            </a:r>
            <a:r>
              <a:rPr lang="en-US" dirty="0" smtClean="0">
                <a:ea typeface="+mn-ea"/>
                <a:cs typeface="+mn-cs"/>
              </a:rPr>
              <a:t> </a:t>
            </a:r>
            <a:r>
              <a:rPr lang="en-US" dirty="0" err="1" smtClean="0">
                <a:ea typeface="+mn-ea"/>
                <a:cs typeface="+mn-cs"/>
              </a:rPr>
              <a:t>puestos</a:t>
            </a:r>
            <a:r>
              <a:rPr lang="en-US" dirty="0" smtClean="0">
                <a:ea typeface="+mn-ea"/>
                <a:cs typeface="+mn-cs"/>
              </a:rPr>
              <a:t>.</a:t>
            </a:r>
            <a:endParaRPr lang="en-US" dirty="0">
              <a:ea typeface="+mn-ea"/>
              <a:cs typeface="+mn-cs"/>
            </a:endParaRPr>
          </a:p>
          <a:p>
            <a:pPr marL="457200" indent="-457200" eaLnBrk="1" fontAlgn="auto" hangingPunct="1">
              <a:spcBef>
                <a:spcPts val="2200"/>
              </a:spcBef>
              <a:spcAft>
                <a:spcPts val="0"/>
              </a:spcAft>
              <a:buFont typeface="+mj-lt"/>
              <a:buAutoNum type="arabicPeriod" startAt="5"/>
              <a:defRPr/>
            </a:pPr>
            <a:r>
              <a:rPr lang="en-US" dirty="0" err="1" smtClean="0">
                <a:ea typeface="+mn-ea"/>
                <a:cs typeface="+mn-cs"/>
              </a:rPr>
              <a:t>Asegura</a:t>
            </a:r>
            <a:r>
              <a:rPr lang="en-US" dirty="0" smtClean="0">
                <a:ea typeface="+mn-ea"/>
                <a:cs typeface="+mn-cs"/>
              </a:rPr>
              <a:t> </a:t>
            </a:r>
            <a:r>
              <a:rPr lang="en-US" dirty="0" err="1" smtClean="0">
                <a:ea typeface="+mn-ea"/>
                <a:cs typeface="+mn-cs"/>
              </a:rPr>
              <a:t>que</a:t>
            </a:r>
            <a:r>
              <a:rPr lang="en-US" dirty="0" smtClean="0">
                <a:ea typeface="+mn-ea"/>
                <a:cs typeface="+mn-cs"/>
              </a:rPr>
              <a:t> el </a:t>
            </a:r>
            <a:r>
              <a:rPr lang="en-US" dirty="0" err="1" smtClean="0">
                <a:ea typeface="+mn-ea"/>
                <a:cs typeface="+mn-cs"/>
              </a:rPr>
              <a:t>equipo</a:t>
            </a:r>
            <a:r>
              <a:rPr lang="en-US" dirty="0" smtClean="0">
                <a:ea typeface="+mn-ea"/>
                <a:cs typeface="+mn-cs"/>
              </a:rPr>
              <a:t> </a:t>
            </a:r>
            <a:r>
              <a:rPr lang="en-US" dirty="0" err="1" smtClean="0">
                <a:ea typeface="+mn-ea"/>
                <a:cs typeface="+mn-cs"/>
              </a:rPr>
              <a:t>este</a:t>
            </a:r>
            <a:r>
              <a:rPr lang="en-US" dirty="0" smtClean="0">
                <a:ea typeface="+mn-ea"/>
                <a:cs typeface="+mn-cs"/>
              </a:rPr>
              <a:t> </a:t>
            </a:r>
            <a:r>
              <a:rPr lang="en-US" dirty="0" err="1" smtClean="0">
                <a:ea typeface="+mn-ea"/>
                <a:cs typeface="+mn-cs"/>
              </a:rPr>
              <a:t>desconectado</a:t>
            </a:r>
            <a:r>
              <a:rPr lang="en-US" dirty="0" smtClean="0">
                <a:ea typeface="+mn-ea"/>
                <a:cs typeface="+mn-cs"/>
              </a:rPr>
              <a:t> </a:t>
            </a:r>
            <a:r>
              <a:rPr lang="en-US" dirty="0" err="1" smtClean="0">
                <a:ea typeface="+mn-ea"/>
                <a:cs typeface="+mn-cs"/>
              </a:rPr>
              <a:t>primero</a:t>
            </a:r>
            <a:r>
              <a:rPr lang="en-US" dirty="0" smtClean="0">
                <a:ea typeface="+mn-ea"/>
                <a:cs typeface="+mn-cs"/>
              </a:rPr>
              <a:t> </a:t>
            </a:r>
            <a:r>
              <a:rPr lang="en-US" dirty="0" err="1" smtClean="0">
                <a:ea typeface="+mn-ea"/>
                <a:cs typeface="+mn-cs"/>
              </a:rPr>
              <a:t>revisando</a:t>
            </a:r>
            <a:r>
              <a:rPr lang="en-US" dirty="0" smtClean="0">
                <a:ea typeface="+mn-ea"/>
                <a:cs typeface="+mn-cs"/>
              </a:rPr>
              <a:t> </a:t>
            </a:r>
            <a:r>
              <a:rPr lang="en-US" dirty="0" err="1" smtClean="0">
                <a:ea typeface="+mn-ea"/>
                <a:cs typeface="+mn-cs"/>
              </a:rPr>
              <a:t>que</a:t>
            </a:r>
            <a:r>
              <a:rPr lang="en-US" dirty="0" smtClean="0">
                <a:ea typeface="+mn-ea"/>
                <a:cs typeface="+mn-cs"/>
              </a:rPr>
              <a:t> personal no </a:t>
            </a:r>
            <a:r>
              <a:rPr lang="en-US" dirty="0" err="1" smtClean="0">
                <a:ea typeface="+mn-ea"/>
                <a:cs typeface="+mn-cs"/>
              </a:rPr>
              <a:t>este</a:t>
            </a:r>
            <a:r>
              <a:rPr lang="en-US" dirty="0" smtClean="0">
                <a:ea typeface="+mn-ea"/>
                <a:cs typeface="+mn-cs"/>
              </a:rPr>
              <a:t> </a:t>
            </a:r>
            <a:r>
              <a:rPr lang="en-US" dirty="0" err="1" smtClean="0">
                <a:ea typeface="+mn-ea"/>
                <a:cs typeface="+mn-cs"/>
              </a:rPr>
              <a:t>expuesto</a:t>
            </a:r>
            <a:r>
              <a:rPr lang="en-US" dirty="0" smtClean="0">
                <a:ea typeface="+mn-ea"/>
                <a:cs typeface="+mn-cs"/>
              </a:rPr>
              <a:t> y al </a:t>
            </a:r>
            <a:r>
              <a:rPr lang="en-US" dirty="0" err="1" smtClean="0">
                <a:ea typeface="+mn-ea"/>
                <a:cs typeface="+mn-cs"/>
              </a:rPr>
              <a:t>mismo</a:t>
            </a:r>
            <a:r>
              <a:rPr lang="en-US" dirty="0" smtClean="0">
                <a:ea typeface="+mn-ea"/>
                <a:cs typeface="+mn-cs"/>
              </a:rPr>
              <a:t> </a:t>
            </a:r>
            <a:r>
              <a:rPr lang="en-US" dirty="0" err="1" smtClean="0">
                <a:ea typeface="+mn-ea"/>
                <a:cs typeface="+mn-cs"/>
              </a:rPr>
              <a:t>tiempo</a:t>
            </a:r>
            <a:r>
              <a:rPr lang="en-US" dirty="0" smtClean="0">
                <a:ea typeface="+mn-ea"/>
                <a:cs typeface="+mn-cs"/>
              </a:rPr>
              <a:t> </a:t>
            </a:r>
            <a:r>
              <a:rPr lang="en-US" dirty="0" err="1" smtClean="0">
                <a:ea typeface="+mn-ea"/>
                <a:cs typeface="+mn-cs"/>
              </a:rPr>
              <a:t>comprobar</a:t>
            </a:r>
            <a:r>
              <a:rPr lang="en-US" dirty="0" smtClean="0">
                <a:ea typeface="+mn-ea"/>
                <a:cs typeface="+mn-cs"/>
              </a:rPr>
              <a:t> el </a:t>
            </a:r>
            <a:r>
              <a:rPr lang="en-US" dirty="0" err="1" smtClean="0">
                <a:ea typeface="+mn-ea"/>
                <a:cs typeface="+mn-cs"/>
              </a:rPr>
              <a:t>aislamiento</a:t>
            </a:r>
            <a:r>
              <a:rPr lang="en-US" dirty="0" smtClean="0">
                <a:ea typeface="+mn-ea"/>
                <a:cs typeface="+mn-cs"/>
              </a:rPr>
              <a:t> de el </a:t>
            </a:r>
            <a:r>
              <a:rPr lang="en-US" dirty="0" err="1" smtClean="0">
                <a:ea typeface="+mn-ea"/>
                <a:cs typeface="+mn-cs"/>
              </a:rPr>
              <a:t>equipo</a:t>
            </a:r>
            <a:r>
              <a:rPr lang="en-US" dirty="0" smtClean="0">
                <a:ea typeface="+mn-ea"/>
                <a:cs typeface="+mn-cs"/>
              </a:rPr>
              <a:t> </a:t>
            </a:r>
            <a:r>
              <a:rPr lang="en-US" dirty="0" err="1" smtClean="0">
                <a:ea typeface="+mn-ea"/>
                <a:cs typeface="+mn-cs"/>
              </a:rPr>
              <a:t>accionando</a:t>
            </a:r>
            <a:r>
              <a:rPr lang="en-US" dirty="0" smtClean="0">
                <a:ea typeface="+mn-ea"/>
                <a:cs typeface="+mn-cs"/>
              </a:rPr>
              <a:t> el </a:t>
            </a:r>
            <a:r>
              <a:rPr lang="en-US" dirty="0" err="1" smtClean="0">
                <a:ea typeface="+mn-ea"/>
                <a:cs typeface="+mn-cs"/>
              </a:rPr>
              <a:t>boton</a:t>
            </a:r>
            <a:r>
              <a:rPr lang="en-US" dirty="0" smtClean="0">
                <a:ea typeface="+mn-ea"/>
                <a:cs typeface="+mn-cs"/>
              </a:rPr>
              <a:t> o </a:t>
            </a:r>
            <a:r>
              <a:rPr lang="en-US" dirty="0" err="1" smtClean="0">
                <a:ea typeface="+mn-ea"/>
                <a:cs typeface="+mn-cs"/>
              </a:rPr>
              <a:t>otro</a:t>
            </a:r>
            <a:r>
              <a:rPr lang="en-US" dirty="0" smtClean="0">
                <a:ea typeface="+mn-ea"/>
                <a:cs typeface="+mn-cs"/>
              </a:rPr>
              <a:t>  control de </a:t>
            </a:r>
            <a:r>
              <a:rPr lang="en-US" dirty="0" err="1" smtClean="0">
                <a:ea typeface="+mn-ea"/>
                <a:cs typeface="+mn-cs"/>
              </a:rPr>
              <a:t>funcionamiento</a:t>
            </a:r>
            <a:r>
              <a:rPr lang="en-US" dirty="0" smtClean="0">
                <a:ea typeface="+mn-ea"/>
                <a:cs typeface="+mn-cs"/>
              </a:rPr>
              <a:t> normal o </a:t>
            </a:r>
            <a:r>
              <a:rPr lang="en-US" dirty="0" err="1" smtClean="0">
                <a:ea typeface="+mn-ea"/>
                <a:cs typeface="+mn-cs"/>
              </a:rPr>
              <a:t>poniendo</a:t>
            </a:r>
            <a:r>
              <a:rPr lang="en-US" dirty="0" smtClean="0">
                <a:ea typeface="+mn-ea"/>
                <a:cs typeface="+mn-cs"/>
              </a:rPr>
              <a:t> en </a:t>
            </a:r>
            <a:r>
              <a:rPr lang="en-US" dirty="0" err="1" smtClean="0">
                <a:ea typeface="+mn-ea"/>
                <a:cs typeface="+mn-cs"/>
              </a:rPr>
              <a:t>prueba</a:t>
            </a:r>
            <a:r>
              <a:rPr lang="en-US" dirty="0" smtClean="0">
                <a:ea typeface="+mn-ea"/>
                <a:cs typeface="+mn-cs"/>
              </a:rPr>
              <a:t> </a:t>
            </a:r>
            <a:r>
              <a:rPr lang="en-US" dirty="0" err="1" smtClean="0">
                <a:ea typeface="+mn-ea"/>
                <a:cs typeface="+mn-cs"/>
              </a:rPr>
              <a:t>que</a:t>
            </a:r>
            <a:r>
              <a:rPr lang="en-US" dirty="0" smtClean="0">
                <a:ea typeface="+mn-ea"/>
                <a:cs typeface="+mn-cs"/>
              </a:rPr>
              <a:t> el </a:t>
            </a:r>
            <a:r>
              <a:rPr lang="en-US" dirty="0" err="1" smtClean="0">
                <a:ea typeface="+mn-ea"/>
                <a:cs typeface="+mn-cs"/>
              </a:rPr>
              <a:t>equipo</a:t>
            </a:r>
            <a:r>
              <a:rPr lang="en-US" dirty="0" smtClean="0">
                <a:ea typeface="+mn-ea"/>
                <a:cs typeface="+mn-cs"/>
              </a:rPr>
              <a:t> no </a:t>
            </a:r>
            <a:r>
              <a:rPr lang="en-US" dirty="0" err="1" smtClean="0">
                <a:ea typeface="+mn-ea"/>
                <a:cs typeface="+mn-cs"/>
              </a:rPr>
              <a:t>funcionara</a:t>
            </a:r>
            <a:r>
              <a:rPr lang="en-US" dirty="0" smtClean="0">
                <a:ea typeface="+mn-ea"/>
                <a:cs typeface="+mn-cs"/>
              </a:rPr>
              <a:t>. </a:t>
            </a:r>
            <a:r>
              <a:rPr lang="en-US" dirty="0">
                <a:ea typeface="+mn-ea"/>
                <a:cs typeface="+mn-cs"/>
              </a:rPr>
              <a:t> </a:t>
            </a:r>
            <a:endParaRPr lang="en-US" dirty="0" smtClean="0">
              <a:ea typeface="+mn-ea"/>
              <a:cs typeface="+mn-cs"/>
            </a:endParaRP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marL="0" indent="0" eaLnBrk="1" fontAlgn="auto" hangingPunct="1">
              <a:spcAft>
                <a:spcPts val="0"/>
              </a:spcAft>
              <a:buFont typeface="Arial" panose="020B0604020202020204" pitchFamily="34" charset="0"/>
              <a:buNone/>
              <a:defRPr/>
            </a:pPr>
            <a:r>
              <a:rPr lang="en-US" sz="1700" dirty="0" smtClean="0">
                <a:ea typeface="+mn-ea"/>
                <a:cs typeface="+mn-cs"/>
              </a:rPr>
              <a:t>***</a:t>
            </a:r>
            <a:r>
              <a:rPr lang="en-US" sz="1700" dirty="0" err="1" smtClean="0">
                <a:ea typeface="+mn-ea"/>
                <a:cs typeface="+mn-cs"/>
              </a:rPr>
              <a:t>Mas</a:t>
            </a:r>
            <a:r>
              <a:rPr lang="en-US" sz="1700" dirty="0" smtClean="0">
                <a:ea typeface="+mn-ea"/>
                <a:cs typeface="+mn-cs"/>
              </a:rPr>
              <a:t> de </a:t>
            </a:r>
            <a:r>
              <a:rPr lang="en-US" sz="1700" dirty="0" err="1" smtClean="0">
                <a:ea typeface="+mn-ea"/>
                <a:cs typeface="+mn-cs"/>
              </a:rPr>
              <a:t>una</a:t>
            </a:r>
            <a:r>
              <a:rPr lang="en-US" sz="1700" dirty="0" smtClean="0">
                <a:ea typeface="+mn-ea"/>
                <a:cs typeface="+mn-cs"/>
              </a:rPr>
              <a:t> </a:t>
            </a:r>
            <a:r>
              <a:rPr lang="en-US" sz="1700" dirty="0" err="1" smtClean="0">
                <a:ea typeface="+mn-ea"/>
                <a:cs typeface="+mn-cs"/>
              </a:rPr>
              <a:t>fuente</a:t>
            </a:r>
            <a:r>
              <a:rPr lang="en-US" sz="1700" dirty="0" smtClean="0">
                <a:ea typeface="+mn-ea"/>
                <a:cs typeface="+mn-cs"/>
              </a:rPr>
              <a:t> de </a:t>
            </a:r>
            <a:r>
              <a:rPr lang="en-US" sz="1700" dirty="0" err="1" smtClean="0">
                <a:ea typeface="+mn-ea"/>
                <a:cs typeface="+mn-cs"/>
              </a:rPr>
              <a:t>energia</a:t>
            </a:r>
            <a:r>
              <a:rPr lang="en-US" sz="1700" dirty="0" smtClean="0">
                <a:ea typeface="+mn-ea"/>
                <a:cs typeface="+mn-cs"/>
              </a:rPr>
              <a:t> </a:t>
            </a:r>
            <a:r>
              <a:rPr lang="en-US" sz="1700" dirty="0" err="1" smtClean="0">
                <a:ea typeface="+mn-ea"/>
                <a:cs typeface="+mn-cs"/>
              </a:rPr>
              <a:t>pude</a:t>
            </a:r>
            <a:r>
              <a:rPr lang="en-US" sz="1700" dirty="0" smtClean="0">
                <a:ea typeface="+mn-ea"/>
                <a:cs typeface="+mn-cs"/>
              </a:rPr>
              <a:t> ser </a:t>
            </a:r>
            <a:r>
              <a:rPr lang="en-US" sz="1700" dirty="0" err="1" smtClean="0">
                <a:ea typeface="+mn-ea"/>
                <a:cs typeface="+mn-cs"/>
              </a:rPr>
              <a:t>bloqueada</a:t>
            </a:r>
            <a:endParaRPr lang="en-US" sz="1700"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err="1" smtClean="0">
                <a:latin typeface="Trebuchet MS" charset="0"/>
              </a:rPr>
              <a:t>Restauracion</a:t>
            </a:r>
            <a:r>
              <a:rPr lang="en-US" dirty="0" smtClean="0">
                <a:latin typeface="Trebuchet MS" charset="0"/>
              </a:rPr>
              <a:t> de </a:t>
            </a:r>
            <a:r>
              <a:rPr lang="en-US" dirty="0" err="1" smtClean="0">
                <a:latin typeface="Trebuchet MS" charset="0"/>
              </a:rPr>
              <a:t>servicio</a:t>
            </a:r>
            <a:endParaRPr lang="en-US" dirty="0">
              <a:latin typeface="Trebuchet MS" charset="0"/>
            </a:endParaRPr>
          </a:p>
        </p:txBody>
      </p:sp>
      <p:sp>
        <p:nvSpPr>
          <p:cNvPr id="8195" name="Rectangle 3"/>
          <p:cNvSpPr>
            <a:spLocks noGrp="1" noChangeArrowheads="1"/>
          </p:cNvSpPr>
          <p:nvPr>
            <p:ph type="body" idx="1"/>
          </p:nvPr>
        </p:nvSpPr>
        <p:spPr>
          <a:xfrm>
            <a:off x="614363" y="2351088"/>
            <a:ext cx="9809162" cy="4149725"/>
          </a:xfrm>
        </p:spPr>
        <p:txBody>
          <a:bodyPr rtlCol="0">
            <a:normAutofit fontScale="92500" lnSpcReduction="10000"/>
          </a:bodyPr>
          <a:lstStyle/>
          <a:p>
            <a:pPr marL="457200" indent="-457200" eaLnBrk="1" fontAlgn="auto" hangingPunct="1">
              <a:spcBef>
                <a:spcPts val="2200"/>
              </a:spcBef>
              <a:spcAft>
                <a:spcPts val="0"/>
              </a:spcAft>
              <a:buAutoNum type="arabicParenBoth"/>
              <a:defRPr/>
            </a:pPr>
            <a:r>
              <a:rPr lang="en-US" dirty="0" err="1" smtClean="0"/>
              <a:t>Revice</a:t>
            </a:r>
            <a:r>
              <a:rPr lang="en-US" dirty="0" smtClean="0"/>
              <a:t> la </a:t>
            </a:r>
            <a:r>
              <a:rPr lang="en-US" dirty="0" err="1" smtClean="0"/>
              <a:t>maquina</a:t>
            </a:r>
            <a:r>
              <a:rPr lang="en-US" dirty="0" smtClean="0"/>
              <a:t> o </a:t>
            </a:r>
            <a:r>
              <a:rPr lang="en-US" dirty="0" err="1" smtClean="0"/>
              <a:t>equipo</a:t>
            </a:r>
            <a:r>
              <a:rPr lang="en-US" dirty="0" smtClean="0"/>
              <a:t> y el area </a:t>
            </a:r>
            <a:r>
              <a:rPr lang="en-US" dirty="0" err="1" smtClean="0"/>
              <a:t>alrededor</a:t>
            </a:r>
            <a:r>
              <a:rPr lang="en-US" dirty="0" smtClean="0"/>
              <a:t> de la </a:t>
            </a:r>
            <a:r>
              <a:rPr lang="en-US" dirty="0" err="1" smtClean="0"/>
              <a:t>maquina</a:t>
            </a:r>
            <a:r>
              <a:rPr lang="en-US" dirty="0" smtClean="0"/>
              <a:t>  </a:t>
            </a:r>
            <a:r>
              <a:rPr lang="en-US" dirty="0" err="1" smtClean="0"/>
              <a:t>para</a:t>
            </a:r>
            <a:r>
              <a:rPr lang="en-US" dirty="0" smtClean="0"/>
              <a:t> </a:t>
            </a:r>
            <a:r>
              <a:rPr lang="en-US" dirty="0" err="1" smtClean="0"/>
              <a:t>asegurar</a:t>
            </a:r>
            <a:r>
              <a:rPr lang="en-US" dirty="0" smtClean="0"/>
              <a:t> </a:t>
            </a:r>
            <a:r>
              <a:rPr lang="en-US" dirty="0" err="1" smtClean="0"/>
              <a:t>que</a:t>
            </a:r>
            <a:r>
              <a:rPr lang="en-US" dirty="0" smtClean="0"/>
              <a:t> los </a:t>
            </a:r>
            <a:r>
              <a:rPr lang="en-US" dirty="0" err="1" smtClean="0"/>
              <a:t>elementos</a:t>
            </a:r>
            <a:r>
              <a:rPr lang="en-US" dirty="0" smtClean="0"/>
              <a:t> </a:t>
            </a:r>
            <a:r>
              <a:rPr lang="en-US" dirty="0" err="1" smtClean="0"/>
              <a:t>hayan</a:t>
            </a:r>
            <a:r>
              <a:rPr lang="en-US" dirty="0" smtClean="0"/>
              <a:t> </a:t>
            </a:r>
            <a:r>
              <a:rPr lang="en-US" dirty="0" err="1" smtClean="0"/>
              <a:t>sido</a:t>
            </a:r>
            <a:r>
              <a:rPr lang="en-US" dirty="0" smtClean="0"/>
              <a:t> </a:t>
            </a:r>
            <a:r>
              <a:rPr lang="en-US" dirty="0" err="1" smtClean="0"/>
              <a:t>retirados</a:t>
            </a:r>
            <a:r>
              <a:rPr lang="en-US" dirty="0" smtClean="0"/>
              <a:t> y </a:t>
            </a:r>
            <a:r>
              <a:rPr lang="en-US" dirty="0" err="1" smtClean="0"/>
              <a:t>que</a:t>
            </a:r>
            <a:r>
              <a:rPr lang="en-US" dirty="0" smtClean="0"/>
              <a:t> los </a:t>
            </a:r>
            <a:r>
              <a:rPr lang="en-US" dirty="0" err="1" smtClean="0"/>
              <a:t>componentes</a:t>
            </a:r>
            <a:r>
              <a:rPr lang="en-US" dirty="0" smtClean="0"/>
              <a:t> de la </a:t>
            </a:r>
            <a:r>
              <a:rPr lang="en-US" dirty="0" err="1" smtClean="0"/>
              <a:t>maquina</a:t>
            </a:r>
            <a:r>
              <a:rPr lang="en-US" dirty="0" smtClean="0"/>
              <a:t> o </a:t>
            </a:r>
            <a:r>
              <a:rPr lang="en-US" dirty="0" err="1" smtClean="0"/>
              <a:t>equipo</a:t>
            </a:r>
            <a:r>
              <a:rPr lang="en-US" dirty="0" smtClean="0"/>
              <a:t> </a:t>
            </a:r>
            <a:r>
              <a:rPr lang="en-US" dirty="0" err="1" smtClean="0"/>
              <a:t>esten</a:t>
            </a:r>
            <a:r>
              <a:rPr lang="en-US" dirty="0" smtClean="0"/>
              <a:t> </a:t>
            </a:r>
            <a:r>
              <a:rPr lang="en-US" dirty="0" err="1" smtClean="0"/>
              <a:t>operacionalmente</a:t>
            </a:r>
            <a:r>
              <a:rPr lang="en-US" dirty="0" smtClean="0"/>
              <a:t> </a:t>
            </a:r>
            <a:r>
              <a:rPr lang="en-US" dirty="0" err="1" smtClean="0"/>
              <a:t>intactos</a:t>
            </a:r>
            <a:r>
              <a:rPr lang="en-US" dirty="0" smtClean="0"/>
              <a:t>.</a:t>
            </a:r>
          </a:p>
          <a:p>
            <a:pPr marL="457200" indent="-457200" eaLnBrk="1" fontAlgn="auto" hangingPunct="1">
              <a:spcBef>
                <a:spcPts val="2200"/>
              </a:spcBef>
              <a:spcAft>
                <a:spcPts val="0"/>
              </a:spcAft>
              <a:buAutoNum type="arabicParenBoth"/>
              <a:defRPr/>
            </a:pPr>
            <a:r>
              <a:rPr lang="en-US" dirty="0" err="1" smtClean="0"/>
              <a:t>Asegurarse</a:t>
            </a:r>
            <a:r>
              <a:rPr lang="en-US" dirty="0" smtClean="0"/>
              <a:t> </a:t>
            </a:r>
            <a:r>
              <a:rPr lang="en-US" dirty="0" err="1" smtClean="0"/>
              <a:t>que</a:t>
            </a:r>
            <a:r>
              <a:rPr lang="en-US" dirty="0" smtClean="0"/>
              <a:t> </a:t>
            </a:r>
            <a:r>
              <a:rPr lang="en-US" dirty="0" err="1" smtClean="0"/>
              <a:t>todos</a:t>
            </a:r>
            <a:r>
              <a:rPr lang="en-US" dirty="0" smtClean="0"/>
              <a:t> los </a:t>
            </a:r>
            <a:r>
              <a:rPr lang="en-US" dirty="0" err="1" smtClean="0"/>
              <a:t>empleados</a:t>
            </a:r>
            <a:r>
              <a:rPr lang="en-US" dirty="0" smtClean="0"/>
              <a:t> </a:t>
            </a:r>
            <a:r>
              <a:rPr lang="en-US" dirty="0" err="1" smtClean="0"/>
              <a:t>han</a:t>
            </a:r>
            <a:r>
              <a:rPr lang="en-US" dirty="0" smtClean="0"/>
              <a:t> </a:t>
            </a:r>
            <a:r>
              <a:rPr lang="en-US" dirty="0" err="1" smtClean="0"/>
              <a:t>sido</a:t>
            </a:r>
            <a:r>
              <a:rPr lang="en-US" dirty="0" smtClean="0"/>
              <a:t> </a:t>
            </a:r>
            <a:r>
              <a:rPr lang="en-US" dirty="0" err="1" smtClean="0"/>
              <a:t>seguramente</a:t>
            </a:r>
            <a:r>
              <a:rPr lang="en-US" dirty="0" smtClean="0"/>
              <a:t> </a:t>
            </a:r>
            <a:r>
              <a:rPr lang="en-US" dirty="0" err="1" smtClean="0"/>
              <a:t>retirados</a:t>
            </a:r>
            <a:r>
              <a:rPr lang="en-US" dirty="0" smtClean="0"/>
              <a:t> de la </a:t>
            </a:r>
            <a:r>
              <a:rPr lang="en-US" dirty="0" err="1" smtClean="0"/>
              <a:t>zona</a:t>
            </a:r>
            <a:r>
              <a:rPr lang="en-US" dirty="0" smtClean="0"/>
              <a:t> </a:t>
            </a:r>
            <a:r>
              <a:rPr lang="en-US" dirty="0" err="1" smtClean="0"/>
              <a:t>afectada</a:t>
            </a:r>
            <a:r>
              <a:rPr lang="en-US" dirty="0" smtClean="0"/>
              <a:t>.</a:t>
            </a:r>
          </a:p>
          <a:p>
            <a:pPr marL="457200" indent="-457200" eaLnBrk="1" fontAlgn="auto" hangingPunct="1">
              <a:spcBef>
                <a:spcPts val="2200"/>
              </a:spcBef>
              <a:spcAft>
                <a:spcPts val="0"/>
              </a:spcAft>
              <a:buAutoNum type="arabicParenBoth"/>
              <a:defRPr/>
            </a:pPr>
            <a:r>
              <a:rPr lang="en-US" dirty="0" err="1" smtClean="0"/>
              <a:t>Verificar</a:t>
            </a:r>
            <a:r>
              <a:rPr lang="en-US" dirty="0" smtClean="0"/>
              <a:t> </a:t>
            </a:r>
            <a:r>
              <a:rPr lang="en-US" dirty="0" err="1" smtClean="0"/>
              <a:t>que</a:t>
            </a:r>
            <a:r>
              <a:rPr lang="en-US" dirty="0" smtClean="0"/>
              <a:t> los </a:t>
            </a:r>
            <a:r>
              <a:rPr lang="en-US" dirty="0" err="1" smtClean="0"/>
              <a:t>controles</a:t>
            </a:r>
            <a:r>
              <a:rPr lang="en-US" dirty="0" smtClean="0"/>
              <a:t> se </a:t>
            </a:r>
            <a:r>
              <a:rPr lang="en-US" dirty="0" err="1" smtClean="0"/>
              <a:t>encuentren</a:t>
            </a:r>
            <a:r>
              <a:rPr lang="en-US" dirty="0" smtClean="0"/>
              <a:t> en neutral.</a:t>
            </a:r>
          </a:p>
          <a:p>
            <a:pPr marL="457200" indent="-457200" eaLnBrk="1" fontAlgn="auto" hangingPunct="1">
              <a:spcBef>
                <a:spcPts val="2200"/>
              </a:spcBef>
              <a:spcAft>
                <a:spcPts val="0"/>
              </a:spcAft>
              <a:buAutoNum type="arabicParenBoth"/>
              <a:defRPr/>
            </a:pPr>
            <a:r>
              <a:rPr lang="en-US" dirty="0" smtClean="0"/>
              <a:t> Remover los </a:t>
            </a:r>
            <a:r>
              <a:rPr lang="en-US" dirty="0" err="1" smtClean="0"/>
              <a:t>dispositivos</a:t>
            </a:r>
            <a:r>
              <a:rPr lang="en-US" dirty="0" smtClean="0"/>
              <a:t> de </a:t>
            </a:r>
            <a:r>
              <a:rPr lang="en-US" dirty="0" err="1" smtClean="0"/>
              <a:t>bloqueo</a:t>
            </a:r>
            <a:r>
              <a:rPr lang="en-US" dirty="0" smtClean="0"/>
              <a:t> y </a:t>
            </a:r>
            <a:r>
              <a:rPr lang="en-US" dirty="0" err="1" smtClean="0"/>
              <a:t>revitalizar</a:t>
            </a:r>
            <a:r>
              <a:rPr lang="en-US" dirty="0" smtClean="0"/>
              <a:t> la </a:t>
            </a:r>
            <a:r>
              <a:rPr lang="en-US" dirty="0" err="1" smtClean="0"/>
              <a:t>maquina</a:t>
            </a:r>
            <a:r>
              <a:rPr lang="en-US" dirty="0" smtClean="0"/>
              <a:t> o </a:t>
            </a:r>
            <a:r>
              <a:rPr lang="en-US" dirty="0" err="1" smtClean="0"/>
              <a:t>equipo</a:t>
            </a:r>
            <a:r>
              <a:rPr lang="en-US" dirty="0" smtClean="0"/>
              <a:t>. </a:t>
            </a:r>
          </a:p>
          <a:p>
            <a:pPr marL="457200" indent="-457200" eaLnBrk="1" fontAlgn="auto" hangingPunct="1">
              <a:spcBef>
                <a:spcPts val="2200"/>
              </a:spcBef>
              <a:spcAft>
                <a:spcPts val="0"/>
              </a:spcAft>
              <a:buAutoNum type="arabicParenBoth"/>
              <a:defRPr/>
            </a:pPr>
            <a:r>
              <a:rPr lang="en-US" dirty="0" err="1" smtClean="0"/>
              <a:t>Notificar</a:t>
            </a:r>
            <a:r>
              <a:rPr lang="en-US" dirty="0" smtClean="0"/>
              <a:t> a los </a:t>
            </a:r>
            <a:r>
              <a:rPr lang="en-US" dirty="0" err="1" smtClean="0"/>
              <a:t>empleados</a:t>
            </a:r>
            <a:r>
              <a:rPr lang="en-US" dirty="0" smtClean="0"/>
              <a:t> </a:t>
            </a:r>
            <a:r>
              <a:rPr lang="en-US" dirty="0" err="1" smtClean="0"/>
              <a:t>afectados</a:t>
            </a:r>
            <a:r>
              <a:rPr lang="en-US" dirty="0" smtClean="0"/>
              <a:t> </a:t>
            </a:r>
            <a:r>
              <a:rPr lang="en-US" dirty="0" err="1" smtClean="0"/>
              <a:t>que</a:t>
            </a:r>
            <a:r>
              <a:rPr lang="en-US" dirty="0" smtClean="0"/>
              <a:t> la </a:t>
            </a:r>
            <a:r>
              <a:rPr lang="en-US" dirty="0" err="1" smtClean="0"/>
              <a:t>reparacion</a:t>
            </a:r>
            <a:r>
              <a:rPr lang="en-US" dirty="0" smtClean="0"/>
              <a:t> o el </a:t>
            </a:r>
            <a:r>
              <a:rPr lang="en-US" dirty="0" err="1" smtClean="0"/>
              <a:t>mantenimiento</a:t>
            </a:r>
            <a:r>
              <a:rPr lang="en-US" dirty="0" smtClean="0"/>
              <a:t> se ha </a:t>
            </a:r>
            <a:r>
              <a:rPr lang="en-US" dirty="0" err="1" smtClean="0"/>
              <a:t>completado</a:t>
            </a:r>
            <a:r>
              <a:rPr lang="en-US" dirty="0" smtClean="0"/>
              <a:t> y </a:t>
            </a:r>
            <a:r>
              <a:rPr lang="en-US" dirty="0" err="1" smtClean="0"/>
              <a:t>que</a:t>
            </a:r>
            <a:r>
              <a:rPr lang="en-US" dirty="0" smtClean="0"/>
              <a:t> la </a:t>
            </a:r>
            <a:r>
              <a:rPr lang="en-US" dirty="0" err="1" smtClean="0"/>
              <a:t>maquina</a:t>
            </a:r>
            <a:r>
              <a:rPr lang="en-US" dirty="0" smtClean="0"/>
              <a:t> o </a:t>
            </a:r>
            <a:r>
              <a:rPr lang="en-US" dirty="0" err="1" smtClean="0"/>
              <a:t>equipo</a:t>
            </a:r>
            <a:r>
              <a:rPr lang="en-US" dirty="0" smtClean="0"/>
              <a:t> </a:t>
            </a:r>
            <a:r>
              <a:rPr lang="en-US" dirty="0" err="1" smtClean="0"/>
              <a:t>esta</a:t>
            </a:r>
            <a:r>
              <a:rPr lang="en-US" dirty="0" smtClean="0"/>
              <a:t> </a:t>
            </a:r>
            <a:r>
              <a:rPr lang="en-US" dirty="0" err="1" smtClean="0"/>
              <a:t>listo</a:t>
            </a:r>
            <a:r>
              <a:rPr lang="en-US" dirty="0" smtClean="0"/>
              <a:t> </a:t>
            </a:r>
            <a:r>
              <a:rPr lang="en-US" dirty="0" err="1" smtClean="0"/>
              <a:t>para</a:t>
            </a:r>
            <a:r>
              <a:rPr lang="en-US" dirty="0" smtClean="0"/>
              <a:t> </a:t>
            </a:r>
            <a:r>
              <a:rPr lang="en-US" dirty="0" err="1" smtClean="0"/>
              <a:t>usar</a:t>
            </a:r>
            <a:r>
              <a:rPr lang="en-US" dirty="0" smtClean="0"/>
              <a:t>.</a:t>
            </a: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Resumen</a:t>
            </a:r>
            <a:endParaRPr lang="en-US" dirty="0"/>
          </a:p>
        </p:txBody>
      </p:sp>
      <p:sp>
        <p:nvSpPr>
          <p:cNvPr id="3" name="Content Placeholder 2"/>
          <p:cNvSpPr>
            <a:spLocks noGrp="1"/>
          </p:cNvSpPr>
          <p:nvPr>
            <p:ph idx="1"/>
          </p:nvPr>
        </p:nvSpPr>
        <p:spPr>
          <a:xfrm>
            <a:off x="681038" y="2336800"/>
            <a:ext cx="10119234" cy="3598863"/>
          </a:xfrm>
        </p:spPr>
        <p:txBody>
          <a:bodyPr/>
          <a:lstStyle/>
          <a:p>
            <a:r>
              <a:rPr lang="en-US" dirty="0" err="1" smtClean="0"/>
              <a:t>Almacenamiento</a:t>
            </a:r>
            <a:r>
              <a:rPr lang="en-US" dirty="0" smtClean="0"/>
              <a:t> </a:t>
            </a:r>
            <a:r>
              <a:rPr lang="en-US" dirty="0" err="1" smtClean="0"/>
              <a:t>dependen</a:t>
            </a:r>
            <a:r>
              <a:rPr lang="en-US" dirty="0" smtClean="0"/>
              <a:t> de </a:t>
            </a:r>
            <a:r>
              <a:rPr lang="en-US" dirty="0" err="1" smtClean="0"/>
              <a:t>maquinas</a:t>
            </a:r>
            <a:r>
              <a:rPr lang="en-US" dirty="0" smtClean="0"/>
              <a:t> </a:t>
            </a:r>
            <a:r>
              <a:rPr lang="en-US" dirty="0" err="1" smtClean="0"/>
              <a:t>diariamente</a:t>
            </a:r>
            <a:r>
              <a:rPr lang="en-US" dirty="0" smtClean="0"/>
              <a:t>.</a:t>
            </a:r>
          </a:p>
          <a:p>
            <a:endParaRPr lang="en-US" dirty="0" smtClean="0"/>
          </a:p>
          <a:p>
            <a:r>
              <a:rPr lang="en-US" dirty="0" err="1" smtClean="0"/>
              <a:t>Maquinaria</a:t>
            </a:r>
            <a:r>
              <a:rPr lang="en-US" dirty="0" smtClean="0"/>
              <a:t> </a:t>
            </a:r>
            <a:r>
              <a:rPr lang="en-US" dirty="0" err="1" smtClean="0"/>
              <a:t>es</a:t>
            </a:r>
            <a:r>
              <a:rPr lang="en-US" dirty="0" smtClean="0"/>
              <a:t> </a:t>
            </a:r>
            <a:r>
              <a:rPr lang="en-US" dirty="0" err="1" smtClean="0"/>
              <a:t>esencial</a:t>
            </a:r>
            <a:r>
              <a:rPr lang="en-US" dirty="0" smtClean="0"/>
              <a:t> </a:t>
            </a:r>
            <a:r>
              <a:rPr lang="en-US" dirty="0" err="1" smtClean="0"/>
              <a:t>para</a:t>
            </a:r>
            <a:r>
              <a:rPr lang="en-US" dirty="0" smtClean="0"/>
              <a:t> </a:t>
            </a:r>
            <a:r>
              <a:rPr lang="en-US" dirty="0" err="1" smtClean="0"/>
              <a:t>las</a:t>
            </a:r>
            <a:r>
              <a:rPr lang="en-US" dirty="0" smtClean="0"/>
              <a:t> </a:t>
            </a:r>
            <a:r>
              <a:rPr lang="en-US" dirty="0" err="1" smtClean="0"/>
              <a:t>operaciones</a:t>
            </a:r>
            <a:r>
              <a:rPr lang="en-US" dirty="0" smtClean="0"/>
              <a:t> </a:t>
            </a:r>
            <a:r>
              <a:rPr lang="en-US" dirty="0" err="1" smtClean="0"/>
              <a:t>diarias</a:t>
            </a:r>
            <a:r>
              <a:rPr lang="en-US" dirty="0" smtClean="0"/>
              <a:t>, </a:t>
            </a:r>
            <a:r>
              <a:rPr lang="en-US" dirty="0" err="1" smtClean="0"/>
              <a:t>pero</a:t>
            </a:r>
            <a:r>
              <a:rPr lang="en-US" dirty="0" smtClean="0"/>
              <a:t> hay </a:t>
            </a:r>
            <a:r>
              <a:rPr lang="en-US" dirty="0" err="1" smtClean="0"/>
              <a:t>riesgos</a:t>
            </a:r>
            <a:r>
              <a:rPr lang="en-US" dirty="0" smtClean="0"/>
              <a:t> </a:t>
            </a:r>
            <a:r>
              <a:rPr lang="en-US" dirty="0" err="1" smtClean="0"/>
              <a:t>presentes</a:t>
            </a:r>
            <a:r>
              <a:rPr lang="en-US" dirty="0" smtClean="0"/>
              <a:t>.</a:t>
            </a:r>
          </a:p>
          <a:p>
            <a:endParaRPr lang="en-US" dirty="0" smtClean="0"/>
          </a:p>
          <a:p>
            <a:r>
              <a:rPr lang="en-US" dirty="0" err="1" smtClean="0"/>
              <a:t>Practicas</a:t>
            </a:r>
            <a:r>
              <a:rPr lang="en-US" dirty="0" smtClean="0"/>
              <a:t> de </a:t>
            </a:r>
            <a:r>
              <a:rPr lang="en-US" dirty="0" err="1" smtClean="0"/>
              <a:t>proteccion</a:t>
            </a:r>
            <a:r>
              <a:rPr lang="en-US" dirty="0" smtClean="0"/>
              <a:t> y </a:t>
            </a:r>
            <a:r>
              <a:rPr lang="en-US" dirty="0" err="1" smtClean="0"/>
              <a:t>seguridad</a:t>
            </a:r>
            <a:r>
              <a:rPr lang="en-US" dirty="0" smtClean="0"/>
              <a:t> so </a:t>
            </a:r>
            <a:r>
              <a:rPr lang="en-US" dirty="0" err="1" smtClean="0"/>
              <a:t>esenciales</a:t>
            </a:r>
            <a:r>
              <a:rPr lang="en-US" dirty="0" smtClean="0"/>
              <a:t>.</a:t>
            </a:r>
          </a:p>
          <a:p>
            <a:r>
              <a:rPr lang="en-US" dirty="0" smtClean="0"/>
              <a:t>Si </a:t>
            </a:r>
            <a:r>
              <a:rPr lang="en-US" dirty="0" err="1" smtClean="0"/>
              <a:t>es</a:t>
            </a:r>
            <a:r>
              <a:rPr lang="en-US" dirty="0" smtClean="0"/>
              <a:t> </a:t>
            </a:r>
            <a:r>
              <a:rPr lang="en-US" dirty="0" err="1" smtClean="0"/>
              <a:t>necesario</a:t>
            </a:r>
            <a:r>
              <a:rPr lang="en-US" dirty="0" smtClean="0"/>
              <a:t> el </a:t>
            </a:r>
            <a:r>
              <a:rPr lang="en-US" dirty="0" err="1" smtClean="0"/>
              <a:t>servicio</a:t>
            </a:r>
            <a:r>
              <a:rPr lang="en-US" dirty="0" smtClean="0"/>
              <a:t> de </a:t>
            </a:r>
            <a:r>
              <a:rPr lang="en-US" dirty="0" err="1" smtClean="0"/>
              <a:t>maquinaria</a:t>
            </a:r>
            <a:r>
              <a:rPr lang="en-US" dirty="0" smtClean="0"/>
              <a:t>, </a:t>
            </a:r>
            <a:r>
              <a:rPr lang="en-US" dirty="0" err="1" smtClean="0"/>
              <a:t>reparacion</a:t>
            </a:r>
            <a:r>
              <a:rPr lang="en-US" dirty="0" smtClean="0"/>
              <a:t>, o </a:t>
            </a:r>
            <a:r>
              <a:rPr lang="en-US" dirty="0" err="1" smtClean="0"/>
              <a:t>desatoro</a:t>
            </a:r>
            <a:r>
              <a:rPr lang="en-US" dirty="0" smtClean="0"/>
              <a:t> el </a:t>
            </a:r>
            <a:r>
              <a:rPr lang="en-US" dirty="0" err="1" smtClean="0"/>
              <a:t>procedimiento</a:t>
            </a:r>
            <a:r>
              <a:rPr lang="en-US" dirty="0" smtClean="0"/>
              <a:t> de </a:t>
            </a:r>
            <a:r>
              <a:rPr lang="en-US" dirty="0" err="1" smtClean="0"/>
              <a:t>bloqueo</a:t>
            </a:r>
            <a:r>
              <a:rPr lang="en-US" dirty="0" smtClean="0"/>
              <a:t> y </a:t>
            </a:r>
            <a:r>
              <a:rPr lang="en-US" dirty="0" err="1" smtClean="0"/>
              <a:t>etiquetado</a:t>
            </a:r>
            <a:r>
              <a:rPr lang="en-US" dirty="0" smtClean="0"/>
              <a:t> se </a:t>
            </a:r>
            <a:r>
              <a:rPr lang="en-US" dirty="0" err="1" smtClean="0"/>
              <a:t>aplicara</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dirty="0" err="1" smtClean="0">
                <a:latin typeface="Trebuchet MS" charset="0"/>
              </a:rPr>
              <a:t>Preguntas</a:t>
            </a:r>
            <a:endParaRPr lang="en-US" dirty="0">
              <a:latin typeface="Trebuchet MS" charset="0"/>
            </a:endParaRPr>
          </a:p>
        </p:txBody>
      </p:sp>
      <p:sp>
        <p:nvSpPr>
          <p:cNvPr id="3" name="Content Placeholder 2"/>
          <p:cNvSpPr>
            <a:spLocks noGrp="1"/>
          </p:cNvSpPr>
          <p:nvPr>
            <p:ph idx="1"/>
          </p:nvPr>
        </p:nvSpPr>
        <p:spPr>
          <a:xfrm>
            <a:off x="1252538" y="2338388"/>
            <a:ext cx="9613900" cy="3598862"/>
          </a:xfrm>
        </p:spPr>
        <p:txBody>
          <a:bodyPr rtlCol="0" anchor="ctr">
            <a:normAutofit/>
          </a:bodyPr>
          <a:lstStyle/>
          <a:p>
            <a:pPr marL="0" indent="0" algn="ctr" eaLnBrk="1" fontAlgn="auto" hangingPunct="1">
              <a:spcAft>
                <a:spcPts val="0"/>
              </a:spcAft>
              <a:buFont typeface="Arial" panose="020B0604020202020204" pitchFamily="34" charset="0"/>
              <a:buNone/>
              <a:defRPr/>
            </a:pPr>
            <a:endParaRPr lang="en-US" sz="8000" dirty="0">
              <a:ea typeface="+mn-ea"/>
              <a:cs typeface="+mn-cs"/>
            </a:endParaRPr>
          </a:p>
        </p:txBody>
      </p:sp>
      <p:pic>
        <p:nvPicPr>
          <p:cNvPr id="5" name="Picture 4" descr="j0254500"/>
          <p:cNvPicPr>
            <a:picLocks noChangeAspect="1" noChangeArrowheads="1" noCrop="1"/>
          </p:cNvPicPr>
          <p:nvPr/>
        </p:nvPicPr>
        <p:blipFill>
          <a:blip r:embed="rId3" cstate="print"/>
          <a:srcRect/>
          <a:stretch>
            <a:fillRect/>
          </a:stretch>
        </p:blipFill>
        <p:spPr bwMode="auto">
          <a:xfrm>
            <a:off x="3962400" y="2133600"/>
            <a:ext cx="4699000" cy="35242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Examen</a:t>
            </a:r>
            <a:r>
              <a:rPr lang="en-US" dirty="0" smtClean="0"/>
              <a:t> y </a:t>
            </a:r>
            <a:r>
              <a:rPr lang="en-US" smtClean="0"/>
              <a:t>Evaluacion</a:t>
            </a:r>
            <a:endParaRPr lang="en-US" dirty="0"/>
          </a:p>
        </p:txBody>
      </p:sp>
      <p:sp>
        <p:nvSpPr>
          <p:cNvPr id="3" name="Content Placeholder 2"/>
          <p:cNvSpPr>
            <a:spLocks noGrp="1"/>
          </p:cNvSpPr>
          <p:nvPr>
            <p:ph idx="1"/>
          </p:nvPr>
        </p:nvSpPr>
        <p:spPr/>
        <p:txBody>
          <a:bodyPr/>
          <a:lstStyle/>
          <a:p>
            <a:pPr algn="ctr"/>
            <a:endParaRPr lang="en-US" dirty="0"/>
          </a:p>
        </p:txBody>
      </p:sp>
      <p:pic>
        <p:nvPicPr>
          <p:cNvPr id="5" name="Picture 4" title="Decorative Post-test pictur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936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Primero</a:t>
            </a:r>
            <a:r>
              <a:rPr lang="en-US" dirty="0" smtClean="0"/>
              <a:t>,</a:t>
            </a:r>
            <a:r>
              <a:rPr lang="en-US" baseline="0" dirty="0" smtClean="0"/>
              <a:t> </a:t>
            </a:r>
            <a:r>
              <a:rPr lang="en-US" baseline="0" dirty="0" err="1" smtClean="0"/>
              <a:t>conosca</a:t>
            </a:r>
            <a:r>
              <a:rPr lang="en-US" baseline="0" dirty="0" smtClean="0"/>
              <a:t> </a:t>
            </a:r>
            <a:r>
              <a:rPr lang="en-US" baseline="0" dirty="0" err="1" smtClean="0"/>
              <a:t>sus</a:t>
            </a:r>
            <a:r>
              <a:rPr lang="en-US" baseline="0" dirty="0" smtClean="0"/>
              <a:t> </a:t>
            </a:r>
            <a:r>
              <a:rPr lang="en-US" baseline="0" dirty="0" err="1" smtClean="0"/>
              <a:t>derechos</a:t>
            </a:r>
            <a:endParaRPr lang="en-US" dirty="0"/>
          </a:p>
        </p:txBody>
      </p:sp>
      <p:sp>
        <p:nvSpPr>
          <p:cNvPr id="3" name="Content Placeholder 2"/>
          <p:cNvSpPr>
            <a:spLocks noGrp="1"/>
          </p:cNvSpPr>
          <p:nvPr>
            <p:ph idx="1"/>
          </p:nvPr>
        </p:nvSpPr>
        <p:spPr/>
        <p:txBody>
          <a:bodyPr/>
          <a:lstStyle/>
          <a:p>
            <a:r>
              <a:rPr lang="en-US" dirty="0" smtClean="0"/>
              <a:t>Ay</a:t>
            </a:r>
            <a:r>
              <a:rPr lang="en-US" baseline="0" dirty="0" smtClean="0"/>
              <a:t> </a:t>
            </a:r>
            <a:r>
              <a:rPr lang="en-US" baseline="0" dirty="0" err="1" smtClean="0"/>
              <a:t>muchos</a:t>
            </a:r>
            <a:r>
              <a:rPr lang="en-US" baseline="0" dirty="0" smtClean="0"/>
              <a:t> </a:t>
            </a:r>
            <a:r>
              <a:rPr lang="en-US" baseline="0" dirty="0" err="1" smtClean="0"/>
              <a:t>riesgos</a:t>
            </a:r>
            <a:r>
              <a:rPr lang="en-US" baseline="0" dirty="0" smtClean="0"/>
              <a:t> </a:t>
            </a:r>
            <a:r>
              <a:rPr lang="en-US" baseline="0" dirty="0" err="1" smtClean="0"/>
              <a:t>relacioonados</a:t>
            </a:r>
            <a:r>
              <a:rPr lang="en-US" baseline="0" dirty="0" smtClean="0"/>
              <a:t> con </a:t>
            </a:r>
            <a:r>
              <a:rPr lang="en-US" baseline="0" dirty="0" err="1" smtClean="0"/>
              <a:t>maquinaria</a:t>
            </a:r>
            <a:r>
              <a:rPr lang="en-US" baseline="0" dirty="0" smtClean="0"/>
              <a:t> de </a:t>
            </a:r>
            <a:r>
              <a:rPr lang="en-US" baseline="0" dirty="0" err="1" smtClean="0"/>
              <a:t>almacenamiento</a:t>
            </a:r>
            <a:endParaRPr lang="en-US" dirty="0" smtClean="0"/>
          </a:p>
          <a:p>
            <a:endParaRPr lang="en-US" dirty="0" smtClean="0"/>
          </a:p>
          <a:p>
            <a:r>
              <a:rPr lang="en-US" dirty="0" smtClean="0"/>
              <a:t>Como</a:t>
            </a:r>
            <a:r>
              <a:rPr lang="en-US" baseline="0" dirty="0" smtClean="0"/>
              <a:t> </a:t>
            </a:r>
            <a:r>
              <a:rPr lang="en-US" baseline="0" dirty="0" err="1" smtClean="0"/>
              <a:t>resultado</a:t>
            </a:r>
            <a:r>
              <a:rPr lang="en-US" baseline="0" dirty="0" smtClean="0"/>
              <a:t>, </a:t>
            </a:r>
            <a:r>
              <a:rPr lang="en-US" baseline="0" dirty="0" err="1" smtClean="0"/>
              <a:t>tiene</a:t>
            </a:r>
            <a:r>
              <a:rPr lang="en-US" baseline="0" dirty="0" smtClean="0"/>
              <a:t> el </a:t>
            </a:r>
            <a:r>
              <a:rPr lang="en-US" baseline="0" dirty="0" err="1" smtClean="0"/>
              <a:t>derecho</a:t>
            </a:r>
            <a:r>
              <a:rPr lang="en-US" baseline="0" dirty="0" smtClean="0"/>
              <a:t> de saber </a:t>
            </a:r>
            <a:r>
              <a:rPr lang="en-US" baseline="0" dirty="0" err="1" smtClean="0"/>
              <a:t>sus</a:t>
            </a:r>
            <a:r>
              <a:rPr lang="en-US" baseline="0" dirty="0" smtClean="0"/>
              <a:t> </a:t>
            </a:r>
            <a:r>
              <a:rPr lang="en-US" baseline="0" dirty="0" err="1" smtClean="0"/>
              <a:t>derechos</a:t>
            </a:r>
            <a:endParaRPr lang="en-US" dirty="0" smtClean="0"/>
          </a:p>
          <a:p>
            <a:endParaRPr lang="en-US" dirty="0" smtClean="0"/>
          </a:p>
          <a:p>
            <a:r>
              <a:rPr lang="en-US" dirty="0" err="1" smtClean="0"/>
              <a:t>Vamos</a:t>
            </a:r>
            <a:r>
              <a:rPr lang="en-US" baseline="0" dirty="0" smtClean="0"/>
              <a:t> a </a:t>
            </a:r>
            <a:r>
              <a:rPr lang="en-US" baseline="0" dirty="0" err="1" smtClean="0"/>
              <a:t>repasar</a:t>
            </a:r>
            <a:r>
              <a:rPr lang="en-US" baseline="0" dirty="0" smtClean="0"/>
              <a:t> </a:t>
            </a:r>
            <a:r>
              <a:rPr lang="en-US" baseline="0" dirty="0" err="1" smtClean="0"/>
              <a:t>algunas</a:t>
            </a:r>
            <a:r>
              <a:rPr lang="en-US" baseline="0" dirty="0" smtClean="0"/>
              <a:t> </a:t>
            </a:r>
            <a:r>
              <a:rPr lang="en-US" baseline="0" dirty="0" err="1" smtClean="0"/>
              <a:t>reglas</a:t>
            </a:r>
            <a:r>
              <a:rPr lang="en-US" baseline="0" dirty="0" smtClean="0"/>
              <a:t> </a:t>
            </a:r>
            <a:r>
              <a:rPr lang="en-US" baseline="0" dirty="0" err="1" smtClean="0"/>
              <a:t>basicas</a:t>
            </a:r>
            <a:r>
              <a:rPr lang="en-US" baseline="0" dirty="0" smtClean="0"/>
              <a:t> y </a:t>
            </a:r>
            <a:r>
              <a:rPr lang="en-US" baseline="0" dirty="0" err="1" smtClean="0"/>
              <a:t>regulaciones</a:t>
            </a:r>
            <a:endParaRPr lang="en-US" dirty="0"/>
          </a:p>
        </p:txBody>
      </p:sp>
      <p:pic>
        <p:nvPicPr>
          <p:cNvPr id="4" name="Picture 3" descr="C:\Documents and Settings\WNCC\Local Settings\Temporary Internet Files\Content.IE5\7BFYJF3P\Law[1].jpg" title=" Picture of a law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7668" y="3325754"/>
            <a:ext cx="2812361" cy="3108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Basicos</a:t>
            </a:r>
            <a:r>
              <a:rPr lang="en-US" baseline="0" dirty="0" smtClean="0"/>
              <a:t> de OSHA </a:t>
            </a:r>
            <a:endParaRPr lang="en-US" dirty="0"/>
          </a:p>
        </p:txBody>
      </p:sp>
      <p:sp>
        <p:nvSpPr>
          <p:cNvPr id="7" name="Content Placeholder 6"/>
          <p:cNvSpPr>
            <a:spLocks noGrp="1"/>
          </p:cNvSpPr>
          <p:nvPr>
            <p:ph idx="1"/>
          </p:nvPr>
        </p:nvSpPr>
        <p:spPr>
          <a:xfrm>
            <a:off x="680321" y="2336873"/>
            <a:ext cx="10849070" cy="4620239"/>
          </a:xfrm>
          <a:prstGeom prst="rect">
            <a:avLst/>
          </a:prstGeom>
        </p:spPr>
        <p:txBody>
          <a:bodyPr wrap="square">
            <a:spAutoFit/>
          </a:bodyPr>
          <a:lstStyle/>
          <a:p>
            <a:r>
              <a:rPr lang="en-US" dirty="0" err="1" smtClean="0"/>
              <a:t>Responsabilidades</a:t>
            </a:r>
            <a:r>
              <a:rPr lang="en-US" dirty="0" smtClean="0"/>
              <a:t> del </a:t>
            </a:r>
            <a:r>
              <a:rPr lang="en-US" dirty="0" err="1" smtClean="0"/>
              <a:t>Empleador</a:t>
            </a:r>
            <a:r>
              <a:rPr lang="en-US" dirty="0" smtClean="0"/>
              <a:t> – </a:t>
            </a:r>
            <a:r>
              <a:rPr lang="en-US" dirty="0" err="1" smtClean="0"/>
              <a:t>Empleador</a:t>
            </a:r>
            <a:r>
              <a:rPr lang="en-US" dirty="0" smtClean="0"/>
              <a:t> DEBE:</a:t>
            </a:r>
          </a:p>
          <a:p>
            <a:endParaRPr lang="en-US" dirty="0" smtClean="0"/>
          </a:p>
          <a:p>
            <a:pPr lvl="1"/>
            <a:r>
              <a:rPr lang="en-US" sz="2100" dirty="0" err="1" smtClean="0"/>
              <a:t>Proporcionar</a:t>
            </a:r>
            <a:r>
              <a:rPr lang="en-US" sz="2100" dirty="0" smtClean="0"/>
              <a:t> a los </a:t>
            </a:r>
            <a:r>
              <a:rPr lang="en-US" sz="2100" dirty="0" err="1" smtClean="0"/>
              <a:t>empleados</a:t>
            </a:r>
            <a:r>
              <a:rPr lang="en-US" sz="2100" dirty="0" smtClean="0"/>
              <a:t> con un </a:t>
            </a:r>
            <a:r>
              <a:rPr lang="en-US" sz="2100" dirty="0" err="1" smtClean="0"/>
              <a:t>lugar</a:t>
            </a:r>
            <a:r>
              <a:rPr lang="en-US" sz="2100" dirty="0" smtClean="0"/>
              <a:t> de </a:t>
            </a:r>
            <a:r>
              <a:rPr lang="en-US" sz="2100" dirty="0" err="1" smtClean="0"/>
              <a:t>trabajo</a:t>
            </a:r>
            <a:r>
              <a:rPr lang="en-US" sz="2100" dirty="0" smtClean="0"/>
              <a:t> </a:t>
            </a:r>
            <a:r>
              <a:rPr lang="en-US" sz="2100" dirty="0" err="1" smtClean="0"/>
              <a:t>seguro</a:t>
            </a:r>
            <a:endParaRPr lang="en-US" sz="2100" dirty="0" smtClean="0"/>
          </a:p>
          <a:p>
            <a:pPr lvl="1"/>
            <a:r>
              <a:rPr lang="en-US" sz="2100" dirty="0" err="1" smtClean="0"/>
              <a:t>Seguir</a:t>
            </a:r>
            <a:r>
              <a:rPr lang="en-US" sz="2100" dirty="0" smtClean="0"/>
              <a:t> </a:t>
            </a:r>
            <a:r>
              <a:rPr lang="en-US" sz="2100" dirty="0" err="1" smtClean="0"/>
              <a:t>las</a:t>
            </a:r>
            <a:r>
              <a:rPr lang="en-US" sz="2100" dirty="0" smtClean="0"/>
              <a:t> </a:t>
            </a:r>
            <a:r>
              <a:rPr lang="en-US" sz="2100" dirty="0" err="1" smtClean="0"/>
              <a:t>normas</a:t>
            </a:r>
            <a:r>
              <a:rPr lang="en-US" sz="2100" dirty="0" smtClean="0"/>
              <a:t> de </a:t>
            </a:r>
            <a:r>
              <a:rPr lang="en-US" sz="2100" dirty="0" err="1" smtClean="0"/>
              <a:t>seguridad</a:t>
            </a:r>
            <a:r>
              <a:rPr lang="en-US" sz="2100" dirty="0" smtClean="0"/>
              <a:t> de OSHA</a:t>
            </a:r>
          </a:p>
          <a:p>
            <a:pPr lvl="1"/>
            <a:r>
              <a:rPr lang="en-US" sz="2100" dirty="0" err="1" smtClean="0"/>
              <a:t>Informar</a:t>
            </a:r>
            <a:r>
              <a:rPr lang="en-US" sz="2100" dirty="0" smtClean="0"/>
              <a:t> a los </a:t>
            </a:r>
            <a:r>
              <a:rPr lang="en-US" sz="2100" dirty="0" err="1" smtClean="0"/>
              <a:t>empleados</a:t>
            </a:r>
            <a:r>
              <a:rPr lang="en-US" sz="2100" dirty="0" smtClean="0"/>
              <a:t> </a:t>
            </a:r>
            <a:r>
              <a:rPr lang="en-US" sz="2100" dirty="0" err="1" smtClean="0"/>
              <a:t>sobre</a:t>
            </a:r>
            <a:r>
              <a:rPr lang="en-US" sz="2100" dirty="0" smtClean="0"/>
              <a:t> los </a:t>
            </a:r>
            <a:r>
              <a:rPr lang="en-US" sz="2100" dirty="0" err="1" smtClean="0"/>
              <a:t>peligros</a:t>
            </a:r>
            <a:r>
              <a:rPr lang="en-US" sz="2100" dirty="0" smtClean="0"/>
              <a:t> a </a:t>
            </a:r>
            <a:r>
              <a:rPr lang="en-US" sz="2100" dirty="0" err="1" smtClean="0"/>
              <a:t>traves</a:t>
            </a:r>
            <a:r>
              <a:rPr lang="en-US" sz="2100" dirty="0" smtClean="0"/>
              <a:t> de </a:t>
            </a:r>
            <a:r>
              <a:rPr lang="en-US" sz="2100" dirty="0" err="1" smtClean="0"/>
              <a:t>entranamiento</a:t>
            </a:r>
            <a:r>
              <a:rPr lang="en-US" sz="2100" dirty="0" smtClean="0"/>
              <a:t>, </a:t>
            </a:r>
            <a:r>
              <a:rPr lang="en-US" sz="2100" dirty="0" err="1" smtClean="0"/>
              <a:t>etiquetas</a:t>
            </a:r>
            <a:r>
              <a:rPr lang="en-US" sz="2100" dirty="0" smtClean="0"/>
              <a:t>, </a:t>
            </a:r>
            <a:r>
              <a:rPr lang="en-US" sz="2100" dirty="0" err="1" smtClean="0"/>
              <a:t>alarmas</a:t>
            </a:r>
            <a:r>
              <a:rPr lang="en-US" sz="2100" dirty="0" smtClean="0"/>
              <a:t>, </a:t>
            </a:r>
            <a:r>
              <a:rPr lang="en-US" sz="2100" dirty="0" err="1" smtClean="0"/>
              <a:t>sistemas</a:t>
            </a:r>
            <a:r>
              <a:rPr lang="en-US" sz="2100" dirty="0" smtClean="0"/>
              <a:t> </a:t>
            </a:r>
            <a:r>
              <a:rPr lang="en-US" sz="2100" dirty="0" err="1" smtClean="0"/>
              <a:t>codificados</a:t>
            </a:r>
            <a:r>
              <a:rPr lang="en-US" sz="2100" dirty="0" smtClean="0"/>
              <a:t> </a:t>
            </a:r>
            <a:r>
              <a:rPr lang="en-US" sz="2100" dirty="0" err="1" smtClean="0"/>
              <a:t>por</a:t>
            </a:r>
            <a:r>
              <a:rPr lang="en-US" sz="2100" dirty="0" smtClean="0"/>
              <a:t> </a:t>
            </a:r>
            <a:r>
              <a:rPr lang="en-US" sz="2100" dirty="0" err="1" smtClean="0"/>
              <a:t>colores</a:t>
            </a:r>
            <a:r>
              <a:rPr lang="en-US" sz="2100" dirty="0" smtClean="0"/>
              <a:t> y </a:t>
            </a:r>
            <a:r>
              <a:rPr lang="en-US" sz="2100" dirty="0" err="1" smtClean="0"/>
              <a:t>otros</a:t>
            </a:r>
            <a:r>
              <a:rPr lang="en-US" sz="2100" dirty="0" smtClean="0"/>
              <a:t> </a:t>
            </a:r>
            <a:r>
              <a:rPr lang="en-US" sz="2100" dirty="0" err="1" smtClean="0"/>
              <a:t>metodos</a:t>
            </a:r>
            <a:r>
              <a:rPr lang="en-US" sz="2100" dirty="0" smtClean="0"/>
              <a:t>.</a:t>
            </a:r>
          </a:p>
          <a:p>
            <a:pPr lvl="1"/>
            <a:r>
              <a:rPr lang="en-US" sz="2100" dirty="0" err="1" smtClean="0"/>
              <a:t>Mantenga</a:t>
            </a:r>
            <a:r>
              <a:rPr lang="en-US" sz="2100" dirty="0" smtClean="0"/>
              <a:t> </a:t>
            </a:r>
            <a:r>
              <a:rPr lang="en-US" sz="2100" dirty="0" err="1" smtClean="0"/>
              <a:t>registros</a:t>
            </a:r>
            <a:r>
              <a:rPr lang="en-US" sz="2100" dirty="0" smtClean="0"/>
              <a:t> de </a:t>
            </a:r>
            <a:r>
              <a:rPr lang="en-US" sz="2100" dirty="0" err="1" smtClean="0"/>
              <a:t>enfermedades</a:t>
            </a:r>
            <a:r>
              <a:rPr lang="en-US" sz="2100" dirty="0" smtClean="0"/>
              <a:t> y </a:t>
            </a:r>
            <a:r>
              <a:rPr lang="en-US" sz="2100" dirty="0" err="1" smtClean="0"/>
              <a:t>accidentes</a:t>
            </a:r>
            <a:r>
              <a:rPr lang="en-US" sz="2100" dirty="0" smtClean="0"/>
              <a:t> </a:t>
            </a:r>
            <a:r>
              <a:rPr lang="en-US" sz="2100" dirty="0" err="1" smtClean="0"/>
              <a:t>relacionados</a:t>
            </a:r>
            <a:r>
              <a:rPr lang="en-US" sz="2100" dirty="0" smtClean="0"/>
              <a:t> con el </a:t>
            </a:r>
            <a:r>
              <a:rPr lang="en-US" sz="2100" dirty="0" err="1" smtClean="0"/>
              <a:t>trabajo</a:t>
            </a:r>
            <a:r>
              <a:rPr lang="en-US" sz="2100" dirty="0" smtClean="0"/>
              <a:t>.</a:t>
            </a:r>
          </a:p>
          <a:p>
            <a:pPr lvl="1"/>
            <a:r>
              <a:rPr lang="en-US" sz="2100" dirty="0" err="1" smtClean="0"/>
              <a:t>Realizar</a:t>
            </a:r>
            <a:r>
              <a:rPr lang="en-US" sz="2100" dirty="0" smtClean="0"/>
              <a:t> </a:t>
            </a:r>
            <a:r>
              <a:rPr lang="en-US" sz="2100" dirty="0" err="1" smtClean="0"/>
              <a:t>pruebas</a:t>
            </a:r>
            <a:r>
              <a:rPr lang="en-US" sz="2100" dirty="0" smtClean="0"/>
              <a:t> en el </a:t>
            </a:r>
            <a:r>
              <a:rPr lang="en-US" sz="2100" dirty="0" err="1" smtClean="0"/>
              <a:t>trabajo</a:t>
            </a:r>
            <a:r>
              <a:rPr lang="en-US" sz="2100" dirty="0" smtClean="0"/>
              <a:t> </a:t>
            </a:r>
            <a:r>
              <a:rPr lang="en-US" sz="2100" dirty="0" err="1" smtClean="0"/>
              <a:t>segun</a:t>
            </a:r>
            <a:r>
              <a:rPr lang="en-US" sz="2100" dirty="0" smtClean="0"/>
              <a:t> con los </a:t>
            </a:r>
            <a:r>
              <a:rPr lang="en-US" sz="2100" dirty="0" err="1" smtClean="0"/>
              <a:t>requisitos</a:t>
            </a:r>
            <a:r>
              <a:rPr lang="en-US" sz="2100" dirty="0" smtClean="0"/>
              <a:t> de OSHA</a:t>
            </a:r>
          </a:p>
          <a:p>
            <a:pPr lvl="1"/>
            <a:r>
              <a:rPr lang="en-US" sz="2100" dirty="0" err="1" smtClean="0"/>
              <a:t>Publicar</a:t>
            </a:r>
            <a:r>
              <a:rPr lang="en-US" sz="2100" dirty="0" smtClean="0"/>
              <a:t> </a:t>
            </a:r>
            <a:r>
              <a:rPr lang="en-US" sz="2100" dirty="0" err="1" smtClean="0"/>
              <a:t>datos</a:t>
            </a:r>
            <a:r>
              <a:rPr lang="en-US" sz="2100" dirty="0" smtClean="0"/>
              <a:t> de </a:t>
            </a:r>
            <a:r>
              <a:rPr lang="en-US" sz="2100" dirty="0" err="1" smtClean="0"/>
              <a:t>lesiones</a:t>
            </a:r>
            <a:r>
              <a:rPr lang="en-US" sz="2100" dirty="0" smtClean="0"/>
              <a:t> y </a:t>
            </a:r>
            <a:r>
              <a:rPr lang="en-US" sz="2100" dirty="0" err="1" smtClean="0"/>
              <a:t>enfermedades</a:t>
            </a:r>
            <a:r>
              <a:rPr lang="en-US" sz="2100" dirty="0" smtClean="0"/>
              <a:t>, </a:t>
            </a:r>
            <a:r>
              <a:rPr lang="en-US" sz="2100" dirty="0" err="1" smtClean="0"/>
              <a:t>multas</a:t>
            </a:r>
            <a:r>
              <a:rPr lang="en-US" sz="2100" dirty="0" smtClean="0"/>
              <a:t>, y </a:t>
            </a:r>
            <a:r>
              <a:rPr lang="en-US" sz="2100" dirty="0" err="1" smtClean="0"/>
              <a:t>carteles</a:t>
            </a:r>
            <a:r>
              <a:rPr lang="en-US" sz="2100" dirty="0" smtClean="0"/>
              <a:t> de OSHA </a:t>
            </a:r>
          </a:p>
          <a:p>
            <a:pPr lvl="1"/>
            <a:r>
              <a:rPr lang="en-US" sz="2100" dirty="0" err="1" smtClean="0"/>
              <a:t>Notificar</a:t>
            </a:r>
            <a:r>
              <a:rPr lang="en-US" sz="2100" dirty="0" smtClean="0"/>
              <a:t> a OSHA </a:t>
            </a:r>
            <a:r>
              <a:rPr lang="en-US" sz="2100" dirty="0" err="1" smtClean="0"/>
              <a:t>sobre</a:t>
            </a:r>
            <a:r>
              <a:rPr lang="en-US" sz="2100" dirty="0" smtClean="0"/>
              <a:t> </a:t>
            </a:r>
            <a:r>
              <a:rPr lang="en-US" sz="2100" dirty="0" err="1" smtClean="0"/>
              <a:t>accidentes</a:t>
            </a:r>
            <a:r>
              <a:rPr lang="en-US" sz="2100" dirty="0" smtClean="0"/>
              <a:t> graves y </a:t>
            </a:r>
            <a:r>
              <a:rPr lang="en-US" sz="2100" dirty="0" err="1" smtClean="0"/>
              <a:t>muertes</a:t>
            </a:r>
            <a:endParaRPr lang="en-US" sz="2100" dirty="0" smtClean="0"/>
          </a:p>
          <a:p>
            <a:pPr lvl="1"/>
            <a:r>
              <a:rPr lang="en-US" sz="2100" dirty="0" smtClean="0"/>
              <a:t>No </a:t>
            </a:r>
            <a:r>
              <a:rPr lang="en-US" sz="2100" dirty="0" err="1" smtClean="0"/>
              <a:t>discriminar</a:t>
            </a:r>
            <a:r>
              <a:rPr lang="en-US" sz="2100" dirty="0" smtClean="0"/>
              <a:t> o </a:t>
            </a:r>
            <a:r>
              <a:rPr lang="en-US" sz="2100" dirty="0" err="1" smtClean="0"/>
              <a:t>tomar</a:t>
            </a:r>
            <a:r>
              <a:rPr lang="en-US" sz="2100" dirty="0" smtClean="0"/>
              <a:t> </a:t>
            </a:r>
            <a:r>
              <a:rPr lang="en-US" sz="2100" dirty="0" err="1" smtClean="0"/>
              <a:t>represalias</a:t>
            </a:r>
            <a:r>
              <a:rPr lang="en-US" sz="2100" dirty="0" smtClean="0"/>
              <a:t> contra los </a:t>
            </a:r>
            <a:r>
              <a:rPr lang="en-US" sz="2100" dirty="0" err="1" smtClean="0"/>
              <a:t>trabajadores</a:t>
            </a:r>
            <a:r>
              <a:rPr lang="en-US" sz="2100" dirty="0" smtClean="0"/>
              <a:t> </a:t>
            </a:r>
            <a:r>
              <a:rPr lang="en-US" sz="2100" dirty="0" err="1" smtClean="0"/>
              <a:t>por</a:t>
            </a:r>
            <a:r>
              <a:rPr lang="en-US" sz="2100" dirty="0" smtClean="0"/>
              <a:t> </a:t>
            </a:r>
            <a:r>
              <a:rPr lang="en-US" sz="2100" dirty="0" err="1" smtClean="0"/>
              <a:t>usar</a:t>
            </a:r>
            <a:r>
              <a:rPr lang="en-US" sz="2100" dirty="0" smtClean="0"/>
              <a:t> </a:t>
            </a:r>
            <a:r>
              <a:rPr lang="en-US" sz="2100" dirty="0" err="1" smtClean="0"/>
              <a:t>sus</a:t>
            </a:r>
            <a:r>
              <a:rPr lang="en-US" sz="2100" dirty="0" smtClean="0"/>
              <a:t> </a:t>
            </a:r>
            <a:r>
              <a:rPr lang="en-US" sz="2100" dirty="0" err="1" smtClean="0"/>
              <a:t>derechos</a:t>
            </a:r>
            <a:r>
              <a:rPr lang="en-US" sz="2100" dirty="0" smtClean="0"/>
              <a:t> </a:t>
            </a:r>
            <a:r>
              <a:rPr lang="en-US" sz="2100" dirty="0" err="1" smtClean="0"/>
              <a:t>bajo</a:t>
            </a:r>
            <a:r>
              <a:rPr lang="en-US" sz="2100" dirty="0" smtClean="0"/>
              <a:t> la </a:t>
            </a:r>
            <a:r>
              <a:rPr lang="en-US" sz="2100" dirty="0" err="1" smtClean="0"/>
              <a:t>ley</a:t>
            </a:r>
            <a:endParaRPr lang="en-US" sz="2100" dirty="0" smtClean="0"/>
          </a:p>
          <a:p>
            <a:pPr lvl="1"/>
            <a:endParaRPr lang="en-US" dirty="0" smtClean="0"/>
          </a:p>
        </p:txBody>
      </p:sp>
      <p:pic>
        <p:nvPicPr>
          <p:cNvPr id="4" name="Picture 2" descr="OSHA's Free Workplace 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8484" y="79512"/>
            <a:ext cx="2590431"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9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Basicos</a:t>
            </a:r>
            <a:r>
              <a:rPr lang="en-US" baseline="0" dirty="0" smtClean="0"/>
              <a:t> de </a:t>
            </a:r>
            <a:r>
              <a:rPr lang="en-US" baseline="0" dirty="0" err="1" smtClean="0"/>
              <a:t>Osha</a:t>
            </a:r>
            <a:endParaRPr lang="en-US" dirty="0"/>
          </a:p>
        </p:txBody>
      </p:sp>
      <p:sp>
        <p:nvSpPr>
          <p:cNvPr id="7" name="Content Placeholder 6"/>
          <p:cNvSpPr>
            <a:spLocks noGrp="1"/>
          </p:cNvSpPr>
          <p:nvPr>
            <p:ph idx="1"/>
          </p:nvPr>
        </p:nvSpPr>
        <p:spPr>
          <a:xfrm>
            <a:off x="680321" y="2336873"/>
            <a:ext cx="9613861" cy="4370940"/>
          </a:xfrm>
          <a:prstGeom prst="rect">
            <a:avLst/>
          </a:prstGeom>
        </p:spPr>
        <p:txBody>
          <a:bodyPr>
            <a:spAutoFit/>
          </a:bodyPr>
          <a:lstStyle/>
          <a:p>
            <a:r>
              <a:rPr lang="en-US" dirty="0" err="1" smtClean="0"/>
              <a:t>Derechos</a:t>
            </a:r>
            <a:r>
              <a:rPr lang="en-US" baseline="0" dirty="0" smtClean="0"/>
              <a:t> de los </a:t>
            </a:r>
            <a:r>
              <a:rPr lang="en-US" baseline="0" dirty="0" err="1" smtClean="0"/>
              <a:t>empleados</a:t>
            </a:r>
            <a:r>
              <a:rPr lang="en-US" dirty="0" smtClean="0"/>
              <a:t> – </a:t>
            </a:r>
            <a:r>
              <a:rPr lang="en-US" dirty="0" err="1" smtClean="0"/>
              <a:t>Empleados</a:t>
            </a:r>
            <a:r>
              <a:rPr lang="en-US" baseline="0" dirty="0" smtClean="0"/>
              <a:t> </a:t>
            </a:r>
            <a:r>
              <a:rPr lang="en-US" baseline="0" dirty="0" err="1" smtClean="0"/>
              <a:t>tienen</a:t>
            </a:r>
            <a:r>
              <a:rPr lang="en-US" baseline="0" dirty="0" smtClean="0"/>
              <a:t> el </a:t>
            </a:r>
            <a:r>
              <a:rPr lang="en-US" baseline="0" dirty="0" err="1" smtClean="0"/>
              <a:t>derecho</a:t>
            </a:r>
            <a:r>
              <a:rPr lang="en-US" baseline="0" dirty="0" smtClean="0"/>
              <a:t> a</a:t>
            </a:r>
            <a:r>
              <a:rPr lang="en-US" dirty="0" smtClean="0"/>
              <a:t>:</a:t>
            </a:r>
          </a:p>
          <a:p>
            <a:endParaRPr lang="en-US" dirty="0" smtClean="0"/>
          </a:p>
          <a:p>
            <a:pPr lvl="1"/>
            <a:r>
              <a:rPr lang="en-US" sz="2100" dirty="0" err="1" smtClean="0"/>
              <a:t>Condiciones</a:t>
            </a:r>
            <a:r>
              <a:rPr lang="en-US" sz="2100" baseline="0" dirty="0" smtClean="0"/>
              <a:t> de </a:t>
            </a:r>
            <a:r>
              <a:rPr lang="en-US" sz="2100" baseline="0" dirty="0" err="1" smtClean="0"/>
              <a:t>trabajo</a:t>
            </a:r>
            <a:r>
              <a:rPr lang="en-US" sz="2100" baseline="0" dirty="0" smtClean="0"/>
              <a:t> </a:t>
            </a:r>
            <a:r>
              <a:rPr lang="en-US" sz="2100" baseline="0" dirty="0" err="1" smtClean="0"/>
              <a:t>que</a:t>
            </a:r>
            <a:r>
              <a:rPr lang="en-US" sz="2100" baseline="0" dirty="0" smtClean="0"/>
              <a:t> no </a:t>
            </a:r>
            <a:r>
              <a:rPr lang="en-US" sz="2100" baseline="0" dirty="0" err="1" smtClean="0"/>
              <a:t>representen</a:t>
            </a:r>
            <a:r>
              <a:rPr lang="en-US" sz="2100" baseline="0" dirty="0" smtClean="0"/>
              <a:t> un </a:t>
            </a:r>
            <a:r>
              <a:rPr lang="en-US" sz="2100" baseline="0" dirty="0" err="1" smtClean="0"/>
              <a:t>riesgo</a:t>
            </a:r>
            <a:r>
              <a:rPr lang="en-US" sz="2100" baseline="0" dirty="0" smtClean="0"/>
              <a:t> </a:t>
            </a:r>
            <a:endParaRPr lang="en-US" sz="2100" dirty="0" smtClean="0"/>
          </a:p>
          <a:p>
            <a:pPr lvl="1"/>
            <a:r>
              <a:rPr lang="en-US" sz="2100" dirty="0" err="1" smtClean="0"/>
              <a:t>Informacion</a:t>
            </a:r>
            <a:r>
              <a:rPr lang="en-US" sz="2100" baseline="0" dirty="0" smtClean="0"/>
              <a:t> y </a:t>
            </a:r>
            <a:r>
              <a:rPr lang="en-US" sz="2100" baseline="0" dirty="0" err="1" smtClean="0"/>
              <a:t>entrenamiento</a:t>
            </a:r>
            <a:r>
              <a:rPr lang="en-US" sz="2100" dirty="0" smtClean="0"/>
              <a:t>:</a:t>
            </a:r>
          </a:p>
          <a:p>
            <a:pPr lvl="2"/>
            <a:r>
              <a:rPr lang="en-US" sz="2100" dirty="0" err="1" smtClean="0"/>
              <a:t>Quimicos</a:t>
            </a:r>
            <a:r>
              <a:rPr lang="en-US" sz="2100" baseline="0" dirty="0" smtClean="0"/>
              <a:t> y </a:t>
            </a:r>
            <a:r>
              <a:rPr lang="en-US" sz="2100" baseline="0" dirty="0" err="1" smtClean="0"/>
              <a:t>otros</a:t>
            </a:r>
            <a:r>
              <a:rPr lang="en-US" sz="2100" baseline="0" dirty="0" smtClean="0"/>
              <a:t> </a:t>
            </a:r>
            <a:r>
              <a:rPr lang="en-US" sz="2100" baseline="0" dirty="0" err="1" smtClean="0"/>
              <a:t>peligros</a:t>
            </a:r>
            <a:r>
              <a:rPr lang="en-US" sz="2100" baseline="0" dirty="0" smtClean="0"/>
              <a:t> </a:t>
            </a:r>
            <a:endParaRPr lang="en-US" sz="2100" dirty="0" smtClean="0"/>
          </a:p>
          <a:p>
            <a:pPr lvl="2"/>
            <a:r>
              <a:rPr lang="en-US" sz="2100" dirty="0" err="1" smtClean="0"/>
              <a:t>Metodos</a:t>
            </a:r>
            <a:r>
              <a:rPr lang="en-US" sz="2100" baseline="0" dirty="0" smtClean="0"/>
              <a:t> de </a:t>
            </a:r>
            <a:r>
              <a:rPr lang="en-US" sz="2100" baseline="0" dirty="0" err="1" smtClean="0"/>
              <a:t>como</a:t>
            </a:r>
            <a:r>
              <a:rPr lang="en-US" sz="2100" baseline="0" dirty="0" smtClean="0"/>
              <a:t> </a:t>
            </a:r>
            <a:r>
              <a:rPr lang="en-US" sz="2100" baseline="0" dirty="0" err="1" smtClean="0"/>
              <a:t>prevenir</a:t>
            </a:r>
            <a:r>
              <a:rPr lang="en-US" sz="2100" baseline="0" dirty="0" smtClean="0"/>
              <a:t> </a:t>
            </a:r>
            <a:r>
              <a:rPr lang="en-US" sz="2100" baseline="0" dirty="0" err="1" smtClean="0"/>
              <a:t>peligros</a:t>
            </a:r>
            <a:endParaRPr lang="en-US" sz="2100" dirty="0" smtClean="0"/>
          </a:p>
          <a:p>
            <a:pPr lvl="2"/>
            <a:r>
              <a:rPr lang="en-US" sz="2100" dirty="0" err="1" smtClean="0"/>
              <a:t>Estandares</a:t>
            </a:r>
            <a:r>
              <a:rPr lang="en-US" sz="2100" baseline="0" dirty="0" smtClean="0"/>
              <a:t> de OSHA </a:t>
            </a:r>
            <a:r>
              <a:rPr lang="en-US" sz="2100" baseline="0" dirty="0" err="1" smtClean="0"/>
              <a:t>que</a:t>
            </a:r>
            <a:r>
              <a:rPr lang="en-US" sz="2100" baseline="0" dirty="0" smtClean="0"/>
              <a:t> se </a:t>
            </a:r>
            <a:r>
              <a:rPr lang="en-US" sz="2100" baseline="0" dirty="0" err="1" smtClean="0"/>
              <a:t>aplican</a:t>
            </a:r>
            <a:r>
              <a:rPr lang="en-US" sz="2100" baseline="0" dirty="0" smtClean="0"/>
              <a:t> a </a:t>
            </a:r>
            <a:r>
              <a:rPr lang="en-US" sz="2100" baseline="0" dirty="0" err="1" smtClean="0"/>
              <a:t>su</a:t>
            </a:r>
            <a:r>
              <a:rPr lang="en-US" sz="2100" baseline="0" dirty="0" smtClean="0"/>
              <a:t> </a:t>
            </a:r>
            <a:r>
              <a:rPr lang="en-US" sz="2100" baseline="0" dirty="0" err="1" smtClean="0"/>
              <a:t>trabajo</a:t>
            </a:r>
            <a:endParaRPr lang="en-US" sz="2100" dirty="0" smtClean="0"/>
          </a:p>
          <a:p>
            <a:pPr lvl="1"/>
            <a:r>
              <a:rPr lang="en-US" sz="2100" dirty="0" err="1" smtClean="0"/>
              <a:t>Revisar</a:t>
            </a:r>
            <a:r>
              <a:rPr lang="en-US" sz="2100" baseline="0" dirty="0" smtClean="0"/>
              <a:t> </a:t>
            </a:r>
            <a:r>
              <a:rPr lang="en-US" sz="2100" baseline="0" dirty="0" err="1" smtClean="0"/>
              <a:t>documentos</a:t>
            </a:r>
            <a:r>
              <a:rPr lang="en-US" sz="2100" baseline="0" dirty="0" smtClean="0"/>
              <a:t> </a:t>
            </a:r>
            <a:r>
              <a:rPr lang="en-US" sz="2100" baseline="0" dirty="0" err="1" smtClean="0"/>
              <a:t>relacionados</a:t>
            </a:r>
            <a:r>
              <a:rPr lang="en-US" sz="2100" baseline="0" dirty="0" smtClean="0"/>
              <a:t> con </a:t>
            </a:r>
            <a:r>
              <a:rPr lang="en-US" sz="2100" baseline="0" dirty="0" err="1" smtClean="0"/>
              <a:t>lesiones</a:t>
            </a:r>
            <a:r>
              <a:rPr lang="en-US" sz="2100" baseline="0" dirty="0" smtClean="0"/>
              <a:t> y </a:t>
            </a:r>
            <a:r>
              <a:rPr lang="en-US" sz="2100" baseline="0" dirty="0" err="1" smtClean="0"/>
              <a:t>enfermadades</a:t>
            </a:r>
            <a:r>
              <a:rPr lang="en-US" sz="2100" baseline="0" dirty="0" smtClean="0"/>
              <a:t> </a:t>
            </a:r>
            <a:endParaRPr lang="en-US" sz="2100" dirty="0" smtClean="0"/>
          </a:p>
          <a:p>
            <a:pPr lvl="1"/>
            <a:r>
              <a:rPr lang="en-US" sz="2100" dirty="0" err="1" smtClean="0"/>
              <a:t>Obtener</a:t>
            </a:r>
            <a:r>
              <a:rPr lang="en-US" sz="2100" baseline="0" dirty="0" smtClean="0"/>
              <a:t> </a:t>
            </a:r>
            <a:r>
              <a:rPr lang="en-US" sz="2100" baseline="0" dirty="0" err="1" smtClean="0"/>
              <a:t>copias</a:t>
            </a:r>
            <a:r>
              <a:rPr lang="en-US" sz="2100" baseline="0" dirty="0" smtClean="0"/>
              <a:t> de </a:t>
            </a:r>
            <a:r>
              <a:rPr lang="en-US" sz="2100" baseline="0" dirty="0" err="1" smtClean="0"/>
              <a:t>resultados</a:t>
            </a:r>
            <a:r>
              <a:rPr lang="en-US" sz="2100" baseline="0" dirty="0" smtClean="0"/>
              <a:t> de </a:t>
            </a:r>
            <a:r>
              <a:rPr lang="en-US" sz="2100" baseline="0" dirty="0" err="1" smtClean="0"/>
              <a:t>las</a:t>
            </a:r>
            <a:r>
              <a:rPr lang="en-US" sz="2100" baseline="0" dirty="0" smtClean="0"/>
              <a:t> </a:t>
            </a:r>
            <a:r>
              <a:rPr lang="en-US" sz="2100" baseline="0" dirty="0" err="1" smtClean="0"/>
              <a:t>pruebas</a:t>
            </a:r>
            <a:r>
              <a:rPr lang="en-US" sz="2100" baseline="0" dirty="0" smtClean="0"/>
              <a:t> </a:t>
            </a:r>
            <a:r>
              <a:rPr lang="en-US" sz="2100" baseline="0" dirty="0" err="1" smtClean="0"/>
              <a:t>para</a:t>
            </a:r>
            <a:r>
              <a:rPr lang="en-US" sz="2100" baseline="0" dirty="0" smtClean="0"/>
              <a:t> </a:t>
            </a:r>
            <a:r>
              <a:rPr lang="en-US" sz="2100" baseline="0" dirty="0" err="1" smtClean="0"/>
              <a:t>medir</a:t>
            </a:r>
            <a:r>
              <a:rPr lang="en-US" sz="2100" baseline="0" dirty="0" smtClean="0"/>
              <a:t> los </a:t>
            </a:r>
            <a:r>
              <a:rPr lang="en-US" sz="2100" baseline="0" dirty="0" err="1" smtClean="0"/>
              <a:t>riesgos</a:t>
            </a:r>
            <a:r>
              <a:rPr lang="en-US" sz="2100" baseline="0" dirty="0" smtClean="0"/>
              <a:t> en el </a:t>
            </a:r>
            <a:r>
              <a:rPr lang="en-US" sz="2100" baseline="0" dirty="0" err="1" smtClean="0"/>
              <a:t>lugar</a:t>
            </a:r>
            <a:r>
              <a:rPr lang="en-US" sz="2100" baseline="0" dirty="0" smtClean="0"/>
              <a:t> de </a:t>
            </a:r>
            <a:r>
              <a:rPr lang="en-US" sz="2100" baseline="0" dirty="0" err="1" smtClean="0"/>
              <a:t>trabajo</a:t>
            </a:r>
            <a:endParaRPr lang="en-US" sz="2100" dirty="0" smtClean="0"/>
          </a:p>
          <a:p>
            <a:pPr lvl="1"/>
            <a:r>
              <a:rPr lang="en-US" sz="2100" dirty="0" err="1" smtClean="0"/>
              <a:t>Presentar</a:t>
            </a:r>
            <a:r>
              <a:rPr lang="en-US" sz="2100" baseline="0" dirty="0" smtClean="0"/>
              <a:t> </a:t>
            </a:r>
            <a:r>
              <a:rPr lang="en-US" sz="2100" baseline="0" dirty="0" err="1" smtClean="0"/>
              <a:t>una</a:t>
            </a:r>
            <a:r>
              <a:rPr lang="en-US" sz="2100" baseline="0" dirty="0" smtClean="0"/>
              <a:t> </a:t>
            </a:r>
            <a:r>
              <a:rPr lang="en-US" sz="2100" baseline="0" dirty="0" err="1" smtClean="0"/>
              <a:t>queja</a:t>
            </a:r>
            <a:r>
              <a:rPr lang="en-US" sz="2100" baseline="0" dirty="0" smtClean="0"/>
              <a:t> </a:t>
            </a:r>
            <a:r>
              <a:rPr lang="en-US" sz="2100" baseline="0" dirty="0" err="1" smtClean="0"/>
              <a:t>solicitando</a:t>
            </a:r>
            <a:r>
              <a:rPr lang="en-US" sz="2100" baseline="0" dirty="0" smtClean="0"/>
              <a:t> </a:t>
            </a:r>
            <a:r>
              <a:rPr lang="en-US" sz="2100" baseline="0" dirty="0" err="1" smtClean="0"/>
              <a:t>que</a:t>
            </a:r>
            <a:r>
              <a:rPr lang="en-US" sz="2100" baseline="0" dirty="0" smtClean="0"/>
              <a:t> OSHA </a:t>
            </a:r>
            <a:r>
              <a:rPr lang="en-US" sz="2100" baseline="0" dirty="0" err="1" smtClean="0"/>
              <a:t>inpeccione</a:t>
            </a:r>
            <a:r>
              <a:rPr lang="en-US" sz="2100" baseline="0" dirty="0" smtClean="0"/>
              <a:t> </a:t>
            </a:r>
            <a:r>
              <a:rPr lang="en-US" sz="2100" baseline="0" dirty="0" err="1" smtClean="0"/>
              <a:t>su</a:t>
            </a:r>
            <a:r>
              <a:rPr lang="en-US" sz="2100" baseline="0" dirty="0" smtClean="0"/>
              <a:t> </a:t>
            </a:r>
            <a:r>
              <a:rPr lang="en-US" sz="2100" baseline="0" dirty="0" err="1" smtClean="0"/>
              <a:t>lugar</a:t>
            </a:r>
            <a:r>
              <a:rPr lang="en-US" sz="2100" baseline="0" dirty="0" smtClean="0"/>
              <a:t> de </a:t>
            </a:r>
            <a:r>
              <a:rPr lang="en-US" sz="2100" baseline="0" dirty="0" err="1" smtClean="0"/>
              <a:t>trabajo</a:t>
            </a:r>
            <a:endParaRPr lang="en-US" sz="2100" dirty="0" smtClean="0"/>
          </a:p>
          <a:p>
            <a:pPr lvl="1"/>
            <a:r>
              <a:rPr lang="en-US" sz="2100" dirty="0" err="1" smtClean="0"/>
              <a:t>Usar</a:t>
            </a:r>
            <a:r>
              <a:rPr lang="en-US" sz="2100" baseline="0" dirty="0" smtClean="0"/>
              <a:t> </a:t>
            </a:r>
            <a:r>
              <a:rPr lang="en-US" sz="2100" baseline="0" dirty="0" err="1" smtClean="0"/>
              <a:t>sus</a:t>
            </a:r>
            <a:r>
              <a:rPr lang="en-US" sz="2100" baseline="0" dirty="0" smtClean="0"/>
              <a:t> </a:t>
            </a:r>
            <a:r>
              <a:rPr lang="en-US" sz="2100" baseline="0" dirty="0" err="1" smtClean="0"/>
              <a:t>derechos</a:t>
            </a:r>
            <a:r>
              <a:rPr lang="en-US" sz="2100" baseline="0" dirty="0" smtClean="0"/>
              <a:t> </a:t>
            </a:r>
            <a:r>
              <a:rPr lang="en-US" sz="2100" baseline="0" dirty="0" err="1" smtClean="0"/>
              <a:t>bajo</a:t>
            </a:r>
            <a:r>
              <a:rPr lang="en-US" sz="2100" baseline="0" dirty="0" smtClean="0"/>
              <a:t> la </a:t>
            </a:r>
            <a:r>
              <a:rPr lang="en-US" sz="2100" baseline="0" dirty="0" err="1" smtClean="0"/>
              <a:t>ley</a:t>
            </a:r>
            <a:r>
              <a:rPr lang="en-US" sz="2100" baseline="0" dirty="0" smtClean="0"/>
              <a:t> sin </a:t>
            </a:r>
            <a:r>
              <a:rPr lang="en-US" sz="2100" baseline="0" dirty="0" err="1" smtClean="0"/>
              <a:t>represalias</a:t>
            </a:r>
            <a:r>
              <a:rPr lang="en-US" sz="2100" baseline="0" dirty="0" smtClean="0"/>
              <a:t> </a:t>
            </a:r>
            <a:endParaRPr lang="en-US" sz="2100" b="1" i="1" dirty="0" smtClean="0">
              <a:solidFill>
                <a:srgbClr val="FFC000"/>
              </a:solidFill>
            </a:endParaRPr>
          </a:p>
        </p:txBody>
      </p:sp>
    </p:spTree>
    <p:extLst>
      <p:ext uri="{BB962C8B-B14F-4D97-AF65-F5344CB8AC3E}">
        <p14:creationId xmlns:p14="http://schemas.microsoft.com/office/powerpoint/2010/main" val="212743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Proteccion</a:t>
            </a:r>
            <a:r>
              <a:rPr lang="en-US" baseline="0" dirty="0" smtClean="0"/>
              <a:t> </a:t>
            </a:r>
            <a:r>
              <a:rPr lang="en-US" baseline="0" dirty="0" err="1" smtClean="0"/>
              <a:t>para</a:t>
            </a:r>
            <a:r>
              <a:rPr lang="en-US" baseline="0" dirty="0" smtClean="0"/>
              <a:t> el </a:t>
            </a:r>
            <a:r>
              <a:rPr lang="en-US" baseline="0" dirty="0" err="1" smtClean="0"/>
              <a:t>denunciante</a:t>
            </a:r>
            <a:r>
              <a:rPr lang="en-US" baseline="0" dirty="0" smtClean="0"/>
              <a:t> </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err="1" smtClean="0"/>
              <a:t>Seccion</a:t>
            </a:r>
            <a:r>
              <a:rPr lang="en-US" sz="2800" baseline="0" dirty="0" smtClean="0"/>
              <a:t> </a:t>
            </a:r>
            <a:r>
              <a:rPr lang="en-US" sz="2800" dirty="0" smtClean="0"/>
              <a:t> 11(c) del</a:t>
            </a:r>
            <a:r>
              <a:rPr lang="en-US" sz="2800" baseline="0" dirty="0" smtClean="0"/>
              <a:t> </a:t>
            </a:r>
            <a:r>
              <a:rPr lang="en-US" sz="2800" baseline="0" dirty="0" err="1" smtClean="0"/>
              <a:t>acta</a:t>
            </a:r>
            <a:r>
              <a:rPr lang="en-US" sz="2800" baseline="0" dirty="0" smtClean="0"/>
              <a:t> de OSHA </a:t>
            </a:r>
            <a:endParaRPr lang="en-US" sz="2800" dirty="0" smtClean="0"/>
          </a:p>
          <a:p>
            <a:endParaRPr lang="en-US" sz="2800" dirty="0" smtClean="0"/>
          </a:p>
          <a:p>
            <a:r>
              <a:rPr lang="en-US" sz="2800" dirty="0" smtClean="0"/>
              <a:t>El</a:t>
            </a:r>
            <a:r>
              <a:rPr lang="en-US" sz="2800" baseline="0" dirty="0" smtClean="0"/>
              <a:t> </a:t>
            </a:r>
            <a:r>
              <a:rPr lang="en-US" sz="2800" baseline="0" dirty="0" err="1" smtClean="0"/>
              <a:t>programa</a:t>
            </a:r>
            <a:r>
              <a:rPr lang="en-US" sz="2800" baseline="0" dirty="0" smtClean="0"/>
              <a:t> de </a:t>
            </a:r>
            <a:r>
              <a:rPr lang="en-US" sz="2800" baseline="0" dirty="0" err="1" smtClean="0"/>
              <a:t>proteccion</a:t>
            </a:r>
            <a:r>
              <a:rPr lang="en-US" sz="2800" baseline="0" dirty="0" smtClean="0"/>
              <a:t> de OSHA </a:t>
            </a:r>
            <a:r>
              <a:rPr lang="en-US" sz="2800" baseline="0" dirty="0" err="1" smtClean="0"/>
              <a:t>para</a:t>
            </a:r>
            <a:r>
              <a:rPr lang="en-US" sz="2800" baseline="0" dirty="0" smtClean="0"/>
              <a:t> el </a:t>
            </a:r>
            <a:r>
              <a:rPr lang="en-US" sz="2800" baseline="0" dirty="0" err="1" smtClean="0"/>
              <a:t>denunciante</a:t>
            </a:r>
            <a:r>
              <a:rPr lang="en-US" sz="2800" baseline="0" dirty="0" smtClean="0"/>
              <a:t>, </a:t>
            </a:r>
            <a:r>
              <a:rPr lang="en-US" sz="2800" baseline="0" dirty="0" err="1" smtClean="0"/>
              <a:t>da</a:t>
            </a:r>
            <a:r>
              <a:rPr lang="en-US" sz="2800" baseline="0" dirty="0" smtClean="0"/>
              <a:t> </a:t>
            </a:r>
            <a:r>
              <a:rPr lang="en-US" sz="2800" baseline="0" dirty="0" err="1" smtClean="0"/>
              <a:t>dispocicion</a:t>
            </a:r>
            <a:r>
              <a:rPr lang="en-US" sz="2800" baseline="0" dirty="0" smtClean="0"/>
              <a:t> a </a:t>
            </a:r>
            <a:r>
              <a:rPr lang="en-US" sz="2800" baseline="0" dirty="0" err="1" smtClean="0"/>
              <a:t>mas</a:t>
            </a:r>
            <a:r>
              <a:rPr lang="en-US" sz="2800" baseline="0" dirty="0" smtClean="0"/>
              <a:t> de </a:t>
            </a:r>
            <a:r>
              <a:rPr lang="en-US" sz="2800" baseline="0" dirty="0" err="1" smtClean="0"/>
              <a:t>veinte</a:t>
            </a:r>
            <a:r>
              <a:rPr lang="en-US" sz="2800" baseline="0" dirty="0" smtClean="0"/>
              <a:t> </a:t>
            </a:r>
            <a:r>
              <a:rPr lang="en-US" sz="2800" baseline="0" dirty="0" err="1" smtClean="0"/>
              <a:t>estatutos</a:t>
            </a:r>
            <a:r>
              <a:rPr lang="en-US" sz="2800" baseline="0" dirty="0" smtClean="0"/>
              <a:t> </a:t>
            </a:r>
            <a:r>
              <a:rPr lang="en-US" sz="2800" baseline="0" dirty="0" err="1" smtClean="0"/>
              <a:t>para</a:t>
            </a:r>
            <a:r>
              <a:rPr lang="en-US" sz="2800" baseline="0" dirty="0" smtClean="0"/>
              <a:t> la </a:t>
            </a:r>
            <a:r>
              <a:rPr lang="en-US" sz="2800" baseline="0" dirty="0" err="1" smtClean="0"/>
              <a:t>proteccuon</a:t>
            </a:r>
            <a:r>
              <a:rPr lang="en-US" sz="2800" baseline="0" dirty="0" smtClean="0"/>
              <a:t> al </a:t>
            </a:r>
            <a:r>
              <a:rPr lang="en-US" sz="2800" baseline="0" dirty="0" err="1" smtClean="0"/>
              <a:t>denunciante</a:t>
            </a:r>
            <a:endParaRPr lang="en-US" sz="2800" dirty="0" smtClean="0"/>
          </a:p>
          <a:p>
            <a:endParaRPr lang="en-US" dirty="0"/>
          </a:p>
        </p:txBody>
      </p:sp>
      <p:pic>
        <p:nvPicPr>
          <p:cNvPr id="110594" name="Picture 2" descr="C:\Documents and Settings\WNCC\Local Settings\Temporary Internet Files\Content.IE5\EM09DXH0\whistle[1].jpg" title="Picture of a whis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5167" y="3015697"/>
            <a:ext cx="2743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Berlin">
  <a:themeElements>
    <a:clrScheme name="Custom 10">
      <a:dk1>
        <a:sysClr val="windowText" lastClr="000000"/>
      </a:dk1>
      <a:lt1>
        <a:sysClr val="window" lastClr="FFFFFF"/>
      </a:lt1>
      <a:dk2>
        <a:srgbClr val="9933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3557</Words>
  <Application>Microsoft Office PowerPoint</Application>
  <PresentationFormat>Widescreen</PresentationFormat>
  <Paragraphs>482</Paragraphs>
  <Slides>55</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ＭＳ Ｐゴシック</vt:lpstr>
      <vt:lpstr>Arial</vt:lpstr>
      <vt:lpstr>Calibri</vt:lpstr>
      <vt:lpstr>Trebuchet MS</vt:lpstr>
      <vt:lpstr>Berlin</vt:lpstr>
      <vt:lpstr>Modulo 3 Protección de máquina Y Aislamiento de   Energía</vt:lpstr>
      <vt:lpstr>Descargo de responsabilidad</vt:lpstr>
      <vt:lpstr>Proposito</vt:lpstr>
      <vt:lpstr>Objectivos / Resultados</vt:lpstr>
      <vt:lpstr>Antes de comensar</vt:lpstr>
      <vt:lpstr>Primero, conosca sus derechos</vt:lpstr>
      <vt:lpstr>Basicos de OSHA </vt:lpstr>
      <vt:lpstr>Basicos de Osha</vt:lpstr>
      <vt:lpstr>Proteccion para el denunciante </vt:lpstr>
      <vt:lpstr>Proteccion para el Denunciante</vt:lpstr>
      <vt:lpstr> Proteccion para el Denunciante </vt:lpstr>
      <vt:lpstr>Parte 1</vt:lpstr>
      <vt:lpstr>Maquinaria comun en Almacenamiento</vt:lpstr>
      <vt:lpstr>Norma de Proteccion General de la Maquinaria</vt:lpstr>
      <vt:lpstr>Normas de proteccion general de la maquinaria</vt:lpstr>
      <vt:lpstr>Protectores de Máquinaria</vt:lpstr>
      <vt:lpstr>Ejemplo de equipo de transporte</vt:lpstr>
      <vt:lpstr>Riesgos asociados con los transportadores</vt:lpstr>
      <vt:lpstr>Riesgos Asociados con los Transportadores </vt:lpstr>
      <vt:lpstr>Que es Punto de Pellizco</vt:lpstr>
      <vt:lpstr>Riesgos asociados con los transportadores  </vt:lpstr>
      <vt:lpstr>Consideraciones de seguridad alrederor de transportadores</vt:lpstr>
      <vt:lpstr>Compactador (Prensas)</vt:lpstr>
      <vt:lpstr>Riesgos asociados con compactador</vt:lpstr>
      <vt:lpstr>Proteccion del compactador</vt:lpstr>
      <vt:lpstr>Proteccion del compresor</vt:lpstr>
      <vt:lpstr>Consideraciones de seguridad alrededor de el compactador</vt:lpstr>
      <vt:lpstr>Quebra</vt:lpstr>
      <vt:lpstr>Parte 2</vt:lpstr>
      <vt:lpstr>Parte 1: Cerrar/Etiquetar </vt:lpstr>
      <vt:lpstr>Porque Cerrar/Etiquetar</vt:lpstr>
      <vt:lpstr>Implementar Cerrado/Etiquetado </vt:lpstr>
      <vt:lpstr>Cerrar/Etiquetar</vt:lpstr>
      <vt:lpstr>Resumen de energia</vt:lpstr>
      <vt:lpstr>Empleados Afectados y Autorizados</vt:lpstr>
      <vt:lpstr>Programa de Control de Energia</vt:lpstr>
      <vt:lpstr>Procedimientos</vt:lpstr>
      <vt:lpstr>Materiales y equipo de proteccion</vt:lpstr>
      <vt:lpstr>Implementar Inspecciones </vt:lpstr>
      <vt:lpstr>Programa de entrenamiento de cerredo y etiquetado</vt:lpstr>
      <vt:lpstr>Programa de entrenamiento de Cerrado/Bloqueado</vt:lpstr>
      <vt:lpstr>Recuerde!</vt:lpstr>
      <vt:lpstr>Come se reune el Cerrar y Etiquetiar</vt:lpstr>
      <vt:lpstr>Cerrar : Por Difinicion</vt:lpstr>
      <vt:lpstr>Aislamiento de Energia </vt:lpstr>
      <vt:lpstr>El Dispositivo de Bloqueo</vt:lpstr>
      <vt:lpstr>Etiquetado: Por Definicion</vt:lpstr>
      <vt:lpstr>Etiquetado</vt:lpstr>
      <vt:lpstr>El procedimiento de etiquetado</vt:lpstr>
      <vt:lpstr>El procedimiento de bloqueado y etiquetado</vt:lpstr>
      <vt:lpstr>El precedimiento de bloqueado y etiquetado</vt:lpstr>
      <vt:lpstr>Restauracion de servicio</vt:lpstr>
      <vt:lpstr>Resumen</vt:lpstr>
      <vt:lpstr>Preguntas</vt:lpstr>
      <vt:lpstr>Examen y Evaluacion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2018-07-16T13:43:43Z</dcterms:created>
  <dcterms:modified xsi:type="dcterms:W3CDTF">2018-07-16T13:44:51Z</dcterms:modified>
</cp:coreProperties>
</file>