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6.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2"/>
  </p:notesMasterIdLst>
  <p:handoutMasterIdLst>
    <p:handoutMasterId r:id="rId23"/>
  </p:handoutMasterIdLst>
  <p:sldIdLst>
    <p:sldId id="257" r:id="rId2"/>
    <p:sldId id="366" r:id="rId3"/>
    <p:sldId id="367" r:id="rId4"/>
    <p:sldId id="368" r:id="rId5"/>
    <p:sldId id="380" r:id="rId6"/>
    <p:sldId id="381" r:id="rId7"/>
    <p:sldId id="382" r:id="rId8"/>
    <p:sldId id="383" r:id="rId9"/>
    <p:sldId id="371" r:id="rId10"/>
    <p:sldId id="372" r:id="rId11"/>
    <p:sldId id="384" r:id="rId12"/>
    <p:sldId id="385" r:id="rId13"/>
    <p:sldId id="374" r:id="rId14"/>
    <p:sldId id="375" r:id="rId15"/>
    <p:sldId id="376" r:id="rId16"/>
    <p:sldId id="377" r:id="rId17"/>
    <p:sldId id="378" r:id="rId18"/>
    <p:sldId id="379" r:id="rId19"/>
    <p:sldId id="295" r:id="rId20"/>
    <p:sldId id="297" r:id="rId21"/>
  </p:sldIdLst>
  <p:sldSz cx="9144000" cy="6858000" type="screen4x3"/>
  <p:notesSz cx="7315200" cy="9601200"/>
  <p:custDataLst>
    <p:tags r:id="rId2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7204" autoAdjust="0"/>
    <p:restoredTop sz="76210" autoAdjust="0"/>
  </p:normalViewPr>
  <p:slideViewPr>
    <p:cSldViewPr>
      <p:cViewPr>
        <p:scale>
          <a:sx n="66" d="100"/>
          <a:sy n="66" d="100"/>
        </p:scale>
        <p:origin x="-2934" y="-5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1746"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fld id="{BC8C691F-7294-46FA-8F63-B235814EAC80}" type="datetimeFigureOut">
              <a:rPr lang="en-US" smtClean="0"/>
              <a:pPr/>
              <a:t>1/19/2016</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D097C11F-BB74-4365-82E9-4FBAE249E89D}" type="slidenum">
              <a:rPr lang="en-US" smtClean="0"/>
              <a:pPr/>
              <a:t>‹#›</a:t>
            </a:fld>
            <a:endParaRPr lang="en-US" dirty="0"/>
          </a:p>
        </p:txBody>
      </p:sp>
    </p:spTree>
    <p:extLst>
      <p:ext uri="{BB962C8B-B14F-4D97-AF65-F5344CB8AC3E}">
        <p14:creationId xmlns:p14="http://schemas.microsoft.com/office/powerpoint/2010/main" val="23230395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a:defRPr sz="1200" smtClean="0"/>
            </a:lvl1pPr>
          </a:lstStyle>
          <a:p>
            <a:pPr>
              <a:defRPr/>
            </a:pPr>
            <a:endParaRPr lang="en-US" dirty="0"/>
          </a:p>
        </p:txBody>
      </p:sp>
      <p:sp>
        <p:nvSpPr>
          <p:cNvPr id="4099"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algn="r">
              <a:defRPr sz="1200" smtClean="0"/>
            </a:lvl1pPr>
          </a:lstStyle>
          <a:p>
            <a:pPr>
              <a:defRPr/>
            </a:pPr>
            <a:endParaRPr lang="en-US" dirty="0"/>
          </a:p>
        </p:txBody>
      </p:sp>
      <p:sp>
        <p:nvSpPr>
          <p:cNvPr id="8196"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a:defRPr sz="1200" smtClean="0"/>
            </a:lvl1pPr>
          </a:lstStyle>
          <a:p>
            <a:pPr>
              <a:defRPr/>
            </a:pPr>
            <a:endParaRPr lang="en-US" dirty="0"/>
          </a:p>
        </p:txBody>
      </p:sp>
      <p:sp>
        <p:nvSpPr>
          <p:cNvPr id="4103"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algn="r">
              <a:defRPr sz="1200" smtClean="0"/>
            </a:lvl1pPr>
          </a:lstStyle>
          <a:p>
            <a:pPr>
              <a:defRPr/>
            </a:pPr>
            <a:fld id="{F3122927-DD80-48C6-BE64-911F72A2E7BD}" type="slidenum">
              <a:rPr lang="en-US"/>
              <a:pPr>
                <a:defRPr/>
              </a:pPr>
              <a:t>‹#›</a:t>
            </a:fld>
            <a:endParaRPr lang="en-US" dirty="0"/>
          </a:p>
        </p:txBody>
      </p:sp>
    </p:spTree>
    <p:extLst>
      <p:ext uri="{BB962C8B-B14F-4D97-AF65-F5344CB8AC3E}">
        <p14:creationId xmlns:p14="http://schemas.microsoft.com/office/powerpoint/2010/main" val="41672847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8B3B3DD0-A623-4189-B88B-2336D0176872}" type="slidenum">
              <a:rPr lang="en-US"/>
              <a:pPr/>
              <a:t>1</a:t>
            </a:fld>
            <a:endParaRPr lang="en-US" dirty="0"/>
          </a:p>
        </p:txBody>
      </p:sp>
      <p:sp>
        <p:nvSpPr>
          <p:cNvPr id="9219" name="Rectangle 2"/>
          <p:cNvSpPr>
            <a:spLocks noGrp="1" noRot="1" noChangeAspect="1" noChangeArrowheads="1" noTextEdit="1"/>
          </p:cNvSpPr>
          <p:nvPr>
            <p:ph type="sldImg"/>
          </p:nvPr>
        </p:nvSpPr>
        <p:spPr>
          <a:xfrm>
            <a:off x="1258888" y="719138"/>
            <a:ext cx="4800600" cy="3600450"/>
          </a:xfrm>
          <a:ln/>
        </p:spPr>
      </p:sp>
      <p:sp>
        <p:nvSpPr>
          <p:cNvPr id="922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itchFamily="34" charset="0"/>
                <a:ea typeface="ＭＳ Ｐゴシック" pitchFamily="34" charset="-128"/>
              </a:defRPr>
            </a:lvl1pPr>
            <a:lvl2pPr marL="785372" indent="-302066">
              <a:defRPr sz="2500">
                <a:solidFill>
                  <a:schemeClr val="tx1"/>
                </a:solidFill>
                <a:latin typeface="Arial" pitchFamily="34" charset="0"/>
                <a:ea typeface="ＭＳ Ｐゴシック" pitchFamily="34" charset="-128"/>
              </a:defRPr>
            </a:lvl2pPr>
            <a:lvl3pPr marL="1208265" indent="-241653">
              <a:defRPr sz="2500">
                <a:solidFill>
                  <a:schemeClr val="tx1"/>
                </a:solidFill>
                <a:latin typeface="Arial" pitchFamily="34" charset="0"/>
                <a:ea typeface="ＭＳ Ｐゴシック" pitchFamily="34" charset="-128"/>
              </a:defRPr>
            </a:lvl3pPr>
            <a:lvl4pPr marL="1691571" indent="-241653">
              <a:defRPr sz="2500">
                <a:solidFill>
                  <a:schemeClr val="tx1"/>
                </a:solidFill>
                <a:latin typeface="Arial" pitchFamily="34" charset="0"/>
                <a:ea typeface="ＭＳ Ｐゴシック" pitchFamily="34" charset="-128"/>
              </a:defRPr>
            </a:lvl4pPr>
            <a:lvl5pPr marL="2174878" indent="-241653">
              <a:defRPr sz="2500">
                <a:solidFill>
                  <a:schemeClr val="tx1"/>
                </a:solidFill>
                <a:latin typeface="Arial" pitchFamily="34" charset="0"/>
                <a:ea typeface="ＭＳ Ｐゴシック" pitchFamily="34" charset="-128"/>
              </a:defRPr>
            </a:lvl5pPr>
            <a:lvl6pPr marL="2658184" indent="-241653" eaLnBrk="0" fontAlgn="base" hangingPunct="0">
              <a:spcBef>
                <a:spcPct val="0"/>
              </a:spcBef>
              <a:spcAft>
                <a:spcPct val="0"/>
              </a:spcAft>
              <a:defRPr sz="2500">
                <a:solidFill>
                  <a:schemeClr val="tx1"/>
                </a:solidFill>
                <a:latin typeface="Arial" pitchFamily="34" charset="0"/>
                <a:ea typeface="ＭＳ Ｐゴシック" pitchFamily="34" charset="-128"/>
              </a:defRPr>
            </a:lvl6pPr>
            <a:lvl7pPr marL="3141490" indent="-241653" eaLnBrk="0" fontAlgn="base" hangingPunct="0">
              <a:spcBef>
                <a:spcPct val="0"/>
              </a:spcBef>
              <a:spcAft>
                <a:spcPct val="0"/>
              </a:spcAft>
              <a:defRPr sz="2500">
                <a:solidFill>
                  <a:schemeClr val="tx1"/>
                </a:solidFill>
                <a:latin typeface="Arial" pitchFamily="34" charset="0"/>
                <a:ea typeface="ＭＳ Ｐゴシック" pitchFamily="34" charset="-128"/>
              </a:defRPr>
            </a:lvl7pPr>
            <a:lvl8pPr marL="3624796" indent="-241653" eaLnBrk="0" fontAlgn="base" hangingPunct="0">
              <a:spcBef>
                <a:spcPct val="0"/>
              </a:spcBef>
              <a:spcAft>
                <a:spcPct val="0"/>
              </a:spcAft>
              <a:defRPr sz="2500">
                <a:solidFill>
                  <a:schemeClr val="tx1"/>
                </a:solidFill>
                <a:latin typeface="Arial" pitchFamily="34" charset="0"/>
                <a:ea typeface="ＭＳ Ｐゴシック" pitchFamily="34" charset="-128"/>
              </a:defRPr>
            </a:lvl8pPr>
            <a:lvl9pPr marL="4108102" indent="-241653" eaLnBrk="0" fontAlgn="base" hangingPunct="0">
              <a:spcBef>
                <a:spcPct val="0"/>
              </a:spcBef>
              <a:spcAft>
                <a:spcPct val="0"/>
              </a:spcAft>
              <a:defRPr sz="2500">
                <a:solidFill>
                  <a:schemeClr val="tx1"/>
                </a:solidFill>
                <a:latin typeface="Arial" pitchFamily="34" charset="0"/>
                <a:ea typeface="ＭＳ Ｐゴシック" pitchFamily="34" charset="-128"/>
              </a:defRPr>
            </a:lvl9pPr>
          </a:lstStyle>
          <a:p>
            <a:fld id="{88FCEE46-DEB2-4002-AD76-A9C8CAB873FD}" type="slidenum">
              <a:rPr lang="en-US" altLang="en-US" sz="1300"/>
              <a:pPr/>
              <a:t>10</a:t>
            </a:fld>
            <a:endParaRPr lang="en-US" altLang="en-US" sz="13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itchFamily="34" charset="0"/>
                <a:ea typeface="ＭＳ Ｐゴシック" pitchFamily="34" charset="-128"/>
              </a:rPr>
              <a:t>Do you know any of your rights as a worker under the OSH Act?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itchFamily="34" charset="0"/>
                <a:ea typeface="ＭＳ Ｐゴシック" pitchFamily="34" charset="-128"/>
              </a:defRPr>
            </a:lvl1pPr>
            <a:lvl2pPr marL="785372" indent="-302066">
              <a:defRPr sz="2500">
                <a:solidFill>
                  <a:schemeClr val="tx1"/>
                </a:solidFill>
                <a:latin typeface="Arial" pitchFamily="34" charset="0"/>
                <a:ea typeface="ＭＳ Ｐゴシック" pitchFamily="34" charset="-128"/>
              </a:defRPr>
            </a:lvl2pPr>
            <a:lvl3pPr marL="1208265" indent="-241653">
              <a:defRPr sz="2500">
                <a:solidFill>
                  <a:schemeClr val="tx1"/>
                </a:solidFill>
                <a:latin typeface="Arial" pitchFamily="34" charset="0"/>
                <a:ea typeface="ＭＳ Ｐゴシック" pitchFamily="34" charset="-128"/>
              </a:defRPr>
            </a:lvl3pPr>
            <a:lvl4pPr marL="1691571" indent="-241653">
              <a:defRPr sz="2500">
                <a:solidFill>
                  <a:schemeClr val="tx1"/>
                </a:solidFill>
                <a:latin typeface="Arial" pitchFamily="34" charset="0"/>
                <a:ea typeface="ＭＳ Ｐゴシック" pitchFamily="34" charset="-128"/>
              </a:defRPr>
            </a:lvl4pPr>
            <a:lvl5pPr marL="2174878" indent="-241653">
              <a:defRPr sz="2500">
                <a:solidFill>
                  <a:schemeClr val="tx1"/>
                </a:solidFill>
                <a:latin typeface="Arial" pitchFamily="34" charset="0"/>
                <a:ea typeface="ＭＳ Ｐゴシック" pitchFamily="34" charset="-128"/>
              </a:defRPr>
            </a:lvl5pPr>
            <a:lvl6pPr marL="2658184" indent="-241653" eaLnBrk="0" fontAlgn="base" hangingPunct="0">
              <a:spcBef>
                <a:spcPct val="0"/>
              </a:spcBef>
              <a:spcAft>
                <a:spcPct val="0"/>
              </a:spcAft>
              <a:defRPr sz="2500">
                <a:solidFill>
                  <a:schemeClr val="tx1"/>
                </a:solidFill>
                <a:latin typeface="Arial" pitchFamily="34" charset="0"/>
                <a:ea typeface="ＭＳ Ｐゴシック" pitchFamily="34" charset="-128"/>
              </a:defRPr>
            </a:lvl6pPr>
            <a:lvl7pPr marL="3141490" indent="-241653" eaLnBrk="0" fontAlgn="base" hangingPunct="0">
              <a:spcBef>
                <a:spcPct val="0"/>
              </a:spcBef>
              <a:spcAft>
                <a:spcPct val="0"/>
              </a:spcAft>
              <a:defRPr sz="2500">
                <a:solidFill>
                  <a:schemeClr val="tx1"/>
                </a:solidFill>
                <a:latin typeface="Arial" pitchFamily="34" charset="0"/>
                <a:ea typeface="ＭＳ Ｐゴシック" pitchFamily="34" charset="-128"/>
              </a:defRPr>
            </a:lvl7pPr>
            <a:lvl8pPr marL="3624796" indent="-241653" eaLnBrk="0" fontAlgn="base" hangingPunct="0">
              <a:spcBef>
                <a:spcPct val="0"/>
              </a:spcBef>
              <a:spcAft>
                <a:spcPct val="0"/>
              </a:spcAft>
              <a:defRPr sz="2500">
                <a:solidFill>
                  <a:schemeClr val="tx1"/>
                </a:solidFill>
                <a:latin typeface="Arial" pitchFamily="34" charset="0"/>
                <a:ea typeface="ＭＳ Ｐゴシック" pitchFamily="34" charset="-128"/>
              </a:defRPr>
            </a:lvl8pPr>
            <a:lvl9pPr marL="4108102" indent="-241653" eaLnBrk="0" fontAlgn="base" hangingPunct="0">
              <a:spcBef>
                <a:spcPct val="0"/>
              </a:spcBef>
              <a:spcAft>
                <a:spcPct val="0"/>
              </a:spcAft>
              <a:defRPr sz="2500">
                <a:solidFill>
                  <a:schemeClr val="tx1"/>
                </a:solidFill>
                <a:latin typeface="Arial" pitchFamily="34" charset="0"/>
                <a:ea typeface="ＭＳ Ｐゴシック" pitchFamily="34" charset="-128"/>
              </a:defRPr>
            </a:lvl9pPr>
          </a:lstStyle>
          <a:p>
            <a:fld id="{88FCEE46-DEB2-4002-AD76-A9C8CAB873FD}" type="slidenum">
              <a:rPr lang="en-US" altLang="en-US" sz="1300"/>
              <a:pPr/>
              <a:t>11</a:t>
            </a:fld>
            <a:endParaRPr lang="en-US" altLang="en-US" sz="13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itchFamily="34" charset="0"/>
                <a:ea typeface="ＭＳ Ｐゴシック" pitchFamily="34" charset="-128"/>
              </a:rPr>
              <a:t>Do you know any of your rights as a worker under the OSH Act?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itchFamily="34" charset="0"/>
                <a:ea typeface="ＭＳ Ｐゴシック" pitchFamily="34" charset="-128"/>
              </a:defRPr>
            </a:lvl1pPr>
            <a:lvl2pPr marL="785372" indent="-302066">
              <a:defRPr sz="2500">
                <a:solidFill>
                  <a:schemeClr val="tx1"/>
                </a:solidFill>
                <a:latin typeface="Arial" pitchFamily="34" charset="0"/>
                <a:ea typeface="ＭＳ Ｐゴシック" pitchFamily="34" charset="-128"/>
              </a:defRPr>
            </a:lvl2pPr>
            <a:lvl3pPr marL="1208265" indent="-241653">
              <a:defRPr sz="2500">
                <a:solidFill>
                  <a:schemeClr val="tx1"/>
                </a:solidFill>
                <a:latin typeface="Arial" pitchFamily="34" charset="0"/>
                <a:ea typeface="ＭＳ Ｐゴシック" pitchFamily="34" charset="-128"/>
              </a:defRPr>
            </a:lvl3pPr>
            <a:lvl4pPr marL="1691571" indent="-241653">
              <a:defRPr sz="2500">
                <a:solidFill>
                  <a:schemeClr val="tx1"/>
                </a:solidFill>
                <a:latin typeface="Arial" pitchFamily="34" charset="0"/>
                <a:ea typeface="ＭＳ Ｐゴシック" pitchFamily="34" charset="-128"/>
              </a:defRPr>
            </a:lvl4pPr>
            <a:lvl5pPr marL="2174878" indent="-241653">
              <a:defRPr sz="2500">
                <a:solidFill>
                  <a:schemeClr val="tx1"/>
                </a:solidFill>
                <a:latin typeface="Arial" pitchFamily="34" charset="0"/>
                <a:ea typeface="ＭＳ Ｐゴシック" pitchFamily="34" charset="-128"/>
              </a:defRPr>
            </a:lvl5pPr>
            <a:lvl6pPr marL="2658184" indent="-241653" eaLnBrk="0" fontAlgn="base" hangingPunct="0">
              <a:spcBef>
                <a:spcPct val="0"/>
              </a:spcBef>
              <a:spcAft>
                <a:spcPct val="0"/>
              </a:spcAft>
              <a:defRPr sz="2500">
                <a:solidFill>
                  <a:schemeClr val="tx1"/>
                </a:solidFill>
                <a:latin typeface="Arial" pitchFamily="34" charset="0"/>
                <a:ea typeface="ＭＳ Ｐゴシック" pitchFamily="34" charset="-128"/>
              </a:defRPr>
            </a:lvl6pPr>
            <a:lvl7pPr marL="3141490" indent="-241653" eaLnBrk="0" fontAlgn="base" hangingPunct="0">
              <a:spcBef>
                <a:spcPct val="0"/>
              </a:spcBef>
              <a:spcAft>
                <a:spcPct val="0"/>
              </a:spcAft>
              <a:defRPr sz="2500">
                <a:solidFill>
                  <a:schemeClr val="tx1"/>
                </a:solidFill>
                <a:latin typeface="Arial" pitchFamily="34" charset="0"/>
                <a:ea typeface="ＭＳ Ｐゴシック" pitchFamily="34" charset="-128"/>
              </a:defRPr>
            </a:lvl7pPr>
            <a:lvl8pPr marL="3624796" indent="-241653" eaLnBrk="0" fontAlgn="base" hangingPunct="0">
              <a:spcBef>
                <a:spcPct val="0"/>
              </a:spcBef>
              <a:spcAft>
                <a:spcPct val="0"/>
              </a:spcAft>
              <a:defRPr sz="2500">
                <a:solidFill>
                  <a:schemeClr val="tx1"/>
                </a:solidFill>
                <a:latin typeface="Arial" pitchFamily="34" charset="0"/>
                <a:ea typeface="ＭＳ Ｐゴシック" pitchFamily="34" charset="-128"/>
              </a:defRPr>
            </a:lvl8pPr>
            <a:lvl9pPr marL="4108102" indent="-241653" eaLnBrk="0" fontAlgn="base" hangingPunct="0">
              <a:spcBef>
                <a:spcPct val="0"/>
              </a:spcBef>
              <a:spcAft>
                <a:spcPct val="0"/>
              </a:spcAft>
              <a:defRPr sz="2500">
                <a:solidFill>
                  <a:schemeClr val="tx1"/>
                </a:solidFill>
                <a:latin typeface="Arial" pitchFamily="34" charset="0"/>
                <a:ea typeface="ＭＳ Ｐゴシック" pitchFamily="34" charset="-128"/>
              </a:defRPr>
            </a:lvl9pPr>
          </a:lstStyle>
          <a:p>
            <a:fld id="{88FCEE46-DEB2-4002-AD76-A9C8CAB873FD}" type="slidenum">
              <a:rPr lang="en-US" altLang="en-US" sz="1300"/>
              <a:pPr/>
              <a:t>12</a:t>
            </a:fld>
            <a:endParaRPr lang="en-US" altLang="en-US" sz="13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itchFamily="34" charset="0"/>
                <a:ea typeface="ＭＳ Ｐゴシック" pitchFamily="34" charset="-128"/>
              </a:rPr>
              <a:t>Do you know any of your rights as a worker under the OSH Act?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itchFamily="34" charset="0"/>
                <a:ea typeface="ＭＳ Ｐゴシック" pitchFamily="34" charset="-128"/>
              </a:defRPr>
            </a:lvl1pPr>
            <a:lvl2pPr marL="785372" indent="-302066">
              <a:defRPr sz="2500">
                <a:solidFill>
                  <a:schemeClr val="tx1"/>
                </a:solidFill>
                <a:latin typeface="Arial" pitchFamily="34" charset="0"/>
                <a:ea typeface="ＭＳ Ｐゴシック" pitchFamily="34" charset="-128"/>
              </a:defRPr>
            </a:lvl2pPr>
            <a:lvl3pPr marL="1208265" indent="-241653">
              <a:defRPr sz="2500">
                <a:solidFill>
                  <a:schemeClr val="tx1"/>
                </a:solidFill>
                <a:latin typeface="Arial" pitchFamily="34" charset="0"/>
                <a:ea typeface="ＭＳ Ｐゴシック" pitchFamily="34" charset="-128"/>
              </a:defRPr>
            </a:lvl3pPr>
            <a:lvl4pPr marL="1691571" indent="-241653">
              <a:defRPr sz="2500">
                <a:solidFill>
                  <a:schemeClr val="tx1"/>
                </a:solidFill>
                <a:latin typeface="Arial" pitchFamily="34" charset="0"/>
                <a:ea typeface="ＭＳ Ｐゴシック" pitchFamily="34" charset="-128"/>
              </a:defRPr>
            </a:lvl4pPr>
            <a:lvl5pPr marL="2174878" indent="-241653">
              <a:defRPr sz="2500">
                <a:solidFill>
                  <a:schemeClr val="tx1"/>
                </a:solidFill>
                <a:latin typeface="Arial" pitchFamily="34" charset="0"/>
                <a:ea typeface="ＭＳ Ｐゴシック" pitchFamily="34" charset="-128"/>
              </a:defRPr>
            </a:lvl5pPr>
            <a:lvl6pPr marL="2658184" indent="-241653" eaLnBrk="0" fontAlgn="base" hangingPunct="0">
              <a:spcBef>
                <a:spcPct val="0"/>
              </a:spcBef>
              <a:spcAft>
                <a:spcPct val="0"/>
              </a:spcAft>
              <a:defRPr sz="2500">
                <a:solidFill>
                  <a:schemeClr val="tx1"/>
                </a:solidFill>
                <a:latin typeface="Arial" pitchFamily="34" charset="0"/>
                <a:ea typeface="ＭＳ Ｐゴシック" pitchFamily="34" charset="-128"/>
              </a:defRPr>
            </a:lvl6pPr>
            <a:lvl7pPr marL="3141490" indent="-241653" eaLnBrk="0" fontAlgn="base" hangingPunct="0">
              <a:spcBef>
                <a:spcPct val="0"/>
              </a:spcBef>
              <a:spcAft>
                <a:spcPct val="0"/>
              </a:spcAft>
              <a:defRPr sz="2500">
                <a:solidFill>
                  <a:schemeClr val="tx1"/>
                </a:solidFill>
                <a:latin typeface="Arial" pitchFamily="34" charset="0"/>
                <a:ea typeface="ＭＳ Ｐゴシック" pitchFamily="34" charset="-128"/>
              </a:defRPr>
            </a:lvl7pPr>
            <a:lvl8pPr marL="3624796" indent="-241653" eaLnBrk="0" fontAlgn="base" hangingPunct="0">
              <a:spcBef>
                <a:spcPct val="0"/>
              </a:spcBef>
              <a:spcAft>
                <a:spcPct val="0"/>
              </a:spcAft>
              <a:defRPr sz="2500">
                <a:solidFill>
                  <a:schemeClr val="tx1"/>
                </a:solidFill>
                <a:latin typeface="Arial" pitchFamily="34" charset="0"/>
                <a:ea typeface="ＭＳ Ｐゴシック" pitchFamily="34" charset="-128"/>
              </a:defRPr>
            </a:lvl8pPr>
            <a:lvl9pPr marL="4108102" indent="-241653" eaLnBrk="0" fontAlgn="base" hangingPunct="0">
              <a:spcBef>
                <a:spcPct val="0"/>
              </a:spcBef>
              <a:spcAft>
                <a:spcPct val="0"/>
              </a:spcAft>
              <a:defRPr sz="2500">
                <a:solidFill>
                  <a:schemeClr val="tx1"/>
                </a:solidFill>
                <a:latin typeface="Arial" pitchFamily="34" charset="0"/>
                <a:ea typeface="ＭＳ Ｐゴシック" pitchFamily="34" charset="-128"/>
              </a:defRPr>
            </a:lvl9pPr>
          </a:lstStyle>
          <a:p>
            <a:fld id="{08CE8DB7-DA46-4706-B254-6C3699A497CE}" type="slidenum">
              <a:rPr lang="en-US" altLang="en-US" sz="1300"/>
              <a:pPr/>
              <a:t>13</a:t>
            </a:fld>
            <a:endParaRPr lang="en-US" altLang="en-US" sz="130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itchFamily="34" charset="0"/>
                <a:ea typeface="ＭＳ Ｐゴシック" pitchFamily="34" charset="-128"/>
              </a:defRPr>
            </a:lvl1pPr>
            <a:lvl2pPr marL="785372" indent="-302066">
              <a:defRPr sz="2500">
                <a:solidFill>
                  <a:schemeClr val="tx1"/>
                </a:solidFill>
                <a:latin typeface="Arial" pitchFamily="34" charset="0"/>
                <a:ea typeface="ＭＳ Ｐゴシック" pitchFamily="34" charset="-128"/>
              </a:defRPr>
            </a:lvl2pPr>
            <a:lvl3pPr marL="1208265" indent="-241653">
              <a:defRPr sz="2500">
                <a:solidFill>
                  <a:schemeClr val="tx1"/>
                </a:solidFill>
                <a:latin typeface="Arial" pitchFamily="34" charset="0"/>
                <a:ea typeface="ＭＳ Ｐゴシック" pitchFamily="34" charset="-128"/>
              </a:defRPr>
            </a:lvl3pPr>
            <a:lvl4pPr marL="1691571" indent="-241653">
              <a:defRPr sz="2500">
                <a:solidFill>
                  <a:schemeClr val="tx1"/>
                </a:solidFill>
                <a:latin typeface="Arial" pitchFamily="34" charset="0"/>
                <a:ea typeface="ＭＳ Ｐゴシック" pitchFamily="34" charset="-128"/>
              </a:defRPr>
            </a:lvl4pPr>
            <a:lvl5pPr marL="2174878" indent="-241653">
              <a:defRPr sz="2500">
                <a:solidFill>
                  <a:schemeClr val="tx1"/>
                </a:solidFill>
                <a:latin typeface="Arial" pitchFamily="34" charset="0"/>
                <a:ea typeface="ＭＳ Ｐゴシック" pitchFamily="34" charset="-128"/>
              </a:defRPr>
            </a:lvl5pPr>
            <a:lvl6pPr marL="2658184" indent="-241653" eaLnBrk="0" fontAlgn="base" hangingPunct="0">
              <a:spcBef>
                <a:spcPct val="0"/>
              </a:spcBef>
              <a:spcAft>
                <a:spcPct val="0"/>
              </a:spcAft>
              <a:defRPr sz="2500">
                <a:solidFill>
                  <a:schemeClr val="tx1"/>
                </a:solidFill>
                <a:latin typeface="Arial" pitchFamily="34" charset="0"/>
                <a:ea typeface="ＭＳ Ｐゴシック" pitchFamily="34" charset="-128"/>
              </a:defRPr>
            </a:lvl6pPr>
            <a:lvl7pPr marL="3141490" indent="-241653" eaLnBrk="0" fontAlgn="base" hangingPunct="0">
              <a:spcBef>
                <a:spcPct val="0"/>
              </a:spcBef>
              <a:spcAft>
                <a:spcPct val="0"/>
              </a:spcAft>
              <a:defRPr sz="2500">
                <a:solidFill>
                  <a:schemeClr val="tx1"/>
                </a:solidFill>
                <a:latin typeface="Arial" pitchFamily="34" charset="0"/>
                <a:ea typeface="ＭＳ Ｐゴシック" pitchFamily="34" charset="-128"/>
              </a:defRPr>
            </a:lvl7pPr>
            <a:lvl8pPr marL="3624796" indent="-241653" eaLnBrk="0" fontAlgn="base" hangingPunct="0">
              <a:spcBef>
                <a:spcPct val="0"/>
              </a:spcBef>
              <a:spcAft>
                <a:spcPct val="0"/>
              </a:spcAft>
              <a:defRPr sz="2500">
                <a:solidFill>
                  <a:schemeClr val="tx1"/>
                </a:solidFill>
                <a:latin typeface="Arial" pitchFamily="34" charset="0"/>
                <a:ea typeface="ＭＳ Ｐゴシック" pitchFamily="34" charset="-128"/>
              </a:defRPr>
            </a:lvl8pPr>
            <a:lvl9pPr marL="4108102" indent="-241653" eaLnBrk="0" fontAlgn="base" hangingPunct="0">
              <a:spcBef>
                <a:spcPct val="0"/>
              </a:spcBef>
              <a:spcAft>
                <a:spcPct val="0"/>
              </a:spcAft>
              <a:defRPr sz="2500">
                <a:solidFill>
                  <a:schemeClr val="tx1"/>
                </a:solidFill>
                <a:latin typeface="Arial" pitchFamily="34" charset="0"/>
                <a:ea typeface="ＭＳ Ｐゴシック" pitchFamily="34" charset="-128"/>
              </a:defRPr>
            </a:lvl9pPr>
          </a:lstStyle>
          <a:p>
            <a:fld id="{076E4010-804A-4719-8BD6-3762F7D65CC8}" type="slidenum">
              <a:rPr lang="en-US" altLang="en-US" sz="1300"/>
              <a:pPr/>
              <a:t>14</a:t>
            </a:fld>
            <a:endParaRPr lang="en-US" altLang="en-US" sz="13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itchFamily="34" charset="0"/>
                <a:ea typeface="ＭＳ Ｐゴシック" pitchFamily="34" charset="-128"/>
              </a:defRPr>
            </a:lvl1pPr>
            <a:lvl2pPr marL="785372" indent="-302066">
              <a:defRPr sz="2500">
                <a:solidFill>
                  <a:schemeClr val="tx1"/>
                </a:solidFill>
                <a:latin typeface="Arial" pitchFamily="34" charset="0"/>
                <a:ea typeface="ＭＳ Ｐゴシック" pitchFamily="34" charset="-128"/>
              </a:defRPr>
            </a:lvl2pPr>
            <a:lvl3pPr marL="1208265" indent="-241653">
              <a:defRPr sz="2500">
                <a:solidFill>
                  <a:schemeClr val="tx1"/>
                </a:solidFill>
                <a:latin typeface="Arial" pitchFamily="34" charset="0"/>
                <a:ea typeface="ＭＳ Ｐゴシック" pitchFamily="34" charset="-128"/>
              </a:defRPr>
            </a:lvl3pPr>
            <a:lvl4pPr marL="1691571" indent="-241653">
              <a:defRPr sz="2500">
                <a:solidFill>
                  <a:schemeClr val="tx1"/>
                </a:solidFill>
                <a:latin typeface="Arial" pitchFamily="34" charset="0"/>
                <a:ea typeface="ＭＳ Ｐゴシック" pitchFamily="34" charset="-128"/>
              </a:defRPr>
            </a:lvl4pPr>
            <a:lvl5pPr marL="2174878" indent="-241653">
              <a:defRPr sz="2500">
                <a:solidFill>
                  <a:schemeClr val="tx1"/>
                </a:solidFill>
                <a:latin typeface="Arial" pitchFamily="34" charset="0"/>
                <a:ea typeface="ＭＳ Ｐゴシック" pitchFamily="34" charset="-128"/>
              </a:defRPr>
            </a:lvl5pPr>
            <a:lvl6pPr marL="2658184" indent="-241653" eaLnBrk="0" fontAlgn="base" hangingPunct="0">
              <a:spcBef>
                <a:spcPct val="0"/>
              </a:spcBef>
              <a:spcAft>
                <a:spcPct val="0"/>
              </a:spcAft>
              <a:defRPr sz="2500">
                <a:solidFill>
                  <a:schemeClr val="tx1"/>
                </a:solidFill>
                <a:latin typeface="Arial" pitchFamily="34" charset="0"/>
                <a:ea typeface="ＭＳ Ｐゴシック" pitchFamily="34" charset="-128"/>
              </a:defRPr>
            </a:lvl6pPr>
            <a:lvl7pPr marL="3141490" indent="-241653" eaLnBrk="0" fontAlgn="base" hangingPunct="0">
              <a:spcBef>
                <a:spcPct val="0"/>
              </a:spcBef>
              <a:spcAft>
                <a:spcPct val="0"/>
              </a:spcAft>
              <a:defRPr sz="2500">
                <a:solidFill>
                  <a:schemeClr val="tx1"/>
                </a:solidFill>
                <a:latin typeface="Arial" pitchFamily="34" charset="0"/>
                <a:ea typeface="ＭＳ Ｐゴシック" pitchFamily="34" charset="-128"/>
              </a:defRPr>
            </a:lvl7pPr>
            <a:lvl8pPr marL="3624796" indent="-241653" eaLnBrk="0" fontAlgn="base" hangingPunct="0">
              <a:spcBef>
                <a:spcPct val="0"/>
              </a:spcBef>
              <a:spcAft>
                <a:spcPct val="0"/>
              </a:spcAft>
              <a:defRPr sz="2500">
                <a:solidFill>
                  <a:schemeClr val="tx1"/>
                </a:solidFill>
                <a:latin typeface="Arial" pitchFamily="34" charset="0"/>
                <a:ea typeface="ＭＳ Ｐゴシック" pitchFamily="34" charset="-128"/>
              </a:defRPr>
            </a:lvl8pPr>
            <a:lvl9pPr marL="4108102" indent="-241653" eaLnBrk="0" fontAlgn="base" hangingPunct="0">
              <a:spcBef>
                <a:spcPct val="0"/>
              </a:spcBef>
              <a:spcAft>
                <a:spcPct val="0"/>
              </a:spcAft>
              <a:defRPr sz="2500">
                <a:solidFill>
                  <a:schemeClr val="tx1"/>
                </a:solidFill>
                <a:latin typeface="Arial" pitchFamily="34" charset="0"/>
                <a:ea typeface="ＭＳ Ｐゴシック" pitchFamily="34" charset="-128"/>
              </a:defRPr>
            </a:lvl9pPr>
          </a:lstStyle>
          <a:p>
            <a:fld id="{E5C587AF-B9AC-4628-9EAF-B4830324BD08}" type="slidenum">
              <a:rPr lang="en-US" altLang="en-US" sz="1300"/>
              <a:pPr/>
              <a:t>15</a:t>
            </a:fld>
            <a:endParaRPr lang="en-US" altLang="en-US" sz="13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itchFamily="34" charset="0"/>
                <a:ea typeface="ＭＳ Ｐゴシック" pitchFamily="34" charset="-128"/>
              </a:defRPr>
            </a:lvl1pPr>
            <a:lvl2pPr marL="785372" indent="-302066">
              <a:defRPr sz="2500">
                <a:solidFill>
                  <a:schemeClr val="tx1"/>
                </a:solidFill>
                <a:latin typeface="Arial" pitchFamily="34" charset="0"/>
                <a:ea typeface="ＭＳ Ｐゴシック" pitchFamily="34" charset="-128"/>
              </a:defRPr>
            </a:lvl2pPr>
            <a:lvl3pPr marL="1208265" indent="-241653">
              <a:defRPr sz="2500">
                <a:solidFill>
                  <a:schemeClr val="tx1"/>
                </a:solidFill>
                <a:latin typeface="Arial" pitchFamily="34" charset="0"/>
                <a:ea typeface="ＭＳ Ｐゴシック" pitchFamily="34" charset="-128"/>
              </a:defRPr>
            </a:lvl3pPr>
            <a:lvl4pPr marL="1691571" indent="-241653">
              <a:defRPr sz="2500">
                <a:solidFill>
                  <a:schemeClr val="tx1"/>
                </a:solidFill>
                <a:latin typeface="Arial" pitchFamily="34" charset="0"/>
                <a:ea typeface="ＭＳ Ｐゴシック" pitchFamily="34" charset="-128"/>
              </a:defRPr>
            </a:lvl4pPr>
            <a:lvl5pPr marL="2174878" indent="-241653">
              <a:defRPr sz="2500">
                <a:solidFill>
                  <a:schemeClr val="tx1"/>
                </a:solidFill>
                <a:latin typeface="Arial" pitchFamily="34" charset="0"/>
                <a:ea typeface="ＭＳ Ｐゴシック" pitchFamily="34" charset="-128"/>
              </a:defRPr>
            </a:lvl5pPr>
            <a:lvl6pPr marL="2658184" indent="-241653" eaLnBrk="0" fontAlgn="base" hangingPunct="0">
              <a:spcBef>
                <a:spcPct val="0"/>
              </a:spcBef>
              <a:spcAft>
                <a:spcPct val="0"/>
              </a:spcAft>
              <a:defRPr sz="2500">
                <a:solidFill>
                  <a:schemeClr val="tx1"/>
                </a:solidFill>
                <a:latin typeface="Arial" pitchFamily="34" charset="0"/>
                <a:ea typeface="ＭＳ Ｐゴシック" pitchFamily="34" charset="-128"/>
              </a:defRPr>
            </a:lvl6pPr>
            <a:lvl7pPr marL="3141490" indent="-241653" eaLnBrk="0" fontAlgn="base" hangingPunct="0">
              <a:spcBef>
                <a:spcPct val="0"/>
              </a:spcBef>
              <a:spcAft>
                <a:spcPct val="0"/>
              </a:spcAft>
              <a:defRPr sz="2500">
                <a:solidFill>
                  <a:schemeClr val="tx1"/>
                </a:solidFill>
                <a:latin typeface="Arial" pitchFamily="34" charset="0"/>
                <a:ea typeface="ＭＳ Ｐゴシック" pitchFamily="34" charset="-128"/>
              </a:defRPr>
            </a:lvl7pPr>
            <a:lvl8pPr marL="3624796" indent="-241653" eaLnBrk="0" fontAlgn="base" hangingPunct="0">
              <a:spcBef>
                <a:spcPct val="0"/>
              </a:spcBef>
              <a:spcAft>
                <a:spcPct val="0"/>
              </a:spcAft>
              <a:defRPr sz="2500">
                <a:solidFill>
                  <a:schemeClr val="tx1"/>
                </a:solidFill>
                <a:latin typeface="Arial" pitchFamily="34" charset="0"/>
                <a:ea typeface="ＭＳ Ｐゴシック" pitchFamily="34" charset="-128"/>
              </a:defRPr>
            </a:lvl8pPr>
            <a:lvl9pPr marL="4108102" indent="-241653" eaLnBrk="0" fontAlgn="base" hangingPunct="0">
              <a:spcBef>
                <a:spcPct val="0"/>
              </a:spcBef>
              <a:spcAft>
                <a:spcPct val="0"/>
              </a:spcAft>
              <a:defRPr sz="2500">
                <a:solidFill>
                  <a:schemeClr val="tx1"/>
                </a:solidFill>
                <a:latin typeface="Arial" pitchFamily="34" charset="0"/>
                <a:ea typeface="ＭＳ Ｐゴシック" pitchFamily="34" charset="-128"/>
              </a:defRPr>
            </a:lvl9pPr>
          </a:lstStyle>
          <a:p>
            <a:fld id="{6A3149AF-EA69-4194-9A74-E81F2C355F59}" type="slidenum">
              <a:rPr lang="en-US" altLang="en-US" sz="1300"/>
              <a:pPr/>
              <a:t>16</a:t>
            </a:fld>
            <a:endParaRPr lang="en-US" altLang="en-US" sz="13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itchFamily="34" charset="0"/>
                <a:ea typeface="ＭＳ Ｐゴシック" pitchFamily="34" charset="-128"/>
              </a:defRPr>
            </a:lvl1pPr>
            <a:lvl2pPr marL="785372" indent="-302066">
              <a:defRPr sz="2500">
                <a:solidFill>
                  <a:schemeClr val="tx1"/>
                </a:solidFill>
                <a:latin typeface="Arial" pitchFamily="34" charset="0"/>
                <a:ea typeface="ＭＳ Ｐゴシック" pitchFamily="34" charset="-128"/>
              </a:defRPr>
            </a:lvl2pPr>
            <a:lvl3pPr marL="1208265" indent="-241653">
              <a:defRPr sz="2500">
                <a:solidFill>
                  <a:schemeClr val="tx1"/>
                </a:solidFill>
                <a:latin typeface="Arial" pitchFamily="34" charset="0"/>
                <a:ea typeface="ＭＳ Ｐゴシック" pitchFamily="34" charset="-128"/>
              </a:defRPr>
            </a:lvl3pPr>
            <a:lvl4pPr marL="1691571" indent="-241653">
              <a:defRPr sz="2500">
                <a:solidFill>
                  <a:schemeClr val="tx1"/>
                </a:solidFill>
                <a:latin typeface="Arial" pitchFamily="34" charset="0"/>
                <a:ea typeface="ＭＳ Ｐゴシック" pitchFamily="34" charset="-128"/>
              </a:defRPr>
            </a:lvl4pPr>
            <a:lvl5pPr marL="2174878" indent="-241653">
              <a:defRPr sz="2500">
                <a:solidFill>
                  <a:schemeClr val="tx1"/>
                </a:solidFill>
                <a:latin typeface="Arial" pitchFamily="34" charset="0"/>
                <a:ea typeface="ＭＳ Ｐゴシック" pitchFamily="34" charset="-128"/>
              </a:defRPr>
            </a:lvl5pPr>
            <a:lvl6pPr marL="2658184" indent="-241653" eaLnBrk="0" fontAlgn="base" hangingPunct="0">
              <a:spcBef>
                <a:spcPct val="0"/>
              </a:spcBef>
              <a:spcAft>
                <a:spcPct val="0"/>
              </a:spcAft>
              <a:defRPr sz="2500">
                <a:solidFill>
                  <a:schemeClr val="tx1"/>
                </a:solidFill>
                <a:latin typeface="Arial" pitchFamily="34" charset="0"/>
                <a:ea typeface="ＭＳ Ｐゴシック" pitchFamily="34" charset="-128"/>
              </a:defRPr>
            </a:lvl6pPr>
            <a:lvl7pPr marL="3141490" indent="-241653" eaLnBrk="0" fontAlgn="base" hangingPunct="0">
              <a:spcBef>
                <a:spcPct val="0"/>
              </a:spcBef>
              <a:spcAft>
                <a:spcPct val="0"/>
              </a:spcAft>
              <a:defRPr sz="2500">
                <a:solidFill>
                  <a:schemeClr val="tx1"/>
                </a:solidFill>
                <a:latin typeface="Arial" pitchFamily="34" charset="0"/>
                <a:ea typeface="ＭＳ Ｐゴシック" pitchFamily="34" charset="-128"/>
              </a:defRPr>
            </a:lvl7pPr>
            <a:lvl8pPr marL="3624796" indent="-241653" eaLnBrk="0" fontAlgn="base" hangingPunct="0">
              <a:spcBef>
                <a:spcPct val="0"/>
              </a:spcBef>
              <a:spcAft>
                <a:spcPct val="0"/>
              </a:spcAft>
              <a:defRPr sz="2500">
                <a:solidFill>
                  <a:schemeClr val="tx1"/>
                </a:solidFill>
                <a:latin typeface="Arial" pitchFamily="34" charset="0"/>
                <a:ea typeface="ＭＳ Ｐゴシック" pitchFamily="34" charset="-128"/>
              </a:defRPr>
            </a:lvl8pPr>
            <a:lvl9pPr marL="4108102" indent="-241653" eaLnBrk="0" fontAlgn="base" hangingPunct="0">
              <a:spcBef>
                <a:spcPct val="0"/>
              </a:spcBef>
              <a:spcAft>
                <a:spcPct val="0"/>
              </a:spcAft>
              <a:defRPr sz="2500">
                <a:solidFill>
                  <a:schemeClr val="tx1"/>
                </a:solidFill>
                <a:latin typeface="Arial" pitchFamily="34" charset="0"/>
                <a:ea typeface="ＭＳ Ｐゴシック" pitchFamily="34" charset="-128"/>
              </a:defRPr>
            </a:lvl9pPr>
          </a:lstStyle>
          <a:p>
            <a:fld id="{C0716C45-D088-4D1E-B670-12B869C02CF6}" type="slidenum">
              <a:rPr lang="en-US" altLang="en-US" sz="1300"/>
              <a:pPr/>
              <a:t>17</a:t>
            </a:fld>
            <a:endParaRPr lang="en-US" altLang="en-US" sz="13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itchFamily="34" charset="0"/>
                <a:ea typeface="ＭＳ Ｐゴシック" pitchFamily="34" charset="-128"/>
              </a:defRPr>
            </a:lvl1pPr>
            <a:lvl2pPr marL="785372" indent="-302066">
              <a:defRPr sz="2500">
                <a:solidFill>
                  <a:schemeClr val="tx1"/>
                </a:solidFill>
                <a:latin typeface="Arial" pitchFamily="34" charset="0"/>
                <a:ea typeface="ＭＳ Ｐゴシック" pitchFamily="34" charset="-128"/>
              </a:defRPr>
            </a:lvl2pPr>
            <a:lvl3pPr marL="1208265" indent="-241653">
              <a:defRPr sz="2500">
                <a:solidFill>
                  <a:schemeClr val="tx1"/>
                </a:solidFill>
                <a:latin typeface="Arial" pitchFamily="34" charset="0"/>
                <a:ea typeface="ＭＳ Ｐゴシック" pitchFamily="34" charset="-128"/>
              </a:defRPr>
            </a:lvl3pPr>
            <a:lvl4pPr marL="1691571" indent="-241653">
              <a:defRPr sz="2500">
                <a:solidFill>
                  <a:schemeClr val="tx1"/>
                </a:solidFill>
                <a:latin typeface="Arial" pitchFamily="34" charset="0"/>
                <a:ea typeface="ＭＳ Ｐゴシック" pitchFamily="34" charset="-128"/>
              </a:defRPr>
            </a:lvl4pPr>
            <a:lvl5pPr marL="2174878" indent="-241653">
              <a:defRPr sz="2500">
                <a:solidFill>
                  <a:schemeClr val="tx1"/>
                </a:solidFill>
                <a:latin typeface="Arial" pitchFamily="34" charset="0"/>
                <a:ea typeface="ＭＳ Ｐゴシック" pitchFamily="34" charset="-128"/>
              </a:defRPr>
            </a:lvl5pPr>
            <a:lvl6pPr marL="2658184" indent="-241653" eaLnBrk="0" fontAlgn="base" hangingPunct="0">
              <a:spcBef>
                <a:spcPct val="0"/>
              </a:spcBef>
              <a:spcAft>
                <a:spcPct val="0"/>
              </a:spcAft>
              <a:defRPr sz="2500">
                <a:solidFill>
                  <a:schemeClr val="tx1"/>
                </a:solidFill>
                <a:latin typeface="Arial" pitchFamily="34" charset="0"/>
                <a:ea typeface="ＭＳ Ｐゴシック" pitchFamily="34" charset="-128"/>
              </a:defRPr>
            </a:lvl6pPr>
            <a:lvl7pPr marL="3141490" indent="-241653" eaLnBrk="0" fontAlgn="base" hangingPunct="0">
              <a:spcBef>
                <a:spcPct val="0"/>
              </a:spcBef>
              <a:spcAft>
                <a:spcPct val="0"/>
              </a:spcAft>
              <a:defRPr sz="2500">
                <a:solidFill>
                  <a:schemeClr val="tx1"/>
                </a:solidFill>
                <a:latin typeface="Arial" pitchFamily="34" charset="0"/>
                <a:ea typeface="ＭＳ Ｐゴシック" pitchFamily="34" charset="-128"/>
              </a:defRPr>
            </a:lvl7pPr>
            <a:lvl8pPr marL="3624796" indent="-241653" eaLnBrk="0" fontAlgn="base" hangingPunct="0">
              <a:spcBef>
                <a:spcPct val="0"/>
              </a:spcBef>
              <a:spcAft>
                <a:spcPct val="0"/>
              </a:spcAft>
              <a:defRPr sz="2500">
                <a:solidFill>
                  <a:schemeClr val="tx1"/>
                </a:solidFill>
                <a:latin typeface="Arial" pitchFamily="34" charset="0"/>
                <a:ea typeface="ＭＳ Ｐゴシック" pitchFamily="34" charset="-128"/>
              </a:defRPr>
            </a:lvl8pPr>
            <a:lvl9pPr marL="4108102" indent="-241653" eaLnBrk="0" fontAlgn="base" hangingPunct="0">
              <a:spcBef>
                <a:spcPct val="0"/>
              </a:spcBef>
              <a:spcAft>
                <a:spcPct val="0"/>
              </a:spcAft>
              <a:defRPr sz="2500">
                <a:solidFill>
                  <a:schemeClr val="tx1"/>
                </a:solidFill>
                <a:latin typeface="Arial" pitchFamily="34" charset="0"/>
                <a:ea typeface="ＭＳ Ｐゴシック" pitchFamily="34" charset="-128"/>
              </a:defRPr>
            </a:lvl9pPr>
          </a:lstStyle>
          <a:p>
            <a:fld id="{8105FE0F-5B92-46B9-8C90-9BB5A4B45D59}" type="slidenum">
              <a:rPr lang="en-US" altLang="en-US" sz="1300"/>
              <a:pPr/>
              <a:t>18</a:t>
            </a:fld>
            <a:endParaRPr lang="en-US" altLang="en-US" sz="13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51A8FA31-FC05-4662-B952-85E03BC4E55D}" type="slidenum">
              <a:rPr lang="en-US"/>
              <a:pPr/>
              <a:t>19</a:t>
            </a:fld>
            <a:endParaRPr lang="en-US" dirty="0"/>
          </a:p>
        </p:txBody>
      </p:sp>
      <p:sp>
        <p:nvSpPr>
          <p:cNvPr id="11267" name="Rectangle 2"/>
          <p:cNvSpPr>
            <a:spLocks noGrp="1" noRot="1" noChangeAspect="1" noChangeArrowheads="1" noTextEdit="1"/>
          </p:cNvSpPr>
          <p:nvPr>
            <p:ph type="sldImg"/>
          </p:nvPr>
        </p:nvSpPr>
        <p:spPr>
          <a:xfrm>
            <a:off x="1258888" y="719138"/>
            <a:ext cx="4800600" cy="3600450"/>
          </a:xfrm>
          <a:ln/>
        </p:spPr>
      </p:sp>
      <p:sp>
        <p:nvSpPr>
          <p:cNvPr id="1126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itchFamily="34" charset="0"/>
                <a:ea typeface="ＭＳ Ｐゴシック" pitchFamily="34" charset="-128"/>
              </a:defRPr>
            </a:lvl1pPr>
            <a:lvl2pPr marL="785372" indent="-302066">
              <a:defRPr sz="2500">
                <a:solidFill>
                  <a:schemeClr val="tx1"/>
                </a:solidFill>
                <a:latin typeface="Arial" pitchFamily="34" charset="0"/>
                <a:ea typeface="ＭＳ Ｐゴシック" pitchFamily="34" charset="-128"/>
              </a:defRPr>
            </a:lvl2pPr>
            <a:lvl3pPr marL="1208265" indent="-241653">
              <a:defRPr sz="2500">
                <a:solidFill>
                  <a:schemeClr val="tx1"/>
                </a:solidFill>
                <a:latin typeface="Arial" pitchFamily="34" charset="0"/>
                <a:ea typeface="ＭＳ Ｐゴシック" pitchFamily="34" charset="-128"/>
              </a:defRPr>
            </a:lvl3pPr>
            <a:lvl4pPr marL="1691571" indent="-241653">
              <a:defRPr sz="2500">
                <a:solidFill>
                  <a:schemeClr val="tx1"/>
                </a:solidFill>
                <a:latin typeface="Arial" pitchFamily="34" charset="0"/>
                <a:ea typeface="ＭＳ Ｐゴシック" pitchFamily="34" charset="-128"/>
              </a:defRPr>
            </a:lvl4pPr>
            <a:lvl5pPr marL="2174878" indent="-241653">
              <a:defRPr sz="2500">
                <a:solidFill>
                  <a:schemeClr val="tx1"/>
                </a:solidFill>
                <a:latin typeface="Arial" pitchFamily="34" charset="0"/>
                <a:ea typeface="ＭＳ Ｐゴシック" pitchFamily="34" charset="-128"/>
              </a:defRPr>
            </a:lvl5pPr>
            <a:lvl6pPr marL="2658184" indent="-241653" eaLnBrk="0" fontAlgn="base" hangingPunct="0">
              <a:spcBef>
                <a:spcPct val="0"/>
              </a:spcBef>
              <a:spcAft>
                <a:spcPct val="0"/>
              </a:spcAft>
              <a:defRPr sz="2500">
                <a:solidFill>
                  <a:schemeClr val="tx1"/>
                </a:solidFill>
                <a:latin typeface="Arial" pitchFamily="34" charset="0"/>
                <a:ea typeface="ＭＳ Ｐゴシック" pitchFamily="34" charset="-128"/>
              </a:defRPr>
            </a:lvl6pPr>
            <a:lvl7pPr marL="3141490" indent="-241653" eaLnBrk="0" fontAlgn="base" hangingPunct="0">
              <a:spcBef>
                <a:spcPct val="0"/>
              </a:spcBef>
              <a:spcAft>
                <a:spcPct val="0"/>
              </a:spcAft>
              <a:defRPr sz="2500">
                <a:solidFill>
                  <a:schemeClr val="tx1"/>
                </a:solidFill>
                <a:latin typeface="Arial" pitchFamily="34" charset="0"/>
                <a:ea typeface="ＭＳ Ｐゴシック" pitchFamily="34" charset="-128"/>
              </a:defRPr>
            </a:lvl7pPr>
            <a:lvl8pPr marL="3624796" indent="-241653" eaLnBrk="0" fontAlgn="base" hangingPunct="0">
              <a:spcBef>
                <a:spcPct val="0"/>
              </a:spcBef>
              <a:spcAft>
                <a:spcPct val="0"/>
              </a:spcAft>
              <a:defRPr sz="2500">
                <a:solidFill>
                  <a:schemeClr val="tx1"/>
                </a:solidFill>
                <a:latin typeface="Arial" pitchFamily="34" charset="0"/>
                <a:ea typeface="ＭＳ Ｐゴシック" pitchFamily="34" charset="-128"/>
              </a:defRPr>
            </a:lvl8pPr>
            <a:lvl9pPr marL="4108102" indent="-241653" eaLnBrk="0" fontAlgn="base" hangingPunct="0">
              <a:spcBef>
                <a:spcPct val="0"/>
              </a:spcBef>
              <a:spcAft>
                <a:spcPct val="0"/>
              </a:spcAft>
              <a:defRPr sz="2500">
                <a:solidFill>
                  <a:schemeClr val="tx1"/>
                </a:solidFill>
                <a:latin typeface="Arial" pitchFamily="34" charset="0"/>
                <a:ea typeface="ＭＳ Ｐゴシック" pitchFamily="34" charset="-128"/>
              </a:defRPr>
            </a:lvl9pPr>
          </a:lstStyle>
          <a:p>
            <a:fld id="{763AE4B8-624D-4AC0-BCE9-A60F90BC16F9}" type="slidenum">
              <a:rPr lang="en-US" altLang="en-US" sz="1300"/>
              <a:pPr/>
              <a:t>2</a:t>
            </a:fld>
            <a:endParaRPr lang="en-US" altLang="en-US" sz="130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itchFamily="34" charset="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144317F8-6C5F-40DA-B9CB-2F1FE0E0644D}" type="slidenum">
              <a:rPr lang="en-US"/>
              <a:pPr/>
              <a:t>20</a:t>
            </a:fld>
            <a:endParaRPr lang="en-US" dirty="0"/>
          </a:p>
        </p:txBody>
      </p:sp>
      <p:sp>
        <p:nvSpPr>
          <p:cNvPr id="13315" name="Rectangle 2"/>
          <p:cNvSpPr>
            <a:spLocks noGrp="1" noRot="1" noChangeAspect="1" noChangeArrowheads="1" noTextEdit="1"/>
          </p:cNvSpPr>
          <p:nvPr>
            <p:ph type="sldImg"/>
          </p:nvPr>
        </p:nvSpPr>
        <p:spPr>
          <a:xfrm>
            <a:off x="1316038" y="765175"/>
            <a:ext cx="4684712" cy="3513138"/>
          </a:xfrm>
          <a:ln/>
        </p:spPr>
      </p:sp>
      <p:sp>
        <p:nvSpPr>
          <p:cNvPr id="13316" name="Rectangle 3"/>
          <p:cNvSpPr>
            <a:spLocks noGrp="1" noChangeArrowheads="1"/>
          </p:cNvSpPr>
          <p:nvPr>
            <p:ph type="body" idx="1"/>
          </p:nvPr>
        </p:nvSpPr>
        <p:spPr>
          <a:xfrm>
            <a:off x="975360" y="4557237"/>
            <a:ext cx="5364480" cy="4323874"/>
          </a:xfrm>
          <a:noFill/>
          <a:ln/>
        </p:spPr>
        <p:txBody>
          <a:bodyPr/>
          <a:lstStyle/>
          <a:p>
            <a:pPr defTabSz="922900"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itchFamily="34" charset="0"/>
                <a:ea typeface="ＭＳ Ｐゴシック" pitchFamily="34" charset="-128"/>
              </a:defRPr>
            </a:lvl1pPr>
            <a:lvl2pPr marL="785372" indent="-302066">
              <a:defRPr sz="2500">
                <a:solidFill>
                  <a:schemeClr val="tx1"/>
                </a:solidFill>
                <a:latin typeface="Arial" pitchFamily="34" charset="0"/>
                <a:ea typeface="ＭＳ Ｐゴシック" pitchFamily="34" charset="-128"/>
              </a:defRPr>
            </a:lvl2pPr>
            <a:lvl3pPr marL="1208265" indent="-241653">
              <a:defRPr sz="2500">
                <a:solidFill>
                  <a:schemeClr val="tx1"/>
                </a:solidFill>
                <a:latin typeface="Arial" pitchFamily="34" charset="0"/>
                <a:ea typeface="ＭＳ Ｐゴシック" pitchFamily="34" charset="-128"/>
              </a:defRPr>
            </a:lvl3pPr>
            <a:lvl4pPr marL="1691571" indent="-241653">
              <a:defRPr sz="2500">
                <a:solidFill>
                  <a:schemeClr val="tx1"/>
                </a:solidFill>
                <a:latin typeface="Arial" pitchFamily="34" charset="0"/>
                <a:ea typeface="ＭＳ Ｐゴシック" pitchFamily="34" charset="-128"/>
              </a:defRPr>
            </a:lvl4pPr>
            <a:lvl5pPr marL="2174878" indent="-241653">
              <a:defRPr sz="2500">
                <a:solidFill>
                  <a:schemeClr val="tx1"/>
                </a:solidFill>
                <a:latin typeface="Arial" pitchFamily="34" charset="0"/>
                <a:ea typeface="ＭＳ Ｐゴシック" pitchFamily="34" charset="-128"/>
              </a:defRPr>
            </a:lvl5pPr>
            <a:lvl6pPr marL="2658184" indent="-241653" eaLnBrk="0" fontAlgn="base" hangingPunct="0">
              <a:spcBef>
                <a:spcPct val="0"/>
              </a:spcBef>
              <a:spcAft>
                <a:spcPct val="0"/>
              </a:spcAft>
              <a:defRPr sz="2500">
                <a:solidFill>
                  <a:schemeClr val="tx1"/>
                </a:solidFill>
                <a:latin typeface="Arial" pitchFamily="34" charset="0"/>
                <a:ea typeface="ＭＳ Ｐゴシック" pitchFamily="34" charset="-128"/>
              </a:defRPr>
            </a:lvl6pPr>
            <a:lvl7pPr marL="3141490" indent="-241653" eaLnBrk="0" fontAlgn="base" hangingPunct="0">
              <a:spcBef>
                <a:spcPct val="0"/>
              </a:spcBef>
              <a:spcAft>
                <a:spcPct val="0"/>
              </a:spcAft>
              <a:defRPr sz="2500">
                <a:solidFill>
                  <a:schemeClr val="tx1"/>
                </a:solidFill>
                <a:latin typeface="Arial" pitchFamily="34" charset="0"/>
                <a:ea typeface="ＭＳ Ｐゴシック" pitchFamily="34" charset="-128"/>
              </a:defRPr>
            </a:lvl7pPr>
            <a:lvl8pPr marL="3624796" indent="-241653" eaLnBrk="0" fontAlgn="base" hangingPunct="0">
              <a:spcBef>
                <a:spcPct val="0"/>
              </a:spcBef>
              <a:spcAft>
                <a:spcPct val="0"/>
              </a:spcAft>
              <a:defRPr sz="2500">
                <a:solidFill>
                  <a:schemeClr val="tx1"/>
                </a:solidFill>
                <a:latin typeface="Arial" pitchFamily="34" charset="0"/>
                <a:ea typeface="ＭＳ Ｐゴシック" pitchFamily="34" charset="-128"/>
              </a:defRPr>
            </a:lvl8pPr>
            <a:lvl9pPr marL="4108102" indent="-241653" eaLnBrk="0" fontAlgn="base" hangingPunct="0">
              <a:spcBef>
                <a:spcPct val="0"/>
              </a:spcBef>
              <a:spcAft>
                <a:spcPct val="0"/>
              </a:spcAft>
              <a:defRPr sz="2500">
                <a:solidFill>
                  <a:schemeClr val="tx1"/>
                </a:solidFill>
                <a:latin typeface="Arial" pitchFamily="34" charset="0"/>
                <a:ea typeface="ＭＳ Ｐゴシック" pitchFamily="34" charset="-128"/>
              </a:defRPr>
            </a:lvl9pPr>
          </a:lstStyle>
          <a:p>
            <a:fld id="{EF4B5DF8-9B22-4A24-90B6-26717C26E5E8}" type="slidenum">
              <a:rPr lang="en-US" altLang="en-US" sz="1300"/>
              <a:pPr/>
              <a:t>3</a:t>
            </a:fld>
            <a:endParaRPr lang="en-US" altLang="en-US" sz="13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itchFamily="34" charset="0"/>
                <a:ea typeface="ＭＳ Ｐゴシック" pitchFamily="34" charset="-128"/>
              </a:defRPr>
            </a:lvl1pPr>
            <a:lvl2pPr marL="785372" indent="-302066">
              <a:defRPr sz="2500">
                <a:solidFill>
                  <a:schemeClr val="tx1"/>
                </a:solidFill>
                <a:latin typeface="Arial" pitchFamily="34" charset="0"/>
                <a:ea typeface="ＭＳ Ｐゴシック" pitchFamily="34" charset="-128"/>
              </a:defRPr>
            </a:lvl2pPr>
            <a:lvl3pPr marL="1208265" indent="-241653">
              <a:defRPr sz="2500">
                <a:solidFill>
                  <a:schemeClr val="tx1"/>
                </a:solidFill>
                <a:latin typeface="Arial" pitchFamily="34" charset="0"/>
                <a:ea typeface="ＭＳ Ｐゴシック" pitchFamily="34" charset="-128"/>
              </a:defRPr>
            </a:lvl3pPr>
            <a:lvl4pPr marL="1691571" indent="-241653">
              <a:defRPr sz="2500">
                <a:solidFill>
                  <a:schemeClr val="tx1"/>
                </a:solidFill>
                <a:latin typeface="Arial" pitchFamily="34" charset="0"/>
                <a:ea typeface="ＭＳ Ｐゴシック" pitchFamily="34" charset="-128"/>
              </a:defRPr>
            </a:lvl4pPr>
            <a:lvl5pPr marL="2174878" indent="-241653">
              <a:defRPr sz="2500">
                <a:solidFill>
                  <a:schemeClr val="tx1"/>
                </a:solidFill>
                <a:latin typeface="Arial" pitchFamily="34" charset="0"/>
                <a:ea typeface="ＭＳ Ｐゴシック" pitchFamily="34" charset="-128"/>
              </a:defRPr>
            </a:lvl5pPr>
            <a:lvl6pPr marL="2658184" indent="-241653" eaLnBrk="0" fontAlgn="base" hangingPunct="0">
              <a:spcBef>
                <a:spcPct val="0"/>
              </a:spcBef>
              <a:spcAft>
                <a:spcPct val="0"/>
              </a:spcAft>
              <a:defRPr sz="2500">
                <a:solidFill>
                  <a:schemeClr val="tx1"/>
                </a:solidFill>
                <a:latin typeface="Arial" pitchFamily="34" charset="0"/>
                <a:ea typeface="ＭＳ Ｐゴシック" pitchFamily="34" charset="-128"/>
              </a:defRPr>
            </a:lvl6pPr>
            <a:lvl7pPr marL="3141490" indent="-241653" eaLnBrk="0" fontAlgn="base" hangingPunct="0">
              <a:spcBef>
                <a:spcPct val="0"/>
              </a:spcBef>
              <a:spcAft>
                <a:spcPct val="0"/>
              </a:spcAft>
              <a:defRPr sz="2500">
                <a:solidFill>
                  <a:schemeClr val="tx1"/>
                </a:solidFill>
                <a:latin typeface="Arial" pitchFamily="34" charset="0"/>
                <a:ea typeface="ＭＳ Ｐゴシック" pitchFamily="34" charset="-128"/>
              </a:defRPr>
            </a:lvl7pPr>
            <a:lvl8pPr marL="3624796" indent="-241653" eaLnBrk="0" fontAlgn="base" hangingPunct="0">
              <a:spcBef>
                <a:spcPct val="0"/>
              </a:spcBef>
              <a:spcAft>
                <a:spcPct val="0"/>
              </a:spcAft>
              <a:defRPr sz="2500">
                <a:solidFill>
                  <a:schemeClr val="tx1"/>
                </a:solidFill>
                <a:latin typeface="Arial" pitchFamily="34" charset="0"/>
                <a:ea typeface="ＭＳ Ｐゴシック" pitchFamily="34" charset="-128"/>
              </a:defRPr>
            </a:lvl8pPr>
            <a:lvl9pPr marL="4108102" indent="-241653" eaLnBrk="0" fontAlgn="base" hangingPunct="0">
              <a:spcBef>
                <a:spcPct val="0"/>
              </a:spcBef>
              <a:spcAft>
                <a:spcPct val="0"/>
              </a:spcAft>
              <a:defRPr sz="2500">
                <a:solidFill>
                  <a:schemeClr val="tx1"/>
                </a:solidFill>
                <a:latin typeface="Arial" pitchFamily="34" charset="0"/>
                <a:ea typeface="ＭＳ Ｐゴシック" pitchFamily="34" charset="-128"/>
              </a:defRPr>
            </a:lvl9pPr>
          </a:lstStyle>
          <a:p>
            <a:fld id="{7474EC11-330D-46F7-A0E6-2E484CFC09DA}" type="slidenum">
              <a:rPr lang="en-US" altLang="en-US" sz="1300"/>
              <a:pPr/>
              <a:t>4</a:t>
            </a:fld>
            <a:endParaRPr lang="en-US" altLang="en-US" sz="13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itchFamily="34"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itchFamily="34" charset="0"/>
                <a:ea typeface="ＭＳ Ｐゴシック" pitchFamily="34" charset="-128"/>
              </a:defRPr>
            </a:lvl1pPr>
            <a:lvl2pPr marL="785372" indent="-302066">
              <a:defRPr sz="2500">
                <a:solidFill>
                  <a:schemeClr val="tx1"/>
                </a:solidFill>
                <a:latin typeface="Arial" pitchFamily="34" charset="0"/>
                <a:ea typeface="ＭＳ Ｐゴシック" pitchFamily="34" charset="-128"/>
              </a:defRPr>
            </a:lvl2pPr>
            <a:lvl3pPr marL="1208265" indent="-241653">
              <a:defRPr sz="2500">
                <a:solidFill>
                  <a:schemeClr val="tx1"/>
                </a:solidFill>
                <a:latin typeface="Arial" pitchFamily="34" charset="0"/>
                <a:ea typeface="ＭＳ Ｐゴシック" pitchFamily="34" charset="-128"/>
              </a:defRPr>
            </a:lvl3pPr>
            <a:lvl4pPr marL="1691571" indent="-241653">
              <a:defRPr sz="2500">
                <a:solidFill>
                  <a:schemeClr val="tx1"/>
                </a:solidFill>
                <a:latin typeface="Arial" pitchFamily="34" charset="0"/>
                <a:ea typeface="ＭＳ Ｐゴシック" pitchFamily="34" charset="-128"/>
              </a:defRPr>
            </a:lvl4pPr>
            <a:lvl5pPr marL="2174878" indent="-241653">
              <a:defRPr sz="2500">
                <a:solidFill>
                  <a:schemeClr val="tx1"/>
                </a:solidFill>
                <a:latin typeface="Arial" pitchFamily="34" charset="0"/>
                <a:ea typeface="ＭＳ Ｐゴシック" pitchFamily="34" charset="-128"/>
              </a:defRPr>
            </a:lvl5pPr>
            <a:lvl6pPr marL="2658184" indent="-241653" eaLnBrk="0" fontAlgn="base" hangingPunct="0">
              <a:spcBef>
                <a:spcPct val="0"/>
              </a:spcBef>
              <a:spcAft>
                <a:spcPct val="0"/>
              </a:spcAft>
              <a:defRPr sz="2500">
                <a:solidFill>
                  <a:schemeClr val="tx1"/>
                </a:solidFill>
                <a:latin typeface="Arial" pitchFamily="34" charset="0"/>
                <a:ea typeface="ＭＳ Ｐゴシック" pitchFamily="34" charset="-128"/>
              </a:defRPr>
            </a:lvl6pPr>
            <a:lvl7pPr marL="3141490" indent="-241653" eaLnBrk="0" fontAlgn="base" hangingPunct="0">
              <a:spcBef>
                <a:spcPct val="0"/>
              </a:spcBef>
              <a:spcAft>
                <a:spcPct val="0"/>
              </a:spcAft>
              <a:defRPr sz="2500">
                <a:solidFill>
                  <a:schemeClr val="tx1"/>
                </a:solidFill>
                <a:latin typeface="Arial" pitchFamily="34" charset="0"/>
                <a:ea typeface="ＭＳ Ｐゴシック" pitchFamily="34" charset="-128"/>
              </a:defRPr>
            </a:lvl7pPr>
            <a:lvl8pPr marL="3624796" indent="-241653" eaLnBrk="0" fontAlgn="base" hangingPunct="0">
              <a:spcBef>
                <a:spcPct val="0"/>
              </a:spcBef>
              <a:spcAft>
                <a:spcPct val="0"/>
              </a:spcAft>
              <a:defRPr sz="2500">
                <a:solidFill>
                  <a:schemeClr val="tx1"/>
                </a:solidFill>
                <a:latin typeface="Arial" pitchFamily="34" charset="0"/>
                <a:ea typeface="ＭＳ Ｐゴシック" pitchFamily="34" charset="-128"/>
              </a:defRPr>
            </a:lvl8pPr>
            <a:lvl9pPr marL="4108102" indent="-241653" eaLnBrk="0" fontAlgn="base" hangingPunct="0">
              <a:spcBef>
                <a:spcPct val="0"/>
              </a:spcBef>
              <a:spcAft>
                <a:spcPct val="0"/>
              </a:spcAft>
              <a:defRPr sz="2500">
                <a:solidFill>
                  <a:schemeClr val="tx1"/>
                </a:solidFill>
                <a:latin typeface="Arial" pitchFamily="34" charset="0"/>
                <a:ea typeface="ＭＳ Ｐゴシック" pitchFamily="34" charset="-128"/>
              </a:defRPr>
            </a:lvl9pPr>
          </a:lstStyle>
          <a:p>
            <a:fld id="{7474EC11-330D-46F7-A0E6-2E484CFC09DA}" type="slidenum">
              <a:rPr lang="en-US" altLang="en-US" sz="1300"/>
              <a:pPr/>
              <a:t>5</a:t>
            </a:fld>
            <a:endParaRPr lang="en-US" altLang="en-US" sz="13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itchFamily="34"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itchFamily="34" charset="0"/>
                <a:ea typeface="ＭＳ Ｐゴシック" pitchFamily="34" charset="-128"/>
              </a:defRPr>
            </a:lvl1pPr>
            <a:lvl2pPr marL="785372" indent="-302066">
              <a:defRPr sz="2500">
                <a:solidFill>
                  <a:schemeClr val="tx1"/>
                </a:solidFill>
                <a:latin typeface="Arial" pitchFamily="34" charset="0"/>
                <a:ea typeface="ＭＳ Ｐゴシック" pitchFamily="34" charset="-128"/>
              </a:defRPr>
            </a:lvl2pPr>
            <a:lvl3pPr marL="1208265" indent="-241653">
              <a:defRPr sz="2500">
                <a:solidFill>
                  <a:schemeClr val="tx1"/>
                </a:solidFill>
                <a:latin typeface="Arial" pitchFamily="34" charset="0"/>
                <a:ea typeface="ＭＳ Ｐゴシック" pitchFamily="34" charset="-128"/>
              </a:defRPr>
            </a:lvl3pPr>
            <a:lvl4pPr marL="1691571" indent="-241653">
              <a:defRPr sz="2500">
                <a:solidFill>
                  <a:schemeClr val="tx1"/>
                </a:solidFill>
                <a:latin typeface="Arial" pitchFamily="34" charset="0"/>
                <a:ea typeface="ＭＳ Ｐゴシック" pitchFamily="34" charset="-128"/>
              </a:defRPr>
            </a:lvl4pPr>
            <a:lvl5pPr marL="2174878" indent="-241653">
              <a:defRPr sz="2500">
                <a:solidFill>
                  <a:schemeClr val="tx1"/>
                </a:solidFill>
                <a:latin typeface="Arial" pitchFamily="34" charset="0"/>
                <a:ea typeface="ＭＳ Ｐゴシック" pitchFamily="34" charset="-128"/>
              </a:defRPr>
            </a:lvl5pPr>
            <a:lvl6pPr marL="2658184" indent="-241653" eaLnBrk="0" fontAlgn="base" hangingPunct="0">
              <a:spcBef>
                <a:spcPct val="0"/>
              </a:spcBef>
              <a:spcAft>
                <a:spcPct val="0"/>
              </a:spcAft>
              <a:defRPr sz="2500">
                <a:solidFill>
                  <a:schemeClr val="tx1"/>
                </a:solidFill>
                <a:latin typeface="Arial" pitchFamily="34" charset="0"/>
                <a:ea typeface="ＭＳ Ｐゴシック" pitchFamily="34" charset="-128"/>
              </a:defRPr>
            </a:lvl6pPr>
            <a:lvl7pPr marL="3141490" indent="-241653" eaLnBrk="0" fontAlgn="base" hangingPunct="0">
              <a:spcBef>
                <a:spcPct val="0"/>
              </a:spcBef>
              <a:spcAft>
                <a:spcPct val="0"/>
              </a:spcAft>
              <a:defRPr sz="2500">
                <a:solidFill>
                  <a:schemeClr val="tx1"/>
                </a:solidFill>
                <a:latin typeface="Arial" pitchFamily="34" charset="0"/>
                <a:ea typeface="ＭＳ Ｐゴシック" pitchFamily="34" charset="-128"/>
              </a:defRPr>
            </a:lvl7pPr>
            <a:lvl8pPr marL="3624796" indent="-241653" eaLnBrk="0" fontAlgn="base" hangingPunct="0">
              <a:spcBef>
                <a:spcPct val="0"/>
              </a:spcBef>
              <a:spcAft>
                <a:spcPct val="0"/>
              </a:spcAft>
              <a:defRPr sz="2500">
                <a:solidFill>
                  <a:schemeClr val="tx1"/>
                </a:solidFill>
                <a:latin typeface="Arial" pitchFamily="34" charset="0"/>
                <a:ea typeface="ＭＳ Ｐゴシック" pitchFamily="34" charset="-128"/>
              </a:defRPr>
            </a:lvl8pPr>
            <a:lvl9pPr marL="4108102" indent="-241653" eaLnBrk="0" fontAlgn="base" hangingPunct="0">
              <a:spcBef>
                <a:spcPct val="0"/>
              </a:spcBef>
              <a:spcAft>
                <a:spcPct val="0"/>
              </a:spcAft>
              <a:defRPr sz="2500">
                <a:solidFill>
                  <a:schemeClr val="tx1"/>
                </a:solidFill>
                <a:latin typeface="Arial" pitchFamily="34" charset="0"/>
                <a:ea typeface="ＭＳ Ｐゴシック" pitchFamily="34" charset="-128"/>
              </a:defRPr>
            </a:lvl9pPr>
          </a:lstStyle>
          <a:p>
            <a:fld id="{7474EC11-330D-46F7-A0E6-2E484CFC09DA}" type="slidenum">
              <a:rPr lang="en-US" altLang="en-US" sz="1300"/>
              <a:pPr/>
              <a:t>6</a:t>
            </a:fld>
            <a:endParaRPr lang="en-US" altLang="en-US" sz="13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itchFamily="34"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itchFamily="34" charset="0"/>
                <a:ea typeface="ＭＳ Ｐゴシック" pitchFamily="34" charset="-128"/>
              </a:defRPr>
            </a:lvl1pPr>
            <a:lvl2pPr marL="785372" indent="-302066">
              <a:defRPr sz="2500">
                <a:solidFill>
                  <a:schemeClr val="tx1"/>
                </a:solidFill>
                <a:latin typeface="Arial" pitchFamily="34" charset="0"/>
                <a:ea typeface="ＭＳ Ｐゴシック" pitchFamily="34" charset="-128"/>
              </a:defRPr>
            </a:lvl2pPr>
            <a:lvl3pPr marL="1208265" indent="-241653">
              <a:defRPr sz="2500">
                <a:solidFill>
                  <a:schemeClr val="tx1"/>
                </a:solidFill>
                <a:latin typeface="Arial" pitchFamily="34" charset="0"/>
                <a:ea typeface="ＭＳ Ｐゴシック" pitchFamily="34" charset="-128"/>
              </a:defRPr>
            </a:lvl3pPr>
            <a:lvl4pPr marL="1691571" indent="-241653">
              <a:defRPr sz="2500">
                <a:solidFill>
                  <a:schemeClr val="tx1"/>
                </a:solidFill>
                <a:latin typeface="Arial" pitchFamily="34" charset="0"/>
                <a:ea typeface="ＭＳ Ｐゴシック" pitchFamily="34" charset="-128"/>
              </a:defRPr>
            </a:lvl4pPr>
            <a:lvl5pPr marL="2174878" indent="-241653">
              <a:defRPr sz="2500">
                <a:solidFill>
                  <a:schemeClr val="tx1"/>
                </a:solidFill>
                <a:latin typeface="Arial" pitchFamily="34" charset="0"/>
                <a:ea typeface="ＭＳ Ｐゴシック" pitchFamily="34" charset="-128"/>
              </a:defRPr>
            </a:lvl5pPr>
            <a:lvl6pPr marL="2658184" indent="-241653" eaLnBrk="0" fontAlgn="base" hangingPunct="0">
              <a:spcBef>
                <a:spcPct val="0"/>
              </a:spcBef>
              <a:spcAft>
                <a:spcPct val="0"/>
              </a:spcAft>
              <a:defRPr sz="2500">
                <a:solidFill>
                  <a:schemeClr val="tx1"/>
                </a:solidFill>
                <a:latin typeface="Arial" pitchFamily="34" charset="0"/>
                <a:ea typeface="ＭＳ Ｐゴシック" pitchFamily="34" charset="-128"/>
              </a:defRPr>
            </a:lvl6pPr>
            <a:lvl7pPr marL="3141490" indent="-241653" eaLnBrk="0" fontAlgn="base" hangingPunct="0">
              <a:spcBef>
                <a:spcPct val="0"/>
              </a:spcBef>
              <a:spcAft>
                <a:spcPct val="0"/>
              </a:spcAft>
              <a:defRPr sz="2500">
                <a:solidFill>
                  <a:schemeClr val="tx1"/>
                </a:solidFill>
                <a:latin typeface="Arial" pitchFamily="34" charset="0"/>
                <a:ea typeface="ＭＳ Ｐゴシック" pitchFamily="34" charset="-128"/>
              </a:defRPr>
            </a:lvl7pPr>
            <a:lvl8pPr marL="3624796" indent="-241653" eaLnBrk="0" fontAlgn="base" hangingPunct="0">
              <a:spcBef>
                <a:spcPct val="0"/>
              </a:spcBef>
              <a:spcAft>
                <a:spcPct val="0"/>
              </a:spcAft>
              <a:defRPr sz="2500">
                <a:solidFill>
                  <a:schemeClr val="tx1"/>
                </a:solidFill>
                <a:latin typeface="Arial" pitchFamily="34" charset="0"/>
                <a:ea typeface="ＭＳ Ｐゴシック" pitchFamily="34" charset="-128"/>
              </a:defRPr>
            </a:lvl8pPr>
            <a:lvl9pPr marL="4108102" indent="-241653" eaLnBrk="0" fontAlgn="base" hangingPunct="0">
              <a:spcBef>
                <a:spcPct val="0"/>
              </a:spcBef>
              <a:spcAft>
                <a:spcPct val="0"/>
              </a:spcAft>
              <a:defRPr sz="2500">
                <a:solidFill>
                  <a:schemeClr val="tx1"/>
                </a:solidFill>
                <a:latin typeface="Arial" pitchFamily="34" charset="0"/>
                <a:ea typeface="ＭＳ Ｐゴシック" pitchFamily="34" charset="-128"/>
              </a:defRPr>
            </a:lvl9pPr>
          </a:lstStyle>
          <a:p>
            <a:fld id="{8045C945-91DC-4C9A-A6A1-E394FEC1C455}" type="slidenum">
              <a:rPr lang="en-US" altLang="en-US" sz="1300"/>
              <a:pPr/>
              <a:t>7</a:t>
            </a:fld>
            <a:endParaRPr lang="en-US" altLang="en-US" sz="13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itchFamily="34" charset="0"/>
                <a:ea typeface="ＭＳ Ｐゴシック" pitchFamily="34" charset="-128"/>
              </a:defRPr>
            </a:lvl1pPr>
            <a:lvl2pPr marL="785372" indent="-302066">
              <a:defRPr sz="2500">
                <a:solidFill>
                  <a:schemeClr val="tx1"/>
                </a:solidFill>
                <a:latin typeface="Arial" pitchFamily="34" charset="0"/>
                <a:ea typeface="ＭＳ Ｐゴシック" pitchFamily="34" charset="-128"/>
              </a:defRPr>
            </a:lvl2pPr>
            <a:lvl3pPr marL="1208265" indent="-241653">
              <a:defRPr sz="2500">
                <a:solidFill>
                  <a:schemeClr val="tx1"/>
                </a:solidFill>
                <a:latin typeface="Arial" pitchFamily="34" charset="0"/>
                <a:ea typeface="ＭＳ Ｐゴシック" pitchFamily="34" charset="-128"/>
              </a:defRPr>
            </a:lvl3pPr>
            <a:lvl4pPr marL="1691571" indent="-241653">
              <a:defRPr sz="2500">
                <a:solidFill>
                  <a:schemeClr val="tx1"/>
                </a:solidFill>
                <a:latin typeface="Arial" pitchFamily="34" charset="0"/>
                <a:ea typeface="ＭＳ Ｐゴシック" pitchFamily="34" charset="-128"/>
              </a:defRPr>
            </a:lvl4pPr>
            <a:lvl5pPr marL="2174878" indent="-241653">
              <a:defRPr sz="2500">
                <a:solidFill>
                  <a:schemeClr val="tx1"/>
                </a:solidFill>
                <a:latin typeface="Arial" pitchFamily="34" charset="0"/>
                <a:ea typeface="ＭＳ Ｐゴシック" pitchFamily="34" charset="-128"/>
              </a:defRPr>
            </a:lvl5pPr>
            <a:lvl6pPr marL="2658184" indent="-241653" eaLnBrk="0" fontAlgn="base" hangingPunct="0">
              <a:spcBef>
                <a:spcPct val="0"/>
              </a:spcBef>
              <a:spcAft>
                <a:spcPct val="0"/>
              </a:spcAft>
              <a:defRPr sz="2500">
                <a:solidFill>
                  <a:schemeClr val="tx1"/>
                </a:solidFill>
                <a:latin typeface="Arial" pitchFamily="34" charset="0"/>
                <a:ea typeface="ＭＳ Ｐゴシック" pitchFamily="34" charset="-128"/>
              </a:defRPr>
            </a:lvl6pPr>
            <a:lvl7pPr marL="3141490" indent="-241653" eaLnBrk="0" fontAlgn="base" hangingPunct="0">
              <a:spcBef>
                <a:spcPct val="0"/>
              </a:spcBef>
              <a:spcAft>
                <a:spcPct val="0"/>
              </a:spcAft>
              <a:defRPr sz="2500">
                <a:solidFill>
                  <a:schemeClr val="tx1"/>
                </a:solidFill>
                <a:latin typeface="Arial" pitchFamily="34" charset="0"/>
                <a:ea typeface="ＭＳ Ｐゴシック" pitchFamily="34" charset="-128"/>
              </a:defRPr>
            </a:lvl7pPr>
            <a:lvl8pPr marL="3624796" indent="-241653" eaLnBrk="0" fontAlgn="base" hangingPunct="0">
              <a:spcBef>
                <a:spcPct val="0"/>
              </a:spcBef>
              <a:spcAft>
                <a:spcPct val="0"/>
              </a:spcAft>
              <a:defRPr sz="2500">
                <a:solidFill>
                  <a:schemeClr val="tx1"/>
                </a:solidFill>
                <a:latin typeface="Arial" pitchFamily="34" charset="0"/>
                <a:ea typeface="ＭＳ Ｐゴシック" pitchFamily="34" charset="-128"/>
              </a:defRPr>
            </a:lvl8pPr>
            <a:lvl9pPr marL="4108102" indent="-241653" eaLnBrk="0" fontAlgn="base" hangingPunct="0">
              <a:spcBef>
                <a:spcPct val="0"/>
              </a:spcBef>
              <a:spcAft>
                <a:spcPct val="0"/>
              </a:spcAft>
              <a:defRPr sz="2500">
                <a:solidFill>
                  <a:schemeClr val="tx1"/>
                </a:solidFill>
                <a:latin typeface="Arial" pitchFamily="34" charset="0"/>
                <a:ea typeface="ＭＳ Ｐゴシック" pitchFamily="34" charset="-128"/>
              </a:defRPr>
            </a:lvl9pPr>
          </a:lstStyle>
          <a:p>
            <a:fld id="{8045C945-91DC-4C9A-A6A1-E394FEC1C455}" type="slidenum">
              <a:rPr lang="en-US" altLang="en-US" sz="1300"/>
              <a:pPr/>
              <a:t>8</a:t>
            </a:fld>
            <a:endParaRPr lang="en-US" altLang="en-US" sz="13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itchFamily="34" charset="0"/>
                <a:ea typeface="ＭＳ Ｐゴシック" pitchFamily="34" charset="-128"/>
              </a:defRPr>
            </a:lvl1pPr>
            <a:lvl2pPr marL="785372" indent="-302066">
              <a:defRPr sz="2500">
                <a:solidFill>
                  <a:schemeClr val="tx1"/>
                </a:solidFill>
                <a:latin typeface="Arial" pitchFamily="34" charset="0"/>
                <a:ea typeface="ＭＳ Ｐゴシック" pitchFamily="34" charset="-128"/>
              </a:defRPr>
            </a:lvl2pPr>
            <a:lvl3pPr marL="1208265" indent="-241653">
              <a:defRPr sz="2500">
                <a:solidFill>
                  <a:schemeClr val="tx1"/>
                </a:solidFill>
                <a:latin typeface="Arial" pitchFamily="34" charset="0"/>
                <a:ea typeface="ＭＳ Ｐゴシック" pitchFamily="34" charset="-128"/>
              </a:defRPr>
            </a:lvl3pPr>
            <a:lvl4pPr marL="1691571" indent="-241653">
              <a:defRPr sz="2500">
                <a:solidFill>
                  <a:schemeClr val="tx1"/>
                </a:solidFill>
                <a:latin typeface="Arial" pitchFamily="34" charset="0"/>
                <a:ea typeface="ＭＳ Ｐゴシック" pitchFamily="34" charset="-128"/>
              </a:defRPr>
            </a:lvl4pPr>
            <a:lvl5pPr marL="2174878" indent="-241653">
              <a:defRPr sz="2500">
                <a:solidFill>
                  <a:schemeClr val="tx1"/>
                </a:solidFill>
                <a:latin typeface="Arial" pitchFamily="34" charset="0"/>
                <a:ea typeface="ＭＳ Ｐゴシック" pitchFamily="34" charset="-128"/>
              </a:defRPr>
            </a:lvl5pPr>
            <a:lvl6pPr marL="2658184" indent="-241653" eaLnBrk="0" fontAlgn="base" hangingPunct="0">
              <a:spcBef>
                <a:spcPct val="0"/>
              </a:spcBef>
              <a:spcAft>
                <a:spcPct val="0"/>
              </a:spcAft>
              <a:defRPr sz="2500">
                <a:solidFill>
                  <a:schemeClr val="tx1"/>
                </a:solidFill>
                <a:latin typeface="Arial" pitchFamily="34" charset="0"/>
                <a:ea typeface="ＭＳ Ｐゴシック" pitchFamily="34" charset="-128"/>
              </a:defRPr>
            </a:lvl6pPr>
            <a:lvl7pPr marL="3141490" indent="-241653" eaLnBrk="0" fontAlgn="base" hangingPunct="0">
              <a:spcBef>
                <a:spcPct val="0"/>
              </a:spcBef>
              <a:spcAft>
                <a:spcPct val="0"/>
              </a:spcAft>
              <a:defRPr sz="2500">
                <a:solidFill>
                  <a:schemeClr val="tx1"/>
                </a:solidFill>
                <a:latin typeface="Arial" pitchFamily="34" charset="0"/>
                <a:ea typeface="ＭＳ Ｐゴシック" pitchFamily="34" charset="-128"/>
              </a:defRPr>
            </a:lvl7pPr>
            <a:lvl8pPr marL="3624796" indent="-241653" eaLnBrk="0" fontAlgn="base" hangingPunct="0">
              <a:spcBef>
                <a:spcPct val="0"/>
              </a:spcBef>
              <a:spcAft>
                <a:spcPct val="0"/>
              </a:spcAft>
              <a:defRPr sz="2500">
                <a:solidFill>
                  <a:schemeClr val="tx1"/>
                </a:solidFill>
                <a:latin typeface="Arial" pitchFamily="34" charset="0"/>
                <a:ea typeface="ＭＳ Ｐゴシック" pitchFamily="34" charset="-128"/>
              </a:defRPr>
            </a:lvl8pPr>
            <a:lvl9pPr marL="4108102" indent="-241653" eaLnBrk="0" fontAlgn="base" hangingPunct="0">
              <a:spcBef>
                <a:spcPct val="0"/>
              </a:spcBef>
              <a:spcAft>
                <a:spcPct val="0"/>
              </a:spcAft>
              <a:defRPr sz="2500">
                <a:solidFill>
                  <a:schemeClr val="tx1"/>
                </a:solidFill>
                <a:latin typeface="Arial" pitchFamily="34" charset="0"/>
                <a:ea typeface="ＭＳ Ｐゴシック" pitchFamily="34" charset="-128"/>
              </a:defRPr>
            </a:lvl9pPr>
          </a:lstStyle>
          <a:p>
            <a:fld id="{30C5AF49-EE4F-405A-9EE5-42F8D69DC286}" type="slidenum">
              <a:rPr lang="en-US" altLang="en-US" sz="1300"/>
              <a:pPr/>
              <a:t>9</a:t>
            </a:fld>
            <a:endParaRPr lang="en-US" altLang="en-US" sz="130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custDataLst>
              <p:tags r:id="rId1"/>
            </p:custDataLst>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defRPr/>
              </a:pPr>
              <a:endParaRPr lang="en-US" sz="2400" dirty="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defRPr/>
                </a:pPr>
                <a:endParaRPr lang="en-US" sz="2400" dirty="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defRPr/>
                </a:pPr>
                <a:endParaRPr lang="en-US" sz="2400" dirty="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defRPr/>
                </a:pPr>
                <a:endParaRPr lang="en-US" dirty="0"/>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defRPr/>
                </a:pPr>
                <a:endParaRPr lang="en-US" sz="2400" dirty="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defRPr/>
                </a:pPr>
                <a:endParaRPr lang="en-US" dirty="0"/>
              </a:p>
            </p:txBody>
          </p:sp>
        </p:grpSp>
      </p:grpSp>
      <p:sp>
        <p:nvSpPr>
          <p:cNvPr id="90123"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90124"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smtClean="0"/>
            </a:lvl1pPr>
          </a:lstStyle>
          <a:p>
            <a:pPr>
              <a:defRPr/>
            </a:pPr>
            <a:endParaRPr lang="en-US" dirty="0"/>
          </a:p>
        </p:txBody>
      </p:sp>
      <p:sp>
        <p:nvSpPr>
          <p:cNvPr id="14" name="Rectangle 14"/>
          <p:cNvSpPr>
            <a:spLocks noGrp="1" noChangeArrowheads="1"/>
          </p:cNvSpPr>
          <p:nvPr>
            <p:ph type="ftr" sz="quarter" idx="11"/>
          </p:nvPr>
        </p:nvSpPr>
        <p:spPr>
          <a:xfrm>
            <a:off x="3354388" y="6248400"/>
            <a:ext cx="2895600" cy="457200"/>
          </a:xfrm>
        </p:spPr>
        <p:txBody>
          <a:bodyPr/>
          <a:lstStyle>
            <a:lvl1pPr>
              <a:defRPr smtClean="0"/>
            </a:lvl1pPr>
          </a:lstStyle>
          <a:p>
            <a:pPr>
              <a:defRPr/>
            </a:pPr>
            <a:endParaRPr lang="en-US" dirty="0"/>
          </a:p>
        </p:txBody>
      </p:sp>
      <p:sp>
        <p:nvSpPr>
          <p:cNvPr id="15" name="Rectangle 15"/>
          <p:cNvSpPr>
            <a:spLocks noGrp="1" noChangeArrowheads="1"/>
          </p:cNvSpPr>
          <p:nvPr>
            <p:ph type="sldNum" sz="quarter" idx="12"/>
          </p:nvPr>
        </p:nvSpPr>
        <p:spPr/>
        <p:txBody>
          <a:bodyPr/>
          <a:lstStyle>
            <a:lvl1pPr>
              <a:defRPr smtClean="0"/>
            </a:lvl1pPr>
          </a:lstStyle>
          <a:p>
            <a:pPr>
              <a:defRPr/>
            </a:pPr>
            <a:fld id="{BBBABA61-7C06-49D4-810F-8EB99D6FA21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772DAD59-DD02-4452-A959-C450B16CB04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64AF567B-8BBD-4CA1-872C-760976EC8F46}"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545AF24F-2012-4777-96CA-EDC1703288D1}"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876800" y="1600200"/>
            <a:ext cx="38100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876800" y="3941763"/>
            <a:ext cx="38100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9"/>
          <p:cNvSpPr>
            <a:spLocks noGrp="1" noChangeArrowheads="1"/>
          </p:cNvSpPr>
          <p:nvPr>
            <p:ph type="dt" sz="half" idx="10"/>
          </p:nvPr>
        </p:nvSpPr>
        <p:spPr>
          <a:ln/>
        </p:spPr>
        <p:txBody>
          <a:bodyPr/>
          <a:lstStyle>
            <a:lvl1pPr>
              <a:defRPr/>
            </a:lvl1pPr>
          </a:lstStyle>
          <a:p>
            <a:pPr>
              <a:defRPr/>
            </a:pPr>
            <a:endParaRPr lang="en-US" dirty="0"/>
          </a:p>
        </p:txBody>
      </p:sp>
      <p:sp>
        <p:nvSpPr>
          <p:cNvPr id="7"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11"/>
          <p:cNvSpPr>
            <a:spLocks noGrp="1" noChangeArrowheads="1"/>
          </p:cNvSpPr>
          <p:nvPr>
            <p:ph type="sldNum" sz="quarter" idx="12"/>
          </p:nvPr>
        </p:nvSpPr>
        <p:spPr>
          <a:ln/>
        </p:spPr>
        <p:txBody>
          <a:bodyPr/>
          <a:lstStyle>
            <a:lvl1pPr>
              <a:defRPr/>
            </a:lvl1pPr>
          </a:lstStyle>
          <a:p>
            <a:pPr>
              <a:defRPr/>
            </a:pPr>
            <a:fld id="{06158909-0B18-4BDA-A0E3-692B795B2247}"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871538" y="533400"/>
            <a:ext cx="8162925" cy="109061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12813" y="1905000"/>
            <a:ext cx="8110537"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12813" y="4076700"/>
            <a:ext cx="8110537"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pPr>
              <a:defRPr/>
            </a:pPr>
            <a:fld id="{FAE83D45-B6F8-456E-8C5D-AAA20E9C26AC}" type="slidenum">
              <a:rPr lang="en-US"/>
              <a:pPr>
                <a:defRPr/>
              </a:pPr>
              <a:t>‹#›</a:t>
            </a:fld>
            <a:endParaRPr lang="en-US"/>
          </a:p>
        </p:txBody>
      </p:sp>
    </p:spTree>
    <p:extLst>
      <p:ext uri="{BB962C8B-B14F-4D97-AF65-F5344CB8AC3E}">
        <p14:creationId xmlns:p14="http://schemas.microsoft.com/office/powerpoint/2010/main" val="17023305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871538" y="533400"/>
            <a:ext cx="8162925" cy="109061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2813" y="1905000"/>
            <a:ext cx="8110537"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2813" y="4076700"/>
            <a:ext cx="8110537"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pPr>
              <a:defRPr/>
            </a:pPr>
            <a:fld id="{3AA4ABF0-5E69-4653-B0FC-69382F01156F}" type="slidenum">
              <a:rPr lang="en-US"/>
              <a:pPr>
                <a:defRPr/>
              </a:pPr>
              <a:t>‹#›</a:t>
            </a:fld>
            <a:endParaRPr lang="en-US"/>
          </a:p>
        </p:txBody>
      </p:sp>
    </p:spTree>
    <p:extLst>
      <p:ext uri="{BB962C8B-B14F-4D97-AF65-F5344CB8AC3E}">
        <p14:creationId xmlns:p14="http://schemas.microsoft.com/office/powerpoint/2010/main" val="3570738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56EDCD3D-9CFD-46D0-89B4-354ED5A7E96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783441DA-C557-40BC-B069-587978492EA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33888C51-D01A-49B1-93C0-5B67B2C68BF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1"/>
          <p:cNvSpPr>
            <a:spLocks noGrp="1" noChangeArrowheads="1"/>
          </p:cNvSpPr>
          <p:nvPr>
            <p:ph type="sldNum" sz="quarter" idx="12"/>
          </p:nvPr>
        </p:nvSpPr>
        <p:spPr>
          <a:ln/>
        </p:spPr>
        <p:txBody>
          <a:bodyPr/>
          <a:lstStyle>
            <a:lvl1pPr>
              <a:defRPr/>
            </a:lvl1pPr>
          </a:lstStyle>
          <a:p>
            <a:pPr>
              <a:defRPr/>
            </a:pPr>
            <a:fld id="{09D67E63-DAB7-4012-93EC-AC5C2AE83E4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1"/>
          <p:cNvSpPr>
            <a:spLocks noGrp="1" noChangeArrowheads="1"/>
          </p:cNvSpPr>
          <p:nvPr>
            <p:ph type="sldNum" sz="quarter" idx="12"/>
          </p:nvPr>
        </p:nvSpPr>
        <p:spPr>
          <a:ln/>
        </p:spPr>
        <p:txBody>
          <a:bodyPr/>
          <a:lstStyle>
            <a:lvl1pPr>
              <a:defRPr/>
            </a:lvl1pPr>
          </a:lstStyle>
          <a:p>
            <a:pPr>
              <a:defRPr/>
            </a:pPr>
            <a:fld id="{9D7EE865-4D4E-4BAE-8402-0115BFA960D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1"/>
          <p:cNvSpPr>
            <a:spLocks noGrp="1" noChangeArrowheads="1"/>
          </p:cNvSpPr>
          <p:nvPr>
            <p:ph type="sldNum" sz="quarter" idx="12"/>
          </p:nvPr>
        </p:nvSpPr>
        <p:spPr>
          <a:ln/>
        </p:spPr>
        <p:txBody>
          <a:bodyPr/>
          <a:lstStyle>
            <a:lvl1pPr>
              <a:defRPr/>
            </a:lvl1pPr>
          </a:lstStyle>
          <a:p>
            <a:pPr>
              <a:defRPr/>
            </a:pPr>
            <a:fld id="{3FA1636F-EE96-47D4-A468-BB1D76592A7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2534297D-9D97-41AF-9B52-B42C161DE53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16484CE5-7AA5-4F54-90BC-8F42CD1F4F3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89091"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defRPr/>
              </a:pPr>
              <a:endParaRPr lang="en-US" sz="2400" dirty="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89093"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defRPr/>
                </a:pPr>
                <a:endParaRPr lang="en-US" sz="2400" dirty="0">
                  <a:latin typeface="Times New Roman" pitchFamily="18" charset="0"/>
                </a:endParaRPr>
              </a:p>
            </p:txBody>
          </p:sp>
          <p:sp>
            <p:nvSpPr>
              <p:cNvPr id="89094"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en-US" dirty="0"/>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9097"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vl1pPr>
          </a:lstStyle>
          <a:p>
            <a:pPr>
              <a:defRPr/>
            </a:pPr>
            <a:endParaRPr lang="en-US" dirty="0"/>
          </a:p>
        </p:txBody>
      </p:sp>
      <p:sp>
        <p:nvSpPr>
          <p:cNvPr id="89098"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vl1pPr>
          </a:lstStyle>
          <a:p>
            <a:pPr>
              <a:defRPr/>
            </a:pPr>
            <a:endParaRPr lang="en-US" dirty="0"/>
          </a:p>
        </p:txBody>
      </p:sp>
      <p:sp>
        <p:nvSpPr>
          <p:cNvPr id="89099"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lvl1pPr>
          </a:lstStyle>
          <a:p>
            <a:pPr>
              <a:defRPr/>
            </a:pPr>
            <a:fld id="{F2182B36-1448-48D6-A1B2-FC2FE7B8589D}" type="slidenum">
              <a:rPr lang="en-US"/>
              <a:pPr>
                <a:defRPr/>
              </a:pPr>
              <a:t>‹#›</a:t>
            </a:fld>
            <a:endParaRPr lang="en-US" dirty="0"/>
          </a:p>
        </p:txBody>
      </p:sp>
      <p:sp>
        <p:nvSpPr>
          <p:cNvPr id="89100"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76"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7" r:id="rId14"/>
    <p:sldLayoutId id="2147483678" r:id="rId15"/>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5.xml"/><Relationship Id="rId7" Type="http://schemas.openxmlformats.org/officeDocument/2006/relationships/image" Target="../media/image2.png"/><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1.pn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4.xml"/><Relationship Id="rId4" Type="http://schemas.openxmlformats.org/officeDocument/2006/relationships/hyperlink" Target="http://www.osha.gov"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osha.gov/workers.html" TargetMode="External"/><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hyperlink" Target="http://www.osha.gov/"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tags" Target="../tags/tag6.xml"/><Relationship Id="rId5" Type="http://schemas.openxmlformats.org/officeDocument/2006/relationships/image" Target="../media/image10.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828800" y="2057400"/>
            <a:ext cx="7315200" cy="1295400"/>
          </a:xfrm>
        </p:spPr>
        <p:txBody>
          <a:bodyPr/>
          <a:lstStyle/>
          <a:p>
            <a:pPr algn="ctr" eaLnBrk="1" hangingPunct="1"/>
            <a:r>
              <a:rPr lang="en-US" sz="4000" b="1" dirty="0" smtClean="0"/>
              <a:t>Non-Ferrous Founders’ Society</a:t>
            </a:r>
            <a:r>
              <a:rPr lang="en-US" sz="1400" dirty="0" smtClean="0"/>
              <a:t/>
            </a:r>
            <a:br>
              <a:rPr lang="en-US" sz="1400" dirty="0" smtClean="0"/>
            </a:br>
            <a:r>
              <a:rPr lang="en-US" sz="4000" dirty="0" smtClean="0"/>
              <a:t>Safety &amp; Health Training Program</a:t>
            </a:r>
          </a:p>
        </p:txBody>
      </p:sp>
      <p:pic>
        <p:nvPicPr>
          <p:cNvPr id="3075" name="Picture 3" descr="nffs_transparent"/>
          <p:cNvPicPr>
            <a:picLocks noChangeAspect="1" noChangeArrowheads="1"/>
          </p:cNvPicPr>
          <p:nvPr>
            <p:custDataLst>
              <p:tags r:id="rId2"/>
            </p:custDataLst>
          </p:nvPr>
        </p:nvPicPr>
        <p:blipFill>
          <a:blip r:embed="rId6" cstate="print"/>
          <a:srcRect/>
          <a:stretch>
            <a:fillRect/>
          </a:stretch>
        </p:blipFill>
        <p:spPr bwMode="auto">
          <a:xfrm>
            <a:off x="7162800" y="6062663"/>
            <a:ext cx="1676400" cy="719137"/>
          </a:xfrm>
          <a:prstGeom prst="rect">
            <a:avLst/>
          </a:prstGeom>
          <a:noFill/>
          <a:ln w="9525">
            <a:noFill/>
            <a:miter lim="800000"/>
            <a:headEnd/>
            <a:tailEnd/>
          </a:ln>
        </p:spPr>
      </p:pic>
      <p:sp>
        <p:nvSpPr>
          <p:cNvPr id="3076" name="Rectangle 4"/>
          <p:cNvSpPr>
            <a:spLocks noChangeArrowheads="1"/>
          </p:cNvSpPr>
          <p:nvPr/>
        </p:nvSpPr>
        <p:spPr bwMode="auto">
          <a:xfrm>
            <a:off x="1066800" y="3743742"/>
            <a:ext cx="7620000" cy="1785104"/>
          </a:xfrm>
          <a:prstGeom prst="rect">
            <a:avLst/>
          </a:prstGeom>
          <a:noFill/>
          <a:ln w="9525">
            <a:noFill/>
            <a:miter lim="800000"/>
            <a:headEnd/>
            <a:tailEnd/>
          </a:ln>
        </p:spPr>
        <p:txBody>
          <a:bodyPr wrap="square">
            <a:spAutoFit/>
          </a:bodyPr>
          <a:lstStyle/>
          <a:p>
            <a:pPr algn="ctr"/>
            <a:r>
              <a:rPr lang="en-US" sz="3600" dirty="0" smtClean="0">
                <a:solidFill>
                  <a:schemeClr val="tx2"/>
                </a:solidFill>
              </a:rPr>
              <a:t>Hazard Communication/GHS Training Program</a:t>
            </a:r>
            <a:endParaRPr lang="en-US" sz="1000" dirty="0" smtClean="0">
              <a:solidFill>
                <a:schemeClr val="tx2"/>
              </a:solidFill>
            </a:endParaRPr>
          </a:p>
          <a:p>
            <a:pPr algn="ctr"/>
            <a:endParaRPr lang="en-US" sz="1000" dirty="0" smtClean="0">
              <a:solidFill>
                <a:schemeClr val="tx2"/>
              </a:solidFill>
            </a:endParaRPr>
          </a:p>
          <a:p>
            <a:pPr algn="ctr"/>
            <a:r>
              <a:rPr lang="en-US" sz="2800" dirty="0" smtClean="0">
                <a:solidFill>
                  <a:schemeClr val="tx2"/>
                </a:solidFill>
              </a:rPr>
              <a:t>Section 1: Worker’s Rights under OSHA</a:t>
            </a:r>
          </a:p>
        </p:txBody>
      </p:sp>
      <p:pic>
        <p:nvPicPr>
          <p:cNvPr id="3077" name="Picture 5" descr="NFFStar-logo-transparent"/>
          <p:cNvPicPr>
            <a:picLocks noChangeAspect="1" noChangeArrowheads="1"/>
          </p:cNvPicPr>
          <p:nvPr>
            <p:custDataLst>
              <p:tags r:id="rId3"/>
            </p:custDataLst>
          </p:nvPr>
        </p:nvPicPr>
        <p:blipFill>
          <a:blip r:embed="rId7" cstate="print"/>
          <a:srcRect/>
          <a:stretch>
            <a:fillRect/>
          </a:stretch>
        </p:blipFill>
        <p:spPr bwMode="auto">
          <a:xfrm>
            <a:off x="3581400" y="914400"/>
            <a:ext cx="3276600" cy="1206500"/>
          </a:xfrm>
          <a:prstGeom prst="rect">
            <a:avLst/>
          </a:prstGeom>
          <a:noFill/>
          <a:ln w="9525">
            <a:noFill/>
            <a:miter lim="800000"/>
            <a:headEnd/>
            <a:tailEnd/>
          </a:ln>
        </p:spPr>
      </p:pic>
      <p:sp>
        <p:nvSpPr>
          <p:cNvPr id="3079" name="Text Box 7"/>
          <p:cNvSpPr txBox="1">
            <a:spLocks noChangeArrowheads="1"/>
          </p:cNvSpPr>
          <p:nvPr/>
        </p:nvSpPr>
        <p:spPr bwMode="auto">
          <a:xfrm>
            <a:off x="2895600" y="6477000"/>
            <a:ext cx="3886200" cy="336550"/>
          </a:xfrm>
          <a:prstGeom prst="rect">
            <a:avLst/>
          </a:prstGeom>
          <a:noFill/>
          <a:ln w="9525">
            <a:noFill/>
            <a:miter lim="800000"/>
            <a:headEnd/>
            <a:tailEnd/>
          </a:ln>
        </p:spPr>
        <p:txBody>
          <a:bodyPr>
            <a:spAutoFit/>
          </a:bodyPr>
          <a:lstStyle/>
          <a:p>
            <a:pPr>
              <a:spcBef>
                <a:spcPct val="50000"/>
              </a:spcBef>
            </a:pPr>
            <a:r>
              <a:rPr lang="en-US" sz="1600" b="1" dirty="0">
                <a:latin typeface="Courier New" pitchFamily="49" charset="0"/>
                <a:cs typeface="Arial" charset="0"/>
              </a:rPr>
              <a:t>© </a:t>
            </a:r>
            <a:r>
              <a:rPr lang="en-US" sz="1600" b="1" dirty="0" smtClean="0">
                <a:latin typeface="Courier New" pitchFamily="49" charset="0"/>
                <a:cs typeface="Arial" charset="0"/>
              </a:rPr>
              <a:t>2015 </a:t>
            </a:r>
            <a:r>
              <a:rPr lang="en-US" sz="1600" b="1" dirty="0">
                <a:latin typeface="Courier New" pitchFamily="49" charset="0"/>
                <a:cs typeface="Arial" charset="0"/>
              </a:rPr>
              <a:t>All Rights Reserved</a:t>
            </a:r>
          </a:p>
        </p:txBody>
      </p:sp>
    </p:spTree>
    <p:custDataLst>
      <p:tags r:id="rId1"/>
    </p:custDataLst>
  </p:cSld>
  <p:clrMapOvr>
    <a:masterClrMapping/>
  </p:clrMapOvr>
  <p:transition advClick="0" advTm="18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09600" y="152400"/>
            <a:ext cx="8162925" cy="1219200"/>
          </a:xfrm>
        </p:spPr>
        <p:txBody>
          <a:bodyPr/>
          <a:lstStyle/>
          <a:p>
            <a:pPr algn="ctr" eaLnBrk="1" hangingPunct="1"/>
            <a:r>
              <a:rPr lang="en-US" altLang="en-US" dirty="0" smtClean="0">
                <a:latin typeface="+mn-lt"/>
                <a:ea typeface="ＭＳ Ｐゴシック" pitchFamily="34" charset="-128"/>
              </a:rPr>
              <a:t>Workers</a:t>
            </a:r>
            <a:r>
              <a:rPr lang="ja-JP" altLang="en-US" dirty="0" smtClean="0">
                <a:latin typeface="+mn-lt"/>
                <a:ea typeface="ＭＳ Ｐゴシック" pitchFamily="34" charset="-128"/>
              </a:rPr>
              <a:t>’</a:t>
            </a:r>
            <a:r>
              <a:rPr lang="en-US" altLang="ja-JP" dirty="0" smtClean="0">
                <a:latin typeface="+mn-lt"/>
                <a:ea typeface="ＭＳ Ｐゴシック" pitchFamily="34" charset="-128"/>
              </a:rPr>
              <a:t> Rights </a:t>
            </a:r>
            <a:br>
              <a:rPr lang="en-US" altLang="ja-JP" dirty="0" smtClean="0">
                <a:latin typeface="+mn-lt"/>
                <a:ea typeface="ＭＳ Ｐゴシック" pitchFamily="34" charset="-128"/>
              </a:rPr>
            </a:br>
            <a:r>
              <a:rPr lang="en-US" altLang="ja-JP" dirty="0" smtClean="0">
                <a:latin typeface="+mn-lt"/>
                <a:ea typeface="ＭＳ Ｐゴシック" pitchFamily="34" charset="-128"/>
              </a:rPr>
              <a:t>Under the OSH Act</a:t>
            </a:r>
            <a:endParaRPr lang="en-US" altLang="en-US" dirty="0" smtClean="0">
              <a:latin typeface="+mn-lt"/>
              <a:ea typeface="ＭＳ Ｐゴシック" pitchFamily="34" charset="-128"/>
            </a:endParaRPr>
          </a:p>
        </p:txBody>
      </p:sp>
      <p:sp>
        <p:nvSpPr>
          <p:cNvPr id="10243" name="Rectangle 5"/>
          <p:cNvSpPr>
            <a:spLocks noGrp="1" noChangeArrowheads="1"/>
          </p:cNvSpPr>
          <p:nvPr>
            <p:ph type="body" sz="half" idx="1"/>
          </p:nvPr>
        </p:nvSpPr>
        <p:spPr>
          <a:xfrm>
            <a:off x="685800" y="1600200"/>
            <a:ext cx="4876800" cy="4724400"/>
          </a:xfrm>
        </p:spPr>
        <p:txBody>
          <a:bodyPr/>
          <a:lstStyle/>
          <a:p>
            <a:pPr eaLnBrk="1" hangingPunct="1">
              <a:buFont typeface="Wingdings" pitchFamily="2" charset="2"/>
              <a:buNone/>
            </a:pPr>
            <a:r>
              <a:rPr lang="en-US" altLang="en-US" sz="2400" b="1" dirty="0" smtClean="0">
                <a:solidFill>
                  <a:schemeClr val="tx2"/>
                </a:solidFill>
                <a:ea typeface="ＭＳ Ｐゴシック" pitchFamily="34" charset="-128"/>
              </a:rPr>
              <a:t>Workers have the right to…</a:t>
            </a:r>
          </a:p>
          <a:p>
            <a:pPr eaLnBrk="1" hangingPunct="1"/>
            <a:r>
              <a:rPr lang="en-US" altLang="en-US" sz="2400" b="1" dirty="0" smtClean="0">
                <a:solidFill>
                  <a:schemeClr val="tx2"/>
                </a:solidFill>
                <a:ea typeface="ＭＳ Ｐゴシック" pitchFamily="34" charset="-128"/>
              </a:rPr>
              <a:t>Ask OSHA to inspect </a:t>
            </a:r>
            <a:r>
              <a:rPr lang="en-US" altLang="en-US" sz="2400" dirty="0" smtClean="0">
                <a:solidFill>
                  <a:schemeClr val="tx2"/>
                </a:solidFill>
                <a:ea typeface="ＭＳ Ｐゴシック" pitchFamily="34" charset="-128"/>
              </a:rPr>
              <a:t>their workplace</a:t>
            </a:r>
          </a:p>
          <a:p>
            <a:pPr eaLnBrk="1" hangingPunct="1"/>
            <a:r>
              <a:rPr lang="en-US" altLang="en-US" sz="2400" dirty="0" smtClean="0">
                <a:solidFill>
                  <a:schemeClr val="tx2"/>
                </a:solidFill>
                <a:ea typeface="ＭＳ Ｐゴシック" pitchFamily="34" charset="-128"/>
              </a:rPr>
              <a:t>Use their rights under the law </a:t>
            </a:r>
            <a:r>
              <a:rPr lang="en-US" altLang="en-US" sz="2400" b="1" dirty="0" smtClean="0">
                <a:solidFill>
                  <a:schemeClr val="tx2"/>
                </a:solidFill>
                <a:ea typeface="ＭＳ Ｐゴシック" pitchFamily="34" charset="-128"/>
              </a:rPr>
              <a:t>without retaliation</a:t>
            </a:r>
            <a:r>
              <a:rPr lang="en-US" altLang="en-US" sz="2400" dirty="0" smtClean="0">
                <a:solidFill>
                  <a:schemeClr val="tx2"/>
                </a:solidFill>
                <a:ea typeface="ＭＳ Ｐゴシック" pitchFamily="34" charset="-128"/>
              </a:rPr>
              <a:t> and discrimination;</a:t>
            </a:r>
          </a:p>
          <a:p>
            <a:pPr eaLnBrk="1" hangingPunct="1"/>
            <a:r>
              <a:rPr lang="en-US" altLang="en-US" sz="2400" b="1" dirty="0" smtClean="0">
                <a:solidFill>
                  <a:schemeClr val="tx2"/>
                </a:solidFill>
                <a:ea typeface="ＭＳ Ｐゴシック" pitchFamily="34" charset="-128"/>
              </a:rPr>
              <a:t>Receive information and training </a:t>
            </a:r>
            <a:r>
              <a:rPr lang="en-US" altLang="en-US" sz="2400" dirty="0" smtClean="0">
                <a:solidFill>
                  <a:schemeClr val="tx2"/>
                </a:solidFill>
                <a:ea typeface="ＭＳ Ｐゴシック" pitchFamily="34" charset="-128"/>
              </a:rPr>
              <a:t>about hazards, methods to prevent harm, and the OSHA standards that apply to their workplace. The training must be</a:t>
            </a:r>
            <a:r>
              <a:rPr lang="en-US" altLang="en-US" sz="2400" b="1" dirty="0" smtClean="0">
                <a:solidFill>
                  <a:schemeClr val="tx2"/>
                </a:solidFill>
                <a:ea typeface="ＭＳ Ｐゴシック" pitchFamily="34" charset="-128"/>
              </a:rPr>
              <a:t> in a language you can understand</a:t>
            </a:r>
            <a:r>
              <a:rPr lang="en-US" altLang="en-US" sz="2400" dirty="0" smtClean="0">
                <a:solidFill>
                  <a:schemeClr val="tx2"/>
                </a:solidFill>
                <a:ea typeface="ＭＳ Ｐゴシック" pitchFamily="34" charset="-128"/>
              </a:rPr>
              <a:t>;</a:t>
            </a:r>
            <a:endParaRPr lang="en-US" altLang="en-US" sz="2400" dirty="0" smtClean="0">
              <a:ea typeface="ＭＳ Ｐゴシック" pitchFamily="34" charset="-128"/>
            </a:endParaRPr>
          </a:p>
        </p:txBody>
      </p:sp>
      <p:pic>
        <p:nvPicPr>
          <p:cNvPr id="10244" name="Picture 6" descr="bg_sidebar_rt_training_osha_hazardous_comm"/>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638800" y="1905000"/>
            <a:ext cx="3048000" cy="4041548"/>
          </a:xfrm>
        </p:spPr>
      </p:pic>
    </p:spTree>
    <p:extLst>
      <p:ext uri="{BB962C8B-B14F-4D97-AF65-F5344CB8AC3E}">
        <p14:creationId xmlns:p14="http://schemas.microsoft.com/office/powerpoint/2010/main" val="4122622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09600" y="152400"/>
            <a:ext cx="8162925" cy="1219200"/>
          </a:xfrm>
        </p:spPr>
        <p:txBody>
          <a:bodyPr/>
          <a:lstStyle/>
          <a:p>
            <a:pPr algn="ctr" eaLnBrk="1" hangingPunct="1"/>
            <a:r>
              <a:rPr lang="en-US" altLang="en-US" dirty="0" smtClean="0">
                <a:latin typeface="+mn-lt"/>
                <a:ea typeface="ＭＳ Ｐゴシック" pitchFamily="34" charset="-128"/>
              </a:rPr>
              <a:t>Workers</a:t>
            </a:r>
            <a:r>
              <a:rPr lang="ja-JP" altLang="en-US" dirty="0" smtClean="0">
                <a:latin typeface="+mn-lt"/>
                <a:ea typeface="ＭＳ Ｐゴシック" pitchFamily="34" charset="-128"/>
              </a:rPr>
              <a:t>’</a:t>
            </a:r>
            <a:r>
              <a:rPr lang="en-US" altLang="ja-JP" dirty="0" smtClean="0">
                <a:latin typeface="+mn-lt"/>
                <a:ea typeface="ＭＳ Ｐゴシック" pitchFamily="34" charset="-128"/>
              </a:rPr>
              <a:t> Rights </a:t>
            </a:r>
            <a:br>
              <a:rPr lang="en-US" altLang="ja-JP" dirty="0" smtClean="0">
                <a:latin typeface="+mn-lt"/>
                <a:ea typeface="ＭＳ Ｐゴシック" pitchFamily="34" charset="-128"/>
              </a:rPr>
            </a:br>
            <a:r>
              <a:rPr lang="en-US" altLang="ja-JP" dirty="0" smtClean="0">
                <a:latin typeface="+mn-lt"/>
                <a:ea typeface="ＭＳ Ｐゴシック" pitchFamily="34" charset="-128"/>
              </a:rPr>
              <a:t>Under the OSH Act</a:t>
            </a:r>
            <a:endParaRPr lang="en-US" altLang="en-US" dirty="0" smtClean="0">
              <a:latin typeface="+mn-lt"/>
              <a:ea typeface="ＭＳ Ｐゴシック" pitchFamily="34" charset="-128"/>
            </a:endParaRPr>
          </a:p>
        </p:txBody>
      </p:sp>
      <p:sp>
        <p:nvSpPr>
          <p:cNvPr id="10243" name="Rectangle 5"/>
          <p:cNvSpPr>
            <a:spLocks noGrp="1" noChangeArrowheads="1"/>
          </p:cNvSpPr>
          <p:nvPr>
            <p:ph type="body" sz="half" idx="1"/>
          </p:nvPr>
        </p:nvSpPr>
        <p:spPr>
          <a:xfrm>
            <a:off x="685800" y="1600200"/>
            <a:ext cx="4876800" cy="4724400"/>
          </a:xfrm>
        </p:spPr>
        <p:txBody>
          <a:bodyPr/>
          <a:lstStyle/>
          <a:p>
            <a:pPr eaLnBrk="1" hangingPunct="1">
              <a:buFont typeface="Wingdings" pitchFamily="2" charset="2"/>
              <a:buNone/>
            </a:pPr>
            <a:r>
              <a:rPr lang="en-US" altLang="en-US" sz="2400" b="1" dirty="0" smtClean="0">
                <a:solidFill>
                  <a:schemeClr val="tx2"/>
                </a:solidFill>
                <a:ea typeface="ＭＳ Ｐゴシック" pitchFamily="34" charset="-128"/>
              </a:rPr>
              <a:t>Workers have the right to…</a:t>
            </a:r>
          </a:p>
          <a:p>
            <a:pPr eaLnBrk="1" hangingPunct="1"/>
            <a:r>
              <a:rPr lang="en-US" altLang="en-US" sz="2400" b="1" dirty="0" smtClean="0">
                <a:solidFill>
                  <a:schemeClr val="tx2"/>
                </a:solidFill>
                <a:ea typeface="ＭＳ Ｐゴシック" pitchFamily="34" charset="-128"/>
              </a:rPr>
              <a:t>Get copies of the test results </a:t>
            </a:r>
            <a:r>
              <a:rPr lang="en-US" altLang="en-US" sz="2400" dirty="0" smtClean="0">
                <a:solidFill>
                  <a:schemeClr val="tx2"/>
                </a:solidFill>
                <a:ea typeface="ＭＳ Ｐゴシック" pitchFamily="34" charset="-128"/>
              </a:rPr>
              <a:t>done to find hazards in the workplace;</a:t>
            </a:r>
          </a:p>
          <a:p>
            <a:pPr eaLnBrk="1" hangingPunct="1"/>
            <a:r>
              <a:rPr lang="en-US" altLang="en-US" sz="2400" b="1" dirty="0" smtClean="0">
                <a:solidFill>
                  <a:schemeClr val="tx2"/>
                </a:solidFill>
                <a:ea typeface="ＭＳ Ｐゴシック" pitchFamily="34" charset="-128"/>
              </a:rPr>
              <a:t>Review records of work-related injuries </a:t>
            </a:r>
            <a:r>
              <a:rPr lang="en-US" altLang="en-US" sz="2400" dirty="0" smtClean="0">
                <a:solidFill>
                  <a:schemeClr val="tx2"/>
                </a:solidFill>
                <a:ea typeface="ＭＳ Ｐゴシック" pitchFamily="34" charset="-128"/>
              </a:rPr>
              <a:t>and illnesses; and</a:t>
            </a:r>
          </a:p>
          <a:p>
            <a:pPr eaLnBrk="1" hangingPunct="1"/>
            <a:r>
              <a:rPr lang="en-US" altLang="en-US" sz="2400" dirty="0" smtClean="0">
                <a:solidFill>
                  <a:schemeClr val="tx2"/>
                </a:solidFill>
                <a:ea typeface="ＭＳ Ｐゴシック" pitchFamily="34" charset="-128"/>
              </a:rPr>
              <a:t>Get copies of their </a:t>
            </a:r>
            <a:r>
              <a:rPr lang="en-US" altLang="en-US" sz="2400" b="1" dirty="0" smtClean="0">
                <a:solidFill>
                  <a:schemeClr val="tx2"/>
                </a:solidFill>
                <a:ea typeface="ＭＳ Ｐゴシック" pitchFamily="34" charset="-128"/>
              </a:rPr>
              <a:t>medical records</a:t>
            </a:r>
            <a:r>
              <a:rPr lang="en-US" altLang="en-US" sz="2400" dirty="0" smtClean="0">
                <a:solidFill>
                  <a:schemeClr val="tx2"/>
                </a:solidFill>
                <a:ea typeface="ＭＳ Ｐゴシック" pitchFamily="34" charset="-128"/>
              </a:rPr>
              <a:t>.</a:t>
            </a:r>
            <a:endParaRPr lang="en-US" altLang="en-US" sz="2400" dirty="0" smtClean="0">
              <a:ea typeface="ＭＳ Ｐゴシック" pitchFamily="34" charset="-128"/>
            </a:endParaRPr>
          </a:p>
        </p:txBody>
      </p:sp>
      <p:pic>
        <p:nvPicPr>
          <p:cNvPr id="10244" name="Picture 6" descr="bg_sidebar_rt_training_osha_hazardous_comm"/>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638800" y="1905000"/>
            <a:ext cx="3048000" cy="4041548"/>
          </a:xfrm>
        </p:spPr>
      </p:pic>
    </p:spTree>
    <p:extLst>
      <p:ext uri="{BB962C8B-B14F-4D97-AF65-F5344CB8AC3E}">
        <p14:creationId xmlns:p14="http://schemas.microsoft.com/office/powerpoint/2010/main" val="5019435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09600" y="152400"/>
            <a:ext cx="8162925" cy="1219200"/>
          </a:xfrm>
        </p:spPr>
        <p:txBody>
          <a:bodyPr/>
          <a:lstStyle/>
          <a:p>
            <a:pPr algn="ctr" eaLnBrk="1" hangingPunct="1"/>
            <a:r>
              <a:rPr lang="en-US" altLang="en-US" dirty="0" smtClean="0">
                <a:latin typeface="+mn-lt"/>
                <a:ea typeface="ＭＳ Ｐゴシック" pitchFamily="34" charset="-128"/>
              </a:rPr>
              <a:t>Workers</a:t>
            </a:r>
            <a:r>
              <a:rPr lang="ja-JP" altLang="en-US" dirty="0" smtClean="0">
                <a:latin typeface="+mn-lt"/>
                <a:ea typeface="ＭＳ Ｐゴシック" pitchFamily="34" charset="-128"/>
              </a:rPr>
              <a:t>’</a:t>
            </a:r>
            <a:r>
              <a:rPr lang="en-US" altLang="ja-JP" dirty="0" smtClean="0">
                <a:latin typeface="+mn-lt"/>
                <a:ea typeface="ＭＳ Ｐゴシック" pitchFamily="34" charset="-128"/>
              </a:rPr>
              <a:t> Rights </a:t>
            </a:r>
            <a:br>
              <a:rPr lang="en-US" altLang="ja-JP" dirty="0" smtClean="0">
                <a:latin typeface="+mn-lt"/>
                <a:ea typeface="ＭＳ Ｐゴシック" pitchFamily="34" charset="-128"/>
              </a:rPr>
            </a:br>
            <a:r>
              <a:rPr lang="en-US" altLang="ja-JP" dirty="0" smtClean="0">
                <a:latin typeface="+mn-lt"/>
                <a:ea typeface="ＭＳ Ｐゴシック" pitchFamily="34" charset="-128"/>
              </a:rPr>
              <a:t>Under the OSH Act</a:t>
            </a:r>
            <a:endParaRPr lang="en-US" altLang="en-US" dirty="0" smtClean="0">
              <a:latin typeface="+mn-lt"/>
              <a:ea typeface="ＭＳ Ｐゴシック" pitchFamily="34" charset="-128"/>
            </a:endParaRPr>
          </a:p>
        </p:txBody>
      </p:sp>
      <p:sp>
        <p:nvSpPr>
          <p:cNvPr id="7" name="Rectangle 3"/>
          <p:cNvSpPr>
            <a:spLocks noGrp="1" noChangeArrowheads="1"/>
          </p:cNvSpPr>
          <p:nvPr>
            <p:ph type="body" sz="half" idx="1"/>
          </p:nvPr>
        </p:nvSpPr>
        <p:spPr>
          <a:xfrm>
            <a:off x="685800" y="1600200"/>
            <a:ext cx="8001000" cy="4724400"/>
          </a:xfrm>
        </p:spPr>
        <p:txBody>
          <a:bodyPr/>
          <a:lstStyle/>
          <a:p>
            <a:pPr marL="0" indent="0" eaLnBrk="1" hangingPunct="1">
              <a:buNone/>
            </a:pPr>
            <a:r>
              <a:rPr lang="en-US" altLang="en-US" sz="2400" b="1" dirty="0" smtClean="0">
                <a:solidFill>
                  <a:schemeClr val="tx2"/>
                </a:solidFill>
                <a:ea typeface="ＭＳ Ｐゴシック" pitchFamily="34" charset="-128"/>
              </a:rPr>
              <a:t>Workers have the right to…</a:t>
            </a:r>
          </a:p>
          <a:p>
            <a:pPr eaLnBrk="1" hangingPunct="1"/>
            <a:r>
              <a:rPr lang="en-US" altLang="en-US" sz="2400" dirty="0" smtClean="0">
                <a:solidFill>
                  <a:schemeClr val="tx2"/>
                </a:solidFill>
                <a:ea typeface="ＭＳ Ｐゴシック" pitchFamily="34" charset="-128"/>
              </a:rPr>
              <a:t>Refuse to do dangerous work, but are only protected against termination or discipline by OSHA if:</a:t>
            </a:r>
          </a:p>
          <a:p>
            <a:pPr lvl="1" eaLnBrk="1" hangingPunct="1"/>
            <a:r>
              <a:rPr lang="en-US" altLang="en-US" sz="2000" dirty="0" smtClean="0">
                <a:solidFill>
                  <a:schemeClr val="tx2"/>
                </a:solidFill>
                <a:ea typeface="ＭＳ Ｐゴシック" pitchFamily="34" charset="-128"/>
              </a:rPr>
              <a:t>You have a </a:t>
            </a:r>
            <a:r>
              <a:rPr lang="ja-JP" altLang="en-US" sz="2000" dirty="0" smtClean="0">
                <a:solidFill>
                  <a:schemeClr val="tx2"/>
                </a:solidFill>
                <a:ea typeface="ＭＳ Ｐゴシック" pitchFamily="34" charset="-128"/>
              </a:rPr>
              <a:t>“</a:t>
            </a:r>
            <a:r>
              <a:rPr lang="en-US" altLang="ja-JP" sz="2000" dirty="0" smtClean="0">
                <a:solidFill>
                  <a:schemeClr val="tx2"/>
                </a:solidFill>
                <a:ea typeface="ＭＳ Ｐゴシック" pitchFamily="34" charset="-128"/>
              </a:rPr>
              <a:t>reasonable belief that there is a real, imminent danger of death or serious injury</a:t>
            </a:r>
            <a:r>
              <a:rPr lang="ja-JP" altLang="en-US" sz="2000" dirty="0" smtClean="0">
                <a:solidFill>
                  <a:schemeClr val="tx2"/>
                </a:solidFill>
                <a:ea typeface="ＭＳ Ｐゴシック" pitchFamily="34" charset="-128"/>
              </a:rPr>
              <a:t>”</a:t>
            </a:r>
            <a:r>
              <a:rPr lang="en-US" altLang="ja-JP" sz="2000" dirty="0" smtClean="0">
                <a:solidFill>
                  <a:schemeClr val="tx2"/>
                </a:solidFill>
                <a:ea typeface="ＭＳ Ｐゴシック" pitchFamily="34" charset="-128"/>
              </a:rPr>
              <a:t>;</a:t>
            </a:r>
          </a:p>
          <a:p>
            <a:pPr lvl="1" eaLnBrk="1" hangingPunct="1"/>
            <a:r>
              <a:rPr lang="en-US" altLang="en-US" sz="2000" dirty="0" smtClean="0">
                <a:solidFill>
                  <a:schemeClr val="tx2"/>
                </a:solidFill>
                <a:ea typeface="ＭＳ Ｐゴシック" pitchFamily="34" charset="-128"/>
              </a:rPr>
              <a:t>You first ask your employer or supervisor to eliminate the danger;</a:t>
            </a:r>
          </a:p>
          <a:p>
            <a:pPr lvl="1" eaLnBrk="1" hangingPunct="1"/>
            <a:r>
              <a:rPr lang="en-US" altLang="en-US" sz="2000" dirty="0" smtClean="0">
                <a:solidFill>
                  <a:schemeClr val="tx2"/>
                </a:solidFill>
                <a:ea typeface="ＭＳ Ｐゴシック" pitchFamily="34" charset="-128"/>
              </a:rPr>
              <a:t>You have no reasonable alternative to refusing to do the work; and</a:t>
            </a:r>
          </a:p>
          <a:p>
            <a:pPr lvl="1" eaLnBrk="1" hangingPunct="1"/>
            <a:r>
              <a:rPr lang="en-US" altLang="en-US" sz="2000" dirty="0" smtClean="0">
                <a:solidFill>
                  <a:schemeClr val="tx2"/>
                </a:solidFill>
                <a:ea typeface="ＭＳ Ｐゴシック" pitchFamily="34" charset="-128"/>
              </a:rPr>
              <a:t>The danger is so urgent that you cannot risk waiting for OSHA inspection.</a:t>
            </a:r>
          </a:p>
          <a:p>
            <a:pPr lvl="1" eaLnBrk="1" hangingPunct="1"/>
            <a:r>
              <a:rPr lang="en-US" altLang="en-US" sz="2000" dirty="0" smtClean="0">
                <a:solidFill>
                  <a:schemeClr val="tx2"/>
                </a:solidFill>
                <a:ea typeface="ＭＳ Ｐゴシック" pitchFamily="34" charset="-128"/>
              </a:rPr>
              <a:t>If all points are present, you can refuse to do dangerous work and you </a:t>
            </a:r>
            <a:r>
              <a:rPr lang="en-US" altLang="en-US" sz="2000" b="1" dirty="0" smtClean="0">
                <a:solidFill>
                  <a:schemeClr val="tx2"/>
                </a:solidFill>
                <a:ea typeface="ＭＳ Ｐゴシック" pitchFamily="34" charset="-128"/>
              </a:rPr>
              <a:t>might</a:t>
            </a:r>
            <a:r>
              <a:rPr lang="en-US" altLang="en-US" sz="2000" dirty="0" smtClean="0">
                <a:solidFill>
                  <a:schemeClr val="tx2"/>
                </a:solidFill>
                <a:ea typeface="ＭＳ Ｐゴシック" pitchFamily="34" charset="-128"/>
              </a:rPr>
              <a:t> be protected.</a:t>
            </a:r>
          </a:p>
        </p:txBody>
      </p:sp>
    </p:spTree>
    <p:extLst>
      <p:ext uri="{BB962C8B-B14F-4D97-AF65-F5344CB8AC3E}">
        <p14:creationId xmlns:p14="http://schemas.microsoft.com/office/powerpoint/2010/main" val="38744689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76275" y="304800"/>
            <a:ext cx="8010525" cy="1090613"/>
          </a:xfrm>
        </p:spPr>
        <p:txBody>
          <a:bodyPr/>
          <a:lstStyle/>
          <a:p>
            <a:pPr algn="ctr" eaLnBrk="1" hangingPunct="1"/>
            <a:r>
              <a:rPr lang="en-US" altLang="en-US" dirty="0" smtClean="0">
                <a:latin typeface="+mn-lt"/>
                <a:ea typeface="ＭＳ Ｐゴシック" pitchFamily="34" charset="-128"/>
              </a:rPr>
              <a:t>If OSHA standards are not </a:t>
            </a:r>
            <a:br>
              <a:rPr lang="en-US" altLang="en-US" dirty="0" smtClean="0">
                <a:latin typeface="+mn-lt"/>
                <a:ea typeface="ＭＳ Ｐゴシック" pitchFamily="34" charset="-128"/>
              </a:rPr>
            </a:br>
            <a:r>
              <a:rPr lang="en-US" altLang="en-US" dirty="0" smtClean="0">
                <a:latin typeface="+mn-lt"/>
                <a:ea typeface="ＭＳ Ｐゴシック" pitchFamily="34" charset="-128"/>
              </a:rPr>
              <a:t>met in the workplace…</a:t>
            </a:r>
          </a:p>
        </p:txBody>
      </p:sp>
      <p:sp>
        <p:nvSpPr>
          <p:cNvPr id="12291" name="Rectangle 3"/>
          <p:cNvSpPr>
            <a:spLocks noGrp="1" noChangeArrowheads="1"/>
          </p:cNvSpPr>
          <p:nvPr>
            <p:ph type="body" sz="half" idx="2"/>
          </p:nvPr>
        </p:nvSpPr>
        <p:spPr>
          <a:xfrm>
            <a:off x="707571" y="2476500"/>
            <a:ext cx="6683829" cy="2019300"/>
          </a:xfrm>
        </p:spPr>
        <p:txBody>
          <a:bodyPr/>
          <a:lstStyle/>
          <a:p>
            <a:pPr eaLnBrk="1" hangingPunct="1">
              <a:lnSpc>
                <a:spcPct val="90000"/>
              </a:lnSpc>
              <a:buFont typeface="Wingdings" pitchFamily="2" charset="2"/>
              <a:buNone/>
            </a:pPr>
            <a:endParaRPr lang="en-US" altLang="en-US" sz="1600" b="1" dirty="0" smtClean="0">
              <a:solidFill>
                <a:schemeClr val="tx2"/>
              </a:solidFill>
              <a:ea typeface="ＭＳ Ｐゴシック" pitchFamily="34" charset="-128"/>
            </a:endParaRPr>
          </a:p>
          <a:p>
            <a:pPr eaLnBrk="1" hangingPunct="1">
              <a:lnSpc>
                <a:spcPct val="90000"/>
              </a:lnSpc>
              <a:buFont typeface="Wingdings" pitchFamily="2" charset="2"/>
              <a:buNone/>
            </a:pPr>
            <a:r>
              <a:rPr lang="en-US" altLang="en-US" b="1" dirty="0" smtClean="0">
                <a:solidFill>
                  <a:schemeClr val="tx2"/>
                </a:solidFill>
                <a:ea typeface="ＭＳ Ｐゴシック" pitchFamily="34" charset="-128"/>
              </a:rPr>
              <a:t>How do I file a complaint with OSHA?</a:t>
            </a:r>
            <a:endParaRPr lang="en-US" altLang="en-US" dirty="0" smtClean="0">
              <a:solidFill>
                <a:schemeClr val="tx2"/>
              </a:solidFill>
              <a:ea typeface="ＭＳ Ｐゴシック" pitchFamily="34" charset="-128"/>
            </a:endParaRPr>
          </a:p>
          <a:p>
            <a:pPr lvl="1" eaLnBrk="1" hangingPunct="1">
              <a:lnSpc>
                <a:spcPct val="90000"/>
              </a:lnSpc>
              <a:buFont typeface="Wingdings" pitchFamily="2" charset="2"/>
              <a:buNone/>
            </a:pPr>
            <a:endParaRPr lang="en-US" altLang="en-US" sz="1600" b="1" dirty="0" smtClean="0">
              <a:solidFill>
                <a:schemeClr val="tx2"/>
              </a:solidFill>
              <a:ea typeface="ＭＳ Ｐゴシック" pitchFamily="34" charset="-128"/>
            </a:endParaRPr>
          </a:p>
          <a:p>
            <a:pPr lvl="1" eaLnBrk="1" hangingPunct="1">
              <a:lnSpc>
                <a:spcPct val="90000"/>
              </a:lnSpc>
              <a:buFont typeface="Wingdings" pitchFamily="2" charset="2"/>
              <a:buNone/>
            </a:pPr>
            <a:endParaRPr lang="en-US" altLang="en-US" sz="1600" dirty="0" smtClean="0">
              <a:solidFill>
                <a:schemeClr val="tx2"/>
              </a:solidFill>
              <a:ea typeface="ＭＳ Ｐゴシック" pitchFamily="34" charset="-128"/>
            </a:endParaRPr>
          </a:p>
          <a:p>
            <a:pPr eaLnBrk="1" hangingPunct="1">
              <a:lnSpc>
                <a:spcPct val="90000"/>
              </a:lnSpc>
              <a:buFont typeface="Wingdings" pitchFamily="2" charset="2"/>
              <a:buNone/>
            </a:pPr>
            <a:endParaRPr lang="en-US" altLang="en-US" sz="2400" dirty="0" smtClean="0">
              <a:ea typeface="ＭＳ Ｐゴシック" pitchFamily="34" charset="-128"/>
            </a:endParaRPr>
          </a:p>
        </p:txBody>
      </p:sp>
      <p:pic>
        <p:nvPicPr>
          <p:cNvPr id="12292" name="Picture 6" descr="Screen shot 2011-08-01 at 4"/>
          <p:cNvPicPr>
            <a:picLocks noGrp="1" noChangeAspect="1" noChangeArrowheads="1"/>
          </p:cNvPicPr>
          <p:nvPr>
            <p:ph sz="half" idx="1"/>
          </p:nvPr>
        </p:nvPicPr>
        <p:blipFill>
          <a:blip r:embed="rId3" cstate="print">
            <a:extLst>
              <a:ext uri="{28A0092B-C50C-407E-A947-70E740481C1C}">
                <a14:useLocalDpi xmlns:a14="http://schemas.microsoft.com/office/drawing/2010/main" val="0"/>
              </a:ext>
            </a:extLst>
          </a:blip>
          <a:srcRect/>
          <a:stretch>
            <a:fillRect/>
          </a:stretch>
        </p:blipFill>
        <p:spPr>
          <a:xfrm>
            <a:off x="6477000" y="3581400"/>
            <a:ext cx="2286000" cy="1984375"/>
          </a:xfrm>
          <a:ln w="28575">
            <a:solidFill>
              <a:schemeClr val="tx2"/>
            </a:solidFill>
            <a:miter lim="800000"/>
            <a:headEnd/>
            <a:tailEnd/>
          </a:ln>
        </p:spPr>
      </p:pic>
      <p:sp>
        <p:nvSpPr>
          <p:cNvPr id="12293" name="Text Box 8"/>
          <p:cNvSpPr txBox="1">
            <a:spLocks noChangeArrowheads="1"/>
          </p:cNvSpPr>
          <p:nvPr/>
        </p:nvSpPr>
        <p:spPr bwMode="auto">
          <a:xfrm>
            <a:off x="685800" y="1676400"/>
            <a:ext cx="805905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75000"/>
              <a:buFont typeface="Wingdings" pitchFamily="2" charset="2"/>
              <a:buChar char="n"/>
              <a:defRPr sz="3200">
                <a:solidFill>
                  <a:schemeClr val="tx1"/>
                </a:solidFill>
                <a:latin typeface="Helvetica" charset="0"/>
                <a:ea typeface="ＭＳ Ｐゴシック" pitchFamily="34" charset="-128"/>
              </a:defRPr>
            </a:lvl1pPr>
            <a:lvl2pPr marL="742950" indent="-285750">
              <a:spcBef>
                <a:spcPct val="20000"/>
              </a:spcBef>
              <a:buClr>
                <a:schemeClr val="folHlink"/>
              </a:buClr>
              <a:buSzPct val="70000"/>
              <a:buFont typeface="Wingdings" pitchFamily="2" charset="2"/>
              <a:buChar char="n"/>
              <a:defRPr sz="2800">
                <a:solidFill>
                  <a:schemeClr val="tx1"/>
                </a:solidFill>
                <a:latin typeface="Helvetica" charset="0"/>
                <a:ea typeface="ＭＳ Ｐゴシック" pitchFamily="34" charset="-128"/>
              </a:defRPr>
            </a:lvl2pPr>
            <a:lvl3pPr marL="1143000" indent="-228600">
              <a:spcBef>
                <a:spcPct val="20000"/>
              </a:spcBef>
              <a:buClr>
                <a:schemeClr val="tx2"/>
              </a:buClr>
              <a:buChar char="•"/>
              <a:defRPr sz="2400">
                <a:solidFill>
                  <a:schemeClr val="tx1"/>
                </a:solidFill>
                <a:latin typeface="Helvetica" charset="0"/>
                <a:ea typeface="ＭＳ Ｐゴシック" pitchFamily="34" charset="-128"/>
              </a:defRPr>
            </a:lvl3pPr>
            <a:lvl4pPr marL="1600200" indent="-228600">
              <a:spcBef>
                <a:spcPct val="20000"/>
              </a:spcBef>
              <a:buClr>
                <a:schemeClr val="hlink"/>
              </a:buClr>
              <a:buChar char="•"/>
              <a:defRPr sz="2000">
                <a:solidFill>
                  <a:schemeClr val="tx1"/>
                </a:solidFill>
                <a:latin typeface="Helvetica" charset="0"/>
                <a:ea typeface="ＭＳ Ｐゴシック" pitchFamily="34" charset="-128"/>
              </a:defRPr>
            </a:lvl4pPr>
            <a:lvl5pPr marL="2057400" indent="-228600">
              <a:spcBef>
                <a:spcPct val="20000"/>
              </a:spcBef>
              <a:buClr>
                <a:schemeClr val="tx1"/>
              </a:buClr>
              <a:buSzPct val="85000"/>
              <a:buChar char="•"/>
              <a:defRPr sz="2000">
                <a:solidFill>
                  <a:schemeClr val="tx1"/>
                </a:solidFill>
                <a:latin typeface="Helvetica" charset="0"/>
                <a:ea typeface="ＭＳ Ｐゴシック" pitchFamily="34" charset="-128"/>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Helvetica" charset="0"/>
                <a:ea typeface="ＭＳ Ｐゴシック" pitchFamily="34" charset="-128"/>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Helvetica" charset="0"/>
                <a:ea typeface="ＭＳ Ｐゴシック" pitchFamily="34" charset="-128"/>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Helvetica" charset="0"/>
                <a:ea typeface="ＭＳ Ｐゴシック" pitchFamily="34" charset="-128"/>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Helvetica" charset="0"/>
                <a:ea typeface="ＭＳ Ｐゴシック" pitchFamily="34" charset="-128"/>
              </a:defRPr>
            </a:lvl9pPr>
          </a:lstStyle>
          <a:p>
            <a:pPr algn="ctr">
              <a:spcBef>
                <a:spcPct val="50000"/>
              </a:spcBef>
              <a:buClrTx/>
              <a:buSzTx/>
              <a:buFontTx/>
              <a:buNone/>
            </a:pPr>
            <a:r>
              <a:rPr lang="en-US" altLang="en-US" sz="2800" b="1" dirty="0">
                <a:solidFill>
                  <a:schemeClr val="accent2"/>
                </a:solidFill>
                <a:latin typeface="+mn-lt"/>
              </a:rPr>
              <a:t>So what else can I </a:t>
            </a:r>
            <a:r>
              <a:rPr lang="en-US" altLang="en-US" sz="2800" b="1" dirty="0" smtClean="0">
                <a:solidFill>
                  <a:schemeClr val="accent2"/>
                </a:solidFill>
                <a:latin typeface="+mn-lt"/>
              </a:rPr>
              <a:t>do? You </a:t>
            </a:r>
            <a:r>
              <a:rPr lang="en-US" altLang="en-US" sz="2800" b="1" dirty="0">
                <a:solidFill>
                  <a:schemeClr val="accent2"/>
                </a:solidFill>
                <a:latin typeface="+mn-lt"/>
              </a:rPr>
              <a:t>have the </a:t>
            </a:r>
            <a:r>
              <a:rPr lang="en-US" altLang="en-US" sz="2800" b="1" dirty="0" smtClean="0">
                <a:solidFill>
                  <a:schemeClr val="accent2"/>
                </a:solidFill>
                <a:latin typeface="+mn-lt"/>
              </a:rPr>
              <a:t/>
            </a:r>
            <a:br>
              <a:rPr lang="en-US" altLang="en-US" sz="2800" b="1" dirty="0" smtClean="0">
                <a:solidFill>
                  <a:schemeClr val="accent2"/>
                </a:solidFill>
                <a:latin typeface="+mn-lt"/>
              </a:rPr>
            </a:br>
            <a:r>
              <a:rPr lang="en-US" altLang="en-US" sz="2800" b="1" dirty="0" smtClean="0">
                <a:solidFill>
                  <a:schemeClr val="accent2"/>
                </a:solidFill>
                <a:latin typeface="+mn-lt"/>
              </a:rPr>
              <a:t>right </a:t>
            </a:r>
            <a:r>
              <a:rPr lang="en-US" altLang="en-US" sz="2800" b="1" dirty="0">
                <a:solidFill>
                  <a:schemeClr val="accent2"/>
                </a:solidFill>
                <a:latin typeface="+mn-lt"/>
              </a:rPr>
              <a:t>to file a complaint!</a:t>
            </a:r>
          </a:p>
        </p:txBody>
      </p:sp>
      <p:sp>
        <p:nvSpPr>
          <p:cNvPr id="6" name="Rectangle 3"/>
          <p:cNvSpPr txBox="1">
            <a:spLocks noChangeArrowheads="1"/>
          </p:cNvSpPr>
          <p:nvPr/>
        </p:nvSpPr>
        <p:spPr bwMode="auto">
          <a:xfrm>
            <a:off x="609600" y="2971800"/>
            <a:ext cx="5715000" cy="2019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eaLnBrk="1" hangingPunct="1">
              <a:lnSpc>
                <a:spcPct val="90000"/>
              </a:lnSpc>
              <a:buFont typeface="Wingdings" pitchFamily="2" charset="2"/>
              <a:buNone/>
            </a:pPr>
            <a:endParaRPr lang="en-US" altLang="en-US" sz="1600" b="1" kern="0" dirty="0" smtClean="0">
              <a:solidFill>
                <a:schemeClr val="tx2"/>
              </a:solidFill>
              <a:ea typeface="ＭＳ Ｐゴシック" pitchFamily="34" charset="-128"/>
            </a:endParaRPr>
          </a:p>
          <a:p>
            <a:pPr lvl="1" eaLnBrk="1" hangingPunct="1">
              <a:lnSpc>
                <a:spcPct val="90000"/>
              </a:lnSpc>
            </a:pPr>
            <a:r>
              <a:rPr lang="en-US" altLang="en-US" sz="2000" kern="0" dirty="0" smtClean="0">
                <a:solidFill>
                  <a:schemeClr val="tx2"/>
                </a:solidFill>
                <a:ea typeface="ＭＳ Ｐゴシック" pitchFamily="34" charset="-128"/>
              </a:rPr>
              <a:t>File a complaint yourself or have a representative file one for you and ask OSHA to inspect your workplace</a:t>
            </a:r>
          </a:p>
          <a:p>
            <a:pPr lvl="1" eaLnBrk="1" hangingPunct="1">
              <a:lnSpc>
                <a:spcPct val="90000"/>
              </a:lnSpc>
            </a:pPr>
            <a:r>
              <a:rPr lang="en-US" altLang="en-US" sz="2000" kern="0" dirty="0" smtClean="0">
                <a:solidFill>
                  <a:schemeClr val="tx2"/>
                </a:solidFill>
                <a:ea typeface="ＭＳ Ｐゴシック" pitchFamily="34" charset="-128"/>
              </a:rPr>
              <a:t>Go to </a:t>
            </a:r>
            <a:r>
              <a:rPr lang="en-US" altLang="en-US" sz="2000" kern="0" dirty="0" smtClean="0">
                <a:solidFill>
                  <a:schemeClr val="tx2"/>
                </a:solidFill>
                <a:ea typeface="ＭＳ Ｐゴシック" pitchFamily="34" charset="-128"/>
                <a:hlinkClick r:id="rId4"/>
              </a:rPr>
              <a:t>www.osha.gov</a:t>
            </a:r>
            <a:r>
              <a:rPr lang="en-US" altLang="en-US" sz="2000" kern="0" dirty="0" smtClean="0">
                <a:solidFill>
                  <a:schemeClr val="tx2"/>
                </a:solidFill>
                <a:ea typeface="ＭＳ Ｐゴシック" pitchFamily="34" charset="-128"/>
              </a:rPr>
              <a:t> and download the correct form, fill it out, and send it to the nearest OSHA office or</a:t>
            </a:r>
          </a:p>
          <a:p>
            <a:pPr lvl="1" eaLnBrk="1" hangingPunct="1">
              <a:lnSpc>
                <a:spcPct val="90000"/>
              </a:lnSpc>
            </a:pPr>
            <a:r>
              <a:rPr lang="en-US" altLang="en-US" sz="2000" kern="0" dirty="0" smtClean="0">
                <a:solidFill>
                  <a:schemeClr val="tx2"/>
                </a:solidFill>
                <a:ea typeface="ＭＳ Ｐゴシック" pitchFamily="34" charset="-128"/>
              </a:rPr>
              <a:t>Call 1-800-321-OSHA (6742) to ask them to send you the form</a:t>
            </a:r>
          </a:p>
          <a:p>
            <a:pPr lvl="1" eaLnBrk="1" hangingPunct="1">
              <a:lnSpc>
                <a:spcPct val="90000"/>
              </a:lnSpc>
            </a:pPr>
            <a:r>
              <a:rPr lang="en-US" altLang="en-US" sz="2000" b="1" kern="0" dirty="0" smtClean="0">
                <a:solidFill>
                  <a:schemeClr val="tx2"/>
                </a:solidFill>
                <a:ea typeface="ＭＳ Ｐゴシック" pitchFamily="34" charset="-128"/>
              </a:rPr>
              <a:t>Tell OSHA to keep your identity confidential</a:t>
            </a:r>
            <a:endParaRPr lang="en-US" altLang="en-US" sz="2000" b="1" kern="0" dirty="0" smtClean="0">
              <a:ea typeface="ＭＳ Ｐゴシック" pitchFamily="34" charset="-128"/>
            </a:endParaRPr>
          </a:p>
          <a:p>
            <a:pPr lvl="1" eaLnBrk="1" hangingPunct="1">
              <a:lnSpc>
                <a:spcPct val="90000"/>
              </a:lnSpc>
              <a:buFont typeface="Wingdings" pitchFamily="2" charset="2"/>
              <a:buNone/>
            </a:pPr>
            <a:endParaRPr lang="en-US" altLang="en-US" sz="1600" b="1" kern="0" dirty="0" smtClean="0">
              <a:solidFill>
                <a:schemeClr val="tx2"/>
              </a:solidFill>
              <a:ea typeface="ＭＳ Ｐゴシック" pitchFamily="34" charset="-128"/>
            </a:endParaRPr>
          </a:p>
          <a:p>
            <a:pPr lvl="1" eaLnBrk="1" hangingPunct="1">
              <a:lnSpc>
                <a:spcPct val="90000"/>
              </a:lnSpc>
              <a:buFont typeface="Wingdings" pitchFamily="2" charset="2"/>
              <a:buNone/>
            </a:pPr>
            <a:endParaRPr lang="en-US" altLang="en-US" sz="1600" kern="0" dirty="0" smtClean="0">
              <a:solidFill>
                <a:schemeClr val="tx2"/>
              </a:solidFill>
              <a:ea typeface="ＭＳ Ｐゴシック" pitchFamily="34" charset="-128"/>
            </a:endParaRPr>
          </a:p>
          <a:p>
            <a:pPr eaLnBrk="1" hangingPunct="1">
              <a:lnSpc>
                <a:spcPct val="90000"/>
              </a:lnSpc>
              <a:buFont typeface="Wingdings" pitchFamily="2" charset="2"/>
              <a:buNone/>
            </a:pPr>
            <a:endParaRPr lang="en-US" altLang="en-US" sz="2400" kern="0" dirty="0" smtClean="0">
              <a:ea typeface="ＭＳ Ｐゴシック" pitchFamily="34" charset="-128"/>
            </a:endParaRPr>
          </a:p>
        </p:txBody>
      </p:sp>
    </p:spTree>
    <p:extLst>
      <p:ext uri="{BB962C8B-B14F-4D97-AF65-F5344CB8AC3E}">
        <p14:creationId xmlns:p14="http://schemas.microsoft.com/office/powerpoint/2010/main" val="25295297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09600" y="277813"/>
            <a:ext cx="8077200" cy="1143000"/>
          </a:xfrm>
        </p:spPr>
        <p:txBody>
          <a:bodyPr/>
          <a:lstStyle/>
          <a:p>
            <a:pPr algn="ctr" eaLnBrk="1" hangingPunct="1"/>
            <a:r>
              <a:rPr lang="en-US" altLang="en-US" smtClean="0">
                <a:latin typeface="+mn-lt"/>
                <a:ea typeface="ＭＳ Ｐゴシック" pitchFamily="34" charset="-128"/>
              </a:rPr>
              <a:t>What happens when </a:t>
            </a:r>
            <a:br>
              <a:rPr lang="en-US" altLang="en-US" smtClean="0">
                <a:latin typeface="+mn-lt"/>
                <a:ea typeface="ＭＳ Ｐゴシック" pitchFamily="34" charset="-128"/>
              </a:rPr>
            </a:br>
            <a:r>
              <a:rPr lang="en-US" altLang="en-US" smtClean="0">
                <a:latin typeface="+mn-lt"/>
                <a:ea typeface="ＭＳ Ｐゴシック" pitchFamily="34" charset="-128"/>
              </a:rPr>
              <a:t>I file a complaint?</a:t>
            </a:r>
          </a:p>
        </p:txBody>
      </p:sp>
      <p:pic>
        <p:nvPicPr>
          <p:cNvPr id="13316" name="Picture 5" descr="Screen shot 2011-08-01 at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181600" y="1981200"/>
            <a:ext cx="3478213" cy="4191000"/>
          </a:xfrm>
          <a:ln w="28575">
            <a:solidFill>
              <a:schemeClr val="tx2"/>
            </a:solidFill>
            <a:miter lim="800000"/>
            <a:headEnd/>
            <a:tailEnd/>
          </a:ln>
        </p:spPr>
      </p:pic>
      <p:sp>
        <p:nvSpPr>
          <p:cNvPr id="5" name="Rectangle 5"/>
          <p:cNvSpPr txBox="1">
            <a:spLocks noChangeArrowheads="1"/>
          </p:cNvSpPr>
          <p:nvPr/>
        </p:nvSpPr>
        <p:spPr bwMode="auto">
          <a:xfrm>
            <a:off x="685800" y="1676400"/>
            <a:ext cx="43434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eaLnBrk="1" hangingPunct="1"/>
            <a:r>
              <a:rPr lang="en-US" altLang="en-US" sz="2400" kern="0" dirty="0" smtClean="0">
                <a:solidFill>
                  <a:schemeClr val="tx2"/>
                </a:solidFill>
                <a:ea typeface="ＭＳ Ｐゴシック" pitchFamily="34" charset="-128"/>
              </a:rPr>
              <a:t>Complaints online or by phone will be resolved informally over the phone with your employer</a:t>
            </a:r>
          </a:p>
          <a:p>
            <a:pPr eaLnBrk="1" hangingPunct="1"/>
            <a:r>
              <a:rPr lang="en-US" altLang="en-US" sz="2400" kern="0" dirty="0" smtClean="0">
                <a:solidFill>
                  <a:schemeClr val="tx2"/>
                </a:solidFill>
                <a:ea typeface="ＭＳ Ｐゴシック" pitchFamily="34" charset="-128"/>
              </a:rPr>
              <a:t>Written complaints signed by a worker/representative are likely to result in an on-site OSHA inspection</a:t>
            </a:r>
            <a:endParaRPr lang="en-US" altLang="en-US" sz="2400" kern="0" dirty="0" smtClean="0">
              <a:ea typeface="ＭＳ Ｐゴシック" pitchFamily="34" charset="-128"/>
            </a:endParaRPr>
          </a:p>
        </p:txBody>
      </p:sp>
    </p:spTree>
    <p:extLst>
      <p:ext uri="{BB962C8B-B14F-4D97-AF65-F5344CB8AC3E}">
        <p14:creationId xmlns:p14="http://schemas.microsoft.com/office/powerpoint/2010/main" val="5087452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277813"/>
            <a:ext cx="8001000" cy="1143000"/>
          </a:xfrm>
        </p:spPr>
        <p:txBody>
          <a:bodyPr/>
          <a:lstStyle/>
          <a:p>
            <a:pPr algn="ctr" eaLnBrk="1" hangingPunct="1"/>
            <a:r>
              <a:rPr lang="en-US" altLang="en-US" sz="4000" dirty="0" smtClean="0">
                <a:latin typeface="+mn-lt"/>
                <a:ea typeface="ＭＳ Ｐゴシック" pitchFamily="34" charset="-128"/>
              </a:rPr>
              <a:t> During The Inspection</a:t>
            </a:r>
            <a:endParaRPr lang="en-US" altLang="en-US" sz="6000" dirty="0" smtClean="0">
              <a:latin typeface="+mn-lt"/>
              <a:ea typeface="ＭＳ Ｐゴシック" pitchFamily="34" charset="-128"/>
            </a:endParaRPr>
          </a:p>
        </p:txBody>
      </p:sp>
      <p:sp>
        <p:nvSpPr>
          <p:cNvPr id="5" name="Rectangle 5"/>
          <p:cNvSpPr txBox="1">
            <a:spLocks noChangeArrowheads="1"/>
          </p:cNvSpPr>
          <p:nvPr/>
        </p:nvSpPr>
        <p:spPr bwMode="auto">
          <a:xfrm>
            <a:off x="685800" y="1600200"/>
            <a:ext cx="52578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marL="0" indent="0" eaLnBrk="1" hangingPunct="1">
              <a:buNone/>
            </a:pPr>
            <a:r>
              <a:rPr lang="en-US" altLang="en-US" sz="2400" b="1" kern="0" dirty="0" smtClean="0">
                <a:solidFill>
                  <a:schemeClr val="tx2"/>
                </a:solidFill>
                <a:ea typeface="ＭＳ Ｐゴシック" pitchFamily="34" charset="-128"/>
              </a:rPr>
              <a:t>You have the right to:</a:t>
            </a:r>
          </a:p>
          <a:p>
            <a:pPr eaLnBrk="1" hangingPunct="1"/>
            <a:r>
              <a:rPr lang="en-US" altLang="en-US" sz="2400" kern="0" dirty="0" smtClean="0">
                <a:solidFill>
                  <a:schemeClr val="tx2"/>
                </a:solidFill>
                <a:ea typeface="ＭＳ Ｐゴシック" pitchFamily="34" charset="-128"/>
              </a:rPr>
              <a:t>Go along with the inspection </a:t>
            </a:r>
            <a:r>
              <a:rPr lang="en-US" altLang="en-US" sz="2400" u="sng" kern="0" dirty="0" smtClean="0">
                <a:solidFill>
                  <a:schemeClr val="tx2"/>
                </a:solidFill>
                <a:ea typeface="ＭＳ Ｐゴシック" pitchFamily="34" charset="-128"/>
              </a:rPr>
              <a:t>in your area </a:t>
            </a:r>
            <a:r>
              <a:rPr lang="en-US" altLang="en-US" sz="2400" kern="0" dirty="0" smtClean="0">
                <a:solidFill>
                  <a:schemeClr val="tx2"/>
                </a:solidFill>
                <a:ea typeface="ＭＳ Ｐゴシック" pitchFamily="34" charset="-128"/>
              </a:rPr>
              <a:t>(This helps the inspector identify problems)</a:t>
            </a:r>
            <a:endParaRPr lang="en-US" altLang="en-US" sz="2400" u="sng" kern="0" dirty="0" smtClean="0">
              <a:solidFill>
                <a:schemeClr val="tx2"/>
              </a:solidFill>
              <a:ea typeface="ＭＳ Ｐゴシック" pitchFamily="34" charset="-128"/>
            </a:endParaRPr>
          </a:p>
          <a:p>
            <a:pPr eaLnBrk="1" hangingPunct="1"/>
            <a:r>
              <a:rPr lang="en-US" altLang="en-US" sz="2400" kern="0" dirty="0" smtClean="0">
                <a:solidFill>
                  <a:schemeClr val="tx2"/>
                </a:solidFill>
                <a:ea typeface="ＭＳ Ｐゴシック" pitchFamily="34" charset="-128"/>
              </a:rPr>
              <a:t>Talk privately with the OSHA inspector</a:t>
            </a:r>
          </a:p>
          <a:p>
            <a:pPr eaLnBrk="1" hangingPunct="1"/>
            <a:r>
              <a:rPr lang="en-US" altLang="en-US" sz="2400" kern="0" dirty="0" smtClean="0">
                <a:solidFill>
                  <a:schemeClr val="tx2"/>
                </a:solidFill>
                <a:ea typeface="ＭＳ Ｐゴシック" pitchFamily="34" charset="-128"/>
              </a:rPr>
              <a:t>Call the inspector</a:t>
            </a:r>
          </a:p>
          <a:p>
            <a:pPr eaLnBrk="1" hangingPunct="1"/>
            <a:r>
              <a:rPr lang="en-US" altLang="en-US" sz="2400" kern="0" dirty="0" smtClean="0">
                <a:solidFill>
                  <a:schemeClr val="tx2"/>
                </a:solidFill>
                <a:ea typeface="ＭＳ Ｐゴシック" pitchFamily="34" charset="-128"/>
              </a:rPr>
              <a:t>Find out the results of the OSHA inspection</a:t>
            </a:r>
            <a:endParaRPr lang="en-US" altLang="en-US" sz="2400" kern="0" dirty="0" smtClean="0">
              <a:ea typeface="ＭＳ Ｐゴシック" pitchFamily="34" charset="-12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1441" y="1905000"/>
            <a:ext cx="2675359" cy="4038600"/>
          </a:xfrm>
          <a:prstGeom prst="rect">
            <a:avLst/>
          </a:prstGeom>
        </p:spPr>
      </p:pic>
    </p:spTree>
    <p:extLst>
      <p:ext uri="{BB962C8B-B14F-4D97-AF65-F5344CB8AC3E}">
        <p14:creationId xmlns:p14="http://schemas.microsoft.com/office/powerpoint/2010/main" val="19670796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277813"/>
            <a:ext cx="8001000" cy="1143000"/>
          </a:xfrm>
        </p:spPr>
        <p:txBody>
          <a:bodyPr/>
          <a:lstStyle/>
          <a:p>
            <a:pPr algn="ctr" eaLnBrk="1" hangingPunct="1"/>
            <a:r>
              <a:rPr lang="en-US" altLang="en-US" sz="3200" dirty="0" smtClean="0">
                <a:latin typeface="+mn-lt"/>
                <a:ea typeface="ＭＳ Ｐゴシック" pitchFamily="34" charset="-128"/>
              </a:rPr>
              <a:t>Can I be discriminated against for exercising my health and safety rights? </a:t>
            </a:r>
          </a:p>
        </p:txBody>
      </p:sp>
      <p:sp>
        <p:nvSpPr>
          <p:cNvPr id="15363" name="Rectangle 3"/>
          <p:cNvSpPr>
            <a:spLocks noGrp="1" noChangeArrowheads="1"/>
          </p:cNvSpPr>
          <p:nvPr>
            <p:ph type="body" sz="half" idx="1"/>
          </p:nvPr>
        </p:nvSpPr>
        <p:spPr>
          <a:xfrm>
            <a:off x="685800" y="1600200"/>
            <a:ext cx="5181600" cy="4953000"/>
          </a:xfrm>
        </p:spPr>
        <p:txBody>
          <a:bodyPr/>
          <a:lstStyle/>
          <a:p>
            <a:pPr eaLnBrk="1" hangingPunct="1">
              <a:lnSpc>
                <a:spcPct val="90000"/>
              </a:lnSpc>
            </a:pPr>
            <a:r>
              <a:rPr lang="en-US" altLang="en-US" sz="2000" b="1" dirty="0" smtClean="0">
                <a:solidFill>
                  <a:schemeClr val="tx2"/>
                </a:solidFill>
                <a:ea typeface="ＭＳ Ｐゴシック" pitchFamily="34" charset="-128"/>
              </a:rPr>
              <a:t>Employers cannot punish you in any way for:</a:t>
            </a:r>
          </a:p>
          <a:p>
            <a:pPr lvl="1" eaLnBrk="1" hangingPunct="1">
              <a:lnSpc>
                <a:spcPct val="90000"/>
              </a:lnSpc>
              <a:buFontTx/>
              <a:buChar char="•"/>
            </a:pPr>
            <a:r>
              <a:rPr lang="en-US" altLang="en-US" sz="2000" dirty="0" smtClean="0">
                <a:solidFill>
                  <a:schemeClr val="tx2"/>
                </a:solidFill>
                <a:ea typeface="ＭＳ Ｐゴシック" pitchFamily="34" charset="-128"/>
              </a:rPr>
              <a:t>Reporting an injury or illness;</a:t>
            </a:r>
          </a:p>
          <a:p>
            <a:pPr lvl="1" eaLnBrk="1" hangingPunct="1">
              <a:lnSpc>
                <a:spcPct val="90000"/>
              </a:lnSpc>
              <a:buFontTx/>
              <a:buChar char="•"/>
            </a:pPr>
            <a:r>
              <a:rPr lang="en-US" altLang="en-US" sz="2000" dirty="0" smtClean="0">
                <a:solidFill>
                  <a:schemeClr val="tx2"/>
                </a:solidFill>
                <a:ea typeface="ＭＳ Ｐゴシック" pitchFamily="34" charset="-128"/>
              </a:rPr>
              <a:t>Complaining to your employer, union, OSHA or other agencies about safety and health problems;</a:t>
            </a:r>
          </a:p>
          <a:p>
            <a:pPr lvl="1" eaLnBrk="1" hangingPunct="1">
              <a:lnSpc>
                <a:spcPct val="90000"/>
              </a:lnSpc>
              <a:buFontTx/>
              <a:buChar char="•"/>
            </a:pPr>
            <a:r>
              <a:rPr lang="en-US" altLang="en-US" sz="2000" dirty="0" smtClean="0">
                <a:solidFill>
                  <a:schemeClr val="tx2"/>
                </a:solidFill>
                <a:ea typeface="ＭＳ Ｐゴシック" pitchFamily="34" charset="-128"/>
              </a:rPr>
              <a:t>Filing safety and health grievances;</a:t>
            </a:r>
          </a:p>
          <a:p>
            <a:pPr lvl="1" eaLnBrk="1" hangingPunct="1">
              <a:lnSpc>
                <a:spcPct val="90000"/>
              </a:lnSpc>
              <a:buFontTx/>
              <a:buChar char="•"/>
            </a:pPr>
            <a:r>
              <a:rPr lang="en-US" altLang="en-US" sz="2000" dirty="0" smtClean="0">
                <a:solidFill>
                  <a:schemeClr val="tx2"/>
                </a:solidFill>
                <a:ea typeface="ＭＳ Ｐゴシック" pitchFamily="34" charset="-128"/>
              </a:rPr>
              <a:t>Participating in safety and health committees; or</a:t>
            </a:r>
          </a:p>
          <a:p>
            <a:pPr lvl="1" eaLnBrk="1" hangingPunct="1">
              <a:lnSpc>
                <a:spcPct val="90000"/>
              </a:lnSpc>
              <a:buFontTx/>
              <a:buChar char="•"/>
            </a:pPr>
            <a:r>
              <a:rPr lang="en-US" altLang="en-US" sz="2000" dirty="0" smtClean="0">
                <a:solidFill>
                  <a:schemeClr val="tx2"/>
                </a:solidFill>
                <a:ea typeface="ＭＳ Ｐゴシック" pitchFamily="34" charset="-128"/>
              </a:rPr>
              <a:t>Participating in OSHA inspections and other OSHA-related activities.</a:t>
            </a:r>
          </a:p>
          <a:p>
            <a:pPr lvl="1" eaLnBrk="1" hangingPunct="1">
              <a:lnSpc>
                <a:spcPct val="90000"/>
              </a:lnSpc>
              <a:buFontTx/>
              <a:buChar char="•"/>
            </a:pPr>
            <a:r>
              <a:rPr lang="en-US" altLang="en-US" sz="2000" dirty="0" smtClean="0">
                <a:solidFill>
                  <a:schemeClr val="tx2"/>
                </a:solidFill>
                <a:ea typeface="ＭＳ Ｐゴシック" pitchFamily="34" charset="-128"/>
              </a:rPr>
              <a:t>If you have been fired, demoted, transferred or discriminated against in any way for using your rights under the law, you must </a:t>
            </a:r>
            <a:r>
              <a:rPr lang="en-US" altLang="en-US" sz="2000" b="1" dirty="0" smtClean="0">
                <a:solidFill>
                  <a:schemeClr val="tx2"/>
                </a:solidFill>
                <a:ea typeface="ＭＳ Ｐゴシック" pitchFamily="34" charset="-128"/>
                <a:hlinkClick r:id="rId3" tooltip="OSHA Worker Resources page"/>
              </a:rPr>
              <a:t>file a complaint with OSHA within 30 days</a:t>
            </a:r>
            <a:r>
              <a:rPr lang="en-US" altLang="en-US" sz="2000" dirty="0" smtClean="0">
                <a:solidFill>
                  <a:schemeClr val="tx2"/>
                </a:solidFill>
                <a:ea typeface="ＭＳ Ｐゴシック" pitchFamily="34" charset="-128"/>
              </a:rPr>
              <a:t>.</a:t>
            </a:r>
          </a:p>
        </p:txBody>
      </p:sp>
      <p:pic>
        <p:nvPicPr>
          <p:cNvPr id="15364" name="Picture 7" descr="images"/>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6248400" y="2514600"/>
            <a:ext cx="2468225" cy="2819400"/>
          </a:xfrm>
          <a:ln w="38100">
            <a:solidFill>
              <a:schemeClr val="tx2"/>
            </a:solidFill>
            <a:miter lim="800000"/>
            <a:headEnd/>
            <a:tailEnd/>
          </a:ln>
        </p:spPr>
      </p:pic>
    </p:spTree>
    <p:extLst>
      <p:ext uri="{BB962C8B-B14F-4D97-AF65-F5344CB8AC3E}">
        <p14:creationId xmlns:p14="http://schemas.microsoft.com/office/powerpoint/2010/main" val="1413522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09601" y="304800"/>
            <a:ext cx="8077200" cy="1090613"/>
          </a:xfrm>
        </p:spPr>
        <p:txBody>
          <a:bodyPr/>
          <a:lstStyle/>
          <a:p>
            <a:pPr algn="ctr" eaLnBrk="1" hangingPunct="1"/>
            <a:r>
              <a:rPr lang="en-US" altLang="en-US" sz="4000" dirty="0" smtClean="0">
                <a:latin typeface="+mn-lt"/>
                <a:ea typeface="ＭＳ Ｐゴシック" pitchFamily="34" charset="-128"/>
              </a:rPr>
              <a:t>Conclusion</a:t>
            </a:r>
            <a:endParaRPr lang="en-US" altLang="en-US" sz="4800" dirty="0" smtClean="0">
              <a:latin typeface="+mn-lt"/>
              <a:ea typeface="ＭＳ Ｐゴシック" pitchFamily="34" charset="-128"/>
            </a:endParaRPr>
          </a:p>
        </p:txBody>
      </p:sp>
      <p:sp>
        <p:nvSpPr>
          <p:cNvPr id="16387" name="Rectangle 3"/>
          <p:cNvSpPr>
            <a:spLocks noGrp="1" noChangeArrowheads="1"/>
          </p:cNvSpPr>
          <p:nvPr>
            <p:ph type="body" sz="half" idx="1"/>
          </p:nvPr>
        </p:nvSpPr>
        <p:spPr>
          <a:xfrm>
            <a:off x="685800" y="1828800"/>
            <a:ext cx="8110537" cy="2209800"/>
          </a:xfrm>
        </p:spPr>
        <p:txBody>
          <a:bodyPr/>
          <a:lstStyle/>
          <a:p>
            <a:pPr eaLnBrk="1" hangingPunct="1">
              <a:lnSpc>
                <a:spcPct val="90000"/>
              </a:lnSpc>
            </a:pPr>
            <a:r>
              <a:rPr lang="en-US" altLang="en-US" sz="2400" b="1" dirty="0" smtClean="0">
                <a:solidFill>
                  <a:schemeClr val="tx2"/>
                </a:solidFill>
                <a:ea typeface="ＭＳ Ｐゴシック" pitchFamily="34" charset="-128"/>
              </a:rPr>
              <a:t>OSHA </a:t>
            </a:r>
            <a:r>
              <a:rPr lang="en-US" altLang="en-US" sz="2400" dirty="0" smtClean="0">
                <a:solidFill>
                  <a:schemeClr val="tx2"/>
                </a:solidFill>
                <a:ea typeface="ＭＳ Ｐゴシック" pitchFamily="34" charset="-128"/>
              </a:rPr>
              <a:t>helps prevent workers from being killed or seriously harmed at work, and requires that employers provide their employees with working conditions that are free of known dangers</a:t>
            </a:r>
          </a:p>
          <a:p>
            <a:pPr eaLnBrk="1" hangingPunct="1">
              <a:lnSpc>
                <a:spcPct val="90000"/>
              </a:lnSpc>
            </a:pPr>
            <a:r>
              <a:rPr lang="en-US" altLang="en-US" sz="2400" dirty="0" smtClean="0">
                <a:solidFill>
                  <a:schemeClr val="tx2"/>
                </a:solidFill>
                <a:ea typeface="ＭＳ Ｐゴシック" pitchFamily="34" charset="-128"/>
              </a:rPr>
              <a:t>Employers have the responsibility to provide a safe workplace</a:t>
            </a:r>
          </a:p>
          <a:p>
            <a:pPr eaLnBrk="1" hangingPunct="1">
              <a:lnSpc>
                <a:spcPct val="90000"/>
              </a:lnSpc>
            </a:pPr>
            <a:r>
              <a:rPr lang="en-US" altLang="en-US" sz="2400" dirty="0" smtClean="0">
                <a:solidFill>
                  <a:schemeClr val="tx2"/>
                </a:solidFill>
                <a:ea typeface="ＭＳ Ｐゴシック" pitchFamily="34" charset="-128"/>
              </a:rPr>
              <a:t>Workers are entitled to safe working conditions</a:t>
            </a:r>
          </a:p>
          <a:p>
            <a:pPr eaLnBrk="1" hangingPunct="1">
              <a:lnSpc>
                <a:spcPct val="90000"/>
              </a:lnSpc>
            </a:pPr>
            <a:r>
              <a:rPr lang="en-US" altLang="en-US" sz="2400" dirty="0" smtClean="0">
                <a:solidFill>
                  <a:schemeClr val="tx2"/>
                </a:solidFill>
                <a:ea typeface="ＭＳ Ｐゴシック" pitchFamily="34" charset="-128"/>
              </a:rPr>
              <a:t>The relationship between employers and workers should be professional, understanding and fair</a:t>
            </a:r>
            <a:endParaRPr lang="en-US" altLang="en-US" sz="2400" dirty="0" smtClean="0">
              <a:ea typeface="ＭＳ Ｐゴシック" pitchFamily="34" charset="-128"/>
            </a:endParaRPr>
          </a:p>
          <a:p>
            <a:pPr eaLnBrk="1" hangingPunct="1">
              <a:lnSpc>
                <a:spcPct val="90000"/>
              </a:lnSpc>
            </a:pPr>
            <a:endParaRPr lang="en-US" altLang="en-US" sz="1600" dirty="0" smtClean="0">
              <a:ea typeface="ＭＳ Ｐゴシック" pitchFamily="34" charset="-128"/>
            </a:endParaRPr>
          </a:p>
          <a:p>
            <a:pPr eaLnBrk="1" hangingPunct="1">
              <a:lnSpc>
                <a:spcPct val="90000"/>
              </a:lnSpc>
            </a:pPr>
            <a:endParaRPr lang="en-US" altLang="en-US" sz="1600" dirty="0" smtClean="0">
              <a:ea typeface="ＭＳ Ｐゴシック" pitchFamily="34" charset="-128"/>
            </a:endParaRPr>
          </a:p>
          <a:p>
            <a:pPr eaLnBrk="1" hangingPunct="1">
              <a:lnSpc>
                <a:spcPct val="90000"/>
              </a:lnSpc>
            </a:pPr>
            <a:endParaRPr lang="en-US" altLang="en-US" sz="1600" dirty="0" smtClean="0">
              <a:ea typeface="ＭＳ Ｐゴシック" pitchFamily="34" charset="-128"/>
            </a:endParaRPr>
          </a:p>
        </p:txBody>
      </p:sp>
    </p:spTree>
    <p:extLst>
      <p:ext uri="{BB962C8B-B14F-4D97-AF65-F5344CB8AC3E}">
        <p14:creationId xmlns:p14="http://schemas.microsoft.com/office/powerpoint/2010/main" val="7321198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txBox="1">
            <a:spLocks noChangeArrowheads="1"/>
          </p:cNvSpPr>
          <p:nvPr/>
        </p:nvSpPr>
        <p:spPr bwMode="auto">
          <a:xfrm>
            <a:off x="685800" y="1676400"/>
            <a:ext cx="79248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marL="0" indent="0" algn="ctr" eaLnBrk="1" hangingPunct="1">
              <a:buNone/>
            </a:pPr>
            <a:r>
              <a:rPr lang="en-US" altLang="en-US" sz="2400" b="1" kern="0" dirty="0" smtClean="0">
                <a:solidFill>
                  <a:schemeClr val="accent6"/>
                </a:solidFill>
                <a:ea typeface="ＭＳ Ｐゴシック" pitchFamily="34" charset="-128"/>
              </a:rPr>
              <a:t>Additional Information on Worker’s Rights and </a:t>
            </a:r>
            <a:br>
              <a:rPr lang="en-US" altLang="en-US" sz="2400" b="1" kern="0" dirty="0" smtClean="0">
                <a:solidFill>
                  <a:schemeClr val="accent6"/>
                </a:solidFill>
                <a:ea typeface="ＭＳ Ｐゴシック" pitchFamily="34" charset="-128"/>
              </a:rPr>
            </a:br>
            <a:r>
              <a:rPr lang="en-US" altLang="en-US" sz="2400" b="1" kern="0" dirty="0" smtClean="0">
                <a:solidFill>
                  <a:schemeClr val="accent6"/>
                </a:solidFill>
                <a:ea typeface="ＭＳ Ｐゴシック" pitchFamily="34" charset="-128"/>
              </a:rPr>
              <a:t>Employer Responsibilities is available from OSHA!</a:t>
            </a:r>
          </a:p>
        </p:txBody>
      </p:sp>
      <p:sp>
        <p:nvSpPr>
          <p:cNvPr id="17410" name="Rectangle 2"/>
          <p:cNvSpPr>
            <a:spLocks noGrp="1" noChangeArrowheads="1"/>
          </p:cNvSpPr>
          <p:nvPr>
            <p:ph type="title"/>
          </p:nvPr>
        </p:nvSpPr>
        <p:spPr>
          <a:xfrm>
            <a:off x="609600" y="277813"/>
            <a:ext cx="8077200" cy="1143000"/>
          </a:xfrm>
        </p:spPr>
        <p:txBody>
          <a:bodyPr/>
          <a:lstStyle/>
          <a:p>
            <a:pPr algn="ctr" eaLnBrk="1" hangingPunct="1"/>
            <a:r>
              <a:rPr lang="en-US" altLang="en-US" sz="4000" dirty="0" smtClean="0">
                <a:latin typeface="+mn-lt"/>
                <a:ea typeface="ＭＳ Ｐゴシック" pitchFamily="34" charset="-128"/>
              </a:rPr>
              <a:t>Additional Information</a:t>
            </a:r>
            <a:endParaRPr lang="en-US" altLang="en-US" sz="4800" dirty="0" smtClean="0">
              <a:latin typeface="+mn-lt"/>
              <a:ea typeface="ＭＳ Ｐゴシック" pitchFamily="34" charset="-128"/>
            </a:endParaRPr>
          </a:p>
        </p:txBody>
      </p:sp>
      <p:sp>
        <p:nvSpPr>
          <p:cNvPr id="17412" name="Rectangle 5"/>
          <p:cNvSpPr>
            <a:spLocks noGrp="1" noChangeArrowheads="1"/>
          </p:cNvSpPr>
          <p:nvPr>
            <p:ph type="body" sz="half" idx="2"/>
          </p:nvPr>
        </p:nvSpPr>
        <p:spPr>
          <a:xfrm>
            <a:off x="685800" y="4135437"/>
            <a:ext cx="8077200" cy="4530725"/>
          </a:xfrm>
        </p:spPr>
        <p:txBody>
          <a:bodyPr/>
          <a:lstStyle/>
          <a:p>
            <a:pPr algn="ctr" eaLnBrk="1" hangingPunct="1">
              <a:buFont typeface="Wingdings" pitchFamily="2" charset="2"/>
              <a:buNone/>
            </a:pPr>
            <a:r>
              <a:rPr lang="en-US" altLang="en-US" sz="1600" b="1" dirty="0" smtClean="0">
                <a:ea typeface="ＭＳ Ｐゴシック" pitchFamily="34" charset="-128"/>
              </a:rPr>
              <a:t>Occupational Safety and Health Administration</a:t>
            </a:r>
            <a:endParaRPr lang="en-US" altLang="en-US" sz="1600" dirty="0" smtClean="0">
              <a:ea typeface="ＭＳ Ｐゴシック" pitchFamily="34" charset="-128"/>
            </a:endParaRPr>
          </a:p>
          <a:p>
            <a:pPr algn="ctr" eaLnBrk="1" hangingPunct="1">
              <a:buFont typeface="Wingdings" pitchFamily="2" charset="2"/>
              <a:buNone/>
            </a:pPr>
            <a:r>
              <a:rPr lang="en-US" altLang="en-US" sz="1600" dirty="0" smtClean="0">
                <a:ea typeface="ＭＳ Ｐゴシック" pitchFamily="34" charset="-128"/>
              </a:rPr>
              <a:t>U.S. Department of Labor</a:t>
            </a:r>
          </a:p>
          <a:p>
            <a:pPr algn="ctr" eaLnBrk="1" hangingPunct="1">
              <a:buFont typeface="Wingdings" pitchFamily="2" charset="2"/>
              <a:buNone/>
            </a:pPr>
            <a:endParaRPr lang="en-US" altLang="en-US" sz="1600" dirty="0" smtClean="0">
              <a:ea typeface="ＭＳ Ｐゴシック" pitchFamily="34" charset="-128"/>
            </a:endParaRPr>
          </a:p>
          <a:p>
            <a:pPr algn="ctr" eaLnBrk="1" hangingPunct="1">
              <a:buFont typeface="Wingdings" pitchFamily="2" charset="2"/>
              <a:buNone/>
            </a:pPr>
            <a:r>
              <a:rPr lang="en-US" altLang="en-US" sz="1600" dirty="0" smtClean="0">
                <a:ea typeface="ＭＳ Ｐゴシック" pitchFamily="34" charset="-128"/>
              </a:rPr>
              <a:t>1-800-321-OSHA (6742)</a:t>
            </a:r>
          </a:p>
          <a:p>
            <a:pPr algn="ctr" eaLnBrk="1" hangingPunct="1">
              <a:buFont typeface="Wingdings" pitchFamily="2" charset="2"/>
              <a:buNone/>
            </a:pPr>
            <a:r>
              <a:rPr lang="en-US" altLang="en-US" sz="1600" b="1" dirty="0" smtClean="0">
                <a:ea typeface="ＭＳ Ｐゴシック" pitchFamily="34" charset="-128"/>
                <a:hlinkClick r:id="rId3"/>
              </a:rPr>
              <a:t>www.osha.gov</a:t>
            </a:r>
            <a:endParaRPr lang="en-US" altLang="en-US" b="1" dirty="0" smtClean="0">
              <a:ea typeface="ＭＳ Ｐゴシック" pitchFamily="34" charset="-128"/>
            </a:endParaRPr>
          </a:p>
        </p:txBody>
      </p:sp>
      <p:pic>
        <p:nvPicPr>
          <p:cNvPr id="17414" name="Picture 7" descr="osha-logosvg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8012" y="3173412"/>
            <a:ext cx="3000375"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95323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r>
              <a:rPr lang="en-US" dirty="0" smtClean="0"/>
              <a:t>Acknowledgements</a:t>
            </a:r>
          </a:p>
        </p:txBody>
      </p:sp>
      <p:sp>
        <p:nvSpPr>
          <p:cNvPr id="5123" name="Rectangle 3"/>
          <p:cNvSpPr>
            <a:spLocks noGrp="1" noChangeArrowheads="1"/>
          </p:cNvSpPr>
          <p:nvPr>
            <p:ph type="body" sz="half" idx="1"/>
          </p:nvPr>
        </p:nvSpPr>
        <p:spPr>
          <a:xfrm>
            <a:off x="914400" y="2133600"/>
            <a:ext cx="7543800" cy="3997325"/>
          </a:xfrm>
        </p:spPr>
        <p:txBody>
          <a:bodyPr/>
          <a:lstStyle/>
          <a:p>
            <a:pPr eaLnBrk="1" hangingPunct="1"/>
            <a:r>
              <a:rPr lang="en-US" sz="2000" dirty="0" smtClean="0"/>
              <a:t>This material was produced under grant number </a:t>
            </a:r>
            <a:r>
              <a:rPr lang="en-US" sz="2000" smtClean="0"/>
              <a:t/>
            </a:r>
            <a:br>
              <a:rPr lang="en-US" sz="2000" smtClean="0"/>
            </a:br>
            <a:r>
              <a:rPr lang="en-US" sz="2000" smtClean="0"/>
              <a:t>SH-26318-SH4 </a:t>
            </a:r>
            <a:r>
              <a:rPr lang="en-US" sz="2000" dirty="0" smtClean="0"/>
              <a:t>from the Occupational Safety and Health Administration, U.S. Department of Labor. It does not necessarily reflect the views or policies of the U.S. Department of Labor, nor does mention of trade names, commercial products, or organizations imply endorsement by the U.S. Government</a:t>
            </a:r>
          </a:p>
          <a:p>
            <a:pPr eaLnBrk="1" hangingPunct="1"/>
            <a:endParaRPr lang="en-US" sz="2200" dirty="0" smtClean="0"/>
          </a:p>
        </p:txBody>
      </p:sp>
      <p:pic>
        <p:nvPicPr>
          <p:cNvPr id="5124" name="Picture 4" descr="nffs_transparent"/>
          <p:cNvPicPr>
            <a:picLocks noChangeAspect="1" noChangeArrowheads="1"/>
          </p:cNvPicPr>
          <p:nvPr/>
        </p:nvPicPr>
        <p:blipFill>
          <a:blip r:embed="rId4" cstate="print"/>
          <a:srcRect/>
          <a:stretch>
            <a:fillRect/>
          </a:stretch>
        </p:blipFill>
        <p:spPr bwMode="auto">
          <a:xfrm>
            <a:off x="7162800" y="6062663"/>
            <a:ext cx="1676400" cy="719137"/>
          </a:xfrm>
          <a:prstGeom prst="rect">
            <a:avLst/>
          </a:prstGeom>
          <a:noFill/>
          <a:ln w="9525">
            <a:noFill/>
            <a:miter lim="800000"/>
            <a:headEnd/>
            <a:tailEnd/>
          </a:ln>
        </p:spPr>
      </p:pic>
      <p:pic>
        <p:nvPicPr>
          <p:cNvPr id="5125" name="Picture 5" descr="transparent"/>
          <p:cNvPicPr>
            <a:picLocks noGrp="1" noChangeAspect="1" noChangeArrowheads="1"/>
          </p:cNvPicPr>
          <p:nvPr>
            <p:ph sz="half" idx="2"/>
          </p:nvPr>
        </p:nvPicPr>
        <p:blipFill>
          <a:blip r:embed="rId5" cstate="print"/>
          <a:srcRect/>
          <a:stretch>
            <a:fillRect/>
          </a:stretch>
        </p:blipFill>
        <p:spPr>
          <a:xfrm>
            <a:off x="381000" y="5788025"/>
            <a:ext cx="2130425" cy="1298575"/>
          </a:xfrm>
          <a:noFill/>
        </p:spPr>
      </p:pic>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228600"/>
            <a:ext cx="8162925" cy="1090613"/>
          </a:xfrm>
        </p:spPr>
        <p:txBody>
          <a:bodyPr/>
          <a:lstStyle/>
          <a:p>
            <a:pPr algn="ctr" eaLnBrk="1" hangingPunct="1"/>
            <a:r>
              <a:rPr lang="en-US" altLang="en-US" sz="4000" dirty="0" smtClean="0">
                <a:latin typeface="+mn-lt"/>
                <a:ea typeface="ＭＳ Ｐゴシック" pitchFamily="34" charset="-128"/>
              </a:rPr>
              <a:t>Have you ever heard of OSHA?</a:t>
            </a:r>
          </a:p>
        </p:txBody>
      </p:sp>
      <p:sp>
        <p:nvSpPr>
          <p:cNvPr id="1028" name="Rectangle 4"/>
          <p:cNvSpPr>
            <a:spLocks noGrp="1" noChangeArrowheads="1"/>
          </p:cNvSpPr>
          <p:nvPr>
            <p:ph type="body" sz="half" idx="2"/>
          </p:nvPr>
        </p:nvSpPr>
        <p:spPr>
          <a:xfrm>
            <a:off x="609600" y="2286000"/>
            <a:ext cx="4953000" cy="2019300"/>
          </a:xfrm>
        </p:spPr>
        <p:txBody>
          <a:bodyPr/>
          <a:lstStyle/>
          <a:p>
            <a:pPr eaLnBrk="1" hangingPunct="1">
              <a:lnSpc>
                <a:spcPct val="90000"/>
              </a:lnSpc>
            </a:pPr>
            <a:r>
              <a:rPr lang="en-US" altLang="en-US" sz="2400" dirty="0" smtClean="0">
                <a:solidFill>
                  <a:schemeClr val="tx2"/>
                </a:solidFill>
                <a:ea typeface="ＭＳ Ｐゴシック" pitchFamily="34" charset="-128"/>
              </a:rPr>
              <a:t>Passed to prevent workers from being killed or seriously harmed at work </a:t>
            </a:r>
          </a:p>
        </p:txBody>
      </p:sp>
      <p:pic>
        <p:nvPicPr>
          <p:cNvPr id="4100" name="Picture 7" descr="osha-logosvg1"/>
          <p:cNvPicPr>
            <a:picLocks noGrp="1" noChangeAspect="1" noChangeArrowheads="1"/>
          </p:cNvPicPr>
          <p:nvPr>
            <p:ph sz="half" idx="1"/>
          </p:nvPr>
        </p:nvPicPr>
        <p:blipFill>
          <a:blip r:embed="rId3" cstate="print">
            <a:extLst>
              <a:ext uri="{28A0092B-C50C-407E-A947-70E740481C1C}">
                <a14:useLocalDpi xmlns:a14="http://schemas.microsoft.com/office/drawing/2010/main" val="0"/>
              </a:ext>
            </a:extLst>
          </a:blip>
          <a:srcRect/>
          <a:stretch>
            <a:fillRect/>
          </a:stretch>
        </p:blipFill>
        <p:spPr>
          <a:xfrm>
            <a:off x="5781675" y="2362200"/>
            <a:ext cx="2828925" cy="838200"/>
          </a:xfrm>
        </p:spPr>
      </p:pic>
      <p:sp>
        <p:nvSpPr>
          <p:cNvPr id="6" name="Rectangle 4"/>
          <p:cNvSpPr txBox="1">
            <a:spLocks noChangeArrowheads="1"/>
          </p:cNvSpPr>
          <p:nvPr/>
        </p:nvSpPr>
        <p:spPr bwMode="auto">
          <a:xfrm>
            <a:off x="609600" y="3276600"/>
            <a:ext cx="8001000" cy="2019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eaLnBrk="1" hangingPunct="1">
              <a:lnSpc>
                <a:spcPct val="90000"/>
              </a:lnSpc>
            </a:pPr>
            <a:r>
              <a:rPr lang="en-US" altLang="en-US" sz="2400" dirty="0" smtClean="0">
                <a:solidFill>
                  <a:schemeClr val="tx2"/>
                </a:solidFill>
                <a:ea typeface="ＭＳ Ｐゴシック" pitchFamily="34" charset="-128"/>
              </a:rPr>
              <a:t>Requires </a:t>
            </a:r>
            <a:r>
              <a:rPr lang="en-US" altLang="en-US" sz="2400" dirty="0">
                <a:solidFill>
                  <a:schemeClr val="tx2"/>
                </a:solidFill>
                <a:ea typeface="ＭＳ Ｐゴシック" pitchFamily="34" charset="-128"/>
              </a:rPr>
              <a:t>employers to provide safe working conditions</a:t>
            </a:r>
          </a:p>
          <a:p>
            <a:pPr eaLnBrk="1" hangingPunct="1">
              <a:lnSpc>
                <a:spcPct val="90000"/>
              </a:lnSpc>
            </a:pPr>
            <a:r>
              <a:rPr lang="en-US" altLang="en-US" sz="2400" dirty="0">
                <a:solidFill>
                  <a:schemeClr val="tx2"/>
                </a:solidFill>
                <a:ea typeface="ＭＳ Ｐゴシック" pitchFamily="34" charset="-128"/>
              </a:rPr>
              <a:t>Created the Occupational Safety and Health </a:t>
            </a:r>
            <a:r>
              <a:rPr lang="en-US" altLang="en-US" sz="2400" dirty="0" smtClean="0">
                <a:solidFill>
                  <a:schemeClr val="tx2"/>
                </a:solidFill>
                <a:ea typeface="ＭＳ Ｐゴシック" pitchFamily="34" charset="-128"/>
              </a:rPr>
              <a:t>Administration (OSHA)</a:t>
            </a:r>
            <a:endParaRPr lang="en-US" altLang="en-US" sz="2400" dirty="0">
              <a:solidFill>
                <a:schemeClr val="tx2"/>
              </a:solidFill>
              <a:ea typeface="ＭＳ Ｐゴシック" pitchFamily="34" charset="-128"/>
            </a:endParaRPr>
          </a:p>
          <a:p>
            <a:pPr lvl="1" eaLnBrk="1" hangingPunct="1">
              <a:lnSpc>
                <a:spcPct val="90000"/>
              </a:lnSpc>
            </a:pPr>
            <a:r>
              <a:rPr lang="en-US" altLang="en-US" sz="2400" dirty="0">
                <a:solidFill>
                  <a:schemeClr val="tx2"/>
                </a:solidFill>
                <a:ea typeface="ＭＳ Ｐゴシック" pitchFamily="34" charset="-128"/>
              </a:rPr>
              <a:t>Sets and </a:t>
            </a:r>
            <a:r>
              <a:rPr lang="en-US" altLang="en-US" sz="2400" dirty="0" smtClean="0">
                <a:solidFill>
                  <a:schemeClr val="tx2"/>
                </a:solidFill>
                <a:ea typeface="ＭＳ Ｐゴシック" pitchFamily="34" charset="-128"/>
              </a:rPr>
              <a:t>enforces </a:t>
            </a:r>
            <a:r>
              <a:rPr lang="en-US" altLang="en-US" sz="2400" dirty="0">
                <a:solidFill>
                  <a:schemeClr val="tx2"/>
                </a:solidFill>
                <a:ea typeface="ＭＳ Ｐゴシック" pitchFamily="34" charset="-128"/>
              </a:rPr>
              <a:t>protective workplace safety and health standards</a:t>
            </a:r>
            <a:r>
              <a:rPr lang="en-US" altLang="en-US" sz="2400" dirty="0" smtClean="0">
                <a:solidFill>
                  <a:schemeClr val="tx2"/>
                </a:solidFill>
                <a:ea typeface="ＭＳ Ｐゴシック" pitchFamily="34" charset="-128"/>
              </a:rPr>
              <a:t>.</a:t>
            </a:r>
            <a:endParaRPr lang="en-US" altLang="en-US" sz="2400" dirty="0">
              <a:ea typeface="ＭＳ Ｐゴシック" pitchFamily="34" charset="-128"/>
            </a:endParaRPr>
          </a:p>
          <a:p>
            <a:pPr eaLnBrk="1" hangingPunct="1">
              <a:lnSpc>
                <a:spcPct val="90000"/>
              </a:lnSpc>
            </a:pPr>
            <a:endParaRPr lang="en-US" altLang="en-US" kern="0" dirty="0" smtClean="0">
              <a:solidFill>
                <a:schemeClr val="tx2"/>
              </a:solidFill>
              <a:ea typeface="ＭＳ Ｐゴシック" pitchFamily="34" charset="-128"/>
            </a:endParaRPr>
          </a:p>
        </p:txBody>
      </p:sp>
      <p:sp>
        <p:nvSpPr>
          <p:cNvPr id="8" name="Rectangle 4"/>
          <p:cNvSpPr txBox="1">
            <a:spLocks noChangeArrowheads="1"/>
          </p:cNvSpPr>
          <p:nvPr/>
        </p:nvSpPr>
        <p:spPr bwMode="auto">
          <a:xfrm>
            <a:off x="685800" y="1752600"/>
            <a:ext cx="80772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eaLnBrk="1" hangingPunct="1">
              <a:lnSpc>
                <a:spcPct val="90000"/>
              </a:lnSpc>
              <a:buFont typeface="Wingdings" pitchFamily="2" charset="2"/>
              <a:buNone/>
            </a:pPr>
            <a:r>
              <a:rPr lang="en-US" altLang="en-US" sz="2600" b="1" kern="0" dirty="0" smtClean="0">
                <a:solidFill>
                  <a:schemeClr val="tx2"/>
                </a:solidFill>
                <a:ea typeface="ＭＳ Ｐゴシック" pitchFamily="34" charset="-128"/>
              </a:rPr>
              <a:t>The Occupational Safety and Health Act of 1970</a:t>
            </a:r>
            <a:endParaRPr lang="en-US" altLang="en-US" sz="2600" kern="0" dirty="0" smtClean="0">
              <a:solidFill>
                <a:schemeClr val="tx2"/>
              </a:solidFill>
              <a:ea typeface="ＭＳ Ｐゴシック" pitchFamily="34" charset="-128"/>
            </a:endParaRPr>
          </a:p>
        </p:txBody>
      </p:sp>
    </p:spTree>
    <p:extLst>
      <p:ext uri="{BB962C8B-B14F-4D97-AF65-F5344CB8AC3E}">
        <p14:creationId xmlns:p14="http://schemas.microsoft.com/office/powerpoint/2010/main" val="37757060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bldP spid="6" grpId="0" build="p"/>
      <p:bldP spid="8"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295400" y="1600200"/>
            <a:ext cx="7315200" cy="1295400"/>
          </a:xfrm>
          <a:prstGeom prst="rect">
            <a:avLst/>
          </a:prstGeom>
          <a:noFill/>
          <a:ln w="9525">
            <a:noFill/>
            <a:miter lim="800000"/>
            <a:headEnd/>
            <a:tailEnd/>
          </a:ln>
        </p:spPr>
        <p:txBody>
          <a:bodyPr anchor="ctr"/>
          <a:lstStyle/>
          <a:p>
            <a:pPr algn="ctr"/>
            <a:r>
              <a:rPr lang="en-US" sz="4000" b="1" dirty="0">
                <a:solidFill>
                  <a:schemeClr val="tx2"/>
                </a:solidFill>
                <a:latin typeface="Times New Roman" pitchFamily="18" charset="0"/>
              </a:rPr>
              <a:t>Non-Ferrous Founders’ Society</a:t>
            </a:r>
            <a:r>
              <a:rPr lang="en-US" sz="1400" dirty="0">
                <a:solidFill>
                  <a:schemeClr val="tx2"/>
                </a:solidFill>
                <a:latin typeface="Times New Roman" pitchFamily="18" charset="0"/>
              </a:rPr>
              <a:t/>
            </a:r>
            <a:br>
              <a:rPr lang="en-US" sz="1400" dirty="0">
                <a:solidFill>
                  <a:schemeClr val="tx2"/>
                </a:solidFill>
                <a:latin typeface="Times New Roman" pitchFamily="18" charset="0"/>
              </a:rPr>
            </a:br>
            <a:r>
              <a:rPr lang="en-US" sz="4000" dirty="0">
                <a:solidFill>
                  <a:schemeClr val="tx2"/>
                </a:solidFill>
                <a:latin typeface="Times New Roman" pitchFamily="18" charset="0"/>
              </a:rPr>
              <a:t>Safety &amp; Health Training Program</a:t>
            </a:r>
          </a:p>
        </p:txBody>
      </p:sp>
      <p:sp>
        <p:nvSpPr>
          <p:cNvPr id="7171" name="Text Box 3"/>
          <p:cNvSpPr txBox="1">
            <a:spLocks noChangeArrowheads="1"/>
          </p:cNvSpPr>
          <p:nvPr/>
        </p:nvSpPr>
        <p:spPr bwMode="auto">
          <a:xfrm>
            <a:off x="2117725" y="3287713"/>
            <a:ext cx="6340475" cy="396875"/>
          </a:xfrm>
          <a:prstGeom prst="rect">
            <a:avLst/>
          </a:prstGeom>
          <a:noFill/>
          <a:ln w="9525">
            <a:noFill/>
            <a:miter lim="800000"/>
            <a:headEnd/>
            <a:tailEnd/>
          </a:ln>
        </p:spPr>
        <p:txBody>
          <a:bodyPr>
            <a:spAutoFit/>
          </a:bodyPr>
          <a:lstStyle/>
          <a:p>
            <a:endParaRPr lang="en-US" sz="2000" dirty="0"/>
          </a:p>
        </p:txBody>
      </p:sp>
      <p:sp>
        <p:nvSpPr>
          <p:cNvPr id="7172" name="Text Box 4"/>
          <p:cNvSpPr txBox="1">
            <a:spLocks noChangeArrowheads="1"/>
          </p:cNvSpPr>
          <p:nvPr/>
        </p:nvSpPr>
        <p:spPr bwMode="auto">
          <a:xfrm>
            <a:off x="1066800" y="3048000"/>
            <a:ext cx="7467600" cy="396875"/>
          </a:xfrm>
          <a:prstGeom prst="rect">
            <a:avLst/>
          </a:prstGeom>
          <a:noFill/>
          <a:ln w="9525">
            <a:noFill/>
            <a:miter lim="800000"/>
            <a:headEnd/>
            <a:tailEnd/>
          </a:ln>
        </p:spPr>
        <p:txBody>
          <a:bodyPr>
            <a:spAutoFit/>
          </a:bodyPr>
          <a:lstStyle/>
          <a:p>
            <a:pPr>
              <a:spcBef>
                <a:spcPct val="50000"/>
              </a:spcBef>
            </a:pPr>
            <a:endParaRPr lang="en-US" sz="2000" dirty="0"/>
          </a:p>
        </p:txBody>
      </p:sp>
      <p:sp>
        <p:nvSpPr>
          <p:cNvPr id="86021" name="Rectangle 5"/>
          <p:cNvSpPr>
            <a:spLocks noChangeArrowheads="1"/>
          </p:cNvSpPr>
          <p:nvPr/>
        </p:nvSpPr>
        <p:spPr bwMode="auto">
          <a:xfrm>
            <a:off x="990600" y="3048000"/>
            <a:ext cx="7543800" cy="2530475"/>
          </a:xfrm>
          <a:prstGeom prst="rect">
            <a:avLst/>
          </a:prstGeom>
          <a:noFill/>
          <a:ln w="9525">
            <a:noFill/>
            <a:miter lim="800000"/>
            <a:headEnd/>
            <a:tailEnd/>
          </a:ln>
          <a:effectLst/>
        </p:spPr>
        <p:txBody>
          <a:bodyPr>
            <a:spAutoFit/>
          </a:bodyPr>
          <a:lstStyle/>
          <a:p>
            <a:pPr algn="ctr">
              <a:defRPr/>
            </a:pPr>
            <a:endParaRPr lang="en-US" sz="2000" dirty="0"/>
          </a:p>
          <a:p>
            <a:pPr algn="ctr">
              <a:defRPr/>
            </a:pPr>
            <a:r>
              <a:rPr lang="en-US" sz="2000" dirty="0"/>
              <a:t>For further information about this or other training modules:</a:t>
            </a:r>
            <a:br>
              <a:rPr lang="en-US" sz="2000" dirty="0"/>
            </a:br>
            <a:endParaRPr lang="en-US" sz="2000" dirty="0"/>
          </a:p>
          <a:p>
            <a:pPr algn="ctr">
              <a:defRPr/>
            </a:pPr>
            <a:r>
              <a:rPr lang="en-US" sz="2000" b="1" dirty="0">
                <a:effectLst>
                  <a:outerShdw blurRad="38100" dist="38100" dir="2700000" algn="tl">
                    <a:srgbClr val="FFFFFF"/>
                  </a:outerShdw>
                </a:effectLst>
              </a:rPr>
              <a:t>Non-Ferrous Founders’ Society</a:t>
            </a:r>
          </a:p>
          <a:p>
            <a:pPr algn="ctr">
              <a:defRPr/>
            </a:pPr>
            <a:r>
              <a:rPr lang="en-US" sz="2000" b="1" dirty="0">
                <a:effectLst>
                  <a:outerShdw blurRad="38100" dist="38100" dir="2700000" algn="tl">
                    <a:srgbClr val="FFFFFF"/>
                  </a:outerShdw>
                </a:effectLst>
              </a:rPr>
              <a:t>1480 Renaissance Drive, Suite 310</a:t>
            </a:r>
          </a:p>
          <a:p>
            <a:pPr algn="ctr">
              <a:defRPr/>
            </a:pPr>
            <a:r>
              <a:rPr lang="en-US" sz="2000" b="1" dirty="0">
                <a:effectLst>
                  <a:outerShdw blurRad="38100" dist="38100" dir="2700000" algn="tl">
                    <a:srgbClr val="FFFFFF"/>
                  </a:outerShdw>
                </a:effectLst>
              </a:rPr>
              <a:t>Park Ridge, IL 60068</a:t>
            </a:r>
            <a:br>
              <a:rPr lang="en-US" sz="2000" b="1" dirty="0">
                <a:effectLst>
                  <a:outerShdw blurRad="38100" dist="38100" dir="2700000" algn="tl">
                    <a:srgbClr val="FFFFFF"/>
                  </a:outerShdw>
                </a:effectLst>
              </a:rPr>
            </a:br>
            <a:r>
              <a:rPr lang="en-US" sz="2000" b="1" dirty="0">
                <a:effectLst>
                  <a:outerShdw blurRad="38100" dist="38100" dir="2700000" algn="tl">
                    <a:srgbClr val="FFFFFF"/>
                  </a:outerShdw>
                </a:effectLst>
              </a:rPr>
              <a:t>847/299-0950</a:t>
            </a:r>
            <a:br>
              <a:rPr lang="en-US" sz="2000" b="1" dirty="0">
                <a:effectLst>
                  <a:outerShdw blurRad="38100" dist="38100" dir="2700000" algn="tl">
                    <a:srgbClr val="FFFFFF"/>
                  </a:outerShdw>
                </a:effectLst>
              </a:rPr>
            </a:br>
            <a:r>
              <a:rPr lang="en-US" sz="2000" b="1" dirty="0">
                <a:effectLst>
                  <a:outerShdw blurRad="38100" dist="38100" dir="2700000" algn="tl">
                    <a:srgbClr val="FFFFFF"/>
                  </a:outerShdw>
                </a:effectLst>
              </a:rPr>
              <a:t>http://www.nffs.org</a:t>
            </a:r>
          </a:p>
        </p:txBody>
      </p:sp>
      <p:pic>
        <p:nvPicPr>
          <p:cNvPr id="7175" name="Picture 7" descr="NFFStar-logo-transparent"/>
          <p:cNvPicPr>
            <a:picLocks noGrp="1" noChangeArrowheads="1"/>
          </p:cNvPicPr>
          <p:nvPr>
            <p:ph type="title"/>
          </p:nvPr>
        </p:nvPicPr>
        <p:blipFill>
          <a:blip r:embed="rId3" cstate="print"/>
          <a:srcRect/>
          <a:stretch>
            <a:fillRect/>
          </a:stretch>
        </p:blipFill>
        <p:spPr>
          <a:xfrm>
            <a:off x="2416175" y="-20638"/>
            <a:ext cx="4251325" cy="1600201"/>
          </a:xfrm>
          <a:noFill/>
        </p:spPr>
      </p:pic>
      <p:pic>
        <p:nvPicPr>
          <p:cNvPr id="7176" name="Picture 8" descr="nffs_transparent"/>
          <p:cNvPicPr>
            <a:picLocks noChangeAspect="1" noChangeArrowheads="1"/>
          </p:cNvPicPr>
          <p:nvPr/>
        </p:nvPicPr>
        <p:blipFill>
          <a:blip r:embed="rId4" cstate="print"/>
          <a:srcRect/>
          <a:stretch>
            <a:fillRect/>
          </a:stretch>
        </p:blipFill>
        <p:spPr bwMode="auto">
          <a:xfrm>
            <a:off x="7162800" y="6065838"/>
            <a:ext cx="1676400" cy="719137"/>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1" y="304800"/>
            <a:ext cx="8001000" cy="1090613"/>
          </a:xfrm>
        </p:spPr>
        <p:txBody>
          <a:bodyPr/>
          <a:lstStyle/>
          <a:p>
            <a:pPr algn="ctr" eaLnBrk="1" hangingPunct="1"/>
            <a:r>
              <a:rPr lang="en-US" altLang="en-US" dirty="0" smtClean="0">
                <a:latin typeface="+mn-lt"/>
                <a:ea typeface="ＭＳ Ｐゴシック" pitchFamily="34" charset="-128"/>
              </a:rPr>
              <a:t>Am I Covered By OSHA?</a:t>
            </a:r>
          </a:p>
        </p:txBody>
      </p:sp>
      <p:sp>
        <p:nvSpPr>
          <p:cNvPr id="5123" name="Rectangle 4"/>
          <p:cNvSpPr>
            <a:spLocks noGrp="1" noChangeArrowheads="1"/>
          </p:cNvSpPr>
          <p:nvPr>
            <p:ph type="body" sz="half" idx="1"/>
          </p:nvPr>
        </p:nvSpPr>
        <p:spPr>
          <a:xfrm>
            <a:off x="685800" y="1752600"/>
            <a:ext cx="8110537" cy="2019300"/>
          </a:xfrm>
        </p:spPr>
        <p:txBody>
          <a:bodyPr/>
          <a:lstStyle/>
          <a:p>
            <a:pPr eaLnBrk="1" hangingPunct="1">
              <a:lnSpc>
                <a:spcPct val="90000"/>
              </a:lnSpc>
              <a:buFont typeface="Wingdings" pitchFamily="2" charset="2"/>
              <a:buNone/>
            </a:pPr>
            <a:r>
              <a:rPr lang="en-US" altLang="en-US" b="1" dirty="0" smtClean="0">
                <a:solidFill>
                  <a:schemeClr val="tx2"/>
                </a:solidFill>
                <a:ea typeface="ＭＳ Ｐゴシック" pitchFamily="34" charset="-128"/>
              </a:rPr>
              <a:t>OSHA covers…</a:t>
            </a:r>
          </a:p>
          <a:p>
            <a:pPr eaLnBrk="1" hangingPunct="1">
              <a:lnSpc>
                <a:spcPct val="90000"/>
              </a:lnSpc>
            </a:pPr>
            <a:r>
              <a:rPr lang="en-US" altLang="en-US" dirty="0" smtClean="0">
                <a:solidFill>
                  <a:schemeClr val="tx2"/>
                </a:solidFill>
                <a:ea typeface="ＭＳ Ｐゴシック" pitchFamily="34" charset="-128"/>
              </a:rPr>
              <a:t>Private sector</a:t>
            </a:r>
          </a:p>
          <a:p>
            <a:pPr eaLnBrk="1" hangingPunct="1">
              <a:lnSpc>
                <a:spcPct val="90000"/>
              </a:lnSpc>
            </a:pPr>
            <a:r>
              <a:rPr lang="en-US" altLang="en-US" dirty="0" smtClean="0">
                <a:solidFill>
                  <a:schemeClr val="tx2"/>
                </a:solidFill>
                <a:ea typeface="ＭＳ Ｐゴシック" pitchFamily="34" charset="-128"/>
              </a:rPr>
              <a:t>Jobs under the federal government</a:t>
            </a:r>
          </a:p>
          <a:p>
            <a:pPr lvl="1" eaLnBrk="1" hangingPunct="1">
              <a:lnSpc>
                <a:spcPct val="90000"/>
              </a:lnSpc>
              <a:buFont typeface="Wingdings" pitchFamily="2" charset="2"/>
              <a:buNone/>
            </a:pPr>
            <a:endParaRPr lang="en-US" altLang="en-US" sz="2800" b="1" dirty="0" smtClean="0">
              <a:solidFill>
                <a:schemeClr val="tx2"/>
              </a:solidFill>
              <a:ea typeface="ＭＳ Ｐゴシック" pitchFamily="34" charset="-128"/>
            </a:endParaRPr>
          </a:p>
          <a:p>
            <a:pPr eaLnBrk="1" hangingPunct="1">
              <a:lnSpc>
                <a:spcPct val="90000"/>
              </a:lnSpc>
              <a:buFont typeface="Wingdings" pitchFamily="2" charset="2"/>
              <a:buNone/>
            </a:pPr>
            <a:r>
              <a:rPr lang="en-US" altLang="en-US" b="1" dirty="0" smtClean="0">
                <a:solidFill>
                  <a:schemeClr val="tx2"/>
                </a:solidFill>
                <a:ea typeface="ＭＳ Ｐゴシック" pitchFamily="34" charset="-128"/>
              </a:rPr>
              <a:t>Federal OSHA does not cover…</a:t>
            </a:r>
          </a:p>
          <a:p>
            <a:pPr eaLnBrk="1" hangingPunct="1">
              <a:lnSpc>
                <a:spcPct val="90000"/>
              </a:lnSpc>
            </a:pPr>
            <a:r>
              <a:rPr lang="en-US" altLang="en-US" dirty="0" smtClean="0">
                <a:solidFill>
                  <a:schemeClr val="tx2"/>
                </a:solidFill>
                <a:ea typeface="ＭＳ Ｐゴシック" pitchFamily="34" charset="-128"/>
              </a:rPr>
              <a:t>Public sector (municipal, county and state government jobs)</a:t>
            </a:r>
          </a:p>
        </p:txBody>
      </p:sp>
    </p:spTree>
    <p:extLst>
      <p:ext uri="{BB962C8B-B14F-4D97-AF65-F5344CB8AC3E}">
        <p14:creationId xmlns:p14="http://schemas.microsoft.com/office/powerpoint/2010/main" val="314424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04800"/>
            <a:ext cx="8162925" cy="1090613"/>
          </a:xfrm>
        </p:spPr>
        <p:txBody>
          <a:bodyPr/>
          <a:lstStyle/>
          <a:p>
            <a:pPr algn="ctr" eaLnBrk="1" hangingPunct="1"/>
            <a:r>
              <a:rPr lang="en-US" altLang="en-US" dirty="0" smtClean="0">
                <a:latin typeface="+mn-lt"/>
                <a:ea typeface="ＭＳ Ｐゴシック" pitchFamily="34" charset="-128"/>
              </a:rPr>
              <a:t>OSHA Standards</a:t>
            </a:r>
          </a:p>
        </p:txBody>
      </p:sp>
      <p:sp>
        <p:nvSpPr>
          <p:cNvPr id="6147" name="Rectangle 3"/>
          <p:cNvSpPr>
            <a:spLocks noGrp="1" noChangeArrowheads="1"/>
          </p:cNvSpPr>
          <p:nvPr>
            <p:ph type="body" idx="1"/>
          </p:nvPr>
        </p:nvSpPr>
        <p:spPr>
          <a:xfrm>
            <a:off x="685800" y="1676400"/>
            <a:ext cx="8078787" cy="4572000"/>
          </a:xfrm>
        </p:spPr>
        <p:txBody>
          <a:bodyPr/>
          <a:lstStyle/>
          <a:p>
            <a:pPr eaLnBrk="1" hangingPunct="1">
              <a:buFont typeface="Wingdings" pitchFamily="2" charset="2"/>
              <a:buNone/>
            </a:pPr>
            <a:r>
              <a:rPr lang="en-US" altLang="en-US" b="1" dirty="0" smtClean="0">
                <a:solidFill>
                  <a:schemeClr val="tx2"/>
                </a:solidFill>
                <a:ea typeface="ＭＳ Ｐゴシック" pitchFamily="34" charset="-128"/>
              </a:rPr>
              <a:t>How do OSHA standards protect me?</a:t>
            </a:r>
          </a:p>
          <a:p>
            <a:pPr eaLnBrk="1" hangingPunct="1">
              <a:buFont typeface="Wingdings" pitchFamily="2" charset="2"/>
              <a:buNone/>
            </a:pPr>
            <a:r>
              <a:rPr lang="en-US" altLang="en-US" dirty="0" smtClean="0">
                <a:solidFill>
                  <a:schemeClr val="tx2"/>
                </a:solidFill>
                <a:ea typeface="ＭＳ Ｐゴシック" pitchFamily="34" charset="-128"/>
              </a:rPr>
              <a:t>	</a:t>
            </a:r>
            <a:r>
              <a:rPr lang="en-US" altLang="en-US" sz="2400" dirty="0" smtClean="0">
                <a:solidFill>
                  <a:schemeClr val="tx2"/>
                </a:solidFill>
                <a:ea typeface="ＭＳ Ｐゴシック" pitchFamily="34" charset="-128"/>
              </a:rPr>
              <a:t>There are standards for Construction work, Agriculture, Maritime Operations, and General Industry</a:t>
            </a:r>
          </a:p>
          <a:p>
            <a:pPr eaLnBrk="1" hangingPunct="1">
              <a:buFont typeface="Wingdings" pitchFamily="2" charset="2"/>
              <a:buNone/>
            </a:pPr>
            <a:r>
              <a:rPr lang="en-US" altLang="en-US" b="1" dirty="0" smtClean="0">
                <a:solidFill>
                  <a:schemeClr val="tx2"/>
                </a:solidFill>
                <a:ea typeface="ＭＳ Ｐゴシック" pitchFamily="34" charset="-128"/>
              </a:rPr>
              <a:t>OSHA standards…</a:t>
            </a:r>
          </a:p>
          <a:p>
            <a:pPr lvl="1" eaLnBrk="1" hangingPunct="1"/>
            <a:r>
              <a:rPr lang="en-US" altLang="en-US" sz="2400" dirty="0" smtClean="0">
                <a:solidFill>
                  <a:schemeClr val="tx2"/>
                </a:solidFill>
                <a:ea typeface="ＭＳ Ｐゴシック" pitchFamily="34" charset="-128"/>
              </a:rPr>
              <a:t>Describe the methods that employers must use to protect their employees from hazards;</a:t>
            </a:r>
          </a:p>
          <a:p>
            <a:pPr lvl="1" eaLnBrk="1" hangingPunct="1"/>
            <a:r>
              <a:rPr lang="en-US" altLang="en-US" sz="2400" dirty="0" smtClean="0">
                <a:solidFill>
                  <a:schemeClr val="tx2"/>
                </a:solidFill>
                <a:ea typeface="ＭＳ Ｐゴシック" pitchFamily="34" charset="-128"/>
              </a:rPr>
              <a:t>Limit the amount of hazardous chemicals workers can be exposed to;</a:t>
            </a:r>
          </a:p>
          <a:p>
            <a:pPr lvl="1" eaLnBrk="1" hangingPunct="1"/>
            <a:r>
              <a:rPr lang="en-US" altLang="en-US" sz="2400" dirty="0" smtClean="0">
                <a:solidFill>
                  <a:schemeClr val="tx2"/>
                </a:solidFill>
                <a:ea typeface="ＭＳ Ｐゴシック" pitchFamily="34" charset="-128"/>
              </a:rPr>
              <a:t>Require the use of certain safe practices and equipment; and</a:t>
            </a:r>
          </a:p>
          <a:p>
            <a:pPr lvl="1" eaLnBrk="1" hangingPunct="1"/>
            <a:r>
              <a:rPr lang="en-US" altLang="en-US" sz="2400" dirty="0" smtClean="0">
                <a:solidFill>
                  <a:schemeClr val="tx2"/>
                </a:solidFill>
                <a:ea typeface="ＭＳ Ｐゴシック" pitchFamily="34" charset="-128"/>
              </a:rPr>
              <a:t>Require employers to monitor hazards and keep records of workplace injuries and illnesses.</a:t>
            </a:r>
          </a:p>
        </p:txBody>
      </p:sp>
    </p:spTree>
    <p:extLst>
      <p:ext uri="{BB962C8B-B14F-4D97-AF65-F5344CB8AC3E}">
        <p14:creationId xmlns:p14="http://schemas.microsoft.com/office/powerpoint/2010/main" val="1426984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04800"/>
            <a:ext cx="8162925" cy="1090613"/>
          </a:xfrm>
        </p:spPr>
        <p:txBody>
          <a:bodyPr/>
          <a:lstStyle/>
          <a:p>
            <a:pPr algn="ctr" eaLnBrk="1" hangingPunct="1"/>
            <a:r>
              <a:rPr lang="en-US" altLang="en-US" dirty="0" smtClean="0">
                <a:latin typeface="+mn-lt"/>
                <a:ea typeface="ＭＳ Ｐゴシック" pitchFamily="34" charset="-128"/>
              </a:rPr>
              <a:t>OSHA Standards</a:t>
            </a:r>
          </a:p>
        </p:txBody>
      </p:sp>
      <p:sp>
        <p:nvSpPr>
          <p:cNvPr id="5" name="Rectangle 3"/>
          <p:cNvSpPr txBox="1">
            <a:spLocks noChangeArrowheads="1"/>
          </p:cNvSpPr>
          <p:nvPr/>
        </p:nvSpPr>
        <p:spPr bwMode="auto">
          <a:xfrm>
            <a:off x="685800" y="15240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eaLnBrk="1" hangingPunct="1">
              <a:lnSpc>
                <a:spcPct val="90000"/>
              </a:lnSpc>
              <a:buFont typeface="Wingdings" pitchFamily="2" charset="2"/>
              <a:buNone/>
            </a:pPr>
            <a:r>
              <a:rPr lang="en-US" altLang="en-US" b="1" kern="0" dirty="0" smtClean="0">
                <a:solidFill>
                  <a:schemeClr val="tx2"/>
                </a:solidFill>
                <a:ea typeface="ＭＳ Ｐゴシック" pitchFamily="34" charset="-128"/>
              </a:rPr>
              <a:t>Can I assume my workplace is safe if it meets </a:t>
            </a:r>
          </a:p>
          <a:p>
            <a:pPr eaLnBrk="1" hangingPunct="1">
              <a:lnSpc>
                <a:spcPct val="90000"/>
              </a:lnSpc>
              <a:buFont typeface="Wingdings" pitchFamily="2" charset="2"/>
              <a:buNone/>
            </a:pPr>
            <a:r>
              <a:rPr lang="en-US" altLang="en-US" b="1" kern="0" dirty="0" smtClean="0">
                <a:solidFill>
                  <a:schemeClr val="tx2"/>
                </a:solidFill>
                <a:ea typeface="ＭＳ Ｐゴシック" pitchFamily="34" charset="-128"/>
              </a:rPr>
              <a:t>OSHA standards?</a:t>
            </a:r>
          </a:p>
          <a:p>
            <a:pPr lvl="1" eaLnBrk="1" hangingPunct="1">
              <a:lnSpc>
                <a:spcPct val="90000"/>
              </a:lnSpc>
            </a:pPr>
            <a:r>
              <a:rPr lang="en-US" altLang="en-US" sz="2800" kern="0" dirty="0" smtClean="0">
                <a:solidFill>
                  <a:schemeClr val="tx2"/>
                </a:solidFill>
                <a:ea typeface="ＭＳ Ｐゴシック" pitchFamily="34" charset="-128"/>
              </a:rPr>
              <a:t>OSHA does not cover many workplace hazards</a:t>
            </a:r>
          </a:p>
          <a:p>
            <a:pPr lvl="1" eaLnBrk="1" hangingPunct="1">
              <a:lnSpc>
                <a:spcPct val="90000"/>
              </a:lnSpc>
            </a:pPr>
            <a:r>
              <a:rPr lang="en-US" altLang="en-US" sz="2800" kern="0" dirty="0" smtClean="0">
                <a:solidFill>
                  <a:schemeClr val="tx2"/>
                </a:solidFill>
                <a:ea typeface="ＭＳ Ｐゴシック" pitchFamily="34" charset="-128"/>
              </a:rPr>
              <a:t>Good workplace safety programs must go beyond OSHA standards.</a:t>
            </a:r>
            <a:endParaRPr lang="en-US" altLang="en-US" sz="2800" b="1" kern="0" dirty="0" smtClean="0">
              <a:solidFill>
                <a:schemeClr val="tx2"/>
              </a:solidFill>
              <a:ea typeface="ＭＳ Ｐゴシック" pitchFamily="34" charset="-128"/>
            </a:endParaRPr>
          </a:p>
        </p:txBody>
      </p:sp>
    </p:spTree>
    <p:extLst>
      <p:ext uri="{BB962C8B-B14F-4D97-AF65-F5344CB8AC3E}">
        <p14:creationId xmlns:p14="http://schemas.microsoft.com/office/powerpoint/2010/main" val="3549897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04800"/>
            <a:ext cx="8162925" cy="1090613"/>
          </a:xfrm>
        </p:spPr>
        <p:txBody>
          <a:bodyPr/>
          <a:lstStyle/>
          <a:p>
            <a:pPr algn="ctr" eaLnBrk="1" hangingPunct="1"/>
            <a:r>
              <a:rPr lang="en-US" altLang="en-US" dirty="0" smtClean="0">
                <a:latin typeface="+mn-lt"/>
                <a:ea typeface="ＭＳ Ｐゴシック" pitchFamily="34" charset="-128"/>
              </a:rPr>
              <a:t>OSHA Standards</a:t>
            </a:r>
          </a:p>
        </p:txBody>
      </p:sp>
      <p:sp>
        <p:nvSpPr>
          <p:cNvPr id="5" name="Rectangle 3"/>
          <p:cNvSpPr txBox="1">
            <a:spLocks noChangeArrowheads="1"/>
          </p:cNvSpPr>
          <p:nvPr/>
        </p:nvSpPr>
        <p:spPr bwMode="auto">
          <a:xfrm>
            <a:off x="685800" y="16764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a:lstStyle>
          <a:p>
            <a:pPr eaLnBrk="1" hangingPunct="1">
              <a:lnSpc>
                <a:spcPct val="90000"/>
              </a:lnSpc>
              <a:buFont typeface="Wingdings" pitchFamily="2" charset="2"/>
              <a:buNone/>
            </a:pPr>
            <a:r>
              <a:rPr lang="en-US" altLang="en-US" b="1" kern="0" dirty="0" smtClean="0">
                <a:solidFill>
                  <a:schemeClr val="tx2"/>
                </a:solidFill>
                <a:ea typeface="ＭＳ Ｐゴシック" pitchFamily="34" charset="-128"/>
              </a:rPr>
              <a:t>What can I do if there is a hazard at my</a:t>
            </a:r>
          </a:p>
          <a:p>
            <a:pPr eaLnBrk="1" hangingPunct="1">
              <a:lnSpc>
                <a:spcPct val="90000"/>
              </a:lnSpc>
              <a:buFont typeface="Wingdings" pitchFamily="2" charset="2"/>
              <a:buNone/>
            </a:pPr>
            <a:r>
              <a:rPr lang="en-US" altLang="en-US" b="1" kern="0" dirty="0">
                <a:solidFill>
                  <a:schemeClr val="tx2"/>
                </a:solidFill>
                <a:ea typeface="ＭＳ Ｐゴシック" pitchFamily="34" charset="-128"/>
              </a:rPr>
              <a:t>w</a:t>
            </a:r>
            <a:r>
              <a:rPr lang="en-US" altLang="en-US" b="1" kern="0" dirty="0" smtClean="0">
                <a:solidFill>
                  <a:schemeClr val="tx2"/>
                </a:solidFill>
                <a:ea typeface="ＭＳ Ｐゴシック" pitchFamily="34" charset="-128"/>
              </a:rPr>
              <a:t>orkplace that OSHA standards do not cover?</a:t>
            </a:r>
          </a:p>
          <a:p>
            <a:pPr lvl="1" eaLnBrk="1" hangingPunct="1">
              <a:lnSpc>
                <a:spcPct val="90000"/>
              </a:lnSpc>
            </a:pPr>
            <a:r>
              <a:rPr lang="en-US" altLang="en-US" sz="2400" kern="0" dirty="0" smtClean="0">
                <a:solidFill>
                  <a:schemeClr val="tx2"/>
                </a:solidFill>
                <a:ea typeface="ＭＳ Ｐゴシック" pitchFamily="34" charset="-128"/>
              </a:rPr>
              <a:t>OSHA</a:t>
            </a:r>
            <a:r>
              <a:rPr lang="ja-JP" altLang="en-US" sz="2400" kern="0" dirty="0" smtClean="0">
                <a:solidFill>
                  <a:schemeClr val="tx2"/>
                </a:solidFill>
                <a:ea typeface="ＭＳ Ｐゴシック" pitchFamily="34" charset="-128"/>
              </a:rPr>
              <a:t>’</a:t>
            </a:r>
            <a:r>
              <a:rPr lang="en-US" altLang="ja-JP" sz="2400" kern="0" dirty="0" smtClean="0">
                <a:solidFill>
                  <a:schemeClr val="tx2"/>
                </a:solidFill>
                <a:ea typeface="ＭＳ Ｐゴシック" pitchFamily="34" charset="-128"/>
              </a:rPr>
              <a:t>s General Duty Clause: All employers must provide a workplace free from recognized hazards:</a:t>
            </a:r>
          </a:p>
          <a:p>
            <a:pPr lvl="3" eaLnBrk="1" hangingPunct="1">
              <a:lnSpc>
                <a:spcPct val="90000"/>
              </a:lnSpc>
            </a:pPr>
            <a:r>
              <a:rPr lang="en-US" altLang="en-US" sz="2400" kern="0" dirty="0" smtClean="0">
                <a:solidFill>
                  <a:schemeClr val="tx2"/>
                </a:solidFill>
                <a:ea typeface="ＭＳ Ｐゴシック" pitchFamily="34" charset="-128"/>
              </a:rPr>
              <a:t>Includes hazards that may not be adequately covered by any standard</a:t>
            </a:r>
          </a:p>
          <a:p>
            <a:pPr lvl="3" eaLnBrk="1" hangingPunct="1">
              <a:lnSpc>
                <a:spcPct val="90000"/>
              </a:lnSpc>
            </a:pPr>
            <a:r>
              <a:rPr lang="en-US" altLang="en-US" sz="2400" kern="0" dirty="0" smtClean="0">
                <a:solidFill>
                  <a:schemeClr val="tx2"/>
                </a:solidFill>
                <a:ea typeface="ＭＳ Ｐゴシック" pitchFamily="34" charset="-128"/>
              </a:rPr>
              <a:t>Employers are still obligated to remove or control the hazards</a:t>
            </a:r>
          </a:p>
          <a:p>
            <a:pPr lvl="1" eaLnBrk="1" hangingPunct="1">
              <a:lnSpc>
                <a:spcPct val="90000"/>
              </a:lnSpc>
            </a:pPr>
            <a:r>
              <a:rPr lang="en-US" altLang="en-US" sz="2400" kern="0" dirty="0" smtClean="0">
                <a:solidFill>
                  <a:schemeClr val="tx2"/>
                </a:solidFill>
                <a:ea typeface="ＭＳ Ｐゴシック" pitchFamily="34" charset="-128"/>
              </a:rPr>
              <a:t>There are other laws which may be utilized to help workers in situations not covered by OSHA.</a:t>
            </a:r>
          </a:p>
          <a:p>
            <a:pPr eaLnBrk="1" hangingPunct="1">
              <a:lnSpc>
                <a:spcPct val="90000"/>
              </a:lnSpc>
            </a:pPr>
            <a:endParaRPr lang="en-US" altLang="en-US" sz="2000" b="1" kern="0" dirty="0" smtClean="0">
              <a:solidFill>
                <a:schemeClr val="tx2"/>
              </a:solidFill>
              <a:ea typeface="ＭＳ Ｐゴシック" pitchFamily="34" charset="-128"/>
            </a:endParaRPr>
          </a:p>
          <a:p>
            <a:pPr lvl="2" eaLnBrk="1" hangingPunct="1">
              <a:lnSpc>
                <a:spcPct val="90000"/>
              </a:lnSpc>
            </a:pPr>
            <a:endParaRPr lang="en-US" altLang="en-US" sz="1200" b="1" kern="0" dirty="0" smtClean="0">
              <a:solidFill>
                <a:schemeClr val="tx2"/>
              </a:solidFill>
              <a:ea typeface="ＭＳ Ｐゴシック" pitchFamily="34" charset="-128"/>
            </a:endParaRPr>
          </a:p>
          <a:p>
            <a:pPr lvl="1" eaLnBrk="1" hangingPunct="1">
              <a:lnSpc>
                <a:spcPct val="90000"/>
              </a:lnSpc>
              <a:buFont typeface="Wingdings" pitchFamily="2" charset="2"/>
              <a:buNone/>
            </a:pPr>
            <a:endParaRPr lang="en-US" altLang="en-US" sz="1400" b="1" kern="0" dirty="0" smtClean="0">
              <a:solidFill>
                <a:schemeClr val="tx2"/>
              </a:solidFill>
              <a:ea typeface="ＭＳ Ｐゴシック" pitchFamily="34" charset="-128"/>
            </a:endParaRPr>
          </a:p>
          <a:p>
            <a:pPr lvl="1" eaLnBrk="1" hangingPunct="1">
              <a:lnSpc>
                <a:spcPct val="90000"/>
              </a:lnSpc>
            </a:pPr>
            <a:endParaRPr lang="en-US" altLang="en-US" sz="1400" b="1" kern="0" dirty="0" smtClean="0">
              <a:solidFill>
                <a:schemeClr val="tx2"/>
              </a:solidFill>
              <a:ea typeface="ＭＳ Ｐゴシック" pitchFamily="34" charset="-128"/>
            </a:endParaRPr>
          </a:p>
          <a:p>
            <a:pPr lvl="1" eaLnBrk="1" hangingPunct="1">
              <a:lnSpc>
                <a:spcPct val="90000"/>
              </a:lnSpc>
              <a:buFont typeface="Wingdings" pitchFamily="2" charset="2"/>
              <a:buNone/>
            </a:pPr>
            <a:endParaRPr lang="en-US" altLang="en-US" sz="1400" b="1" kern="0" dirty="0" smtClean="0">
              <a:solidFill>
                <a:schemeClr val="tx2"/>
              </a:solidFill>
              <a:ea typeface="ＭＳ Ｐゴシック" pitchFamily="34" charset="-128"/>
            </a:endParaRPr>
          </a:p>
        </p:txBody>
      </p:sp>
    </p:spTree>
    <p:extLst>
      <p:ext uri="{BB962C8B-B14F-4D97-AF65-F5344CB8AC3E}">
        <p14:creationId xmlns:p14="http://schemas.microsoft.com/office/powerpoint/2010/main" val="31174861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277813"/>
            <a:ext cx="8001000" cy="1143000"/>
          </a:xfrm>
        </p:spPr>
        <p:txBody>
          <a:bodyPr/>
          <a:lstStyle/>
          <a:p>
            <a:pPr algn="ctr" eaLnBrk="1" hangingPunct="1"/>
            <a:r>
              <a:rPr lang="en-US" altLang="en-US" dirty="0" smtClean="0">
                <a:latin typeface="+mn-lt"/>
                <a:ea typeface="ＭＳ Ｐゴシック" pitchFamily="34" charset="-128"/>
              </a:rPr>
              <a:t>Employer Responsibilities</a:t>
            </a:r>
          </a:p>
        </p:txBody>
      </p:sp>
      <p:sp>
        <p:nvSpPr>
          <p:cNvPr id="8195" name="Rectangle 3"/>
          <p:cNvSpPr>
            <a:spLocks noGrp="1" noChangeArrowheads="1"/>
          </p:cNvSpPr>
          <p:nvPr>
            <p:ph type="body" sz="half" idx="1"/>
          </p:nvPr>
        </p:nvSpPr>
        <p:spPr>
          <a:xfrm>
            <a:off x="685800" y="1600200"/>
            <a:ext cx="8001000" cy="5029200"/>
          </a:xfrm>
        </p:spPr>
        <p:txBody>
          <a:bodyPr/>
          <a:lstStyle/>
          <a:p>
            <a:pPr eaLnBrk="1" hangingPunct="1">
              <a:lnSpc>
                <a:spcPct val="90000"/>
              </a:lnSpc>
              <a:buFont typeface="Wingdings" pitchFamily="2" charset="2"/>
              <a:buNone/>
            </a:pPr>
            <a:r>
              <a:rPr lang="en-US" altLang="en-US" b="1" dirty="0" smtClean="0">
                <a:solidFill>
                  <a:schemeClr val="tx2"/>
                </a:solidFill>
                <a:ea typeface="ＭＳ Ｐゴシック" pitchFamily="34" charset="-128"/>
              </a:rPr>
              <a:t>Employers have the responsibility to…</a:t>
            </a:r>
          </a:p>
          <a:p>
            <a:pPr eaLnBrk="1" hangingPunct="1">
              <a:lnSpc>
                <a:spcPct val="90000"/>
              </a:lnSpc>
              <a:buFont typeface="Wingdings" pitchFamily="2" charset="2"/>
              <a:buNone/>
            </a:pPr>
            <a:endParaRPr lang="en-US" altLang="en-US" sz="500" dirty="0" smtClean="0">
              <a:solidFill>
                <a:schemeClr val="tx2"/>
              </a:solidFill>
              <a:ea typeface="ＭＳ Ｐゴシック" pitchFamily="34" charset="-128"/>
            </a:endParaRPr>
          </a:p>
          <a:p>
            <a:pPr eaLnBrk="1" hangingPunct="1">
              <a:lnSpc>
                <a:spcPct val="90000"/>
              </a:lnSpc>
            </a:pPr>
            <a:r>
              <a:rPr lang="en-US" altLang="en-US" sz="2400" dirty="0" smtClean="0">
                <a:solidFill>
                  <a:schemeClr val="tx2"/>
                </a:solidFill>
                <a:ea typeface="ＭＳ Ｐゴシック" pitchFamily="34" charset="-128"/>
              </a:rPr>
              <a:t>Provide their employees with a workplace that does not have serious hazards and follow all relevant OSHA safety and health standards;</a:t>
            </a:r>
          </a:p>
          <a:p>
            <a:pPr eaLnBrk="1" hangingPunct="1">
              <a:lnSpc>
                <a:spcPct val="90000"/>
              </a:lnSpc>
            </a:pPr>
            <a:r>
              <a:rPr lang="en-US" altLang="en-US" sz="2400" dirty="0" smtClean="0">
                <a:solidFill>
                  <a:schemeClr val="tx2"/>
                </a:solidFill>
                <a:ea typeface="ＭＳ Ｐゴシック" pitchFamily="34" charset="-128"/>
              </a:rPr>
              <a:t>Inform employees about chemical hazards through training, labels, alarms, color-coded systems, chemical information sheets and other methods;</a:t>
            </a:r>
          </a:p>
          <a:p>
            <a:pPr eaLnBrk="1" hangingPunct="1">
              <a:lnSpc>
                <a:spcPct val="90000"/>
              </a:lnSpc>
            </a:pPr>
            <a:r>
              <a:rPr lang="en-US" altLang="en-US" sz="2400" dirty="0" smtClean="0">
                <a:solidFill>
                  <a:schemeClr val="tx2"/>
                </a:solidFill>
                <a:ea typeface="ＭＳ Ｐゴシック" pitchFamily="34" charset="-128"/>
              </a:rPr>
              <a:t>Keep accurate records of work-related injuries and illnesses;</a:t>
            </a:r>
          </a:p>
          <a:p>
            <a:pPr eaLnBrk="1" hangingPunct="1">
              <a:lnSpc>
                <a:spcPct val="90000"/>
              </a:lnSpc>
            </a:pPr>
            <a:r>
              <a:rPr lang="en-US" altLang="en-US" sz="2400" dirty="0" smtClean="0">
                <a:solidFill>
                  <a:schemeClr val="tx2"/>
                </a:solidFill>
                <a:ea typeface="ＭＳ Ｐゴシック" pitchFamily="34" charset="-128"/>
              </a:rPr>
              <a:t>Perform tests in the workplace, such as air sampling, required by some OSHA standards;</a:t>
            </a:r>
          </a:p>
          <a:p>
            <a:pPr eaLnBrk="1" hangingPunct="1">
              <a:lnSpc>
                <a:spcPct val="90000"/>
              </a:lnSpc>
            </a:pPr>
            <a:r>
              <a:rPr lang="en-US" altLang="en-US" sz="2400" dirty="0" smtClean="0">
                <a:solidFill>
                  <a:schemeClr val="tx2"/>
                </a:solidFill>
                <a:ea typeface="ＭＳ Ｐゴシック" pitchFamily="34" charset="-128"/>
              </a:rPr>
              <a:t>Provide hearing exams or other medical tests required by OSHA standards;</a:t>
            </a:r>
            <a:endParaRPr lang="en-US" altLang="en-US" sz="1600" dirty="0" smtClean="0">
              <a:solidFill>
                <a:schemeClr val="tx2"/>
              </a:solidFill>
              <a:ea typeface="ＭＳ Ｐゴシック" pitchFamily="34" charset="-128"/>
            </a:endParaRPr>
          </a:p>
        </p:txBody>
      </p:sp>
    </p:spTree>
    <p:extLst>
      <p:ext uri="{BB962C8B-B14F-4D97-AF65-F5344CB8AC3E}">
        <p14:creationId xmlns:p14="http://schemas.microsoft.com/office/powerpoint/2010/main" val="39880106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277813"/>
            <a:ext cx="8001000" cy="1143000"/>
          </a:xfrm>
        </p:spPr>
        <p:txBody>
          <a:bodyPr/>
          <a:lstStyle/>
          <a:p>
            <a:pPr algn="ctr" eaLnBrk="1" hangingPunct="1"/>
            <a:r>
              <a:rPr lang="en-US" altLang="en-US" dirty="0" smtClean="0">
                <a:latin typeface="+mn-lt"/>
                <a:ea typeface="ＭＳ Ｐゴシック" pitchFamily="34" charset="-128"/>
              </a:rPr>
              <a:t>Employer Responsibilities</a:t>
            </a:r>
          </a:p>
        </p:txBody>
      </p:sp>
      <p:sp>
        <p:nvSpPr>
          <p:cNvPr id="8195" name="Rectangle 3"/>
          <p:cNvSpPr>
            <a:spLocks noGrp="1" noChangeArrowheads="1"/>
          </p:cNvSpPr>
          <p:nvPr>
            <p:ph type="body" sz="half" idx="1"/>
          </p:nvPr>
        </p:nvSpPr>
        <p:spPr>
          <a:xfrm>
            <a:off x="685800" y="1600200"/>
            <a:ext cx="8001000" cy="5029200"/>
          </a:xfrm>
        </p:spPr>
        <p:txBody>
          <a:bodyPr/>
          <a:lstStyle/>
          <a:p>
            <a:pPr eaLnBrk="1" hangingPunct="1">
              <a:lnSpc>
                <a:spcPct val="90000"/>
              </a:lnSpc>
              <a:buFont typeface="Wingdings" pitchFamily="2" charset="2"/>
              <a:buNone/>
            </a:pPr>
            <a:r>
              <a:rPr lang="en-US" altLang="en-US" b="1" dirty="0" smtClean="0">
                <a:solidFill>
                  <a:schemeClr val="tx2"/>
                </a:solidFill>
                <a:ea typeface="ＭＳ Ｐゴシック" pitchFamily="34" charset="-128"/>
              </a:rPr>
              <a:t>Employers have the responsibility to…</a:t>
            </a:r>
          </a:p>
          <a:p>
            <a:pPr eaLnBrk="1" hangingPunct="1">
              <a:lnSpc>
                <a:spcPct val="90000"/>
              </a:lnSpc>
              <a:buFont typeface="Wingdings" pitchFamily="2" charset="2"/>
              <a:buNone/>
            </a:pPr>
            <a:endParaRPr lang="en-US" altLang="en-US" sz="500" dirty="0" smtClean="0">
              <a:solidFill>
                <a:schemeClr val="tx2"/>
              </a:solidFill>
              <a:ea typeface="ＭＳ Ｐゴシック" pitchFamily="34" charset="-128"/>
            </a:endParaRPr>
          </a:p>
          <a:p>
            <a:pPr eaLnBrk="1" hangingPunct="1">
              <a:lnSpc>
                <a:spcPct val="90000"/>
              </a:lnSpc>
            </a:pPr>
            <a:r>
              <a:rPr lang="en-US" altLang="en-US" sz="2400" dirty="0" smtClean="0">
                <a:solidFill>
                  <a:schemeClr val="tx2"/>
                </a:solidFill>
                <a:ea typeface="ＭＳ Ｐゴシック" pitchFamily="34" charset="-128"/>
              </a:rPr>
              <a:t>Post OSHA citations, injury and illness data, and the OSHA poster in the workplace where workers will see them;</a:t>
            </a:r>
          </a:p>
          <a:p>
            <a:pPr eaLnBrk="1" hangingPunct="1">
              <a:lnSpc>
                <a:spcPct val="90000"/>
              </a:lnSpc>
            </a:pPr>
            <a:r>
              <a:rPr lang="en-US" altLang="en-US" sz="2400" dirty="0" smtClean="0">
                <a:solidFill>
                  <a:schemeClr val="tx2"/>
                </a:solidFill>
                <a:latin typeface="Arial" pitchFamily="34" charset="0"/>
              </a:rPr>
              <a:t>Notify OSHA within 8 hours in the event of a worker fatality;</a:t>
            </a:r>
          </a:p>
          <a:p>
            <a:pPr eaLnBrk="1" hangingPunct="1">
              <a:lnSpc>
                <a:spcPct val="90000"/>
              </a:lnSpc>
            </a:pPr>
            <a:r>
              <a:rPr lang="en-US" altLang="en-US" sz="2400" dirty="0" smtClean="0">
                <a:solidFill>
                  <a:schemeClr val="tx2"/>
                </a:solidFill>
                <a:latin typeface="Arial" pitchFamily="34" charset="0"/>
              </a:rPr>
              <a:t>Notify </a:t>
            </a:r>
            <a:r>
              <a:rPr lang="en-US" altLang="en-US" sz="2400" dirty="0">
                <a:solidFill>
                  <a:schemeClr val="tx2"/>
                </a:solidFill>
                <a:latin typeface="Arial" pitchFamily="34" charset="0"/>
              </a:rPr>
              <a:t>OSHA within </a:t>
            </a:r>
            <a:r>
              <a:rPr lang="en-US" altLang="en-US" sz="2400" dirty="0" smtClean="0">
                <a:solidFill>
                  <a:schemeClr val="tx2"/>
                </a:solidFill>
                <a:latin typeface="Arial" pitchFamily="34" charset="0"/>
              </a:rPr>
              <a:t>24 </a:t>
            </a:r>
            <a:r>
              <a:rPr lang="en-US" altLang="en-US" sz="2400" dirty="0">
                <a:solidFill>
                  <a:schemeClr val="tx2"/>
                </a:solidFill>
                <a:latin typeface="Arial" pitchFamily="34" charset="0"/>
              </a:rPr>
              <a:t>hours of </a:t>
            </a:r>
            <a:r>
              <a:rPr lang="en-US" altLang="en-US" sz="2400" dirty="0" smtClean="0">
                <a:solidFill>
                  <a:schemeClr val="tx2"/>
                </a:solidFill>
                <a:latin typeface="Arial" pitchFamily="34" charset="0"/>
              </a:rPr>
              <a:t>the hospitalization of 1 or more employees; </a:t>
            </a:r>
          </a:p>
          <a:p>
            <a:pPr eaLnBrk="1" hangingPunct="1">
              <a:lnSpc>
                <a:spcPct val="90000"/>
              </a:lnSpc>
            </a:pPr>
            <a:r>
              <a:rPr lang="en-US" altLang="en-US" sz="2400" dirty="0" smtClean="0">
                <a:solidFill>
                  <a:schemeClr val="tx2"/>
                </a:solidFill>
                <a:latin typeface="Arial" pitchFamily="34" charset="0"/>
              </a:rPr>
              <a:t>Notify OSHA within 24 hours of any amputations or loss of an eye by an employee; and</a:t>
            </a:r>
          </a:p>
          <a:p>
            <a:pPr eaLnBrk="1" hangingPunct="1">
              <a:lnSpc>
                <a:spcPct val="90000"/>
              </a:lnSpc>
            </a:pPr>
            <a:r>
              <a:rPr lang="en-US" altLang="en-US" sz="2400" b="1" dirty="0" smtClean="0">
                <a:solidFill>
                  <a:schemeClr val="tx2"/>
                </a:solidFill>
                <a:latin typeface="Arial" pitchFamily="34" charset="0"/>
              </a:rPr>
              <a:t>Not </a:t>
            </a:r>
            <a:r>
              <a:rPr lang="en-US" altLang="en-US" sz="2400" b="1" dirty="0">
                <a:solidFill>
                  <a:schemeClr val="tx2"/>
                </a:solidFill>
                <a:latin typeface="Arial" pitchFamily="34" charset="0"/>
              </a:rPr>
              <a:t>discriminate or retaliate against workers for using their rights under the law.</a:t>
            </a:r>
            <a:endParaRPr lang="en-US" altLang="en-US" sz="2400" dirty="0">
              <a:latin typeface="Arial" pitchFamily="34" charset="0"/>
            </a:endParaRPr>
          </a:p>
          <a:p>
            <a:pPr eaLnBrk="1" hangingPunct="1">
              <a:lnSpc>
                <a:spcPct val="90000"/>
              </a:lnSpc>
            </a:pPr>
            <a:endParaRPr lang="en-US" altLang="en-US" sz="1600" dirty="0" smtClean="0">
              <a:solidFill>
                <a:schemeClr val="tx2"/>
              </a:solidFill>
              <a:ea typeface="ＭＳ Ｐゴシック" pitchFamily="34" charset="-128"/>
            </a:endParaRPr>
          </a:p>
        </p:txBody>
      </p:sp>
    </p:spTree>
    <p:extLst>
      <p:ext uri="{BB962C8B-B14F-4D97-AF65-F5344CB8AC3E}">
        <p14:creationId xmlns:p14="http://schemas.microsoft.com/office/powerpoint/2010/main" val="2323234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204787"/>
            <a:ext cx="8162925" cy="1090613"/>
          </a:xfrm>
        </p:spPr>
        <p:txBody>
          <a:bodyPr/>
          <a:lstStyle/>
          <a:p>
            <a:pPr algn="ctr" eaLnBrk="1" hangingPunct="1"/>
            <a:r>
              <a:rPr lang="en-US" altLang="en-US" dirty="0" smtClean="0">
                <a:latin typeface="+mn-lt"/>
                <a:ea typeface="ＭＳ Ｐゴシック" pitchFamily="34" charset="-128"/>
              </a:rPr>
              <a:t>What if OSHA standards are </a:t>
            </a:r>
            <a:br>
              <a:rPr lang="en-US" altLang="en-US" dirty="0" smtClean="0">
                <a:latin typeface="+mn-lt"/>
                <a:ea typeface="ＭＳ Ｐゴシック" pitchFamily="34" charset="-128"/>
              </a:rPr>
            </a:br>
            <a:r>
              <a:rPr lang="en-US" altLang="en-US" dirty="0" smtClean="0">
                <a:latin typeface="+mn-lt"/>
                <a:ea typeface="ＭＳ Ｐゴシック" pitchFamily="34" charset="-128"/>
              </a:rPr>
              <a:t>not met in the workplace?</a:t>
            </a:r>
          </a:p>
        </p:txBody>
      </p:sp>
      <p:sp>
        <p:nvSpPr>
          <p:cNvPr id="9219" name="Rectangle 5"/>
          <p:cNvSpPr>
            <a:spLocks noChangeArrowheads="1"/>
          </p:cNvSpPr>
          <p:nvPr/>
        </p:nvSpPr>
        <p:spPr bwMode="auto">
          <a:xfrm>
            <a:off x="3077457" y="3154740"/>
            <a:ext cx="545694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75000"/>
              <a:buFont typeface="Wingdings" pitchFamily="2" charset="2"/>
              <a:buChar char="n"/>
              <a:defRPr sz="3200">
                <a:solidFill>
                  <a:schemeClr val="tx1"/>
                </a:solidFill>
                <a:latin typeface="Helvetica" charset="0"/>
                <a:ea typeface="ＭＳ Ｐゴシック" pitchFamily="34" charset="-128"/>
              </a:defRPr>
            </a:lvl1pPr>
            <a:lvl2pPr marL="742950" indent="-285750">
              <a:spcBef>
                <a:spcPct val="20000"/>
              </a:spcBef>
              <a:buClr>
                <a:schemeClr val="folHlink"/>
              </a:buClr>
              <a:buSzPct val="70000"/>
              <a:buFont typeface="Wingdings" pitchFamily="2" charset="2"/>
              <a:buChar char="n"/>
              <a:defRPr sz="2800">
                <a:solidFill>
                  <a:schemeClr val="tx1"/>
                </a:solidFill>
                <a:latin typeface="Helvetica" charset="0"/>
                <a:ea typeface="ＭＳ Ｐゴシック" pitchFamily="34" charset="-128"/>
              </a:defRPr>
            </a:lvl2pPr>
            <a:lvl3pPr marL="1143000" indent="-228600">
              <a:spcBef>
                <a:spcPct val="20000"/>
              </a:spcBef>
              <a:buClr>
                <a:schemeClr val="tx2"/>
              </a:buClr>
              <a:buChar char="•"/>
              <a:defRPr sz="2400">
                <a:solidFill>
                  <a:schemeClr val="tx1"/>
                </a:solidFill>
                <a:latin typeface="Helvetica" charset="0"/>
                <a:ea typeface="ＭＳ Ｐゴシック" pitchFamily="34" charset="-128"/>
              </a:defRPr>
            </a:lvl3pPr>
            <a:lvl4pPr marL="1600200" indent="-228600">
              <a:spcBef>
                <a:spcPct val="20000"/>
              </a:spcBef>
              <a:buClr>
                <a:schemeClr val="hlink"/>
              </a:buClr>
              <a:buChar char="•"/>
              <a:defRPr sz="2000">
                <a:solidFill>
                  <a:schemeClr val="tx1"/>
                </a:solidFill>
                <a:latin typeface="Helvetica" charset="0"/>
                <a:ea typeface="ＭＳ Ｐゴシック" pitchFamily="34" charset="-128"/>
              </a:defRPr>
            </a:lvl4pPr>
            <a:lvl5pPr marL="2057400" indent="-228600">
              <a:spcBef>
                <a:spcPct val="20000"/>
              </a:spcBef>
              <a:buClr>
                <a:schemeClr val="tx1"/>
              </a:buClr>
              <a:buSzPct val="85000"/>
              <a:buChar char="•"/>
              <a:defRPr sz="2000">
                <a:solidFill>
                  <a:schemeClr val="tx1"/>
                </a:solidFill>
                <a:latin typeface="Helvetica" charset="0"/>
                <a:ea typeface="ＭＳ Ｐゴシック" pitchFamily="34" charset="-128"/>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Helvetica" charset="0"/>
                <a:ea typeface="ＭＳ Ｐゴシック" pitchFamily="34" charset="-128"/>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Helvetica" charset="0"/>
                <a:ea typeface="ＭＳ Ｐゴシック" pitchFamily="34" charset="-128"/>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Helvetica" charset="0"/>
                <a:ea typeface="ＭＳ Ｐゴシック" pitchFamily="34" charset="-128"/>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Helvetica" charset="0"/>
                <a:ea typeface="ＭＳ Ｐゴシック" pitchFamily="34" charset="-128"/>
              </a:defRPr>
            </a:lvl9pPr>
          </a:lstStyle>
          <a:p>
            <a:pPr>
              <a:spcBef>
                <a:spcPct val="0"/>
              </a:spcBef>
              <a:buClrTx/>
              <a:buSzTx/>
              <a:buFontTx/>
              <a:buNone/>
            </a:pPr>
            <a:r>
              <a:rPr lang="en-US" altLang="en-US" sz="4800" b="1" dirty="0">
                <a:solidFill>
                  <a:schemeClr val="tx2"/>
                </a:solidFill>
              </a:rPr>
              <a:t>Know your </a:t>
            </a:r>
            <a:r>
              <a:rPr lang="en-US" altLang="en-US" sz="4800" b="1" dirty="0" smtClean="0">
                <a:solidFill>
                  <a:schemeClr val="tx2"/>
                </a:solidFill>
              </a:rPr>
              <a:t>rights!</a:t>
            </a:r>
            <a:endParaRPr lang="en-US" altLang="en-US" sz="4800" b="1" dirty="0">
              <a:solidFill>
                <a:schemeClr val="tx2"/>
              </a:solidFill>
            </a:endParaRPr>
          </a:p>
          <a:p>
            <a:pPr>
              <a:spcBef>
                <a:spcPct val="0"/>
              </a:spcBef>
              <a:buClrTx/>
              <a:buSzTx/>
              <a:buFontTx/>
              <a:buNone/>
            </a:pPr>
            <a:r>
              <a:rPr lang="en-US" altLang="en-US" sz="4800" b="1" dirty="0">
                <a:solidFill>
                  <a:schemeClr val="tx2"/>
                </a:solidFill>
              </a:rPr>
              <a:t>    Take </a:t>
            </a:r>
            <a:r>
              <a:rPr lang="en-US" altLang="en-US" sz="4800" b="1" dirty="0" smtClean="0">
                <a:solidFill>
                  <a:schemeClr val="tx2"/>
                </a:solidFill>
              </a:rPr>
              <a:t>action!</a:t>
            </a:r>
            <a:endParaRPr lang="en-US" altLang="en-US" sz="4800" b="1" dirty="0">
              <a:solidFill>
                <a:schemeClr val="tx2"/>
              </a:solidFill>
            </a:endParaRPr>
          </a:p>
        </p:txBody>
      </p:sp>
      <p:pic>
        <p:nvPicPr>
          <p:cNvPr id="26626" name="Picture 2" descr="https://upload.wikimedia.org/wikipedia/commons/2/2e/Exclamation_mark_r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828800"/>
            <a:ext cx="4419600"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288930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_AUDIO_DECODED" val="1"/>
  <p:tag name="ART_ENCODE_TYPE" val="0"/>
  <p:tag name="ART_ENCODE_INDEX" val="1"/>
  <p:tag name="ARTICULATE_REFERENCE_COUNT" val="4"/>
  <p:tag name="ARTICULATE_REFERENCE_TYPE_1" val="0"/>
  <p:tag name="ARTICULATE_REFERENCE_TITLE_1" val="Non-Ferrous Founders' Society"/>
  <p:tag name="ARTICULATE_REFERENCE_1" val="http://www.nffs.org"/>
  <p:tag name="ARTICULATE_REFERENCE_TYPE_2" val="0"/>
  <p:tag name="ARTICULATE_REFERENCE_TITLE_2" val="Occupational Safety and Health Administration (OSHA)"/>
  <p:tag name="ARTICULATE_REFERENCE_2" val="http://www.osha.gov"/>
  <p:tag name="ARTICULATE_REFERENCE_TYPE_3" val="0"/>
  <p:tag name="ARTICULATE_REFERENCE_TITLE_3" val="National Fire Protection Association (NFPA)"/>
  <p:tag name="ARTICULATE_REFERENCE_3" val="http://www.nfpa.org"/>
  <p:tag name="ARTICULATE_REFERENCE_TYPE_4" val="0"/>
  <p:tag name="ARTICULATE_REFERENCE_TITLE_4" val="OSHA Regulations - 29CFR1910 Subpart S"/>
  <p:tag name="ARTICULATE_REFERENCE_4" val="http://www.osha.gov/pls/oshaweb/owadisp.show_document?p_table=STANDARDS&amp;p_id=10135"/>
  <p:tag name="PUBLISH_TITLE" val="Foundry Electrical Safety Training"/>
  <p:tag name="ARTICULATE_PUBLISH_PATH" val="U:\NFFStar Program\Harwood Grant\2007 Electrical Safety NFPA 70E\Project\CD Rom finished materials\Presentations\English"/>
  <p:tag name="ARTICULATE_LOGO" val="NFFStar-logo-transparent.gif"/>
  <p:tag name="ARTICULATE_PRESENTER" val="Non-Ferrous Founders' Society"/>
  <p:tag name="ARTICULATE_PRESENTER_GUID" val="49E8C9D119B1"/>
  <p:tag name="ARTICULATE_LMS" val="0"/>
  <p:tag name="PLAYERLOGOHEIGHT" val="138"/>
  <p:tag name="PLAYERLOGOWIDTH" val="375"/>
  <p:tag name="LAUNCHINNEWWINDOW" val="0"/>
  <p:tag name="LASTPUBLISHED" val="U:\NFFStar Program\Harwood Grant\2007 Electrical Safety NFPA 70E\Project\CD Rom finished materials\Presentations\English\Foundry Electrical Safety Training\player.html"/>
  <p:tag name="LMS_PUBLISH" val="No"/>
  <p:tag name="ARTICULATE_TEMPLATE_GUID" val="1a000000-6000-0000-b000-000000000001"/>
  <p:tag name="ARTICULATE_TEMPLATE" val="Corporate Communications"/>
  <p:tag name="PRESENTER_PREVIEW_MODE" val="0"/>
  <p:tag name="ARTICULATE_PRESENTER_VERSION" val="6"/>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1"/>
</p:tagLst>
</file>

<file path=ppt/tags/tag3.xml><?xml version="1.0" encoding="utf-8"?>
<p:tagLst xmlns:a="http://schemas.openxmlformats.org/drawingml/2006/main" xmlns:r="http://schemas.openxmlformats.org/officeDocument/2006/relationships" xmlns:p="http://schemas.openxmlformats.org/presentationml/2006/main">
  <p:tag name="ARTICULATE_TITLE_TAG" val="Non-Ferrous Founders’ Society NFFStar™ Safety &amp; Health Training Program"/>
  <p:tag name="ARTICULATE_SLIDE_PAUSE" val="0"/>
  <p:tag name="AUDIO_IMPORT" val="U:\NFFStar Program\Harwood Grant\2007 Electrical Safety NFPA 70E\Project\Audio\English\background1.wav"/>
  <p:tag name="AUDIO_ID" val="257"/>
  <p:tag name="ELAPSEDTIME" val="20.089"/>
  <p:tag name="ARTICULATE_SLIDE_GUID" val="66f1c066-be61-4859-9f8e-c9df57ecfe06"/>
</p:tagLst>
</file>

<file path=ppt/tags/tag4.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Jerrod\LOCALS~1\Temp\articulate\presenter\imgtemp\eeyPZfpN_files\slide0001_image001.png"/>
</p:tagLst>
</file>

<file path=ppt/tags/tag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Jerrod\LOCALS~1\Temp\articulate\presenter\imgtemp\7IHDSWC1_files\slide0001_image001.png"/>
</p:tagLst>
</file>

<file path=ppt/tags/tag6.xml><?xml version="1.0" encoding="utf-8"?>
<p:tagLst xmlns:a="http://schemas.openxmlformats.org/drawingml/2006/main" xmlns:r="http://schemas.openxmlformats.org/officeDocument/2006/relationships" xmlns:p="http://schemas.openxmlformats.org/presentationml/2006/main">
  <p:tag name="AUDIO_IMPORT" val="U:\NFFStar Program\Harwood Grant\2007 Electrical Safety NFPA 70E\Project\Audio\English\background1.wav"/>
  <p:tag name="AUDIO_ID" val="295"/>
  <p:tag name="ELAPSEDTIME" val="20.089"/>
</p:tagLst>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8731</TotalTime>
  <Words>1054</Words>
  <Application>Microsoft Office PowerPoint</Application>
  <PresentationFormat>On-screen Show (4:3)</PresentationFormat>
  <Paragraphs>150</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Layers</vt:lpstr>
      <vt:lpstr>Non-Ferrous Founders’ Society Safety &amp; Health Training Program</vt:lpstr>
      <vt:lpstr>Have you ever heard of OSHA?</vt:lpstr>
      <vt:lpstr>Am I Covered By OSHA?</vt:lpstr>
      <vt:lpstr>OSHA Standards</vt:lpstr>
      <vt:lpstr>OSHA Standards</vt:lpstr>
      <vt:lpstr>OSHA Standards</vt:lpstr>
      <vt:lpstr>Employer Responsibilities</vt:lpstr>
      <vt:lpstr>Employer Responsibilities</vt:lpstr>
      <vt:lpstr>What if OSHA standards are  not met in the workplace?</vt:lpstr>
      <vt:lpstr>Workers’ Rights  Under the OSH Act</vt:lpstr>
      <vt:lpstr>Workers’ Rights  Under the OSH Act</vt:lpstr>
      <vt:lpstr>Workers’ Rights  Under the OSH Act</vt:lpstr>
      <vt:lpstr>If OSHA standards are not  met in the workplace…</vt:lpstr>
      <vt:lpstr>What happens when  I file a complaint?</vt:lpstr>
      <vt:lpstr> During The Inspection</vt:lpstr>
      <vt:lpstr>Can I be discriminated against for exercising my health and safety rights? </vt:lpstr>
      <vt:lpstr>Conclusion</vt:lpstr>
      <vt:lpstr>Additional Information</vt:lpstr>
      <vt:lpstr>Acknowledgements</vt:lpstr>
      <vt:lpstr>PowerPoint Presentation</vt:lpstr>
    </vt:vector>
  </TitlesOfParts>
  <Company>NFFS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Non-Ferrous Founders’ Society Safety &amp; Health Training Program</dc:title>
  <dc:creator>Jerrod Weaver</dc:creator>
  <cp:lastModifiedBy>Saldana, Andres - OSHA</cp:lastModifiedBy>
  <cp:revision>557</cp:revision>
  <dcterms:created xsi:type="dcterms:W3CDTF">2008-02-21T21:20:27Z</dcterms:created>
  <dcterms:modified xsi:type="dcterms:W3CDTF">2016-01-20T00:37:06Z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Foundry Electrical Safety Training</vt:lpwstr>
  </property>
  <property fmtid="{D5CDD505-2E9C-101B-9397-08002B2CF9AE}" pid="3" name="ArticulateUseProject">
    <vt:lpwstr>1</vt:lpwstr>
  </property>
  <property fmtid="{D5CDD505-2E9C-101B-9397-08002B2CF9AE}" pid="4" name="ArticulateGUID">
    <vt:lpwstr>DF97A28D-B280-4255-83AD-9C96D04D2D69</vt:lpwstr>
  </property>
  <property fmtid="{D5CDD505-2E9C-101B-9397-08002B2CF9AE}" pid="5" name="ArticulateProjectFull">
    <vt:lpwstr>\\192.168.1.253\Users Shared Folders\Jerrod\NFFStar Program\Harwood Grant\2014 Hazard Communication aligned with GHS\Project\Funded\Content\Section 1 Worker's Rights.ppta</vt:lpwstr>
  </property>
</Properties>
</file>