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325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26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594" autoAdjust="0"/>
  </p:normalViewPr>
  <p:slideViewPr>
    <p:cSldViewPr>
      <p:cViewPr>
        <p:scale>
          <a:sx n="80" d="100"/>
          <a:sy n="80" d="100"/>
        </p:scale>
        <p:origin x="1704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04A9-C99B-4311-9821-18D3A658834B}" type="datetimeFigureOut">
              <a:rPr lang="en-US" smtClean="0"/>
              <a:pPr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7C5FF-0542-4BC0-BCE5-7DB0A73396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3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530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4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6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6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80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9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9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10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2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88868D1-8B96-4B0D-A21E-2D54952B6CCB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D0B5C49-5FEB-40A6-8AC8-970740EFF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82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PREKOSYON  POU PRAN </a:t>
            </a:r>
            <a:r>
              <a:rPr lang="en-US" b="1" dirty="0" err="1" smtClean="0"/>
              <a:t>Lè</a:t>
            </a:r>
            <a:r>
              <a:rPr lang="en-US" b="1" dirty="0" smtClean="0"/>
              <a:t>  OU AP </a:t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en-US" b="1" smtClean="0"/>
              <a:t>SWAYE YON </a:t>
            </a:r>
            <a:r>
              <a:rPr lang="en-US" b="1" dirty="0" smtClean="0"/>
              <a:t>MALAD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49585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Kijan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Pote</a:t>
            </a:r>
            <a:r>
              <a:rPr lang="en-US" b="1" dirty="0" smtClean="0"/>
              <a:t> </a:t>
            </a:r>
            <a:r>
              <a:rPr lang="en-US" b="1" dirty="0" err="1" smtClean="0"/>
              <a:t>Plent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soulve</a:t>
            </a:r>
            <a:r>
              <a:rPr lang="en-US" dirty="0" smtClean="0"/>
              <a:t> </a:t>
            </a:r>
            <a:r>
              <a:rPr lang="en-US" dirty="0" err="1" smtClean="0"/>
              <a:t>keksyon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nan </a:t>
            </a:r>
            <a:r>
              <a:rPr lang="en-US" dirty="0" err="1" smtClean="0"/>
              <a:t>milye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fr-FR" dirty="0"/>
              <a:t>è</a:t>
            </a:r>
            <a:r>
              <a:rPr lang="en-US" dirty="0" smtClean="0"/>
              <a:t>k </a:t>
            </a:r>
            <a:r>
              <a:rPr lang="en-US" dirty="0" err="1" smtClean="0"/>
              <a:t>patwon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san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pè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y’ap</a:t>
            </a:r>
            <a:r>
              <a:rPr lang="en-US" dirty="0" smtClean="0"/>
              <a:t> revoke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y’ap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diskriminasyon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depi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pote</a:t>
            </a:r>
            <a:r>
              <a:rPr lang="en-US" dirty="0" smtClean="0"/>
              <a:t> </a:t>
            </a:r>
            <a:r>
              <a:rPr lang="en-US" dirty="0" err="1" smtClean="0"/>
              <a:t>plent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rezon</a:t>
            </a:r>
            <a:endParaRPr lang="en-US" dirty="0" smtClean="0"/>
          </a:p>
          <a:p>
            <a:r>
              <a:rPr lang="en-US" dirty="0" err="1" smtClean="0"/>
              <a:t>Règleman</a:t>
            </a:r>
            <a:r>
              <a:rPr lang="en-US" dirty="0" smtClean="0"/>
              <a:t> OSHA [29CFR 1977.9(c)] </a:t>
            </a:r>
            <a:r>
              <a:rPr lang="en-US" dirty="0" err="1" smtClean="0"/>
              <a:t>pwoteje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pote</a:t>
            </a:r>
            <a:r>
              <a:rPr lang="en-US" dirty="0" smtClean="0"/>
              <a:t> </a:t>
            </a:r>
            <a:r>
              <a:rPr lang="en-US" dirty="0" err="1" smtClean="0"/>
              <a:t>plent</a:t>
            </a:r>
            <a:r>
              <a:rPr lang="en-US" dirty="0" smtClean="0"/>
              <a:t> </a:t>
            </a:r>
            <a:r>
              <a:rPr lang="en-US" dirty="0" err="1" smtClean="0"/>
              <a:t>kont</a:t>
            </a:r>
            <a:r>
              <a:rPr lang="en-US" dirty="0" smtClean="0"/>
              <a:t> </a:t>
            </a:r>
            <a:r>
              <a:rPr lang="en-US" dirty="0" err="1" smtClean="0"/>
              <a:t>patwon</a:t>
            </a:r>
            <a:r>
              <a:rPr lang="en-US" dirty="0" smtClean="0"/>
              <a:t>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kondisyon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pagen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bon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li.</a:t>
            </a:r>
          </a:p>
          <a:p>
            <a:r>
              <a:rPr lang="en-US" dirty="0" err="1" smtClean="0"/>
              <a:t>Depatman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800-321-OSHA (6742)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13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Klasman</a:t>
            </a:r>
            <a:r>
              <a:rPr lang="fr-FR" b="1" dirty="0" smtClean="0"/>
              <a:t> </a:t>
            </a:r>
            <a:r>
              <a:rPr lang="fr-FR" b="1" dirty="0" err="1" smtClean="0"/>
              <a:t>Dosye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tout tan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w’ap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endParaRPr lang="en-US" dirty="0" smtClean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endParaRPr lang="en-US" dirty="0" smtClean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oblije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grav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5 lane</a:t>
            </a:r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oblije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3 lane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4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PREKOSYON 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Pran</a:t>
            </a:r>
            <a:r>
              <a:rPr lang="en-US" b="1" dirty="0" smtClean="0"/>
              <a:t> </a:t>
            </a:r>
            <a:r>
              <a:rPr lang="en-US" b="1" dirty="0" err="1" smtClean="0"/>
              <a:t>Lè</a:t>
            </a:r>
            <a:r>
              <a:rPr lang="en-US" b="1" dirty="0" smtClean="0"/>
              <a:t>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smtClean="0"/>
              <a:t>AP </a:t>
            </a:r>
            <a:r>
              <a:rPr lang="en-US" b="1" dirty="0" smtClean="0"/>
              <a:t>SWAYE </a:t>
            </a:r>
            <a:r>
              <a:rPr lang="en-US" b="1" dirty="0" smtClean="0"/>
              <a:t>YON MALAD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Yonn</a:t>
            </a:r>
            <a:r>
              <a:rPr lang="en-US" dirty="0" smtClean="0"/>
              <a:t> nan pi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kòz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travayè</a:t>
            </a:r>
            <a:r>
              <a:rPr lang="en-US" dirty="0" smtClean="0"/>
              <a:t> la </a:t>
            </a:r>
            <a:r>
              <a:rPr lang="en-US" dirty="0" err="1" smtClean="0"/>
              <a:t>sante</a:t>
            </a:r>
            <a:r>
              <a:rPr lang="en-US" dirty="0" smtClean="0"/>
              <a:t> se musculoskeletal disorders (MSDs) [</a:t>
            </a:r>
            <a:r>
              <a:rPr lang="en-US" dirty="0" err="1" smtClean="0"/>
              <a:t>Troub</a:t>
            </a:r>
            <a:r>
              <a:rPr lang="en-US" dirty="0" smtClean="0"/>
              <a:t> </a:t>
            </a:r>
            <a:r>
              <a:rPr lang="en-US" dirty="0" err="1" smtClean="0"/>
              <a:t>musculo</a:t>
            </a:r>
            <a:r>
              <a:rPr lang="en-US" dirty="0" smtClean="0"/>
              <a:t> </a:t>
            </a:r>
            <a:r>
              <a:rPr lang="en-US" dirty="0" err="1" smtClean="0"/>
              <a:t>skeletik</a:t>
            </a:r>
            <a:r>
              <a:rPr lang="en-US" dirty="0" smtClean="0"/>
              <a:t>]. Nan lane 2010 </a:t>
            </a:r>
            <a:r>
              <a:rPr lang="en-US" dirty="0" err="1" smtClean="0"/>
              <a:t>asistan</a:t>
            </a:r>
            <a:r>
              <a:rPr lang="en-US" dirty="0" smtClean="0"/>
              <a:t> </a:t>
            </a:r>
            <a:r>
              <a:rPr lang="en-US" dirty="0" err="1" smtClean="0"/>
              <a:t>enfimyè</a:t>
            </a:r>
            <a:r>
              <a:rPr lang="en-US" dirty="0" smtClean="0"/>
              <a:t>,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pote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gen pi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pousantaj</a:t>
            </a:r>
            <a:r>
              <a:rPr lang="en-US" dirty="0" smtClean="0"/>
              <a:t> MSD.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ntou</a:t>
            </a:r>
            <a:r>
              <a:rPr lang="en-US" dirty="0" smtClean="0"/>
              <a:t> 27,020 ka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to </a:t>
            </a:r>
            <a:r>
              <a:rPr lang="en-US" dirty="0" err="1" smtClean="0"/>
              <a:t>insidans</a:t>
            </a:r>
            <a:r>
              <a:rPr lang="en-US" dirty="0" smtClean="0"/>
              <a:t> (IR) </a:t>
            </a:r>
            <a:r>
              <a:rPr lang="en-US" dirty="0" err="1" smtClean="0"/>
              <a:t>reprezante</a:t>
            </a:r>
            <a:r>
              <a:rPr lang="en-US" dirty="0" smtClean="0"/>
              <a:t> 249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10,000 </a:t>
            </a:r>
            <a:r>
              <a:rPr lang="en-US" dirty="0" err="1" smtClean="0"/>
              <a:t>ouvriye</a:t>
            </a:r>
            <a:r>
              <a:rPr lang="en-US" dirty="0" smtClean="0"/>
              <a:t>.  To </a:t>
            </a:r>
            <a:r>
              <a:rPr lang="en-US" dirty="0" err="1" smtClean="0"/>
              <a:t>sa</a:t>
            </a:r>
            <a:r>
              <a:rPr lang="en-US" dirty="0" smtClean="0"/>
              <a:t> a 7 </a:t>
            </a:r>
            <a:r>
              <a:rPr lang="en-US" dirty="0" err="1" smtClean="0"/>
              <a:t>fwa</a:t>
            </a:r>
            <a:r>
              <a:rPr lang="en-US" dirty="0" smtClean="0"/>
              <a:t> pi </a:t>
            </a:r>
            <a:r>
              <a:rPr lang="en-US" dirty="0" err="1" smtClean="0"/>
              <a:t>elve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moyènn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jwen</a:t>
            </a:r>
            <a:r>
              <a:rPr lang="en-US" dirty="0" smtClean="0"/>
              <a:t> nan tout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endistri</a:t>
            </a:r>
            <a:r>
              <a:rPr lang="en-US" dirty="0" smtClean="0"/>
              <a:t> mete </a:t>
            </a:r>
            <a:r>
              <a:rPr lang="en-US" dirty="0" err="1" smtClean="0"/>
              <a:t>ansanm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Nan lane 2010, an </a:t>
            </a:r>
            <a:r>
              <a:rPr lang="en-US" dirty="0" err="1" smtClean="0"/>
              <a:t>jeneral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soufri</a:t>
            </a:r>
            <a:r>
              <a:rPr lang="en-US" dirty="0" smtClean="0"/>
              <a:t>  </a:t>
            </a:r>
            <a:r>
              <a:rPr lang="en-US" dirty="0" err="1" smtClean="0"/>
              <a:t>troub</a:t>
            </a:r>
            <a:r>
              <a:rPr lang="en-US" dirty="0" smtClean="0"/>
              <a:t> </a:t>
            </a:r>
            <a:r>
              <a:rPr lang="en-US" dirty="0" err="1" smtClean="0"/>
              <a:t>musculo-skeletik</a:t>
            </a:r>
            <a:r>
              <a:rPr lang="en-US" dirty="0" smtClean="0"/>
              <a:t> (MSD)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oblije</a:t>
            </a:r>
            <a:r>
              <a:rPr lang="en-US" dirty="0" smtClean="0"/>
              <a:t> pa vin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ogmante</a:t>
            </a:r>
            <a:r>
              <a:rPr lang="en-US" dirty="0" smtClean="0"/>
              <a:t> de 4% </a:t>
            </a:r>
            <a:r>
              <a:rPr lang="en-US" dirty="0" err="1" smtClean="0"/>
              <a:t>alòske</a:t>
            </a:r>
            <a:r>
              <a:rPr lang="en-US" dirty="0" smtClean="0"/>
              <a:t> </a:t>
            </a:r>
            <a:r>
              <a:rPr lang="en-US" dirty="0" err="1" smtClean="0"/>
              <a:t>ogmantasyon</a:t>
            </a:r>
            <a:r>
              <a:rPr lang="en-US" dirty="0" smtClean="0"/>
              <a:t> an </a:t>
            </a:r>
            <a:r>
              <a:rPr lang="en-US" dirty="0" err="1" smtClean="0"/>
              <a:t>te</a:t>
            </a:r>
            <a:r>
              <a:rPr lang="en-US" dirty="0" smtClean="0"/>
              <a:t> rive 10%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travayè</a:t>
            </a:r>
            <a:r>
              <a:rPr lang="en-US" dirty="0" smtClean="0"/>
              <a:t> la </a:t>
            </a:r>
            <a:r>
              <a:rPr lang="en-US" dirty="0" err="1" smtClean="0"/>
              <a:t>sante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09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Eske</a:t>
            </a:r>
            <a:r>
              <a:rPr lang="en-US" b="1" dirty="0" smtClean="0"/>
              <a:t> </a:t>
            </a: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Konen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Eske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konen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lopital</a:t>
            </a:r>
            <a:r>
              <a:rPr lang="en-US" dirty="0" smtClean="0"/>
              <a:t> se </a:t>
            </a:r>
            <a:r>
              <a:rPr lang="en-US" dirty="0" err="1" smtClean="0"/>
              <a:t>youn</a:t>
            </a:r>
            <a:r>
              <a:rPr lang="en-US" dirty="0" smtClean="0"/>
              <a:t> nan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 pi </a:t>
            </a:r>
            <a:r>
              <a:rPr lang="en-US" dirty="0" err="1" smtClean="0"/>
              <a:t>danjere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 err="1" smtClean="0"/>
              <a:t>moyènn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jwenn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100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nòmal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peyi</a:t>
            </a:r>
            <a:r>
              <a:rPr lang="en-US" dirty="0" smtClean="0"/>
              <a:t> Eta-</a:t>
            </a:r>
            <a:r>
              <a:rPr lang="en-US" dirty="0" err="1" smtClean="0"/>
              <a:t>Zini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6.8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soufri</a:t>
            </a:r>
            <a:r>
              <a:rPr lang="en-US" dirty="0" smtClean="0"/>
              <a:t> de yon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</a:t>
            </a:r>
            <a:r>
              <a:rPr lang="en-US" dirty="0" err="1" smtClean="0"/>
              <a:t>rapò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nan lane 2011.  Sa </a:t>
            </a:r>
            <a:r>
              <a:rPr lang="en-US" dirty="0" err="1" smtClean="0"/>
              <a:t>reprezante</a:t>
            </a:r>
            <a:r>
              <a:rPr lang="en-US" dirty="0" smtClean="0"/>
              <a:t> </a:t>
            </a:r>
            <a:r>
              <a:rPr lang="en-US" dirty="0" err="1" smtClean="0"/>
              <a:t>preske</a:t>
            </a:r>
            <a:r>
              <a:rPr lang="en-US" dirty="0" smtClean="0"/>
              <a:t> de </a:t>
            </a:r>
            <a:r>
              <a:rPr lang="en-US" dirty="0" err="1" smtClean="0"/>
              <a:t>fwa</a:t>
            </a:r>
            <a:r>
              <a:rPr lang="en-US" dirty="0" smtClean="0"/>
              <a:t> ka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tout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sektè</a:t>
            </a:r>
            <a:r>
              <a:rPr lang="en-US" dirty="0" smtClean="0"/>
              <a:t> </a:t>
            </a:r>
            <a:r>
              <a:rPr lang="en-US" dirty="0" err="1" smtClean="0"/>
              <a:t>prive</a:t>
            </a:r>
            <a:r>
              <a:rPr lang="en-US" dirty="0" smtClean="0"/>
              <a:t> mete </a:t>
            </a:r>
            <a:r>
              <a:rPr lang="en-US" dirty="0" err="1" smtClean="0"/>
              <a:t>ansanm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35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Blesi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Nan lane 2011, </a:t>
            </a:r>
            <a:r>
              <a:rPr lang="en-US" dirty="0" err="1" smtClean="0"/>
              <a:t>lopital</a:t>
            </a:r>
            <a:r>
              <a:rPr lang="en-US" dirty="0" smtClean="0"/>
              <a:t> nan </a:t>
            </a:r>
            <a:r>
              <a:rPr lang="en-US" dirty="0" err="1" smtClean="0"/>
              <a:t>peyi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ta-</a:t>
            </a:r>
            <a:r>
              <a:rPr lang="en-US" dirty="0" err="1" smtClean="0"/>
              <a:t>Zini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58,600 ka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</a:t>
            </a:r>
            <a:r>
              <a:rPr lang="en-US" dirty="0" err="1" smtClean="0"/>
              <a:t>rapo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lakòz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ale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Si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konte</a:t>
            </a:r>
            <a:r>
              <a:rPr lang="en-US" dirty="0" smtClean="0"/>
              <a:t> </a:t>
            </a:r>
            <a:r>
              <a:rPr lang="en-US" dirty="0" err="1" smtClean="0"/>
              <a:t>kantite</a:t>
            </a:r>
            <a:r>
              <a:rPr lang="en-US" dirty="0" smtClean="0"/>
              <a:t> tan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pèdi</a:t>
            </a:r>
            <a:r>
              <a:rPr lang="en-US" dirty="0" smtClean="0"/>
              <a:t> nan ale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pwosè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li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pi </a:t>
            </a:r>
            <a:r>
              <a:rPr lang="en-US" dirty="0" err="1" smtClean="0"/>
              <a:t>danjere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nan </a:t>
            </a:r>
            <a:r>
              <a:rPr lang="en-US" dirty="0" err="1" smtClean="0"/>
              <a:t>konstriksyon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nan </a:t>
            </a:r>
            <a:r>
              <a:rPr lang="en-US" dirty="0" err="1" smtClean="0"/>
              <a:t>izin</a:t>
            </a:r>
            <a:r>
              <a:rPr lang="en-US" dirty="0" smtClean="0"/>
              <a:t>. Sa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“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pa al </a:t>
            </a:r>
            <a:r>
              <a:rPr lang="en-US" dirty="0" err="1" smtClean="0"/>
              <a:t>travay</a:t>
            </a:r>
            <a:r>
              <a:rPr lang="en-US" dirty="0" smtClean="0"/>
              <a:t>” la </a:t>
            </a:r>
            <a:r>
              <a:rPr lang="en-US" dirty="0" err="1" smtClean="0"/>
              <a:t>konte</a:t>
            </a:r>
            <a:r>
              <a:rPr lang="en-US" dirty="0" smtClean="0"/>
              <a:t> </a:t>
            </a:r>
            <a:r>
              <a:rPr lang="en-US" dirty="0" err="1" smtClean="0"/>
              <a:t>sèlman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pi </a:t>
            </a:r>
            <a:r>
              <a:rPr lang="en-US" dirty="0" err="1" smtClean="0"/>
              <a:t>grav</a:t>
            </a:r>
            <a:r>
              <a:rPr lang="en-US" dirty="0" smtClean="0"/>
              <a:t>, men li pa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delòt</a:t>
            </a:r>
            <a:r>
              <a:rPr lang="en-US" dirty="0" smtClean="0"/>
              <a:t> ka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a </a:t>
            </a:r>
            <a:r>
              <a:rPr lang="en-US" dirty="0" err="1" smtClean="0"/>
              <a:t>kontinye</a:t>
            </a:r>
            <a:r>
              <a:rPr lang="en-US" dirty="0" smtClean="0"/>
              <a:t> al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yon </a:t>
            </a:r>
            <a:r>
              <a:rPr lang="en-US" dirty="0" err="1" smtClean="0"/>
              <a:t>horè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modifye</a:t>
            </a:r>
            <a:r>
              <a:rPr lang="en-US" dirty="0" smtClean="0"/>
              <a:t>.  </a:t>
            </a:r>
            <a:r>
              <a:rPr lang="en-US" dirty="0" err="1" smtClean="0"/>
              <a:t>Pwoblèm</a:t>
            </a:r>
            <a:r>
              <a:rPr lang="en-US" dirty="0" smtClean="0"/>
              <a:t> nan pi </a:t>
            </a:r>
            <a:r>
              <a:rPr lang="en-US" dirty="0" err="1" smtClean="0"/>
              <a:t>grav</a:t>
            </a:r>
            <a:r>
              <a:rPr lang="en-US" dirty="0" smtClean="0"/>
              <a:t> </a:t>
            </a:r>
            <a:r>
              <a:rPr lang="en-US" dirty="0" err="1" smtClean="0"/>
              <a:t>toujou</a:t>
            </a:r>
            <a:r>
              <a:rPr lang="en-US" dirty="0" smtClean="0"/>
              <a:t> </a:t>
            </a:r>
            <a:r>
              <a:rPr lang="en-US" dirty="0" err="1" smtClean="0"/>
              <a:t>pase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tablo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piba</a:t>
            </a:r>
            <a:r>
              <a:rPr lang="en-US" dirty="0" smtClean="0"/>
              <a:t> </a:t>
            </a:r>
            <a:r>
              <a:rPr lang="en-US" dirty="0" err="1" smtClean="0"/>
              <a:t>montre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02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2402"/>
          </a:xfrm>
        </p:spPr>
        <p:txBody>
          <a:bodyPr/>
          <a:lstStyle/>
          <a:p>
            <a:r>
              <a:rPr lang="en-US" dirty="0" err="1" smtClean="0"/>
              <a:t>Tablo</a:t>
            </a:r>
            <a:r>
              <a:rPr lang="en-US" dirty="0" smtClean="0"/>
              <a:t> non </a:t>
            </a:r>
            <a:r>
              <a:rPr lang="en-US" dirty="0" err="1" smtClean="0"/>
              <a:t>Blesi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14300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 err="1" smtClean="0"/>
              <a:t>Lopital</a:t>
            </a:r>
            <a:r>
              <a:rPr lang="fr-FR" dirty="0" smtClean="0"/>
              <a:t>---------------------------------------157.5</a:t>
            </a:r>
          </a:p>
          <a:p>
            <a:r>
              <a:rPr lang="fr-FR" dirty="0" err="1" smtClean="0"/>
              <a:t>Konstriksyon</a:t>
            </a:r>
            <a:r>
              <a:rPr lang="fr-FR" dirty="0" smtClean="0"/>
              <a:t>-----------------------------147.4</a:t>
            </a:r>
          </a:p>
          <a:p>
            <a:r>
              <a:rPr lang="fr-FR" dirty="0" err="1" smtClean="0"/>
              <a:t>Izin</a:t>
            </a:r>
            <a:r>
              <a:rPr lang="fr-FR" dirty="0" smtClean="0"/>
              <a:t>-------------------------------118.8</a:t>
            </a:r>
          </a:p>
          <a:p>
            <a:r>
              <a:rPr lang="fr-FR" dirty="0" err="1" smtClean="0"/>
              <a:t>Endistri</a:t>
            </a:r>
            <a:r>
              <a:rPr lang="fr-FR" dirty="0" smtClean="0"/>
              <a:t> prive---------------105.2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en-US" dirty="0" smtClean="0"/>
              <a:t>(</a:t>
            </a:r>
            <a:r>
              <a:rPr lang="en-US" dirty="0" err="1" smtClean="0"/>
              <a:t>moyènn</a:t>
            </a:r>
            <a:r>
              <a:rPr lang="en-US" dirty="0" smtClean="0"/>
              <a:t> Eta-</a:t>
            </a:r>
            <a:r>
              <a:rPr lang="en-US" dirty="0" err="1" smtClean="0"/>
              <a:t>Zini</a:t>
            </a:r>
            <a:r>
              <a:rPr lang="en-US" dirty="0" smtClean="0"/>
              <a:t>)</a:t>
            </a:r>
            <a:endParaRPr lang="fr-FR" dirty="0" smtClean="0"/>
          </a:p>
          <a:p>
            <a:r>
              <a:rPr lang="fr-FR" dirty="0" err="1" smtClean="0"/>
              <a:t>Pwofesyonel</a:t>
            </a:r>
            <a:r>
              <a:rPr lang="fr-FR" dirty="0" smtClean="0"/>
              <a:t> </a:t>
            </a:r>
            <a:r>
              <a:rPr lang="fr-FR" dirty="0" err="1" smtClean="0"/>
              <a:t>ak</a:t>
            </a:r>
            <a:r>
              <a:rPr lang="fr-FR" dirty="0" smtClean="0"/>
              <a:t>------54.5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 err="1" smtClean="0"/>
              <a:t>biznis</a:t>
            </a:r>
            <a:r>
              <a:rPr lang="fr-FR" dirty="0" smtClean="0"/>
              <a:t> </a:t>
            </a:r>
            <a:r>
              <a:rPr lang="fr-FR" dirty="0" err="1" smtClean="0"/>
              <a:t>ki</a:t>
            </a:r>
            <a:r>
              <a:rPr lang="fr-FR" dirty="0" smtClean="0"/>
              <a:t> </a:t>
            </a:r>
            <a:r>
              <a:rPr lang="fr-FR" dirty="0" err="1" smtClean="0"/>
              <a:t>bay</a:t>
            </a:r>
            <a:r>
              <a:rPr lang="fr-FR" dirty="0" smtClean="0"/>
              <a:t> </a:t>
            </a:r>
            <a:r>
              <a:rPr lang="fr-FR" dirty="0" err="1" smtClean="0"/>
              <a:t>sèvis</a:t>
            </a:r>
            <a:endParaRPr lang="en-US" dirty="0"/>
          </a:p>
        </p:txBody>
      </p:sp>
      <p:pic>
        <p:nvPicPr>
          <p:cNvPr id="4" name="Picture 2" title="Bar Tablo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24399" y="3429000"/>
            <a:ext cx="4419601" cy="3240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114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Ki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Fè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Lopital</a:t>
            </a:r>
            <a:r>
              <a:rPr lang="en-US" b="1" dirty="0" smtClean="0"/>
              <a:t> se yon </a:t>
            </a:r>
            <a:r>
              <a:rPr lang="en-US" b="1" dirty="0" err="1" smtClean="0"/>
              <a:t>Kote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T</a:t>
            </a:r>
            <a:r>
              <a:rPr lang="en-US" b="1" dirty="0" err="1"/>
              <a:t>è</a:t>
            </a:r>
            <a:r>
              <a:rPr lang="en-US" b="1" dirty="0" err="1" smtClean="0"/>
              <a:t>lman</a:t>
            </a:r>
            <a:r>
              <a:rPr lang="en-US" b="1" dirty="0" smtClean="0"/>
              <a:t> </a:t>
            </a:r>
            <a:r>
              <a:rPr lang="en-US" b="1" dirty="0" err="1"/>
              <a:t>D</a:t>
            </a:r>
            <a:r>
              <a:rPr lang="en-US" b="1" dirty="0" err="1" smtClean="0"/>
              <a:t>anjere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Moun</a:t>
            </a:r>
            <a:r>
              <a:rPr lang="en-US" b="1" dirty="0" smtClean="0"/>
              <a:t> </a:t>
            </a:r>
            <a:r>
              <a:rPr lang="en-US" b="1" dirty="0" err="1" smtClean="0"/>
              <a:t>Travay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jwenn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sèlman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,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  pa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deplase</a:t>
            </a:r>
            <a:r>
              <a:rPr lang="en-US" dirty="0" smtClean="0"/>
              <a:t>. 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ris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sèlman</a:t>
            </a:r>
            <a:r>
              <a:rPr lang="en-US" dirty="0" smtClean="0"/>
              <a:t> se </a:t>
            </a:r>
            <a:r>
              <a:rPr lang="en-US" dirty="0" err="1" smtClean="0"/>
              <a:t>pwoblèm</a:t>
            </a:r>
            <a:r>
              <a:rPr lang="en-US" dirty="0" smtClean="0"/>
              <a:t> </a:t>
            </a:r>
            <a:r>
              <a:rPr lang="en-US" dirty="0" err="1" smtClean="0"/>
              <a:t>piki</a:t>
            </a:r>
            <a:r>
              <a:rPr lang="en-US" dirty="0" smtClean="0"/>
              <a:t> </a:t>
            </a:r>
            <a:r>
              <a:rPr lang="en-US" dirty="0" err="1" smtClean="0"/>
              <a:t>zegwi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vyolans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5" descr="C:\Users\Danielle\Desktop\images.jpg" title="Imaj nan leve you pasy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4191000"/>
            <a:ext cx="276744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ielle\Desktop\images1.jpg" title="Foto ki montre you needlesti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0" y="4225636"/>
            <a:ext cx="246697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ielle\Desktop\images2.jpg" title="Foto yon moun ki pwoteje tet li kont you ata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53200" y="4225636"/>
            <a:ext cx="2209800" cy="209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221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/>
              <a:t>Yon </a:t>
            </a:r>
            <a:r>
              <a:rPr lang="fr-FR" dirty="0" err="1"/>
              <a:t>fason</a:t>
            </a:r>
            <a:r>
              <a:rPr lang="fr-FR" dirty="0"/>
              <a:t> panse </a:t>
            </a:r>
            <a:r>
              <a:rPr lang="fr-FR" dirty="0" err="1"/>
              <a:t>ki</a:t>
            </a:r>
            <a:r>
              <a:rPr lang="fr-FR" dirty="0"/>
              <a:t> </a:t>
            </a:r>
            <a:r>
              <a:rPr lang="fr-FR" dirty="0" err="1"/>
              <a:t>inik</a:t>
            </a:r>
            <a:r>
              <a:rPr lang="fr-F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6053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fr-FR" dirty="0" err="1" smtClean="0"/>
              <a:t>Anplwaye</a:t>
            </a:r>
            <a:r>
              <a:rPr lang="fr-FR" dirty="0" smtClean="0"/>
              <a:t> </a:t>
            </a:r>
            <a:r>
              <a:rPr lang="fr-FR" dirty="0" err="1" smtClean="0"/>
              <a:t>lopital</a:t>
            </a:r>
            <a:r>
              <a:rPr lang="fr-FR" dirty="0" smtClean="0"/>
              <a:t> </a:t>
            </a:r>
            <a:r>
              <a:rPr lang="fr-FR" dirty="0" err="1" smtClean="0"/>
              <a:t>gen</a:t>
            </a:r>
            <a:r>
              <a:rPr lang="fr-FR" dirty="0" smtClean="0"/>
              <a:t> </a:t>
            </a:r>
            <a:r>
              <a:rPr lang="fr-FR" dirty="0" err="1" smtClean="0"/>
              <a:t>yon</a:t>
            </a:r>
            <a:r>
              <a:rPr lang="fr-FR" dirty="0" smtClean="0"/>
              <a:t> </a:t>
            </a:r>
            <a:r>
              <a:rPr lang="fr-FR" dirty="0" err="1" smtClean="0"/>
              <a:t>santiman</a:t>
            </a:r>
            <a:r>
              <a:rPr lang="fr-FR" dirty="0" smtClean="0"/>
              <a:t> </a:t>
            </a:r>
            <a:r>
              <a:rPr lang="fr-FR" dirty="0" err="1" smtClean="0"/>
              <a:t>ke</a:t>
            </a:r>
            <a:r>
              <a:rPr lang="fr-FR" dirty="0" smtClean="0"/>
              <a:t> « </a:t>
            </a:r>
            <a:r>
              <a:rPr lang="fr-FR" dirty="0" err="1" smtClean="0"/>
              <a:t>yo</a:t>
            </a:r>
            <a:r>
              <a:rPr lang="fr-FR" dirty="0" smtClean="0"/>
              <a:t> </a:t>
            </a:r>
            <a:r>
              <a:rPr lang="fr-FR" dirty="0" err="1" smtClean="0"/>
              <a:t>pa</a:t>
            </a:r>
            <a:r>
              <a:rPr lang="fr-FR" dirty="0" smtClean="0"/>
              <a:t> </a:t>
            </a:r>
            <a:r>
              <a:rPr lang="fr-FR" dirty="0" err="1" smtClean="0"/>
              <a:t>gen</a:t>
            </a:r>
            <a:r>
              <a:rPr lang="fr-FR" dirty="0" smtClean="0"/>
              <a:t> </a:t>
            </a:r>
            <a:r>
              <a:rPr lang="fr-FR" dirty="0" err="1" smtClean="0"/>
              <a:t>dwa</a:t>
            </a:r>
            <a:r>
              <a:rPr lang="fr-FR" dirty="0" smtClean="0"/>
              <a:t> </a:t>
            </a:r>
            <a:r>
              <a:rPr lang="fr-FR" dirty="0" err="1" smtClean="0"/>
              <a:t>fè</a:t>
            </a:r>
            <a:r>
              <a:rPr lang="fr-FR" dirty="0" smtClean="0"/>
              <a:t> </a:t>
            </a:r>
            <a:r>
              <a:rPr lang="fr-FR" dirty="0" err="1" smtClean="0"/>
              <a:t>malad</a:t>
            </a:r>
            <a:r>
              <a:rPr lang="fr-FR" dirty="0" smtClean="0"/>
              <a:t> la mal ».  </a:t>
            </a:r>
            <a:r>
              <a:rPr lang="fr-FR" dirty="0" err="1" smtClean="0"/>
              <a:t>Genyen</a:t>
            </a:r>
            <a:r>
              <a:rPr lang="fr-FR" dirty="0" smtClean="0"/>
              <a:t> </a:t>
            </a:r>
            <a:r>
              <a:rPr lang="fr-FR" dirty="0" err="1" smtClean="0"/>
              <a:t>ki</a:t>
            </a:r>
            <a:r>
              <a:rPr lang="fr-FR" dirty="0" smtClean="0"/>
              <a:t> </a:t>
            </a:r>
            <a:r>
              <a:rPr lang="fr-FR" dirty="0" err="1" smtClean="0"/>
              <a:t>menm</a:t>
            </a:r>
            <a:r>
              <a:rPr lang="fr-FR" dirty="0" smtClean="0"/>
              <a:t> </a:t>
            </a:r>
            <a:r>
              <a:rPr lang="fr-FR" dirty="0"/>
              <a:t>r</a:t>
            </a:r>
            <a:r>
              <a:rPr lang="fr-FR" dirty="0" smtClean="0"/>
              <a:t>ive </a:t>
            </a:r>
            <a:r>
              <a:rPr lang="fr-FR" dirty="0" err="1" smtClean="0"/>
              <a:t>mete</a:t>
            </a:r>
            <a:r>
              <a:rPr lang="fr-FR" dirty="0" smtClean="0"/>
              <a:t> </a:t>
            </a:r>
            <a:r>
              <a:rPr lang="fr-FR" dirty="0" err="1" smtClean="0"/>
              <a:t>pwòp</a:t>
            </a:r>
            <a:r>
              <a:rPr lang="fr-FR" dirty="0" smtClean="0"/>
              <a:t> </a:t>
            </a:r>
            <a:r>
              <a:rPr lang="fr-FR" dirty="0" err="1" smtClean="0"/>
              <a:t>sekirite</a:t>
            </a:r>
            <a:r>
              <a:rPr lang="fr-FR" dirty="0" smtClean="0"/>
              <a:t> </a:t>
            </a:r>
            <a:r>
              <a:rPr lang="fr-FR" dirty="0" err="1" smtClean="0"/>
              <a:t>ak</a:t>
            </a:r>
            <a:r>
              <a:rPr lang="fr-FR" dirty="0" smtClean="0"/>
              <a:t> sante </a:t>
            </a:r>
            <a:r>
              <a:rPr lang="fr-FR" dirty="0" err="1" smtClean="0"/>
              <a:t>payo</a:t>
            </a:r>
            <a:r>
              <a:rPr lang="fr-FR" dirty="0" smtClean="0"/>
              <a:t> an </a:t>
            </a:r>
            <a:r>
              <a:rPr lang="fr-FR" dirty="0" err="1" smtClean="0"/>
              <a:t>danje</a:t>
            </a:r>
            <a:r>
              <a:rPr lang="fr-FR" dirty="0" smtClean="0"/>
              <a:t> pou </a:t>
            </a:r>
            <a:r>
              <a:rPr lang="fr-FR" dirty="0" err="1" smtClean="0"/>
              <a:t>ede</a:t>
            </a:r>
            <a:r>
              <a:rPr lang="fr-FR" dirty="0" smtClean="0"/>
              <a:t> </a:t>
            </a:r>
            <a:r>
              <a:rPr lang="fr-FR" dirty="0" err="1" smtClean="0"/>
              <a:t>malad</a:t>
            </a:r>
            <a:r>
              <a:rPr lang="fr-FR" dirty="0" smtClean="0"/>
              <a:t> la.</a:t>
            </a:r>
          </a:p>
          <a:p>
            <a:endParaRPr lang="en-US" dirty="0"/>
          </a:p>
        </p:txBody>
      </p:sp>
      <p:pic>
        <p:nvPicPr>
          <p:cNvPr id="4" name="Picture 2" descr="C:\Users\Danielle\Desktop\images3.jpg" title="Imaj you travaye lopital non you prese pouse you gurn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4343400"/>
            <a:ext cx="2590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mages4.jpg" title="Foto non travaye non lopital dechaje you anbila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4336473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2017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212121"/>
                </a:solidFill>
                <a:latin typeface="Roboto"/>
              </a:rPr>
              <a:t>Evènman</a:t>
            </a:r>
            <a:r>
              <a:rPr lang="en-US" dirty="0" smtClean="0">
                <a:solidFill>
                  <a:srgbClr val="212121"/>
                </a:solidFill>
                <a:latin typeface="Roboto"/>
              </a:rPr>
              <a:t> </a:t>
            </a:r>
            <a:r>
              <a:rPr lang="en-US" dirty="0" err="1">
                <a:solidFill>
                  <a:srgbClr val="212121"/>
                </a:solidFill>
                <a:latin typeface="Roboto"/>
              </a:rPr>
              <a:t>enprevwayab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err="1" smtClean="0"/>
              <a:t>Yo</a:t>
            </a:r>
            <a:r>
              <a:rPr lang="fr-FR" dirty="0" smtClean="0"/>
              <a:t> </a:t>
            </a:r>
            <a:r>
              <a:rPr lang="fr-FR" dirty="0" err="1" smtClean="0"/>
              <a:t>pap</a:t>
            </a:r>
            <a:r>
              <a:rPr lang="fr-FR" dirty="0" smtClean="0"/>
              <a:t> </a:t>
            </a:r>
            <a:r>
              <a:rPr lang="fr-FR" dirty="0" err="1" smtClean="0"/>
              <a:t>travay</a:t>
            </a:r>
            <a:r>
              <a:rPr lang="fr-FR" dirty="0" smtClean="0"/>
              <a:t> nan </a:t>
            </a:r>
            <a:r>
              <a:rPr lang="fr-FR" dirty="0" err="1" smtClean="0"/>
              <a:t>faktori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r>
              <a:rPr lang="fr-FR" dirty="0" err="1" smtClean="0"/>
              <a:t>Anplwaye</a:t>
            </a:r>
            <a:r>
              <a:rPr lang="fr-FR" dirty="0" smtClean="0"/>
              <a:t> </a:t>
            </a:r>
            <a:r>
              <a:rPr lang="fr-FR" dirty="0" err="1" smtClean="0"/>
              <a:t>yo</a:t>
            </a:r>
            <a:r>
              <a:rPr lang="fr-FR" dirty="0" smtClean="0"/>
              <a:t> </a:t>
            </a:r>
            <a:r>
              <a:rPr lang="fr-FR" dirty="0" err="1" smtClean="0"/>
              <a:t>dwe</a:t>
            </a:r>
            <a:r>
              <a:rPr lang="fr-FR" dirty="0" smtClean="0"/>
              <a:t> </a:t>
            </a:r>
            <a:r>
              <a:rPr lang="fr-FR" dirty="0" err="1" smtClean="0"/>
              <a:t>reyaji</a:t>
            </a:r>
            <a:r>
              <a:rPr lang="fr-FR" dirty="0" smtClean="0"/>
              <a:t> a </a:t>
            </a:r>
            <a:r>
              <a:rPr lang="fr-FR" dirty="0" err="1" smtClean="0"/>
              <a:t>sitiyasyon</a:t>
            </a:r>
            <a:r>
              <a:rPr lang="fr-FR" dirty="0" smtClean="0"/>
              <a:t> </a:t>
            </a:r>
            <a:r>
              <a:rPr lang="fr-FR" dirty="0" err="1" smtClean="0"/>
              <a:t>ke</a:t>
            </a:r>
            <a:r>
              <a:rPr lang="fr-FR" dirty="0" smtClean="0"/>
              <a:t> </a:t>
            </a:r>
            <a:r>
              <a:rPr lang="fr-FR" dirty="0" err="1" smtClean="0"/>
              <a:t>yo</a:t>
            </a:r>
            <a:r>
              <a:rPr lang="fr-FR" dirty="0" smtClean="0"/>
              <a:t> pat </a:t>
            </a:r>
            <a:r>
              <a:rPr lang="fr-FR" dirty="0" err="1" smtClean="0"/>
              <a:t>prevwa</a:t>
            </a:r>
            <a:r>
              <a:rPr lang="fr-FR" dirty="0" smtClean="0"/>
              <a:t>, </a:t>
            </a:r>
            <a:r>
              <a:rPr lang="fr-FR" dirty="0" err="1" smtClean="0"/>
              <a:t>yo</a:t>
            </a:r>
            <a:r>
              <a:rPr lang="fr-FR" dirty="0" smtClean="0"/>
              <a:t> </a:t>
            </a:r>
            <a:r>
              <a:rPr lang="fr-FR" dirty="0" err="1" smtClean="0"/>
              <a:t>gen</a:t>
            </a:r>
            <a:r>
              <a:rPr lang="fr-FR" dirty="0" smtClean="0"/>
              <a:t> </a:t>
            </a:r>
            <a:r>
              <a:rPr lang="fr-FR" dirty="0" err="1" smtClean="0"/>
              <a:t>sèlman</a:t>
            </a:r>
            <a:r>
              <a:rPr lang="fr-FR" dirty="0" smtClean="0"/>
              <a:t> </a:t>
            </a:r>
            <a:r>
              <a:rPr lang="fr-FR" dirty="0" err="1" smtClean="0"/>
              <a:t>kèk</a:t>
            </a:r>
            <a:r>
              <a:rPr lang="fr-FR" dirty="0" smtClean="0"/>
              <a:t> </a:t>
            </a:r>
            <a:r>
              <a:rPr lang="fr-FR" dirty="0" err="1" smtClean="0"/>
              <a:t>segond</a:t>
            </a:r>
            <a:r>
              <a:rPr lang="fr-FR" dirty="0" smtClean="0"/>
              <a:t> pou </a:t>
            </a:r>
            <a:r>
              <a:rPr lang="fr-FR" dirty="0" err="1" smtClean="0"/>
              <a:t>yo</a:t>
            </a:r>
            <a:r>
              <a:rPr lang="fr-FR" dirty="0" smtClean="0"/>
              <a:t> </a:t>
            </a:r>
            <a:r>
              <a:rPr lang="fr-FR" dirty="0" err="1" smtClean="0"/>
              <a:t>pran</a:t>
            </a:r>
            <a:r>
              <a:rPr lang="fr-FR" dirty="0" smtClean="0"/>
              <a:t> </a:t>
            </a:r>
            <a:r>
              <a:rPr lang="fr-FR" dirty="0" err="1" smtClean="0"/>
              <a:t>desizyon</a:t>
            </a:r>
            <a:r>
              <a:rPr lang="fr-FR" dirty="0" smtClean="0"/>
              <a:t>.</a:t>
            </a:r>
            <a:endParaRPr lang="en-US" dirty="0"/>
          </a:p>
        </p:txBody>
      </p:sp>
      <p:pic>
        <p:nvPicPr>
          <p:cNvPr id="4" name="Picture 2" descr="C:\Users\Danielle\Desktop\images6.jpg" title="Umaj nan you travaye non you fakto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3810000"/>
            <a:ext cx="33528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mages7.jpg" title="Imaj nan yon travayè lopital pran swen yon pasyan ble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3519487"/>
            <a:ext cx="258127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151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Pi </a:t>
            </a:r>
            <a:r>
              <a:rPr lang="en-US" b="1" dirty="0" err="1" smtClean="0"/>
              <a:t>Gwo</a:t>
            </a:r>
            <a:r>
              <a:rPr lang="en-US" b="1" dirty="0" smtClean="0"/>
              <a:t> </a:t>
            </a:r>
            <a:r>
              <a:rPr lang="en-US" b="1" dirty="0" err="1"/>
              <a:t>A</a:t>
            </a:r>
            <a:r>
              <a:rPr lang="en-US" b="1" dirty="0" err="1" smtClean="0"/>
              <a:t>ksidan</a:t>
            </a:r>
            <a:r>
              <a:rPr lang="en-US" b="1" dirty="0" smtClean="0"/>
              <a:t> </a:t>
            </a:r>
            <a:r>
              <a:rPr lang="en-US" b="1" dirty="0" err="1" smtClean="0"/>
              <a:t>yo</a:t>
            </a:r>
            <a:r>
              <a:rPr lang="en-US" b="1" dirty="0" smtClean="0"/>
              <a:t> </a:t>
            </a:r>
            <a:r>
              <a:rPr lang="en-US" b="1" dirty="0" err="1" smtClean="0"/>
              <a:t>Fèt</a:t>
            </a:r>
            <a:r>
              <a:rPr lang="en-US" b="1" dirty="0" smtClean="0"/>
              <a:t> </a:t>
            </a:r>
            <a:r>
              <a:rPr lang="en-US" b="1" dirty="0" err="1" smtClean="0"/>
              <a:t>akòz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de </a:t>
            </a:r>
            <a:r>
              <a:rPr lang="en-US" b="1" dirty="0" err="1" smtClean="0"/>
              <a:t>Kèk</a:t>
            </a:r>
            <a:r>
              <a:rPr lang="en-US" b="1" dirty="0" smtClean="0"/>
              <a:t> </a:t>
            </a:r>
            <a:r>
              <a:rPr lang="en-US" b="1" dirty="0" err="1" smtClean="0"/>
              <a:t>Danje</a:t>
            </a:r>
            <a:r>
              <a:rPr lang="en-US" b="1" dirty="0" smtClean="0"/>
              <a:t> </a:t>
            </a:r>
            <a:r>
              <a:rPr lang="en-US" b="1" dirty="0" err="1" smtClean="0"/>
              <a:t>ke</a:t>
            </a:r>
            <a:r>
              <a:rPr lang="en-US" b="1" dirty="0" smtClean="0"/>
              <a:t> tout </a:t>
            </a:r>
            <a:r>
              <a:rPr lang="en-US" b="1" dirty="0" err="1" smtClean="0"/>
              <a:t>Moun</a:t>
            </a:r>
            <a:r>
              <a:rPr lang="en-US" b="1" dirty="0" smtClean="0"/>
              <a:t> </a:t>
            </a:r>
            <a:r>
              <a:rPr lang="en-US" b="1" dirty="0" err="1" smtClean="0"/>
              <a:t>Konnen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title="Tat tablo non dan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1" y="16764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17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</a:t>
            </a:r>
            <a:r>
              <a:rPr lang="fr-FR" b="1" dirty="0"/>
              <a:t> </a:t>
            </a:r>
            <a:r>
              <a:rPr lang="fr-FR" dirty="0"/>
              <a:t>Avètisman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2400" b="1" dirty="0" smtClean="0"/>
              <a:t>Avètisman</a:t>
            </a:r>
            <a:r>
              <a:rPr lang="fr-FR" sz="2400" dirty="0" smtClean="0"/>
              <a:t>:  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</a:t>
            </a:r>
            <a:r>
              <a:rPr lang="fr-FR" sz="2400" dirty="0" err="1" smtClean="0"/>
              <a:t>sila</a:t>
            </a:r>
            <a:r>
              <a:rPr lang="fr-FR" sz="2400" dirty="0" smtClean="0"/>
              <a:t> </a:t>
            </a:r>
            <a:r>
              <a:rPr lang="fr-FR" sz="2400" dirty="0" err="1" smtClean="0"/>
              <a:t>fèt</a:t>
            </a:r>
            <a:r>
              <a:rPr lang="fr-FR" sz="2400" dirty="0" smtClean="0"/>
              <a:t>  </a:t>
            </a:r>
            <a:r>
              <a:rPr lang="fr-FR" sz="2400" dirty="0" err="1" smtClean="0"/>
              <a:t>ak</a:t>
            </a:r>
            <a:r>
              <a:rPr lang="fr-FR" sz="2400" dirty="0" smtClean="0"/>
              <a:t> kob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soti</a:t>
            </a:r>
            <a:r>
              <a:rPr lang="fr-FR" sz="2400" dirty="0" smtClean="0"/>
              <a:t> nan fon </a:t>
            </a:r>
            <a:r>
              <a:rPr lang="fr-FR" sz="2400" dirty="0" err="1" smtClean="0"/>
              <a:t>nimewo</a:t>
            </a:r>
            <a:r>
              <a:rPr lang="fr-FR" sz="2400" dirty="0" smtClean="0"/>
              <a:t> </a:t>
            </a:r>
            <a:r>
              <a:rPr lang="fr-FR" sz="2400" b="1" dirty="0" smtClean="0"/>
              <a:t>SH-26274-SH4</a:t>
            </a:r>
            <a:r>
              <a:rPr lang="fr-FR" sz="2400" dirty="0" smtClean="0"/>
              <a:t> </a:t>
            </a:r>
            <a:r>
              <a:rPr lang="fr-FR" sz="2400" dirty="0" err="1" smtClean="0"/>
              <a:t>Administrasyon</a:t>
            </a:r>
            <a:r>
              <a:rPr lang="fr-FR" sz="2400" dirty="0" smtClean="0"/>
              <a:t> Sante </a:t>
            </a:r>
            <a:r>
              <a:rPr lang="fr-FR" sz="2400" dirty="0" err="1" smtClean="0"/>
              <a:t>Ak</a:t>
            </a:r>
            <a:r>
              <a:rPr lang="fr-FR" sz="2400" dirty="0" smtClean="0"/>
              <a:t> </a:t>
            </a:r>
            <a:r>
              <a:rPr lang="fr-FR" sz="2400" dirty="0" err="1" smtClean="0"/>
              <a:t>Sekirite</a:t>
            </a:r>
            <a:r>
              <a:rPr lang="fr-FR" sz="2400" dirty="0" smtClean="0"/>
              <a:t> nan </a:t>
            </a:r>
            <a:r>
              <a:rPr lang="fr-FR" sz="2400" dirty="0" err="1" smtClean="0"/>
              <a:t>Depatman</a:t>
            </a:r>
            <a:r>
              <a:rPr lang="fr-FR" sz="2400" dirty="0" smtClean="0"/>
              <a:t> </a:t>
            </a:r>
            <a:r>
              <a:rPr lang="fr-FR" sz="2400" dirty="0" err="1" smtClean="0"/>
              <a:t>Travay</a:t>
            </a:r>
            <a:r>
              <a:rPr lang="fr-FR" sz="2400" dirty="0" smtClean="0"/>
              <a:t>, Eta-</a:t>
            </a:r>
            <a:r>
              <a:rPr lang="fr-FR" sz="2400" dirty="0" err="1" smtClean="0"/>
              <a:t>Zini</a:t>
            </a:r>
            <a:r>
              <a:rPr lang="fr-FR" sz="2400" dirty="0" smtClean="0"/>
              <a:t>.  Li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reflete</a:t>
            </a:r>
            <a:r>
              <a:rPr lang="fr-FR" sz="2400" dirty="0" smtClean="0"/>
              <a:t> </a:t>
            </a:r>
            <a:r>
              <a:rPr lang="fr-FR" sz="2400" dirty="0" err="1" smtClean="0"/>
              <a:t>vizyon</a:t>
            </a:r>
            <a:r>
              <a:rPr lang="fr-FR" sz="2400" dirty="0" smtClean="0"/>
              <a:t> </a:t>
            </a:r>
            <a:r>
              <a:rPr lang="fr-FR" sz="2400" dirty="0" err="1" smtClean="0"/>
              <a:t>ak</a:t>
            </a:r>
            <a:r>
              <a:rPr lang="fr-FR" sz="2400" dirty="0" smtClean="0"/>
              <a:t> </a:t>
            </a:r>
            <a:r>
              <a:rPr lang="fr-FR" sz="2400" dirty="0" err="1" smtClean="0"/>
              <a:t>politik</a:t>
            </a:r>
            <a:r>
              <a:rPr lang="fr-FR" sz="2400" dirty="0" smtClean="0"/>
              <a:t> </a:t>
            </a:r>
            <a:r>
              <a:rPr lang="fr-FR" sz="2400" dirty="0" err="1" smtClean="0"/>
              <a:t>Depatman</a:t>
            </a:r>
            <a:r>
              <a:rPr lang="fr-FR" sz="2400" dirty="0" smtClean="0"/>
              <a:t> </a:t>
            </a:r>
            <a:r>
              <a:rPr lang="fr-FR" sz="2400" dirty="0" err="1" smtClean="0"/>
              <a:t>Travay</a:t>
            </a:r>
            <a:r>
              <a:rPr lang="fr-FR" sz="2400" dirty="0" smtClean="0"/>
              <a:t> </a:t>
            </a:r>
            <a:r>
              <a:rPr lang="fr-FR" sz="2400" dirty="0" err="1" smtClean="0"/>
              <a:t>peyi</a:t>
            </a:r>
            <a:r>
              <a:rPr lang="fr-FR" sz="2400" dirty="0" smtClean="0"/>
              <a:t>  Eta-</a:t>
            </a:r>
            <a:r>
              <a:rPr lang="fr-FR" sz="2400" dirty="0" err="1" smtClean="0"/>
              <a:t>Zini</a:t>
            </a:r>
            <a:r>
              <a:rPr lang="fr-FR" sz="2400" dirty="0" smtClean="0"/>
              <a:t> e non plis, le </a:t>
            </a:r>
            <a:r>
              <a:rPr lang="fr-FR" sz="2400" dirty="0" err="1" smtClean="0"/>
              <a:t>fèt</a:t>
            </a:r>
            <a:r>
              <a:rPr lang="fr-FR" sz="2400" dirty="0" smtClean="0"/>
              <a:t> </a:t>
            </a:r>
            <a:r>
              <a:rPr lang="fr-FR" sz="2400" dirty="0" err="1" smtClean="0"/>
              <a:t>ke</a:t>
            </a:r>
            <a:r>
              <a:rPr lang="fr-FR" sz="2400" dirty="0" smtClean="0"/>
              <a:t> </a:t>
            </a:r>
            <a:r>
              <a:rPr lang="fr-FR" sz="2400" dirty="0" err="1" smtClean="0"/>
              <a:t>yo</a:t>
            </a:r>
            <a:r>
              <a:rPr lang="fr-FR" sz="2400" dirty="0" smtClean="0"/>
              <a:t> site non </a:t>
            </a:r>
            <a:r>
              <a:rPr lang="fr-FR" sz="2400" dirty="0" err="1" smtClean="0"/>
              <a:t>sèten</a:t>
            </a:r>
            <a:r>
              <a:rPr lang="fr-FR" sz="2400" dirty="0" smtClean="0"/>
              <a:t> </a:t>
            </a:r>
            <a:r>
              <a:rPr lang="fr-FR" sz="2400" dirty="0" err="1" smtClean="0"/>
              <a:t>pwodwi</a:t>
            </a:r>
            <a:r>
              <a:rPr lang="fr-FR" sz="2400" dirty="0" smtClean="0"/>
              <a:t> ou </a:t>
            </a:r>
            <a:r>
              <a:rPr lang="fr-FR" sz="2400" dirty="0" err="1" smtClean="0"/>
              <a:t>byen</a:t>
            </a:r>
            <a:r>
              <a:rPr lang="fr-FR" sz="2400" dirty="0" smtClean="0"/>
              <a:t> </a:t>
            </a:r>
            <a:r>
              <a:rPr lang="fr-FR" sz="2400" dirty="0" err="1" smtClean="0"/>
              <a:t>oganizasyon</a:t>
            </a:r>
            <a:r>
              <a:rPr lang="fr-FR" sz="2400" dirty="0" smtClean="0"/>
              <a:t>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vle</a:t>
            </a:r>
            <a:r>
              <a:rPr lang="fr-FR" sz="2400" dirty="0" smtClean="0"/>
              <a:t> di </a:t>
            </a:r>
            <a:r>
              <a:rPr lang="fr-FR" sz="2400" dirty="0" err="1" smtClean="0"/>
              <a:t>ke</a:t>
            </a:r>
            <a:r>
              <a:rPr lang="fr-FR" sz="2400" dirty="0" smtClean="0"/>
              <a:t> </a:t>
            </a:r>
            <a:r>
              <a:rPr lang="fr-FR" sz="2400" dirty="0" err="1" smtClean="0"/>
              <a:t>gouvènman</a:t>
            </a:r>
            <a:r>
              <a:rPr lang="fr-FR" sz="2400" dirty="0" smtClean="0"/>
              <a:t> an </a:t>
            </a:r>
            <a:r>
              <a:rPr lang="fr-FR" sz="2400" dirty="0" err="1" smtClean="0"/>
              <a:t>rekonèt</a:t>
            </a:r>
            <a:r>
              <a:rPr lang="fr-FR" sz="2400" dirty="0" smtClean="0"/>
              <a:t> </a:t>
            </a:r>
            <a:r>
              <a:rPr lang="fr-FR" sz="2400" dirty="0" err="1" smtClean="0"/>
              <a:t>yo</a:t>
            </a:r>
            <a:r>
              <a:rPr lang="fr-FR" sz="2400" dirty="0" smtClean="0"/>
              <a:t> pou sa.  </a:t>
            </a:r>
            <a:r>
              <a:rPr lang="fr-FR" sz="2400" dirty="0" err="1" smtClean="0"/>
              <a:t>Gouvènan</a:t>
            </a:r>
            <a:r>
              <a:rPr lang="fr-FR" sz="2400" dirty="0" smtClean="0"/>
              <a:t> Eta-</a:t>
            </a:r>
            <a:r>
              <a:rPr lang="fr-FR" sz="2400" dirty="0" err="1" smtClean="0"/>
              <a:t>Zini</a:t>
            </a:r>
            <a:r>
              <a:rPr lang="fr-FR" sz="2400" dirty="0" smtClean="0"/>
              <a:t>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asime</a:t>
            </a:r>
            <a:r>
              <a:rPr lang="fr-FR" sz="2400" dirty="0" smtClean="0"/>
              <a:t> </a:t>
            </a:r>
            <a:r>
              <a:rPr lang="fr-FR" sz="2400" dirty="0" err="1" smtClean="0"/>
              <a:t>oken</a:t>
            </a:r>
            <a:r>
              <a:rPr lang="fr-FR" sz="2400" dirty="0" smtClean="0"/>
              <a:t> </a:t>
            </a:r>
            <a:r>
              <a:rPr lang="fr-FR" sz="2400" dirty="0" err="1" smtClean="0"/>
              <a:t>responsabilite</a:t>
            </a:r>
            <a:r>
              <a:rPr lang="fr-FR" sz="2400" dirty="0" smtClean="0"/>
              <a:t> </a:t>
            </a:r>
            <a:r>
              <a:rPr lang="fr-FR" sz="2400" dirty="0" err="1" smtClean="0"/>
              <a:t>legal</a:t>
            </a:r>
            <a:r>
              <a:rPr lang="fr-FR" sz="2400" dirty="0" smtClean="0"/>
              <a:t> pou </a:t>
            </a:r>
            <a:r>
              <a:rPr lang="fr-FR" sz="2400" dirty="0" err="1" smtClean="0"/>
              <a:t>verite</a:t>
            </a:r>
            <a:r>
              <a:rPr lang="fr-FR" sz="2400" dirty="0" smtClean="0"/>
              <a:t>, </a:t>
            </a:r>
            <a:r>
              <a:rPr lang="fr-FR" sz="2400" dirty="0" err="1" smtClean="0"/>
              <a:t>itilite</a:t>
            </a:r>
            <a:r>
              <a:rPr lang="fr-FR" sz="2400" dirty="0" smtClean="0"/>
              <a:t>, </a:t>
            </a:r>
            <a:r>
              <a:rPr lang="fr-FR" sz="2400" dirty="0" err="1" smtClean="0"/>
              <a:t>infòmasyon</a:t>
            </a:r>
            <a:r>
              <a:rPr lang="fr-FR" sz="2400" dirty="0" smtClean="0"/>
              <a:t>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soti</a:t>
            </a:r>
            <a:r>
              <a:rPr lang="fr-FR" sz="2400" dirty="0" smtClean="0"/>
              <a:t> nan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b="1" dirty="0" err="1" smtClean="0"/>
              <a:t>Enfomasyon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Dwa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Otè</a:t>
            </a:r>
            <a:r>
              <a:rPr lang="fr-FR" sz="2400" b="1" dirty="0" smtClean="0"/>
              <a:t>:</a:t>
            </a:r>
            <a:r>
              <a:rPr lang="fr-FR" sz="2400" dirty="0" smtClean="0"/>
              <a:t> 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 se </a:t>
            </a:r>
            <a:r>
              <a:rPr lang="fr-FR" sz="2400" dirty="0" err="1" smtClean="0"/>
              <a:t>pwopriyete</a:t>
            </a:r>
            <a:r>
              <a:rPr lang="fr-FR" sz="2400" dirty="0" smtClean="0"/>
              <a:t> Miami </a:t>
            </a:r>
            <a:r>
              <a:rPr lang="fr-FR" sz="2400" dirty="0" err="1" smtClean="0"/>
              <a:t>Dade</a:t>
            </a:r>
            <a:r>
              <a:rPr lang="fr-FR" sz="2400" dirty="0" smtClean="0"/>
              <a:t> </a:t>
            </a:r>
            <a:r>
              <a:rPr lang="fr-FR" sz="2400" dirty="0" err="1" smtClean="0"/>
              <a:t>College</a:t>
            </a:r>
            <a:r>
              <a:rPr lang="fr-FR" sz="2400" dirty="0" smtClean="0"/>
              <a:t>.  Selon </a:t>
            </a:r>
            <a:r>
              <a:rPr lang="fr-FR" sz="2400" dirty="0" err="1" smtClean="0"/>
              <a:t>règleman</a:t>
            </a:r>
            <a:r>
              <a:rPr lang="fr-FR" sz="2400" dirty="0" smtClean="0"/>
              <a:t> </a:t>
            </a:r>
            <a:r>
              <a:rPr lang="fr-FR" sz="2400" dirty="0" err="1" smtClean="0"/>
              <a:t>federal</a:t>
            </a:r>
            <a:r>
              <a:rPr lang="fr-FR" sz="2400" dirty="0" smtClean="0"/>
              <a:t>, </a:t>
            </a:r>
            <a:r>
              <a:rPr lang="fr-FR" sz="2400" b="1" dirty="0" smtClean="0"/>
              <a:t>OSHA</a:t>
            </a:r>
            <a:r>
              <a:rPr lang="fr-FR" sz="2400" dirty="0" smtClean="0"/>
              <a:t> </a:t>
            </a:r>
            <a:r>
              <a:rPr lang="fr-FR" sz="2400" dirty="0" err="1" smtClean="0"/>
              <a:t>gen</a:t>
            </a:r>
            <a:r>
              <a:rPr lang="fr-FR" sz="2400" dirty="0" smtClean="0"/>
              <a:t> </a:t>
            </a:r>
            <a:r>
              <a:rPr lang="fr-FR" sz="2400" dirty="0" err="1" smtClean="0"/>
              <a:t>dwa</a:t>
            </a:r>
            <a:r>
              <a:rPr lang="fr-FR" sz="2400" dirty="0" smtClean="0"/>
              <a:t> </a:t>
            </a:r>
            <a:r>
              <a:rPr lang="fr-FR" sz="2400" dirty="0" err="1" smtClean="0"/>
              <a:t>itilize</a:t>
            </a:r>
            <a:r>
              <a:rPr lang="fr-FR" sz="2400" dirty="0" smtClean="0"/>
              <a:t> li </a:t>
            </a:r>
            <a:r>
              <a:rPr lang="fr-FR" sz="2400" dirty="0" err="1" smtClean="0"/>
              <a:t>epi</a:t>
            </a:r>
            <a:r>
              <a:rPr lang="fr-FR" sz="2400" dirty="0" smtClean="0"/>
              <a:t> </a:t>
            </a:r>
            <a:r>
              <a:rPr lang="fr-FR" sz="2400" dirty="0" err="1" smtClean="0"/>
              <a:t>pwopaje</a:t>
            </a:r>
            <a:r>
              <a:rPr lang="fr-FR" sz="2400" dirty="0" smtClean="0"/>
              <a:t>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 pou li sa pale de sante </a:t>
            </a:r>
            <a:r>
              <a:rPr lang="fr-FR" sz="2400" dirty="0" err="1" smtClean="0"/>
              <a:t>ak</a:t>
            </a:r>
            <a:r>
              <a:rPr lang="fr-FR" sz="2400" dirty="0" smtClean="0"/>
              <a:t> </a:t>
            </a:r>
            <a:r>
              <a:rPr lang="fr-FR" sz="2400" dirty="0" err="1" smtClean="0"/>
              <a:t>sekirite</a:t>
            </a:r>
            <a:r>
              <a:rPr lang="fr-FR" sz="2400" dirty="0" smtClean="0"/>
              <a:t> </a:t>
            </a:r>
            <a:r>
              <a:rPr lang="fr-FR" sz="2400" dirty="0" err="1" smtClean="0"/>
              <a:t>kote</a:t>
            </a:r>
            <a:r>
              <a:rPr lang="fr-FR" sz="2400" dirty="0" smtClean="0"/>
              <a:t> </a:t>
            </a:r>
            <a:r>
              <a:rPr lang="fr-FR" sz="2400" dirty="0" err="1" smtClean="0"/>
              <a:t>moun</a:t>
            </a:r>
            <a:r>
              <a:rPr lang="fr-FR" sz="2400" dirty="0" smtClean="0"/>
              <a:t> </a:t>
            </a:r>
            <a:r>
              <a:rPr lang="fr-FR" sz="2400" dirty="0" err="1" smtClean="0"/>
              <a:t>ap</a:t>
            </a:r>
            <a:r>
              <a:rPr lang="fr-FR" sz="2400" dirty="0" smtClean="0"/>
              <a:t> </a:t>
            </a:r>
            <a:r>
              <a:rPr lang="fr-FR" sz="2400" dirty="0" err="1" smtClean="0"/>
              <a:t>travay</a:t>
            </a:r>
            <a:r>
              <a:rPr lang="fr-FR" sz="2400" dirty="0" smtClean="0"/>
              <a:t>.  </a:t>
            </a:r>
            <a:r>
              <a:rPr lang="fr-FR" sz="2400" b="1" dirty="0" smtClean="0"/>
              <a:t>Miami </a:t>
            </a:r>
            <a:r>
              <a:rPr lang="fr-FR" sz="2400" b="1" dirty="0" err="1" smtClean="0"/>
              <a:t>Dade</a:t>
            </a:r>
            <a:r>
              <a:rPr lang="fr-FR" sz="2400" b="1" dirty="0" smtClean="0"/>
              <a:t> </a:t>
            </a:r>
            <a:r>
              <a:rPr lang="fr-FR" sz="2400" b="1" dirty="0" err="1" smtClean="0"/>
              <a:t>College</a:t>
            </a:r>
            <a:r>
              <a:rPr lang="fr-FR" sz="2400" dirty="0" smtClean="0"/>
              <a:t> </a:t>
            </a:r>
            <a:r>
              <a:rPr lang="fr-FR" sz="2400" dirty="0" err="1" smtClean="0"/>
              <a:t>otorize</a:t>
            </a:r>
            <a:r>
              <a:rPr lang="fr-FR" sz="2400" dirty="0" smtClean="0"/>
              <a:t> </a:t>
            </a:r>
            <a:r>
              <a:rPr lang="fr-FR" sz="2400" dirty="0" err="1" smtClean="0"/>
              <a:t>anplwayè</a:t>
            </a:r>
            <a:r>
              <a:rPr lang="fr-FR" sz="2400" dirty="0" smtClean="0"/>
              <a:t> </a:t>
            </a:r>
            <a:r>
              <a:rPr lang="fr-FR" sz="2400" dirty="0" err="1" smtClean="0"/>
              <a:t>ak</a:t>
            </a:r>
            <a:r>
              <a:rPr lang="fr-FR" sz="2400" dirty="0" smtClean="0"/>
              <a:t> </a:t>
            </a:r>
            <a:r>
              <a:rPr lang="fr-FR" sz="2400" dirty="0" err="1" smtClean="0"/>
              <a:t>pwofesyonel</a:t>
            </a:r>
            <a:r>
              <a:rPr lang="fr-FR" sz="2400" dirty="0" smtClean="0"/>
              <a:t>  la sante </a:t>
            </a:r>
            <a:r>
              <a:rPr lang="fr-FR" sz="2400" dirty="0" err="1" smtClean="0"/>
              <a:t>ak</a:t>
            </a:r>
            <a:r>
              <a:rPr lang="fr-FR" sz="2400" dirty="0" smtClean="0"/>
              <a:t> </a:t>
            </a:r>
            <a:r>
              <a:rPr lang="fr-FR" sz="2400" dirty="0" err="1" smtClean="0"/>
              <a:t>sekirite</a:t>
            </a:r>
            <a:r>
              <a:rPr lang="fr-FR" sz="2400" dirty="0" smtClean="0"/>
              <a:t> nan </a:t>
            </a:r>
            <a:r>
              <a:rPr lang="fr-FR" sz="2400" dirty="0" err="1" smtClean="0"/>
              <a:t>milye</a:t>
            </a:r>
            <a:r>
              <a:rPr lang="fr-FR" sz="2400" dirty="0" smtClean="0"/>
              <a:t> </a:t>
            </a:r>
            <a:r>
              <a:rPr lang="fr-FR" sz="2400" dirty="0" err="1" smtClean="0"/>
              <a:t>travay</a:t>
            </a:r>
            <a:r>
              <a:rPr lang="fr-FR" sz="2400" dirty="0" smtClean="0"/>
              <a:t> pou </a:t>
            </a:r>
            <a:r>
              <a:rPr lang="fr-FR" sz="2400" dirty="0" err="1" smtClean="0"/>
              <a:t>yo</a:t>
            </a:r>
            <a:r>
              <a:rPr lang="fr-FR" sz="2400" dirty="0" smtClean="0"/>
              <a:t> </a:t>
            </a:r>
            <a:r>
              <a:rPr lang="fr-FR" sz="2400" dirty="0" err="1" smtClean="0"/>
              <a:t>itilize</a:t>
            </a:r>
            <a:r>
              <a:rPr lang="fr-FR" sz="2400" dirty="0" smtClean="0"/>
              <a:t>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a, </a:t>
            </a:r>
            <a:r>
              <a:rPr lang="fr-FR" sz="2400" dirty="0" err="1" smtClean="0"/>
              <a:t>distribye</a:t>
            </a:r>
            <a:r>
              <a:rPr lang="fr-FR" sz="2400" dirty="0" smtClean="0"/>
              <a:t> li a </a:t>
            </a:r>
            <a:r>
              <a:rPr lang="fr-FR" sz="2400" dirty="0" err="1" smtClean="0"/>
              <a:t>travè</a:t>
            </a:r>
            <a:r>
              <a:rPr lang="fr-FR" sz="2400" dirty="0" smtClean="0"/>
              <a:t> OSHA nan </a:t>
            </a:r>
            <a:r>
              <a:rPr lang="fr-FR" sz="2400" dirty="0" err="1" smtClean="0"/>
              <a:t>milye</a:t>
            </a:r>
            <a:r>
              <a:rPr lang="fr-FR" sz="2400" dirty="0" smtClean="0"/>
              <a:t> </a:t>
            </a:r>
            <a:r>
              <a:rPr lang="fr-FR" sz="2400" dirty="0" err="1" smtClean="0"/>
              <a:t>travay</a:t>
            </a:r>
            <a:r>
              <a:rPr lang="fr-FR" sz="2400" dirty="0" smtClean="0"/>
              <a:t> </a:t>
            </a:r>
            <a:r>
              <a:rPr lang="fr-FR" sz="2400" dirty="0" err="1" smtClean="0"/>
              <a:t>yo</a:t>
            </a:r>
            <a:r>
              <a:rPr lang="fr-FR" sz="2400" dirty="0" smtClean="0"/>
              <a:t> ou </a:t>
            </a:r>
            <a:r>
              <a:rPr lang="fr-FR" sz="2400" dirty="0" err="1" smtClean="0"/>
              <a:t>byen</a:t>
            </a:r>
            <a:r>
              <a:rPr lang="fr-FR" sz="2400" dirty="0" smtClean="0"/>
              <a:t> </a:t>
            </a:r>
            <a:r>
              <a:rPr lang="fr-FR" sz="2400" dirty="0" err="1" smtClean="0"/>
              <a:t>lè</a:t>
            </a:r>
            <a:r>
              <a:rPr lang="fr-FR" sz="2400" dirty="0" smtClean="0"/>
              <a:t> y’</a:t>
            </a:r>
            <a:r>
              <a:rPr lang="fr-FR" sz="2400" dirty="0" err="1" smtClean="0"/>
              <a:t>ap</a:t>
            </a:r>
            <a:r>
              <a:rPr lang="fr-FR" sz="2400" dirty="0" smtClean="0"/>
              <a:t> </a:t>
            </a:r>
            <a:r>
              <a:rPr lang="fr-FR" sz="2400" dirty="0" err="1" smtClean="0"/>
              <a:t>fè</a:t>
            </a:r>
            <a:r>
              <a:rPr lang="fr-FR" sz="2400" dirty="0" smtClean="0"/>
              <a:t> </a:t>
            </a:r>
            <a:r>
              <a:rPr lang="fr-FR" sz="2400" dirty="0" err="1" smtClean="0"/>
              <a:t>fòmasyon</a:t>
            </a:r>
            <a:r>
              <a:rPr lang="fr-FR" sz="2400" dirty="0" smtClean="0"/>
              <a:t> selon jan </a:t>
            </a:r>
            <a:r>
              <a:rPr lang="fr-FR" sz="2400" dirty="0" err="1" smtClean="0"/>
              <a:t>yo</a:t>
            </a:r>
            <a:r>
              <a:rPr lang="fr-FR" sz="2400" dirty="0" smtClean="0"/>
              <a:t> di pou </a:t>
            </a:r>
            <a:r>
              <a:rPr lang="fr-FR" sz="2400" dirty="0" err="1" smtClean="0"/>
              <a:t>sèvi</a:t>
            </a:r>
            <a:r>
              <a:rPr lang="fr-FR" sz="2400" dirty="0" smtClean="0"/>
              <a:t> </a:t>
            </a:r>
            <a:r>
              <a:rPr lang="fr-FR" sz="2400" dirty="0" err="1" smtClean="0"/>
              <a:t>avè’l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r>
              <a:rPr lang="fr-FR" sz="2400" dirty="0" err="1" smtClean="0"/>
              <a:t>Poutèt</a:t>
            </a:r>
            <a:r>
              <a:rPr lang="fr-FR" sz="2400" dirty="0" smtClean="0"/>
              <a:t> sa </a:t>
            </a:r>
            <a:r>
              <a:rPr lang="fr-FR" sz="2400" dirty="0" err="1" smtClean="0"/>
              <a:t>yo</a:t>
            </a:r>
            <a:r>
              <a:rPr lang="fr-FR" sz="2400" dirty="0" smtClean="0"/>
              <a:t> </a:t>
            </a:r>
            <a:r>
              <a:rPr lang="fr-FR" sz="2400" dirty="0" err="1" smtClean="0"/>
              <a:t>bay</a:t>
            </a:r>
            <a:r>
              <a:rPr lang="fr-FR" sz="2400" dirty="0" smtClean="0"/>
              <a:t> </a:t>
            </a:r>
            <a:r>
              <a:rPr lang="fr-FR" sz="2400" dirty="0" err="1" smtClean="0"/>
              <a:t>pèmisyon</a:t>
            </a:r>
            <a:r>
              <a:rPr lang="fr-FR" sz="2400" dirty="0" smtClean="0"/>
              <a:t> pou </a:t>
            </a:r>
            <a:r>
              <a:rPr lang="fr-FR" sz="2400" dirty="0" err="1" smtClean="0"/>
              <a:t>yo</a:t>
            </a:r>
            <a:r>
              <a:rPr lang="fr-FR" sz="2400" dirty="0" smtClean="0"/>
              <a:t> </a:t>
            </a:r>
            <a:r>
              <a:rPr lang="fr-FR" sz="2400" dirty="0" err="1" smtClean="0"/>
              <a:t>itilize</a:t>
            </a:r>
            <a:r>
              <a:rPr lang="fr-FR" sz="2400" dirty="0" smtClean="0"/>
              <a:t>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 </a:t>
            </a:r>
            <a:r>
              <a:rPr lang="fr-FR" sz="2400" dirty="0" err="1" smtClean="0"/>
              <a:t>sèlman</a:t>
            </a:r>
            <a:r>
              <a:rPr lang="fr-FR" sz="2400" dirty="0" smtClean="0"/>
              <a:t> pou </a:t>
            </a:r>
            <a:r>
              <a:rPr lang="fr-FR" sz="2400" dirty="0" err="1" smtClean="0"/>
              <a:t>fè</a:t>
            </a:r>
            <a:r>
              <a:rPr lang="fr-FR" sz="2400" dirty="0" smtClean="0"/>
              <a:t> </a:t>
            </a:r>
            <a:r>
              <a:rPr lang="fr-FR" sz="2400" dirty="0" err="1" smtClean="0"/>
              <a:t>fòmasyon</a:t>
            </a:r>
            <a:r>
              <a:rPr lang="fr-FR" sz="2400" dirty="0" smtClean="0"/>
              <a:t> nan bi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komèsyal</a:t>
            </a:r>
            <a:r>
              <a:rPr lang="fr-FR" sz="2400" dirty="0" smtClean="0"/>
              <a:t>. 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sa a </a:t>
            </a:r>
            <a:r>
              <a:rPr lang="fr-FR" sz="2400" dirty="0" err="1" smtClean="0"/>
              <a:t>kapab</a:t>
            </a:r>
            <a:r>
              <a:rPr lang="fr-FR" sz="2400" dirty="0" smtClean="0"/>
              <a:t> ajoute sou </a:t>
            </a:r>
            <a:r>
              <a:rPr lang="fr-FR" sz="2400" dirty="0" err="1" smtClean="0"/>
              <a:t>lòt</a:t>
            </a:r>
            <a:r>
              <a:rPr lang="fr-FR" sz="2400" dirty="0" smtClean="0"/>
              <a:t>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trete</a:t>
            </a:r>
            <a:r>
              <a:rPr lang="fr-FR" sz="2400" dirty="0" smtClean="0"/>
              <a:t> </a:t>
            </a:r>
            <a:r>
              <a:rPr lang="fr-FR" sz="2400" dirty="0" err="1" smtClean="0"/>
              <a:t>menm</a:t>
            </a:r>
            <a:r>
              <a:rPr lang="fr-FR" sz="2400" dirty="0" smtClean="0"/>
              <a:t> </a:t>
            </a:r>
            <a:r>
              <a:rPr lang="fr-FR" sz="2400" dirty="0" err="1" smtClean="0"/>
              <a:t>sijè</a:t>
            </a:r>
            <a:r>
              <a:rPr lang="fr-FR" sz="2400" dirty="0" smtClean="0"/>
              <a:t> a, a </a:t>
            </a:r>
            <a:r>
              <a:rPr lang="fr-FR" sz="2400" dirty="0" err="1" smtClean="0"/>
              <a:t>kondisyon</a:t>
            </a:r>
            <a:r>
              <a:rPr lang="fr-FR" sz="2400" dirty="0" smtClean="0"/>
              <a:t> </a:t>
            </a:r>
            <a:r>
              <a:rPr lang="fr-FR" sz="2400" dirty="0" err="1" smtClean="0"/>
              <a:t>yo</a:t>
            </a:r>
            <a:r>
              <a:rPr lang="fr-FR" sz="2400" dirty="0" smtClean="0"/>
              <a:t>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fè</a:t>
            </a:r>
            <a:r>
              <a:rPr lang="fr-FR" sz="2400" dirty="0" smtClean="0"/>
              <a:t> </a:t>
            </a:r>
            <a:r>
              <a:rPr lang="fr-FR" sz="2400" dirty="0" err="1" smtClean="0"/>
              <a:t>peye</a:t>
            </a:r>
            <a:r>
              <a:rPr lang="fr-FR" sz="2400" dirty="0" smtClean="0"/>
              <a:t> pou li.  </a:t>
            </a:r>
            <a:r>
              <a:rPr lang="fr-FR" sz="2400" dirty="0" err="1" smtClean="0"/>
              <a:t>Lòt</a:t>
            </a:r>
            <a:r>
              <a:rPr lang="fr-FR" sz="2400" dirty="0" smtClean="0"/>
              <a:t> </a:t>
            </a:r>
            <a:r>
              <a:rPr lang="fr-FR" sz="2400" dirty="0" err="1" smtClean="0"/>
              <a:t>itilizasyon</a:t>
            </a:r>
            <a:r>
              <a:rPr lang="fr-FR" sz="2400" dirty="0" smtClean="0"/>
              <a:t>, </a:t>
            </a:r>
            <a:r>
              <a:rPr lang="fr-FR" sz="2400" dirty="0" err="1" smtClean="0"/>
              <a:t>espesyalman</a:t>
            </a:r>
            <a:r>
              <a:rPr lang="fr-FR" sz="2400" dirty="0" smtClean="0"/>
              <a:t> nan bi </a:t>
            </a:r>
            <a:r>
              <a:rPr lang="fr-FR" sz="2400" dirty="0" err="1" smtClean="0"/>
              <a:t>komèsyal</a:t>
            </a:r>
            <a:r>
              <a:rPr lang="fr-FR" sz="2400" dirty="0" smtClean="0"/>
              <a:t> </a:t>
            </a:r>
            <a:r>
              <a:rPr lang="fr-FR" sz="2400" dirty="0" err="1" smtClean="0"/>
              <a:t>san</a:t>
            </a:r>
            <a:r>
              <a:rPr lang="fr-FR" sz="2400" dirty="0" smtClean="0"/>
              <a:t> </a:t>
            </a:r>
            <a:r>
              <a:rPr lang="fr-FR" sz="2400" dirty="0" err="1" smtClean="0"/>
              <a:t>otorizasyon</a:t>
            </a:r>
            <a:r>
              <a:rPr lang="fr-FR" sz="2400" dirty="0" smtClean="0"/>
              <a:t> </a:t>
            </a:r>
            <a:r>
              <a:rPr lang="fr-FR" sz="2400" dirty="0" err="1" smtClean="0"/>
              <a:t>ekri</a:t>
            </a:r>
            <a:r>
              <a:rPr lang="fr-FR" sz="2400" dirty="0" smtClean="0"/>
              <a:t> </a:t>
            </a:r>
            <a:r>
              <a:rPr lang="fr-FR" sz="2400" dirty="0" err="1" smtClean="0"/>
              <a:t>davans</a:t>
            </a:r>
            <a:r>
              <a:rPr lang="fr-FR" sz="2400" dirty="0" smtClean="0"/>
              <a:t> </a:t>
            </a:r>
            <a:r>
              <a:rPr lang="fr-FR" sz="2400" dirty="0" err="1" smtClean="0"/>
              <a:t>moun</a:t>
            </a:r>
            <a:r>
              <a:rPr lang="fr-FR" sz="2400" dirty="0" smtClean="0"/>
              <a:t>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gen</a:t>
            </a:r>
            <a:r>
              <a:rPr lang="fr-FR" sz="2400" dirty="0" smtClean="0"/>
              <a:t> </a:t>
            </a:r>
            <a:r>
              <a:rPr lang="fr-FR" sz="2400" dirty="0" err="1" smtClean="0"/>
              <a:t>dwa</a:t>
            </a:r>
            <a:r>
              <a:rPr lang="fr-FR" sz="2400" dirty="0" smtClean="0"/>
              <a:t> </a:t>
            </a:r>
            <a:r>
              <a:rPr lang="fr-FR" sz="2400" dirty="0" err="1" smtClean="0"/>
              <a:t>otè</a:t>
            </a:r>
            <a:r>
              <a:rPr lang="fr-FR" sz="2400" dirty="0" smtClean="0"/>
              <a:t> </a:t>
            </a:r>
            <a:r>
              <a:rPr lang="fr-FR" sz="2400" dirty="0" err="1" smtClean="0"/>
              <a:t>fòmèlman</a:t>
            </a:r>
            <a:r>
              <a:rPr lang="fr-FR" sz="2400" dirty="0" smtClean="0"/>
              <a:t> </a:t>
            </a:r>
            <a:r>
              <a:rPr lang="fr-FR" sz="2400" dirty="0" err="1" smtClean="0"/>
              <a:t>entèdi</a:t>
            </a:r>
            <a:r>
              <a:rPr lang="fr-FR" sz="2400" dirty="0" smtClean="0"/>
              <a:t>.  An plis </a:t>
            </a:r>
            <a:r>
              <a:rPr lang="fr-FR" sz="2400" dirty="0" err="1" smtClean="0"/>
              <a:t>yo</a:t>
            </a:r>
            <a:r>
              <a:rPr lang="fr-FR" sz="2400" dirty="0" smtClean="0"/>
              <a:t> </a:t>
            </a:r>
            <a:r>
              <a:rPr lang="fr-FR" sz="2400" dirty="0" err="1" smtClean="0"/>
              <a:t>pa</a:t>
            </a:r>
            <a:r>
              <a:rPr lang="fr-FR" sz="2400" dirty="0" smtClean="0"/>
              <a:t> </a:t>
            </a:r>
            <a:r>
              <a:rPr lang="fr-FR" sz="2400" dirty="0" err="1" smtClean="0"/>
              <a:t>gen</a:t>
            </a:r>
            <a:r>
              <a:rPr lang="fr-FR" sz="2400" dirty="0" smtClean="0"/>
              <a:t> </a:t>
            </a:r>
            <a:r>
              <a:rPr lang="fr-FR" sz="2400" dirty="0" err="1" smtClean="0"/>
              <a:t>dwa</a:t>
            </a:r>
            <a:r>
              <a:rPr lang="fr-FR" sz="2400" dirty="0" smtClean="0"/>
              <a:t> </a:t>
            </a:r>
            <a:r>
              <a:rPr lang="fr-FR" sz="2400" dirty="0" err="1" smtClean="0"/>
              <a:t>modifye</a:t>
            </a:r>
            <a:r>
              <a:rPr lang="fr-FR" sz="2400" dirty="0" smtClean="0"/>
              <a:t> </a:t>
            </a:r>
            <a:r>
              <a:rPr lang="fr-FR" sz="2400" dirty="0" err="1" smtClean="0"/>
              <a:t>dokiman</a:t>
            </a:r>
            <a:r>
              <a:rPr lang="fr-FR" sz="2400" dirty="0" smtClean="0"/>
              <a:t> an </a:t>
            </a:r>
            <a:r>
              <a:rPr lang="fr-FR" sz="2400" dirty="0" err="1" smtClean="0"/>
              <a:t>san</a:t>
            </a:r>
            <a:r>
              <a:rPr lang="fr-FR" sz="2400" dirty="0" smtClean="0"/>
              <a:t> </a:t>
            </a:r>
            <a:r>
              <a:rPr lang="fr-FR" sz="2400" dirty="0" err="1" smtClean="0"/>
              <a:t>otorizasyon</a:t>
            </a:r>
            <a:r>
              <a:rPr lang="fr-FR" sz="2400" dirty="0" smtClean="0"/>
              <a:t> </a:t>
            </a:r>
            <a:r>
              <a:rPr lang="fr-FR" sz="2400" dirty="0" err="1" smtClean="0"/>
              <a:t>ekri</a:t>
            </a:r>
            <a:r>
              <a:rPr lang="fr-FR" sz="2400" dirty="0" smtClean="0"/>
              <a:t> </a:t>
            </a:r>
            <a:r>
              <a:rPr lang="fr-FR" sz="2400" dirty="0" err="1" smtClean="0"/>
              <a:t>davans</a:t>
            </a:r>
            <a:r>
              <a:rPr lang="fr-FR" sz="2400" dirty="0" smtClean="0"/>
              <a:t> </a:t>
            </a:r>
            <a:r>
              <a:rPr lang="fr-FR" sz="2400" dirty="0" err="1" smtClean="0"/>
              <a:t>moun</a:t>
            </a:r>
            <a:r>
              <a:rPr lang="fr-FR" sz="2400" dirty="0" smtClean="0"/>
              <a:t> </a:t>
            </a:r>
            <a:r>
              <a:rPr lang="fr-FR" sz="2400" dirty="0" err="1" smtClean="0"/>
              <a:t>ki</a:t>
            </a:r>
            <a:r>
              <a:rPr lang="fr-FR" sz="2400" dirty="0" smtClean="0"/>
              <a:t> </a:t>
            </a:r>
            <a:r>
              <a:rPr lang="fr-FR" sz="2400" dirty="0" err="1" smtClean="0"/>
              <a:t>gen</a:t>
            </a:r>
            <a:r>
              <a:rPr lang="fr-FR" sz="2400" dirty="0" smtClean="0"/>
              <a:t> </a:t>
            </a:r>
            <a:r>
              <a:rPr lang="fr-FR" sz="2400" dirty="0" err="1" smtClean="0"/>
              <a:t>dwa</a:t>
            </a:r>
            <a:r>
              <a:rPr lang="fr-FR" sz="2400" dirty="0" smtClean="0"/>
              <a:t> </a:t>
            </a:r>
            <a:r>
              <a:rPr lang="fr-FR" sz="2400" dirty="0" err="1" smtClean="0"/>
              <a:t>otè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8274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PREKOSYON 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Pran</a:t>
            </a:r>
            <a:r>
              <a:rPr lang="en-US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Lè</a:t>
            </a:r>
            <a:r>
              <a:rPr lang="en-US" b="1" dirty="0" smtClean="0"/>
              <a:t>  </a:t>
            </a:r>
            <a:r>
              <a:rPr lang="en-US" b="1" dirty="0" err="1" smtClean="0"/>
              <a:t>Ou</a:t>
            </a:r>
            <a:r>
              <a:rPr lang="en-US" b="1" dirty="0" smtClean="0"/>
              <a:t> AP </a:t>
            </a:r>
            <a:r>
              <a:rPr lang="en-US" b="1" dirty="0" smtClean="0"/>
              <a:t>SWAYE </a:t>
            </a:r>
            <a:r>
              <a:rPr lang="en-US" b="1" dirty="0" smtClean="0"/>
              <a:t>YON MALAD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Anpil</a:t>
            </a:r>
            <a:r>
              <a:rPr lang="en-US" dirty="0" smtClean="0"/>
              <a:t> nan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rive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fatige</a:t>
            </a:r>
            <a:r>
              <a:rPr lang="en-US" dirty="0" smtClean="0"/>
              <a:t> nan </a:t>
            </a:r>
            <a:r>
              <a:rPr lang="en-US" dirty="0" err="1" smtClean="0"/>
              <a:t>aktivite</a:t>
            </a:r>
            <a:r>
              <a:rPr lang="en-US" dirty="0" smtClean="0"/>
              <a:t> manyel </a:t>
            </a:r>
            <a:r>
              <a:rPr lang="en-US" dirty="0" err="1" smtClean="0"/>
              <a:t>toutan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 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oblige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</a:t>
            </a:r>
            <a:r>
              <a:rPr lang="en-US" dirty="0" err="1" smtClean="0"/>
              <a:t>lou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yap </a:t>
            </a:r>
            <a:r>
              <a:rPr lang="en-US" dirty="0" err="1" smtClean="0"/>
              <a:t>transfere</a:t>
            </a:r>
            <a:r>
              <a:rPr lang="en-US" dirty="0" smtClean="0"/>
              <a:t>,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oblige </a:t>
            </a:r>
            <a:r>
              <a:rPr lang="en-US" dirty="0" err="1" smtClean="0"/>
              <a:t>travay</a:t>
            </a:r>
            <a:r>
              <a:rPr lang="en-US" dirty="0" smtClean="0"/>
              <a:t> nan de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vreman</a:t>
            </a:r>
            <a:r>
              <a:rPr lang="en-US" dirty="0" smtClean="0"/>
              <a:t> </a:t>
            </a:r>
            <a:r>
              <a:rPr lang="en-US" dirty="0" err="1" smtClean="0"/>
              <a:t>difisil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43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PREKOSYON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Pran</a:t>
            </a:r>
            <a:r>
              <a:rPr lang="en-US" b="1" dirty="0" smtClean="0"/>
              <a:t> </a:t>
            </a:r>
            <a:r>
              <a:rPr lang="en-US" b="1" dirty="0" err="1" smtClean="0"/>
              <a:t>Lè</a:t>
            </a:r>
            <a:r>
              <a:rPr lang="en-US" b="1" dirty="0" smtClean="0"/>
              <a:t>  </a:t>
            </a:r>
            <a:r>
              <a:rPr lang="en-US" b="1" dirty="0" err="1" smtClean="0"/>
              <a:t>Ou</a:t>
            </a:r>
            <a:r>
              <a:rPr lang="en-US" b="1" dirty="0" smtClean="0"/>
              <a:t> AP </a:t>
            </a:r>
            <a:br>
              <a:rPr lang="en-US" b="1" dirty="0" smtClean="0"/>
            </a:br>
            <a:r>
              <a:rPr lang="en-US" b="1" dirty="0" smtClean="0"/>
              <a:t>  SWAYE YON MALAD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Kèk</a:t>
            </a:r>
            <a:r>
              <a:rPr lang="en-US" dirty="0" smtClean="0"/>
              <a:t> </a:t>
            </a:r>
            <a:r>
              <a:rPr lang="en-US" dirty="0" err="1" smtClean="0"/>
              <a:t>ekzanp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ris</a:t>
            </a:r>
            <a:r>
              <a:rPr lang="en-US" dirty="0" smtClean="0"/>
              <a:t> se:</a:t>
            </a:r>
          </a:p>
          <a:p>
            <a:r>
              <a:rPr lang="en-US" dirty="0" err="1"/>
              <a:t>t</a:t>
            </a:r>
            <a:r>
              <a:rPr lang="en-US" dirty="0" err="1" smtClean="0"/>
              <a:t>ransfere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soti</a:t>
            </a:r>
            <a:r>
              <a:rPr lang="en-US" dirty="0" smtClean="0"/>
              <a:t> nan </a:t>
            </a:r>
            <a:r>
              <a:rPr lang="en-US" dirty="0" err="1" smtClean="0"/>
              <a:t>twalèt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mete li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endParaRPr lang="en-US" dirty="0" smtClean="0"/>
          </a:p>
          <a:p>
            <a:r>
              <a:rPr lang="en-US" dirty="0" err="1"/>
              <a:t>t</a:t>
            </a:r>
            <a:r>
              <a:rPr lang="en-US" dirty="0" err="1" smtClean="0"/>
              <a:t>ransfere</a:t>
            </a:r>
            <a:r>
              <a:rPr lang="en-US" dirty="0" smtClean="0"/>
              <a:t> li </a:t>
            </a:r>
            <a:r>
              <a:rPr lang="en-US" dirty="0" err="1" smtClean="0"/>
              <a:t>soti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li ale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endParaRPr lang="en-US" dirty="0" smtClean="0"/>
          </a:p>
          <a:p>
            <a:r>
              <a:rPr lang="en-US" dirty="0" err="1"/>
              <a:t>t</a:t>
            </a:r>
            <a:r>
              <a:rPr lang="en-US" dirty="0" err="1" smtClean="0"/>
              <a:t>ransfere</a:t>
            </a:r>
            <a:r>
              <a:rPr lang="en-US" dirty="0" smtClean="0"/>
              <a:t> li </a:t>
            </a:r>
            <a:r>
              <a:rPr lang="en-US" dirty="0" err="1" smtClean="0"/>
              <a:t>soti</a:t>
            </a:r>
            <a:r>
              <a:rPr lang="en-US" dirty="0" smtClean="0"/>
              <a:t> nan </a:t>
            </a:r>
            <a:r>
              <a:rPr lang="en-US" dirty="0" err="1" smtClean="0"/>
              <a:t>sal</a:t>
            </a:r>
            <a:r>
              <a:rPr lang="en-US" dirty="0" smtClean="0"/>
              <a:t> de ben </a:t>
            </a:r>
            <a:r>
              <a:rPr lang="en-US" dirty="0" err="1" smtClean="0"/>
              <a:t>pou</a:t>
            </a:r>
            <a:r>
              <a:rPr lang="en-US" dirty="0" smtClean="0"/>
              <a:t> li ale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endParaRPr lang="en-US" dirty="0" smtClean="0"/>
          </a:p>
          <a:p>
            <a:r>
              <a:rPr lang="en-US" dirty="0" err="1"/>
              <a:t>v</a:t>
            </a:r>
            <a:r>
              <a:rPr lang="en-US" dirty="0" err="1" smtClean="0"/>
              <a:t>ire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bò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endParaRPr lang="en-US" dirty="0" smtClean="0"/>
          </a:p>
          <a:p>
            <a:r>
              <a:rPr lang="en-US" dirty="0" err="1"/>
              <a:t>l</a:t>
            </a:r>
            <a:r>
              <a:rPr lang="en-US" dirty="0" err="1" smtClean="0"/>
              <a:t>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li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endParaRPr lang="en-US" dirty="0" smtClean="0"/>
          </a:p>
          <a:p>
            <a:r>
              <a:rPr lang="en-US" dirty="0" err="1" smtClean="0"/>
              <a:t>rale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monte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endParaRPr lang="en-US" dirty="0" smtClean="0"/>
          </a:p>
          <a:p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kouche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625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Tounen</a:t>
            </a:r>
            <a:r>
              <a:rPr lang="en-US" dirty="0" smtClean="0"/>
              <a:t> </a:t>
            </a:r>
            <a:r>
              <a:rPr lang="en-US" dirty="0" err="1" smtClean="0"/>
              <a:t>Blesi</a:t>
            </a:r>
            <a:endParaRPr lang="en-US" dirty="0"/>
          </a:p>
        </p:txBody>
      </p:sp>
      <p:pic>
        <p:nvPicPr>
          <p:cNvPr id="5" name="Picture 2" descr="C:\Users\Danielle\Desktop\images1.jpg" title="Fe mal tounen pi ba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886200"/>
            <a:ext cx="255746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title="Bankd bra ki di &quot;Risk Tonbe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Danielle\Desktop\images2.jpg" title="Lopital travaye leve you moun sou yon d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1905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Danielle\Desktop\images.jpg" title="Desen nan de moun leve yuo lot mou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38354" y="3962400"/>
            <a:ext cx="276744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415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Espay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Tansyon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do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antòs</a:t>
            </a:r>
            <a:r>
              <a:rPr lang="en-US" dirty="0" smtClean="0"/>
              <a:t> </a:t>
            </a:r>
            <a:r>
              <a:rPr lang="en-US" dirty="0" err="1" smtClean="0"/>
              <a:t>poukont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reprezante</a:t>
            </a:r>
            <a:r>
              <a:rPr lang="en-US" dirty="0" smtClean="0"/>
              <a:t> 54 </a:t>
            </a:r>
            <a:r>
              <a:rPr lang="en-US" dirty="0" err="1" smtClean="0"/>
              <a:t>pou</a:t>
            </a:r>
            <a:r>
              <a:rPr lang="en-US" dirty="0" smtClean="0"/>
              <a:t> san tout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jounen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Doulè</a:t>
            </a:r>
            <a:r>
              <a:rPr lang="en-US" dirty="0" smtClean="0"/>
              <a:t> nan do </a:t>
            </a:r>
            <a:r>
              <a:rPr lang="en-US" dirty="0" err="1" smtClean="0"/>
              <a:t>reprezante</a:t>
            </a:r>
            <a:r>
              <a:rPr lang="en-US" dirty="0" smtClean="0"/>
              <a:t> </a:t>
            </a:r>
            <a:r>
              <a:rPr lang="en-US" dirty="0" err="1" smtClean="0"/>
              <a:t>pigwo</a:t>
            </a:r>
            <a:r>
              <a:rPr lang="en-US" dirty="0" smtClean="0"/>
              <a:t> </a:t>
            </a:r>
            <a:r>
              <a:rPr lang="en-US" dirty="0" err="1" smtClean="0"/>
              <a:t>mòso</a:t>
            </a:r>
            <a:r>
              <a:rPr lang="en-US" dirty="0" smtClean="0"/>
              <a:t> nan </a:t>
            </a:r>
            <a:r>
              <a:rPr lang="en-US" dirty="0" err="1" smtClean="0"/>
              <a:t>kòb</a:t>
            </a:r>
            <a:r>
              <a:rPr lang="en-US" dirty="0" smtClean="0"/>
              <a:t> </a:t>
            </a:r>
            <a:r>
              <a:rPr lang="en-US" dirty="0" err="1" smtClean="0"/>
              <a:t>travayè</a:t>
            </a:r>
            <a:r>
              <a:rPr lang="en-US" dirty="0" smtClean="0"/>
              <a:t> </a:t>
            </a:r>
            <a:r>
              <a:rPr lang="en-US" dirty="0" err="1" smtClean="0"/>
              <a:t>resevwa</a:t>
            </a:r>
            <a:r>
              <a:rPr lang="en-US" dirty="0" smtClean="0"/>
              <a:t> </a:t>
            </a:r>
            <a:r>
              <a:rPr lang="en-US" dirty="0" err="1" smtClean="0"/>
              <a:t>kòm</a:t>
            </a:r>
            <a:r>
              <a:rPr lang="en-US" dirty="0" smtClean="0"/>
              <a:t> </a:t>
            </a:r>
            <a:r>
              <a:rPr lang="en-US" dirty="0" err="1" smtClean="0"/>
              <a:t>dedomajman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2011 </a:t>
            </a:r>
            <a:r>
              <a:rPr lang="en-US" dirty="0" err="1" smtClean="0"/>
              <a:t>lopital</a:t>
            </a:r>
            <a:r>
              <a:rPr lang="en-US" dirty="0" smtClean="0"/>
              <a:t> nan </a:t>
            </a:r>
            <a:r>
              <a:rPr lang="en-US" dirty="0" err="1" smtClean="0"/>
              <a:t>peyi</a:t>
            </a:r>
            <a:r>
              <a:rPr lang="en-US" dirty="0" smtClean="0"/>
              <a:t> Eta-</a:t>
            </a:r>
            <a:r>
              <a:rPr lang="en-US" dirty="0" err="1" smtClean="0"/>
              <a:t>Zini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16,680 ka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pèdi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sibi</a:t>
            </a:r>
            <a:r>
              <a:rPr lang="en-US" dirty="0" smtClean="0"/>
              <a:t> yon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miskilè</a:t>
            </a:r>
            <a:r>
              <a:rPr lang="en-US" dirty="0" smtClean="0"/>
              <a:t> nan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Enfimyè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ed-enfimyè</a:t>
            </a:r>
            <a:r>
              <a:rPr lang="en-US" dirty="0" smtClean="0"/>
              <a:t> gen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yon bon </a:t>
            </a:r>
            <a:r>
              <a:rPr lang="en-US" dirty="0" err="1" smtClean="0"/>
              <a:t>pati</a:t>
            </a:r>
            <a:r>
              <a:rPr lang="en-US" dirty="0" smtClean="0"/>
              <a:t> nan ka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yo</a:t>
            </a:r>
            <a:r>
              <a:rPr lang="en-US" dirty="0" smtClean="0"/>
              <a:t>.  Le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aksiden</a:t>
            </a:r>
            <a:r>
              <a:rPr lang="en-US" dirty="0" smtClean="0"/>
              <a:t> </a:t>
            </a:r>
            <a:r>
              <a:rPr lang="en-US" dirty="0" err="1" smtClean="0"/>
              <a:t>miskilè</a:t>
            </a:r>
            <a:r>
              <a:rPr lang="en-US" dirty="0" smtClean="0"/>
              <a:t> nan </a:t>
            </a:r>
            <a:r>
              <a:rPr lang="en-US" dirty="0" err="1" smtClean="0"/>
              <a:t>lopital</a:t>
            </a:r>
            <a:r>
              <a:rPr lang="en-US" dirty="0" smtClean="0"/>
              <a:t> rive yon </a:t>
            </a:r>
            <a:r>
              <a:rPr lang="en-US" dirty="0" err="1" smtClean="0"/>
              <a:t>fason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kontinye</a:t>
            </a:r>
            <a:r>
              <a:rPr lang="en-US" dirty="0" smtClean="0"/>
              <a:t> </a:t>
            </a:r>
            <a:r>
              <a:rPr lang="en-US" dirty="0" err="1" smtClean="0"/>
              <a:t>ajoute</a:t>
            </a:r>
            <a:r>
              <a:rPr lang="en-US" dirty="0" smtClean="0"/>
              <a:t> </a:t>
            </a:r>
            <a:r>
              <a:rPr lang="en-US" dirty="0" err="1" smtClean="0"/>
              <a:t>youn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, </a:t>
            </a:r>
            <a:r>
              <a:rPr lang="en-US" dirty="0" err="1" smtClean="0"/>
              <a:t>nenpòt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efò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amelyore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pote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benefis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la </a:t>
            </a:r>
            <a:r>
              <a:rPr lang="en-US" dirty="0" err="1" smtClean="0"/>
              <a:t>sante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884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yon  </a:t>
            </a:r>
            <a:r>
              <a:rPr lang="en-US" b="1" dirty="0" err="1" smtClean="0"/>
              <a:t>Antòs</a:t>
            </a:r>
            <a:r>
              <a:rPr lang="en-US" b="1" dirty="0" smtClean="0"/>
              <a:t> ye?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Antòs</a:t>
            </a:r>
            <a:r>
              <a:rPr lang="en-US" dirty="0" smtClean="0"/>
              <a:t> se yon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</a:t>
            </a:r>
            <a:r>
              <a:rPr lang="en-US" dirty="0" err="1" smtClean="0"/>
              <a:t>lè</a:t>
            </a:r>
            <a:r>
              <a:rPr lang="en-US" dirty="0" smtClean="0"/>
              <a:t> yon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dechire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tire yon </a:t>
            </a:r>
            <a:r>
              <a:rPr lang="en-US" dirty="0" err="1" smtClean="0"/>
              <a:t>ven’n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Sentòm</a:t>
            </a:r>
            <a:r>
              <a:rPr lang="en-US" dirty="0" smtClean="0"/>
              <a:t> li bay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doulè</a:t>
            </a:r>
            <a:r>
              <a:rPr lang="en-US" dirty="0" smtClean="0"/>
              <a:t>, </a:t>
            </a:r>
            <a:r>
              <a:rPr lang="en-US" dirty="0" err="1" smtClean="0"/>
              <a:t>anflamasyon</a:t>
            </a:r>
            <a:r>
              <a:rPr lang="en-US" dirty="0" smtClean="0"/>
              <a:t>,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dèfwa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pa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okenn</a:t>
            </a:r>
            <a:r>
              <a:rPr lang="en-US" dirty="0" smtClean="0"/>
              <a:t> </a:t>
            </a:r>
            <a:r>
              <a:rPr lang="en-US" dirty="0" err="1" smtClean="0"/>
              <a:t>mouvman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manb</a:t>
            </a:r>
            <a:r>
              <a:rPr lang="en-US" dirty="0" smtClean="0"/>
              <a:t> la (bra, </a:t>
            </a:r>
            <a:r>
              <a:rPr lang="en-US" dirty="0" err="1" smtClean="0"/>
              <a:t>janb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pye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Antòs</a:t>
            </a:r>
            <a:r>
              <a:rPr lang="en-US" dirty="0" smtClean="0"/>
              <a:t> la rive </a:t>
            </a:r>
            <a:r>
              <a:rPr lang="en-US" dirty="0" err="1" smtClean="0"/>
              <a:t>lè</a:t>
            </a:r>
            <a:r>
              <a:rPr lang="en-US" dirty="0" smtClean="0"/>
              <a:t> yon </a:t>
            </a:r>
            <a:r>
              <a:rPr lang="en-US" dirty="0" err="1" smtClean="0"/>
              <a:t>jwenti</a:t>
            </a:r>
            <a:r>
              <a:rPr lang="en-US" dirty="0" smtClean="0"/>
              <a:t> </a:t>
            </a:r>
            <a:r>
              <a:rPr lang="en-US" dirty="0" err="1" smtClean="0"/>
              <a:t>detire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,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cheviy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pic>
        <p:nvPicPr>
          <p:cNvPr id="4" name="Picture 4" descr="C:\Users\Danielle\Desktop\Understanding_sprains_and_Strains.jpg" title="Desen nan cheviy l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0200" y="4494127"/>
            <a:ext cx="266700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Danielle\Desktop\sprained-ankel.jpg" title="Desen nan domaj nan je py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4494127"/>
            <a:ext cx="3048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sa</a:t>
            </a:r>
            <a:r>
              <a:rPr lang="en-US" b="1" dirty="0" smtClean="0"/>
              <a:t> </a:t>
            </a:r>
            <a:r>
              <a:rPr lang="en-US" b="1" dirty="0" err="1" smtClean="0"/>
              <a:t>Doulè</a:t>
            </a:r>
            <a:r>
              <a:rPr lang="en-US" b="1" dirty="0" smtClean="0"/>
              <a:t> Do ye?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Doulè</a:t>
            </a:r>
            <a:r>
              <a:rPr lang="en-US" dirty="0" smtClean="0"/>
              <a:t> do se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dechire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tire yon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yon </a:t>
            </a:r>
            <a:r>
              <a:rPr lang="en-US" dirty="0" err="1" smtClean="0"/>
              <a:t>tandon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Sentòm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bay se yon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do,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pèdi</a:t>
            </a:r>
            <a:r>
              <a:rPr lang="en-US" dirty="0" smtClean="0"/>
              <a:t> </a:t>
            </a:r>
            <a:r>
              <a:rPr lang="en-US" dirty="0" err="1" smtClean="0"/>
              <a:t>fòs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 pa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mouvman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Sa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do </a:t>
            </a:r>
            <a:r>
              <a:rPr lang="en-US" dirty="0" err="1" smtClean="0"/>
              <a:t>kronik</a:t>
            </a:r>
            <a:r>
              <a:rPr lang="en-US" dirty="0" smtClean="0"/>
              <a:t> se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yon </a:t>
            </a:r>
            <a:r>
              <a:rPr lang="en-US" dirty="0" err="1" smtClean="0"/>
              <a:t>bann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yon </a:t>
            </a:r>
            <a:r>
              <a:rPr lang="en-US" dirty="0" err="1" smtClean="0"/>
              <a:t>apre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apre</a:t>
            </a:r>
            <a:r>
              <a:rPr lang="en-US" dirty="0" smtClean="0"/>
              <a:t> yon tan tout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mete </a:t>
            </a:r>
            <a:r>
              <a:rPr lang="en-US" dirty="0" err="1" smtClean="0"/>
              <a:t>ansanm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</a:t>
            </a:r>
            <a:r>
              <a:rPr lang="en-US" dirty="0" err="1" smtClean="0"/>
              <a:t>tounen</a:t>
            </a:r>
            <a:r>
              <a:rPr lang="en-US" dirty="0" smtClean="0"/>
              <a:t> yon </a:t>
            </a:r>
            <a:r>
              <a:rPr lang="en-US" dirty="0" err="1" smtClean="0"/>
              <a:t>tandinit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se yon </a:t>
            </a:r>
            <a:r>
              <a:rPr lang="en-US" dirty="0" err="1" smtClean="0"/>
              <a:t>tandon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anfle</a:t>
            </a:r>
            <a:r>
              <a:rPr lang="en-US" dirty="0" smtClean="0"/>
              <a:t>.</a:t>
            </a:r>
          </a:p>
        </p:txBody>
      </p:sp>
      <p:pic>
        <p:nvPicPr>
          <p:cNvPr id="4" name="Picture 2" descr="C:\Users\Danielle\Desktop\images1.jpg" title="Foto nan tounen you nonma l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6600" y="76200"/>
            <a:ext cx="18669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Espay </a:t>
            </a:r>
            <a:r>
              <a:rPr lang="en-US" dirty="0" err="1">
                <a:solidFill>
                  <a:prstClr val="black"/>
                </a:solidFill>
              </a:rPr>
              <a:t>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Tansyon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do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antòs</a:t>
            </a:r>
            <a:r>
              <a:rPr lang="en-US" dirty="0" smtClean="0"/>
              <a:t> se de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.  </a:t>
            </a:r>
            <a:r>
              <a:rPr lang="en-US" dirty="0" err="1" smtClean="0"/>
              <a:t>Zepòl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anba</a:t>
            </a:r>
            <a:r>
              <a:rPr lang="en-US" dirty="0" smtClean="0"/>
              <a:t> do se </a:t>
            </a:r>
            <a:r>
              <a:rPr lang="en-US" dirty="0" err="1" smtClean="0"/>
              <a:t>pati</a:t>
            </a:r>
            <a:r>
              <a:rPr lang="en-US" dirty="0" smtClean="0"/>
              <a:t> nan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afekte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pa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Pwoblèm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gen </a:t>
            </a:r>
            <a:r>
              <a:rPr lang="en-US" dirty="0" err="1" smtClean="0"/>
              <a:t>rapò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zafè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pi </a:t>
            </a:r>
            <a:r>
              <a:rPr lang="en-US" dirty="0" err="1" smtClean="0"/>
              <a:t>lou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de </a:t>
            </a:r>
            <a:r>
              <a:rPr lang="en-US" dirty="0" err="1" smtClean="0"/>
              <a:t>jou</a:t>
            </a:r>
            <a:r>
              <a:rPr lang="en-US" dirty="0" smtClean="0"/>
              <a:t> en 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pi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peyi</a:t>
            </a:r>
            <a:r>
              <a:rPr lang="en-US" dirty="0" smtClean="0"/>
              <a:t> Eta-</a:t>
            </a:r>
            <a:r>
              <a:rPr lang="en-US" dirty="0" err="1" smtClean="0"/>
              <a:t>Zini</a:t>
            </a:r>
            <a:r>
              <a:rPr lang="en-US" dirty="0" smtClean="0"/>
              <a:t>. 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</a:t>
            </a:r>
            <a:r>
              <a:rPr lang="en-US" dirty="0" err="1" smtClean="0"/>
              <a:t>sè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gen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</a:t>
            </a:r>
            <a:r>
              <a:rPr lang="en-US" dirty="0" err="1" smtClean="0"/>
              <a:t>vye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</a:t>
            </a:r>
            <a:r>
              <a:rPr lang="en-US" dirty="0" err="1" smtClean="0"/>
              <a:t>lejou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ka </a:t>
            </a:r>
            <a:r>
              <a:rPr lang="en-US" dirty="0" err="1" smtClean="0"/>
              <a:t>viv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/>
              <a:t>nan </a:t>
            </a:r>
            <a:r>
              <a:rPr lang="en-US" dirty="0" err="1"/>
              <a:t>Doulè</a:t>
            </a:r>
            <a:r>
              <a:rPr lang="en-US" dirty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Fatig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2819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 err="1" smtClean="0"/>
              <a:t>plis</a:t>
            </a:r>
            <a:r>
              <a:rPr lang="en-US" dirty="0" smtClean="0"/>
              <a:t>,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lasante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soufri</a:t>
            </a:r>
            <a:r>
              <a:rPr lang="en-US" dirty="0" smtClean="0"/>
              <a:t> </a:t>
            </a:r>
            <a:r>
              <a:rPr lang="en-US" dirty="0" err="1" smtClean="0"/>
              <a:t>doul</a:t>
            </a:r>
            <a:r>
              <a:rPr lang="fr-FR" dirty="0" smtClean="0"/>
              <a:t>è</a:t>
            </a:r>
            <a:r>
              <a:rPr lang="en-US" dirty="0" smtClean="0"/>
              <a:t>, </a:t>
            </a:r>
            <a:r>
              <a:rPr lang="en-US" dirty="0" err="1" smtClean="0"/>
              <a:t>fatig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vin bay </a:t>
            </a:r>
            <a:r>
              <a:rPr lang="en-US" dirty="0" err="1" smtClean="0"/>
              <a:t>mwens</a:t>
            </a:r>
            <a:r>
              <a:rPr lang="en-US" dirty="0" smtClean="0"/>
              <a:t> </a:t>
            </a:r>
            <a:r>
              <a:rPr lang="en-US" dirty="0" err="1" smtClean="0"/>
              <a:t>randman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vin pa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konsantre</a:t>
            </a:r>
            <a:r>
              <a:rPr lang="en-US" dirty="0" smtClean="0"/>
              <a:t>.  Pout</a:t>
            </a:r>
            <a:r>
              <a:rPr lang="fr-FR" dirty="0" smtClean="0"/>
              <a:t>è</a:t>
            </a:r>
            <a:r>
              <a:rPr lang="en-US" dirty="0" smtClean="0"/>
              <a:t>t </a:t>
            </a:r>
            <a:r>
              <a:rPr lang="en-US" dirty="0" err="1" smtClean="0"/>
              <a:t>sa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gen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chans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f</a:t>
            </a:r>
            <a:r>
              <a:rPr lang="fr-FR" dirty="0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epitou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ka gen </a:t>
            </a:r>
            <a:r>
              <a:rPr lang="en-US" dirty="0" err="1" smtClean="0"/>
              <a:t>konsekans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endParaRPr lang="en-US" dirty="0"/>
          </a:p>
        </p:txBody>
      </p:sp>
      <p:pic>
        <p:nvPicPr>
          <p:cNvPr id="4" name="Picture 2" descr="C:\Users\Danielle\Desktop\images5.jpg" title="Imaj nan travaye lopital y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4267200"/>
            <a:ext cx="6705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0992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Yon </a:t>
            </a:r>
            <a:r>
              <a:rPr lang="en-US" b="1" dirty="0" err="1" smtClean="0"/>
              <a:t>Milye</a:t>
            </a:r>
            <a:r>
              <a:rPr lang="en-US" b="1" dirty="0" smtClean="0"/>
              <a:t> </a:t>
            </a:r>
            <a:r>
              <a:rPr lang="en-US" b="1" dirty="0" err="1" smtClean="0"/>
              <a:t>Travay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Ofri</a:t>
            </a:r>
            <a:r>
              <a:rPr lang="en-US" b="1" dirty="0" smtClean="0"/>
              <a:t> </a:t>
            </a:r>
            <a:r>
              <a:rPr lang="en-US" b="1" dirty="0" err="1" smtClean="0"/>
              <a:t>Plis</a:t>
            </a:r>
            <a:r>
              <a:rPr lang="en-US" b="1" dirty="0" smtClean="0"/>
              <a:t> </a:t>
            </a:r>
            <a:r>
              <a:rPr lang="en-US" b="1" dirty="0" err="1" smtClean="0"/>
              <a:t>Sekirite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Vle</a:t>
            </a:r>
            <a:r>
              <a:rPr lang="en-US" b="1" dirty="0" smtClean="0"/>
              <a:t> di li an </a:t>
            </a:r>
            <a:r>
              <a:rPr lang="en-US" b="1" dirty="0" err="1" smtClean="0"/>
              <a:t>Mezi</a:t>
            </a:r>
            <a:r>
              <a:rPr lang="en-US" b="1" dirty="0" smtClean="0"/>
              <a:t> Bay pi bon </a:t>
            </a:r>
            <a:r>
              <a:rPr lang="en-US" b="1" dirty="0" err="1" smtClean="0"/>
              <a:t>Swen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fatige</a:t>
            </a:r>
            <a:r>
              <a:rPr lang="en-US" dirty="0" smtClean="0"/>
              <a:t>, </a:t>
            </a:r>
            <a:r>
              <a:rPr lang="en-US" dirty="0" err="1" smtClean="0"/>
              <a:t>blese</a:t>
            </a:r>
            <a:r>
              <a:rPr lang="en-US" dirty="0" smtClean="0"/>
              <a:t>,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strese</a:t>
            </a:r>
            <a:r>
              <a:rPr lang="en-US" dirty="0" smtClean="0"/>
              <a:t>, gen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chans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erè</a:t>
            </a:r>
            <a:r>
              <a:rPr lang="en-US" dirty="0" smtClean="0"/>
              <a:t> nan bay </a:t>
            </a:r>
            <a:r>
              <a:rPr lang="en-US" dirty="0" err="1" smtClean="0"/>
              <a:t>medikaman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lakòz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trape</a:t>
            </a:r>
            <a:r>
              <a:rPr lang="en-US" dirty="0" smtClean="0"/>
              <a:t> </a:t>
            </a:r>
            <a:r>
              <a:rPr lang="en-US" dirty="0" err="1" smtClean="0"/>
              <a:t>enfeksyon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k’ap</a:t>
            </a:r>
            <a:r>
              <a:rPr lang="en-US" dirty="0" smtClean="0"/>
              <a:t> </a:t>
            </a:r>
            <a:r>
              <a:rPr lang="en-US" dirty="0" err="1" smtClean="0"/>
              <a:t>pran</a:t>
            </a:r>
            <a:r>
              <a:rPr lang="en-US" dirty="0" smtClean="0"/>
              <a:t>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tout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fas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. Pa </a:t>
            </a:r>
            <a:r>
              <a:rPr lang="en-US" dirty="0" err="1" smtClean="0"/>
              <a:t>ekzanp</a:t>
            </a:r>
            <a:r>
              <a:rPr lang="en-US" dirty="0" smtClean="0"/>
              <a:t>,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y’ap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yon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men, gen </a:t>
            </a:r>
            <a:r>
              <a:rPr lang="en-US" dirty="0" err="1" smtClean="0"/>
              <a:t>ris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leve’l</a:t>
            </a:r>
            <a:r>
              <a:rPr lang="en-US" dirty="0" smtClean="0"/>
              <a:t> la </a:t>
            </a:r>
            <a:r>
              <a:rPr lang="en-US" dirty="0" err="1" smtClean="0"/>
              <a:t>fraktire</a:t>
            </a:r>
            <a:r>
              <a:rPr lang="en-US" dirty="0" smtClean="0"/>
              <a:t> do li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riske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, </a:t>
            </a:r>
            <a:r>
              <a:rPr lang="en-US" dirty="0" err="1" smtClean="0"/>
              <a:t>fraktire</a:t>
            </a:r>
            <a:r>
              <a:rPr lang="en-US" dirty="0" smtClean="0"/>
              <a:t>, gen san </a:t>
            </a:r>
            <a:r>
              <a:rPr lang="en-US" dirty="0" err="1" smtClean="0"/>
              <a:t>kaye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egratini</a:t>
            </a:r>
            <a:r>
              <a:rPr lang="en-US" dirty="0" smtClean="0"/>
              <a:t>.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pè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pavle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bay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ilsè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Estrateji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amelyore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tout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swen</a:t>
            </a:r>
            <a:r>
              <a:rPr lang="en-US" dirty="0" smtClean="0"/>
              <a:t> ka </a:t>
            </a:r>
            <a:r>
              <a:rPr lang="en-US" dirty="0" err="1" smtClean="0"/>
              <a:t>mache</a:t>
            </a:r>
            <a:r>
              <a:rPr lang="en-US" dirty="0" smtClean="0"/>
              <a:t> men nan men.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mete an </a:t>
            </a:r>
            <a:r>
              <a:rPr lang="en-US" dirty="0" err="1" smtClean="0"/>
              <a:t>plas</a:t>
            </a:r>
            <a:r>
              <a:rPr lang="en-US" dirty="0" smtClean="0"/>
              <a:t>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sistèm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ka </a:t>
            </a:r>
            <a:r>
              <a:rPr lang="en-US" dirty="0" err="1" smtClean="0"/>
              <a:t>kòmanse</a:t>
            </a:r>
            <a:r>
              <a:rPr lang="en-US" dirty="0" smtClean="0"/>
              <a:t> pa </a:t>
            </a:r>
            <a:r>
              <a:rPr lang="en-US" dirty="0" err="1" smtClean="0"/>
              <a:t>ti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pi </a:t>
            </a:r>
            <a:r>
              <a:rPr lang="en-US" dirty="0" err="1" smtClean="0"/>
              <a:t>piti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glise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planche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Enstitisyon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Espesyalize</a:t>
            </a:r>
            <a:r>
              <a:rPr lang="en-US" b="1" dirty="0" smtClean="0"/>
              <a:t> </a:t>
            </a:r>
            <a:r>
              <a:rPr lang="en-US" b="1" dirty="0" err="1" smtClean="0"/>
              <a:t>nan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err="1" smtClean="0"/>
              <a:t>Okipe</a:t>
            </a:r>
            <a:r>
              <a:rPr lang="en-US" b="1" dirty="0" smtClean="0"/>
              <a:t> </a:t>
            </a:r>
            <a:r>
              <a:rPr lang="en-US" b="1" dirty="0" err="1" smtClean="0"/>
              <a:t>Malad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resevwa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tan (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enfimye</a:t>
            </a:r>
            <a:r>
              <a:rPr lang="en-US" dirty="0" smtClean="0"/>
              <a:t> </a:t>
            </a:r>
            <a:r>
              <a:rPr lang="en-US" dirty="0" err="1" smtClean="0"/>
              <a:t>espesyalize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pa)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entansif</a:t>
            </a:r>
            <a:r>
              <a:rPr lang="en-US" dirty="0" smtClean="0"/>
              <a:t> (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jwenn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lopital</a:t>
            </a:r>
            <a:r>
              <a:rPr lang="en-US" dirty="0" smtClean="0"/>
              <a:t>, </a:t>
            </a:r>
            <a:r>
              <a:rPr lang="en-US" dirty="0" err="1" smtClean="0"/>
              <a:t>clinik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tout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sant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resevwa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konsiltasyon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espesyalize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al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lakay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ankò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doktè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,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radyografi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sonografi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1676400"/>
            <a:ext cx="3505200" cy="3429000"/>
          </a:xfrm>
        </p:spPr>
        <p:txBody>
          <a:bodyPr>
            <a:normAutofit/>
          </a:bodyPr>
          <a:lstStyle/>
          <a:p>
            <a:r>
              <a:rPr lang="en-US" b="1" dirty="0" smtClean="0"/>
              <a:t>KI</a:t>
            </a:r>
            <a:br>
              <a:rPr lang="en-US" b="1" dirty="0" smtClean="0"/>
            </a:br>
            <a:r>
              <a:rPr lang="en-US" b="1" dirty="0" smtClean="0"/>
              <a:t>SA</a:t>
            </a:r>
            <a:br>
              <a:rPr lang="en-US" b="1" dirty="0" smtClean="0"/>
            </a:br>
            <a:r>
              <a:rPr lang="en-US" b="1" dirty="0" smtClean="0"/>
              <a:t>OSHA</a:t>
            </a:r>
            <a:br>
              <a:rPr lang="en-US" b="1" dirty="0" smtClean="0"/>
            </a:br>
            <a:r>
              <a:rPr lang="en-US" b="1" dirty="0" smtClean="0"/>
              <a:t>YE?</a:t>
            </a:r>
            <a:endParaRPr lang="en-US" b="1" dirty="0"/>
          </a:p>
        </p:txBody>
      </p:sp>
      <p:pic>
        <p:nvPicPr>
          <p:cNvPr id="4" name="Picture 2" descr="C:\Users\Danielle\Desktop\images.jpg" title="Imah nan you pwofese ak you tablo lakr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81000" y="381000"/>
            <a:ext cx="4587389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659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Teknoloji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Manyen</a:t>
            </a:r>
            <a:r>
              <a:rPr lang="en-US" dirty="0" smtClean="0"/>
              <a:t> </a:t>
            </a:r>
            <a:r>
              <a:rPr lang="en-US" dirty="0" err="1" smtClean="0"/>
              <a:t>Pasayan</a:t>
            </a:r>
            <a:r>
              <a:rPr lang="en-US" dirty="0" smtClean="0"/>
              <a:t> 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ogmantasyon</a:t>
            </a:r>
            <a:r>
              <a:rPr lang="en-US" dirty="0" smtClean="0"/>
              <a:t> </a:t>
            </a:r>
            <a:r>
              <a:rPr lang="en-US" dirty="0" err="1" smtClean="0"/>
              <a:t>dange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nan </a:t>
            </a:r>
            <a:r>
              <a:rPr lang="en-US" dirty="0" err="1" smtClean="0"/>
              <a:t>presyon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jodi</a:t>
            </a:r>
            <a:r>
              <a:rPr lang="en-US" dirty="0" smtClean="0"/>
              <a:t> a, li </a:t>
            </a:r>
            <a:r>
              <a:rPr lang="en-US" dirty="0" err="1" smtClean="0"/>
              <a:t>klè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endistri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pwodwi</a:t>
            </a:r>
            <a:r>
              <a:rPr lang="en-US" dirty="0" smtClean="0"/>
              <a:t> </a:t>
            </a:r>
            <a:r>
              <a:rPr lang="en-US" dirty="0" err="1" smtClean="0"/>
              <a:t>materyèl</a:t>
            </a:r>
            <a:r>
              <a:rPr lang="en-US" dirty="0" smtClean="0"/>
              <a:t> </a:t>
            </a:r>
            <a:r>
              <a:rPr lang="en-US" dirty="0" err="1" smtClean="0"/>
              <a:t>lasante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konte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la </a:t>
            </a:r>
            <a:r>
              <a:rPr lang="en-US" dirty="0" err="1" smtClean="0"/>
              <a:t>syans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rann</a:t>
            </a:r>
            <a:r>
              <a:rPr lang="en-US" dirty="0" smtClean="0"/>
              <a:t> </a:t>
            </a:r>
            <a:r>
              <a:rPr lang="en-US" dirty="0" err="1" smtClean="0"/>
              <a:t>manipilasyon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mouvman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pi </a:t>
            </a:r>
            <a:r>
              <a:rPr lang="en-US" dirty="0" err="1" smtClean="0"/>
              <a:t>sekirize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pèmèt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deplase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se </a:t>
            </a:r>
            <a:r>
              <a:rPr lang="en-US" dirty="0" err="1" smtClean="0"/>
              <a:t>kle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vle</a:t>
            </a:r>
            <a:r>
              <a:rPr lang="en-US" dirty="0" smtClean="0"/>
              <a:t> </a:t>
            </a:r>
            <a:r>
              <a:rPr lang="en-US" dirty="0" err="1" smtClean="0"/>
              <a:t>kontwole</a:t>
            </a:r>
            <a:r>
              <a:rPr lang="en-US" dirty="0" smtClean="0"/>
              <a:t> </a:t>
            </a:r>
            <a:r>
              <a:rPr lang="en-US" dirty="0" err="1" smtClean="0"/>
              <a:t>ris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pèsonèl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tout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zafè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, </a:t>
            </a:r>
            <a:r>
              <a:rPr lang="en-US" dirty="0" err="1" smtClean="0"/>
              <a:t>transfere</a:t>
            </a:r>
            <a:r>
              <a:rPr lang="en-US" dirty="0" smtClean="0"/>
              <a:t>,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deplase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Sekirize</a:t>
            </a:r>
            <a:r>
              <a:rPr lang="en-US" dirty="0" smtClean="0"/>
              <a:t> </a:t>
            </a:r>
            <a:r>
              <a:rPr lang="en-US" dirty="0" err="1" smtClean="0"/>
              <a:t>mouvman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endParaRPr lang="en-US" dirty="0"/>
          </a:p>
        </p:txBody>
      </p:sp>
      <p:pic>
        <p:nvPicPr>
          <p:cNvPr id="5" name="Picture 2" descr="C:\Users\Danielle\Desktop\index1.jpg" title="Imaj ki montre you pasyan nan you lev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7000" y="2209800"/>
            <a:ext cx="22098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ielle\Desktop\index3.jpg" title="Imaj ki montre yon leve deplase yon pasyan soti nan beny lan nan kabann l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2133600"/>
            <a:ext cx="3886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Danielle\Desktop\index.jpg" title="Imaj ki montre you pasyan nan yon l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165735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/>
              <a:t> </a:t>
            </a:r>
            <a:r>
              <a:rPr lang="en-US" dirty="0" err="1" smtClean="0"/>
              <a:t>Aparèy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Itilizasyon</a:t>
            </a:r>
            <a:r>
              <a:rPr lang="en-US" dirty="0" smtClean="0"/>
              <a:t>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fasilite</a:t>
            </a:r>
            <a:r>
              <a:rPr lang="en-US" dirty="0" smtClean="0"/>
              <a:t> non </a:t>
            </a:r>
            <a:r>
              <a:rPr lang="en-US" dirty="0" err="1" smtClean="0"/>
              <a:t>sèlman</a:t>
            </a:r>
            <a:r>
              <a:rPr lang="en-US" dirty="0" smtClean="0"/>
              <a:t> </a:t>
            </a:r>
            <a:r>
              <a:rPr lang="en-US" dirty="0" err="1" smtClean="0"/>
              <a:t>pèsonèl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men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eksplike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kisa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leve’l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mande’l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koopere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edew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ogmante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fèl</a:t>
            </a:r>
            <a:r>
              <a:rPr lang="en-US" dirty="0" smtClean="0"/>
              <a:t> </a:t>
            </a:r>
            <a:r>
              <a:rPr lang="en-US" dirty="0" err="1" smtClean="0"/>
              <a:t>santi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gen </a:t>
            </a:r>
            <a:r>
              <a:rPr lang="en-US" dirty="0" err="1" smtClean="0"/>
              <a:t>diyite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Egonomis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Egonomis</a:t>
            </a:r>
            <a:r>
              <a:rPr lang="en-US" dirty="0" smtClean="0"/>
              <a:t> se </a:t>
            </a:r>
            <a:r>
              <a:rPr lang="en-US" dirty="0" err="1" smtClean="0"/>
              <a:t>syans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asire</a:t>
            </a:r>
            <a:r>
              <a:rPr lang="en-US" dirty="0" smtClean="0"/>
              <a:t> li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la ale </a:t>
            </a:r>
            <a:r>
              <a:rPr lang="en-US" dirty="0" err="1" smtClean="0"/>
              <a:t>avèk</a:t>
            </a:r>
            <a:r>
              <a:rPr lang="en-US" dirty="0" smtClean="0"/>
              <a:t> 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a.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pa </a:t>
            </a:r>
            <a:r>
              <a:rPr lang="en-US" dirty="0" err="1" smtClean="0"/>
              <a:t>reponn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fòs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la </a:t>
            </a:r>
            <a:r>
              <a:rPr lang="en-US" dirty="0" err="1" smtClean="0"/>
              <a:t>mande</a:t>
            </a:r>
            <a:r>
              <a:rPr lang="en-US" dirty="0" smtClean="0"/>
              <a:t>,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vin</a:t>
            </a:r>
            <a:r>
              <a:rPr lang="en-US" dirty="0" smtClean="0"/>
              <a:t> </a:t>
            </a:r>
            <a:r>
              <a:rPr lang="en-US" dirty="0" err="1" smtClean="0"/>
              <a:t>soufri</a:t>
            </a:r>
            <a:r>
              <a:rPr lang="en-US" dirty="0" smtClean="0"/>
              <a:t>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miskilè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eskèlèt</a:t>
            </a:r>
            <a:r>
              <a:rPr lang="en-US" dirty="0" smtClean="0"/>
              <a:t> li.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Egonomis</a:t>
            </a:r>
            <a:r>
              <a:rPr lang="en-US" dirty="0" smtClean="0"/>
              <a:t> </a:t>
            </a:r>
            <a:r>
              <a:rPr lang="en-US" dirty="0" err="1" smtClean="0"/>
              <a:t>asire’l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nan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bay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pa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fòs</a:t>
            </a:r>
            <a:r>
              <a:rPr lang="en-US" dirty="0" smtClean="0"/>
              <a:t> li.  Li bay </a:t>
            </a:r>
            <a:r>
              <a:rPr lang="en-US" dirty="0" err="1" smtClean="0"/>
              <a:t>moyen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ajiste</a:t>
            </a:r>
            <a:r>
              <a:rPr lang="en-US" dirty="0" smtClean="0"/>
              <a:t> </a:t>
            </a:r>
            <a:r>
              <a:rPr lang="en-US" dirty="0" err="1" smtClean="0"/>
              <a:t>anvironman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yon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anvan</a:t>
            </a:r>
            <a:r>
              <a:rPr lang="en-US" dirty="0" smtClean="0"/>
              <a:t> </a:t>
            </a:r>
            <a:r>
              <a:rPr lang="en-US" dirty="0" err="1" smtClean="0"/>
              <a:t>menm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rive.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lasante</a:t>
            </a:r>
            <a:r>
              <a:rPr lang="en-US" dirty="0" smtClean="0"/>
              <a:t> </a:t>
            </a:r>
            <a:r>
              <a:rPr lang="en-US" dirty="0" err="1" smtClean="0"/>
              <a:t>espesyalman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</a:t>
            </a:r>
            <a:r>
              <a:rPr lang="en-US" dirty="0" err="1" smtClean="0"/>
              <a:t>kay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granmoun</a:t>
            </a:r>
            <a:r>
              <a:rPr lang="en-US" dirty="0" smtClean="0"/>
              <a:t> se </a:t>
            </a:r>
            <a:r>
              <a:rPr lang="en-US" dirty="0" err="1" smtClean="0"/>
              <a:t>yonn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anvirònman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jwen</a:t>
            </a:r>
            <a:r>
              <a:rPr lang="en-US" dirty="0" smtClean="0"/>
              <a:t> </a:t>
            </a:r>
            <a:r>
              <a:rPr lang="en-US" dirty="0" err="1" smtClean="0"/>
              <a:t>espesyalis</a:t>
            </a:r>
            <a:r>
              <a:rPr lang="en-US" dirty="0" smtClean="0"/>
              <a:t> nan </a:t>
            </a:r>
            <a:r>
              <a:rPr lang="en-US" dirty="0" err="1" smtClean="0"/>
              <a:t>egonomis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 </a:t>
            </a:r>
            <a:r>
              <a:rPr lang="en-US" dirty="0" err="1" smtClean="0"/>
              <a:t>Manyèl</a:t>
            </a:r>
            <a:r>
              <a:rPr lang="en-US" dirty="0" smtClean="0"/>
              <a:t> </a:t>
            </a:r>
            <a:r>
              <a:rPr lang="en-US" dirty="0" err="1" smtClean="0"/>
              <a:t>Levye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209800"/>
            <a:ext cx="5638800" cy="3916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OSHA </a:t>
            </a:r>
            <a:r>
              <a:rPr lang="en-US" dirty="0" err="1" smtClean="0"/>
              <a:t>rekòmande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zafè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men an </a:t>
            </a:r>
            <a:r>
              <a:rPr lang="en-US" dirty="0" err="1" smtClean="0"/>
              <a:t>epi</a:t>
            </a:r>
            <a:r>
              <a:rPr lang="en-US" dirty="0" smtClean="0"/>
              <a:t> se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ta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jèfò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elimine</a:t>
            </a:r>
            <a:r>
              <a:rPr lang="en-US" dirty="0" smtClean="0"/>
              <a:t> li </a:t>
            </a:r>
            <a:r>
              <a:rPr lang="en-US" dirty="0" err="1" smtClean="0"/>
              <a:t>nèt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Jesyou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Yon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jere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(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</a:t>
            </a:r>
            <a:r>
              <a:rPr lang="en-US" dirty="0" err="1" smtClean="0"/>
              <a:t>ankò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prevansyon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) se yon </a:t>
            </a:r>
            <a:r>
              <a:rPr lang="en-US" dirty="0" err="1" smtClean="0"/>
              <a:t>prosesis</a:t>
            </a:r>
            <a:r>
              <a:rPr lang="en-US" dirty="0" smtClean="0"/>
              <a:t> </a:t>
            </a:r>
            <a:r>
              <a:rPr lang="en-US" dirty="0" err="1" smtClean="0"/>
              <a:t>proaktif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pèmèt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jwen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korije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ekziste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anvan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.  </a:t>
            </a:r>
            <a:r>
              <a:rPr lang="en-US" dirty="0" err="1" smtClean="0"/>
              <a:t>Prèske</a:t>
            </a:r>
            <a:r>
              <a:rPr lang="en-US" dirty="0" smtClean="0"/>
              <a:t> tout </a:t>
            </a:r>
            <a:r>
              <a:rPr lang="en-US" dirty="0" err="1" smtClean="0"/>
              <a:t>sistèm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ekziste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sis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pwen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Sekirite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Sistem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Jesyou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Sante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Bon </a:t>
            </a:r>
            <a:r>
              <a:rPr lang="en-US" dirty="0" err="1" smtClean="0"/>
              <a:t>lidè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dirije</a:t>
            </a:r>
            <a:endParaRPr lang="en-US" dirty="0" smtClean="0"/>
          </a:p>
          <a:p>
            <a:r>
              <a:rPr lang="en-US" dirty="0" err="1" smtClean="0"/>
              <a:t>Patisipasyon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endParaRPr lang="en-US" dirty="0" smtClean="0"/>
          </a:p>
          <a:p>
            <a:r>
              <a:rPr lang="en-US" dirty="0" err="1" smtClean="0"/>
              <a:t>Idantifye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evalye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endParaRPr lang="en-US" dirty="0" smtClean="0"/>
          </a:p>
          <a:p>
            <a:r>
              <a:rPr lang="en-US" dirty="0" err="1" smtClean="0"/>
              <a:t>Prevni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kontwole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endParaRPr lang="en-US" dirty="0" smtClean="0"/>
          </a:p>
          <a:p>
            <a:r>
              <a:rPr lang="en-US" dirty="0" err="1" smtClean="0"/>
              <a:t>Edike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bay </a:t>
            </a:r>
            <a:r>
              <a:rPr lang="en-US" dirty="0" err="1" smtClean="0"/>
              <a:t>fòmasyon</a:t>
            </a:r>
            <a:endParaRPr lang="en-US" dirty="0" smtClean="0"/>
          </a:p>
          <a:p>
            <a:r>
              <a:rPr lang="en-US" dirty="0" smtClean="0"/>
              <a:t>Mete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evalyasyon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amelyorasyon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pye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Bon </a:t>
            </a:r>
            <a:r>
              <a:rPr lang="en-US" b="1" dirty="0" err="1" smtClean="0"/>
              <a:t>Lidè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Dirije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Montre</a:t>
            </a:r>
            <a:r>
              <a:rPr lang="en-US" dirty="0" smtClean="0"/>
              <a:t> </a:t>
            </a:r>
            <a:r>
              <a:rPr lang="en-US" dirty="0" err="1" smtClean="0"/>
              <a:t>detèminasyon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elimine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zafè</a:t>
            </a:r>
            <a:r>
              <a:rPr lang="en-US" dirty="0" smtClean="0"/>
              <a:t> </a:t>
            </a:r>
            <a:r>
              <a:rPr lang="en-US" dirty="0" err="1" smtClean="0"/>
              <a:t>okipe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ekri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papye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range </a:t>
            </a:r>
            <a:r>
              <a:rPr lang="en-US" dirty="0" err="1" smtClean="0"/>
              <a:t>tèt</a:t>
            </a:r>
            <a:r>
              <a:rPr lang="en-US" dirty="0" smtClean="0"/>
              <a:t> </a:t>
            </a:r>
            <a:r>
              <a:rPr lang="en-US" dirty="0" err="1" smtClean="0"/>
              <a:t>chaje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Kontinye</a:t>
            </a:r>
            <a:r>
              <a:rPr lang="en-US" dirty="0" smtClean="0"/>
              <a:t> </a:t>
            </a:r>
            <a:r>
              <a:rPr lang="en-US" dirty="0" err="1" smtClean="0"/>
              <a:t>fòme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prevansyon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Tout </a:t>
            </a:r>
            <a:r>
              <a:rPr lang="en-US" dirty="0" err="1" smtClean="0"/>
              <a:t>pèsonèl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montre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Respekte</a:t>
            </a:r>
            <a:r>
              <a:rPr lang="en-US" dirty="0" smtClean="0"/>
              <a:t> </a:t>
            </a:r>
            <a:r>
              <a:rPr lang="en-US" dirty="0" err="1" smtClean="0"/>
              <a:t>prosedi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mete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detekte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bonè</a:t>
            </a:r>
            <a:r>
              <a:rPr lang="en-US" dirty="0" smtClean="0"/>
              <a:t> </a:t>
            </a:r>
            <a:r>
              <a:rPr lang="en-US" dirty="0" err="1" smtClean="0"/>
              <a:t>siy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sentòm</a:t>
            </a:r>
            <a:r>
              <a:rPr lang="en-US" dirty="0" smtClean="0"/>
              <a:t>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do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doulè</a:t>
            </a:r>
            <a:r>
              <a:rPr lang="en-US" dirty="0" smtClean="0"/>
              <a:t> </a:t>
            </a:r>
            <a:r>
              <a:rPr lang="en-US" dirty="0" err="1" smtClean="0"/>
              <a:t>miskilè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Patisipasyon</a:t>
            </a:r>
            <a:r>
              <a:rPr lang="en-US" b="1" dirty="0" smtClean="0"/>
              <a:t> </a:t>
            </a:r>
            <a:r>
              <a:rPr lang="en-US" b="1" dirty="0" err="1" smtClean="0"/>
              <a:t>Anplwaye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Kreye</a:t>
            </a:r>
            <a:r>
              <a:rPr lang="en-US" dirty="0" smtClean="0"/>
              <a:t> yon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plent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sijesyon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tout </a:t>
            </a:r>
            <a:r>
              <a:rPr lang="en-US" dirty="0" err="1" smtClean="0"/>
              <a:t>dosye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ekri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move </a:t>
            </a:r>
            <a:r>
              <a:rPr lang="en-US" dirty="0" err="1" smtClean="0"/>
              <a:t>kondisyon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Pa </a:t>
            </a:r>
            <a:r>
              <a:rPr lang="en-US" dirty="0" err="1" smtClean="0"/>
              <a:t>pèdi</a:t>
            </a:r>
            <a:r>
              <a:rPr lang="en-US" dirty="0" smtClean="0"/>
              <a:t> tan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siyale</a:t>
            </a:r>
            <a:r>
              <a:rPr lang="en-US" dirty="0" smtClean="0"/>
              <a:t> </a:t>
            </a:r>
            <a:r>
              <a:rPr lang="en-US" dirty="0" err="1" smtClean="0"/>
              <a:t>siy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sentòm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</a:t>
            </a:r>
            <a:r>
              <a:rPr lang="en-US" dirty="0" err="1" smtClean="0"/>
              <a:t>tou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Konsilte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devlope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mete an </a:t>
            </a:r>
            <a:r>
              <a:rPr lang="en-US" dirty="0" err="1" smtClean="0"/>
              <a:t>plas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  </a:t>
            </a:r>
            <a:r>
              <a:rPr lang="en-US" dirty="0" err="1" smtClean="0"/>
              <a:t>Ankouraje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patisipe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mete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a 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evalye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Mele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enspeksyon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yap </a:t>
            </a:r>
            <a:r>
              <a:rPr lang="en-US" dirty="0" err="1" smtClean="0"/>
              <a:t>mennen</a:t>
            </a:r>
            <a:r>
              <a:rPr lang="en-US" dirty="0" smtClean="0"/>
              <a:t> </a:t>
            </a:r>
            <a:r>
              <a:rPr lang="en-US" dirty="0" err="1" smtClean="0"/>
              <a:t>envestigasyon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Ankouraje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ekri</a:t>
            </a:r>
            <a:r>
              <a:rPr lang="en-US" dirty="0" smtClean="0"/>
              <a:t> </a:t>
            </a:r>
            <a:r>
              <a:rPr lang="en-US" dirty="0" err="1" smtClean="0"/>
              <a:t>rapò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keksyon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, </a:t>
            </a:r>
            <a:r>
              <a:rPr lang="en-US" dirty="0" err="1" smtClean="0"/>
              <a:t>aksidan</a:t>
            </a:r>
            <a:r>
              <a:rPr lang="en-US" dirty="0" smtClean="0"/>
              <a:t>,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tout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</a:t>
            </a:r>
            <a:r>
              <a:rPr lang="en-US" dirty="0" err="1" smtClean="0"/>
              <a:t>enpòtans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Pwoteje</a:t>
            </a:r>
            <a:r>
              <a:rPr lang="en-US" dirty="0" smtClean="0"/>
              <a:t>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patisipe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Idantifye</a:t>
            </a:r>
            <a:r>
              <a:rPr lang="en-US" b="1" dirty="0" smtClean="0"/>
              <a:t> </a:t>
            </a:r>
            <a:r>
              <a:rPr lang="en-US" b="1" dirty="0" err="1" smtClean="0"/>
              <a:t>Danje</a:t>
            </a:r>
            <a:r>
              <a:rPr lang="en-US" b="1" dirty="0" smtClean="0"/>
              <a:t> </a:t>
            </a:r>
            <a:r>
              <a:rPr lang="en-US" b="1" dirty="0" err="1" smtClean="0"/>
              <a:t>epi</a:t>
            </a:r>
            <a:r>
              <a:rPr lang="en-US" b="1" dirty="0" smtClean="0"/>
              <a:t> </a:t>
            </a:r>
            <a:r>
              <a:rPr lang="en-US" b="1" dirty="0" err="1" smtClean="0"/>
              <a:t>Evalye</a:t>
            </a:r>
            <a:r>
              <a:rPr lang="en-US" b="1" dirty="0" smtClean="0"/>
              <a:t> </a:t>
            </a:r>
            <a:r>
              <a:rPr lang="en-US" b="1" dirty="0" err="1" smtClean="0"/>
              <a:t>yo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Idantifye</a:t>
            </a:r>
            <a:r>
              <a:rPr lang="en-US" dirty="0" smtClean="0"/>
              <a:t>, </a:t>
            </a:r>
            <a:r>
              <a:rPr lang="en-US" dirty="0" err="1" smtClean="0"/>
              <a:t>evalye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dokimante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ekziste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  </a:t>
            </a:r>
            <a:r>
              <a:rPr lang="en-US" dirty="0" err="1" smtClean="0"/>
              <a:t>Pou</a:t>
            </a:r>
            <a:r>
              <a:rPr lang="en-US" dirty="0" smtClean="0"/>
              <a:t> ka rive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, </a:t>
            </a:r>
            <a:r>
              <a:rPr lang="en-US" dirty="0" err="1" smtClean="0"/>
              <a:t>mande</a:t>
            </a:r>
            <a:r>
              <a:rPr lang="en-US" dirty="0" smtClean="0"/>
              <a:t> </a:t>
            </a:r>
            <a:r>
              <a:rPr lang="en-US" dirty="0" err="1" smtClean="0"/>
              <a:t>konkou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enspekte</a:t>
            </a:r>
            <a:r>
              <a:rPr lang="en-US" dirty="0" smtClean="0"/>
              <a:t> </a:t>
            </a:r>
            <a:r>
              <a:rPr lang="en-US" dirty="0" err="1" smtClean="0"/>
              <a:t>anvirònman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rewè</a:t>
            </a:r>
            <a:r>
              <a:rPr lang="en-US" dirty="0" smtClean="0"/>
              <a:t> tout </a:t>
            </a:r>
            <a:r>
              <a:rPr lang="en-US" dirty="0" err="1" smtClean="0"/>
              <a:t>enfòmasyon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deja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Envestige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idantifye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lakòz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konnen</a:t>
            </a:r>
            <a:r>
              <a:rPr lang="en-US" dirty="0" smtClean="0"/>
              <a:t> tout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yap </a:t>
            </a:r>
            <a:r>
              <a:rPr lang="en-US" dirty="0" err="1" smtClean="0"/>
              <a:t>travay</a:t>
            </a:r>
            <a:r>
              <a:rPr lang="en-US" dirty="0" smtClean="0"/>
              <a:t> la.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Dekrè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nan </a:t>
            </a:r>
            <a:r>
              <a:rPr lang="en-US" dirty="0" err="1" smtClean="0"/>
              <a:t>Milye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soti</a:t>
            </a:r>
            <a:r>
              <a:rPr lang="en-US" dirty="0" smtClean="0"/>
              <a:t> an 1970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pase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mouri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sibi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grav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yap </a:t>
            </a:r>
            <a:r>
              <a:rPr lang="en-US" dirty="0" err="1" smtClean="0"/>
              <a:t>travay</a:t>
            </a:r>
            <a:r>
              <a:rPr lang="en-US" dirty="0" smtClean="0"/>
              <a:t>. </a:t>
            </a:r>
            <a:r>
              <a:rPr lang="en-US" dirty="0" err="1" smtClean="0"/>
              <a:t>Lwa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kreye</a:t>
            </a:r>
            <a:r>
              <a:rPr lang="en-US" dirty="0" smtClean="0"/>
              <a:t> OSH Act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etabli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ranfòse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bay </a:t>
            </a:r>
            <a:r>
              <a:rPr lang="en-US" dirty="0" err="1" smtClean="0"/>
              <a:t>pwoteksyon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  OSHA bay </a:t>
            </a:r>
            <a:r>
              <a:rPr lang="en-US" dirty="0" err="1" smtClean="0"/>
              <a:t>enfòmasyon</a:t>
            </a:r>
            <a:r>
              <a:rPr lang="en-US" dirty="0" smtClean="0"/>
              <a:t>, </a:t>
            </a:r>
            <a:r>
              <a:rPr lang="en-US" dirty="0" err="1" smtClean="0"/>
              <a:t>fòmasyon</a:t>
            </a:r>
            <a:r>
              <a:rPr lang="en-US" dirty="0" smtClean="0"/>
              <a:t>,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asistans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anplwayè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.  </a:t>
            </a:r>
            <a:r>
              <a:rPr lang="en-US" dirty="0" err="1" smtClean="0"/>
              <a:t>Avèk</a:t>
            </a:r>
            <a:r>
              <a:rPr lang="en-US" dirty="0" smtClean="0"/>
              <a:t> OSH Act, </a:t>
            </a:r>
            <a:r>
              <a:rPr lang="en-US" dirty="0" err="1" smtClean="0"/>
              <a:t>anplwayè</a:t>
            </a:r>
            <a:r>
              <a:rPr lang="en-US" dirty="0" smtClean="0"/>
              <a:t> gen </a:t>
            </a:r>
            <a:r>
              <a:rPr lang="en-US" dirty="0" err="1" smtClean="0"/>
              <a:t>responsabilite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founi</a:t>
            </a:r>
            <a:r>
              <a:rPr lang="en-US" dirty="0"/>
              <a:t> </a:t>
            </a:r>
            <a:r>
              <a:rPr lang="en-US" dirty="0" smtClean="0"/>
              <a:t>yon </a:t>
            </a:r>
            <a:r>
              <a:rPr lang="en-US" dirty="0" err="1" smtClean="0"/>
              <a:t>envirònman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sekirize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255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Analize</a:t>
            </a:r>
            <a:r>
              <a:rPr lang="en-US" b="1" dirty="0" smtClean="0"/>
              <a:t> </a:t>
            </a:r>
            <a:r>
              <a:rPr lang="en-US" b="1" dirty="0" err="1" smtClean="0"/>
              <a:t>Dosye</a:t>
            </a:r>
            <a:r>
              <a:rPr lang="en-US" b="1" dirty="0" smtClean="0"/>
              <a:t> </a:t>
            </a:r>
            <a:r>
              <a:rPr lang="en-US" b="1" dirty="0" err="1" smtClean="0"/>
              <a:t>Aksidan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analize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 ka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pi </a:t>
            </a:r>
            <a:r>
              <a:rPr lang="en-US" dirty="0" err="1" smtClean="0"/>
              <a:t>souvan</a:t>
            </a:r>
            <a:r>
              <a:rPr lang="en-US" dirty="0" smtClean="0"/>
              <a:t>, </a:t>
            </a:r>
            <a:r>
              <a:rPr lang="en-US" dirty="0" err="1" smtClean="0"/>
              <a:t>konsa</a:t>
            </a:r>
            <a:r>
              <a:rPr lang="en-US" dirty="0" smtClean="0"/>
              <a:t> yap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korije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prevni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ka rive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, men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rewè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OSHA 300 logs</a:t>
            </a:r>
          </a:p>
          <a:p>
            <a:pPr marL="0" indent="0">
              <a:buNone/>
            </a:pPr>
            <a:r>
              <a:rPr lang="en-US" dirty="0" smtClean="0"/>
              <a:t>OSHA </a:t>
            </a:r>
            <a:r>
              <a:rPr lang="en-US" dirty="0" err="1" smtClean="0"/>
              <a:t>fòm</a:t>
            </a:r>
            <a:r>
              <a:rPr lang="en-US" dirty="0" smtClean="0"/>
              <a:t> 301 </a:t>
            </a:r>
            <a:r>
              <a:rPr lang="en-US" dirty="0" err="1" smtClean="0"/>
              <a:t>epi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Rapò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Dedomajman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peye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65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Prevansyon</a:t>
            </a:r>
            <a:r>
              <a:rPr lang="en-US" b="1" dirty="0" smtClean="0"/>
              <a:t> </a:t>
            </a:r>
            <a:r>
              <a:rPr lang="en-US" b="1" dirty="0" err="1" smtClean="0"/>
              <a:t>ak</a:t>
            </a:r>
            <a:r>
              <a:rPr lang="en-US" b="1" dirty="0" smtClean="0"/>
              <a:t> </a:t>
            </a:r>
            <a:r>
              <a:rPr lang="en-US" b="1" dirty="0" err="1" smtClean="0"/>
              <a:t>Kontwòl</a:t>
            </a:r>
            <a:r>
              <a:rPr lang="en-US" b="1" dirty="0" smtClean="0"/>
              <a:t> </a:t>
            </a:r>
            <a:r>
              <a:rPr lang="en-US" b="1" dirty="0" err="1" smtClean="0"/>
              <a:t>Danje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b="1" dirty="0" smtClean="0"/>
              <a:t>SH-26274-SH4</a:t>
            </a: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49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Kontwòl</a:t>
            </a:r>
            <a:r>
              <a:rPr lang="en-US" dirty="0" smtClean="0"/>
              <a:t> </a:t>
            </a:r>
            <a:r>
              <a:rPr lang="en-US" dirty="0" err="1" smtClean="0"/>
              <a:t>administratif</a:t>
            </a:r>
            <a:r>
              <a:rPr lang="en-US" dirty="0" smtClean="0"/>
              <a:t>:  Li bay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kantite</a:t>
            </a:r>
            <a:r>
              <a:rPr lang="en-US" dirty="0" smtClean="0"/>
              <a:t> </a:t>
            </a:r>
            <a:r>
              <a:rPr lang="en-US" dirty="0" err="1" smtClean="0"/>
              <a:t>pèsonèl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nesesè</a:t>
            </a:r>
            <a:r>
              <a:rPr lang="en-US" dirty="0" smtClean="0"/>
              <a:t>, li </a:t>
            </a:r>
            <a:r>
              <a:rPr lang="en-US" dirty="0" err="1" smtClean="0"/>
              <a:t>evalye</a:t>
            </a:r>
            <a:r>
              <a:rPr lang="en-US" dirty="0" smtClean="0"/>
              <a:t>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epi</a:t>
            </a:r>
            <a:r>
              <a:rPr lang="en-US" dirty="0" smtClean="0"/>
              <a:t> li mete </a:t>
            </a:r>
            <a:r>
              <a:rPr lang="en-US" dirty="0" err="1" smtClean="0"/>
              <a:t>restriksyon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admèt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Kontwòl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:  Li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izole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retire tout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envirònman</a:t>
            </a:r>
            <a:r>
              <a:rPr lang="en-US" dirty="0" smtClean="0"/>
              <a:t>, pa </a:t>
            </a:r>
            <a:r>
              <a:rPr lang="en-US" dirty="0" err="1" smtClean="0"/>
              <a:t>ekzanp</a:t>
            </a:r>
            <a:r>
              <a:rPr lang="en-US" dirty="0" smtClean="0"/>
              <a:t> li </a:t>
            </a:r>
            <a:r>
              <a:rPr lang="en-US" dirty="0" err="1" smtClean="0"/>
              <a:t>montre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chwazi</a:t>
            </a:r>
            <a:r>
              <a:rPr lang="en-US" dirty="0" smtClean="0"/>
              <a:t>, </a:t>
            </a:r>
            <a:r>
              <a:rPr lang="en-US" dirty="0" err="1" smtClean="0"/>
              <a:t>fòme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sevi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la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5" descr="C:\Users\Danielle\Desktop\images.jpg" title="Desen nan de moun leve yuo lot mo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5890" y="5257800"/>
            <a:ext cx="2246383" cy="131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Danielle\Desktop\index.jpg" title="Imaj ki montre you pasyan nan yon l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5672" y="5252590"/>
            <a:ext cx="1683327" cy="162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4697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Jesyon</a:t>
            </a:r>
            <a:r>
              <a:rPr lang="en-US" b="1" dirty="0" smtClean="0"/>
              <a:t> </a:t>
            </a:r>
            <a:r>
              <a:rPr lang="en-US" b="1" dirty="0" err="1" smtClean="0"/>
              <a:t>Medikal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/>
              <a:t>SH-26274-14-60-F-12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san </a:t>
            </a:r>
            <a:r>
              <a:rPr lang="en-US" dirty="0" err="1" smtClean="0"/>
              <a:t>fot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idantifye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trete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vit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reprann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bayo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ti</a:t>
            </a:r>
            <a:r>
              <a:rPr lang="en-US" dirty="0" smtClean="0"/>
              <a:t> “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Lejè</a:t>
            </a:r>
            <a:r>
              <a:rPr lang="en-US" dirty="0" smtClean="0"/>
              <a:t>”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“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pagen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”.</a:t>
            </a:r>
          </a:p>
          <a:p>
            <a:pPr marL="0" indent="0">
              <a:buNone/>
            </a:pP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swiv</a:t>
            </a:r>
            <a:r>
              <a:rPr lang="en-US" dirty="0" smtClean="0"/>
              <a:t> </a:t>
            </a:r>
            <a:r>
              <a:rPr lang="en-US" dirty="0" err="1" smtClean="0"/>
              <a:t>regilyèman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viktim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an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rekòmanse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nòmal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882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/>
              <a:t>E</a:t>
            </a:r>
            <a:r>
              <a:rPr lang="en-US" b="1" dirty="0" err="1" smtClean="0"/>
              <a:t>dikasyon</a:t>
            </a:r>
            <a:r>
              <a:rPr lang="en-US" b="1" dirty="0" smtClean="0"/>
              <a:t> </a:t>
            </a:r>
            <a:r>
              <a:rPr lang="en-US" b="1" dirty="0" err="1" smtClean="0"/>
              <a:t>ak</a:t>
            </a:r>
            <a:r>
              <a:rPr lang="en-US" b="1" dirty="0" smtClean="0"/>
              <a:t> </a:t>
            </a:r>
            <a:r>
              <a:rPr lang="en-US" b="1" dirty="0" err="1" smtClean="0"/>
              <a:t>Fòmasyon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edike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bayo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nan yon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mo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konprann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asire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konnen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Ki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rapòte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,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keksyon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ka </a:t>
            </a:r>
            <a:r>
              <a:rPr lang="en-US" dirty="0" err="1" smtClean="0"/>
              <a:t>genyen</a:t>
            </a:r>
            <a:r>
              <a:rPr lang="en-US" dirty="0" smtClean="0"/>
              <a:t> nan </a:t>
            </a:r>
            <a:r>
              <a:rPr lang="en-US" dirty="0" err="1" smtClean="0"/>
              <a:t>koze</a:t>
            </a:r>
            <a:r>
              <a:rPr lang="en-US" dirty="0" smtClean="0"/>
              <a:t> </a:t>
            </a:r>
            <a:r>
              <a:rPr lang="en-US" dirty="0" err="1" smtClean="0"/>
              <a:t>lasante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Kòman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rekonèt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Ki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elimine</a:t>
            </a:r>
            <a:r>
              <a:rPr lang="en-US" dirty="0" smtClean="0"/>
              <a:t>, </a:t>
            </a:r>
            <a:r>
              <a:rPr lang="en-US" dirty="0" err="1" smtClean="0"/>
              <a:t>kontwole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Ki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antre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pwogram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nan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Ki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patisipe</a:t>
            </a:r>
            <a:r>
              <a:rPr lang="en-US" dirty="0" smtClean="0"/>
              <a:t> nan </a:t>
            </a:r>
            <a:r>
              <a:rPr lang="en-US" dirty="0" err="1" smtClean="0"/>
              <a:t>pwogram</a:t>
            </a:r>
            <a:r>
              <a:rPr lang="en-US" dirty="0" smtClean="0"/>
              <a:t> nan.</a:t>
            </a:r>
          </a:p>
          <a:p>
            <a:pPr marL="0" indent="0">
              <a:buNone/>
            </a:pPr>
            <a:r>
              <a:rPr lang="en-US" dirty="0" err="1" smtClean="0"/>
              <a:t>Detanzantan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rafrechi</a:t>
            </a:r>
            <a:r>
              <a:rPr lang="en-US" dirty="0" smtClean="0"/>
              <a:t> </a:t>
            </a:r>
            <a:r>
              <a:rPr lang="en-US" dirty="0" err="1" smtClean="0"/>
              <a:t>edikasyon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146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Fè</a:t>
            </a:r>
            <a:r>
              <a:rPr lang="en-US" b="1" dirty="0" smtClean="0"/>
              <a:t> </a:t>
            </a:r>
            <a:r>
              <a:rPr lang="en-US" b="1" dirty="0" err="1" smtClean="0"/>
              <a:t>Evalyasyon</a:t>
            </a:r>
            <a:r>
              <a:rPr lang="en-US" b="1" dirty="0" smtClean="0"/>
              <a:t> </a:t>
            </a:r>
            <a:r>
              <a:rPr lang="en-US" b="1" dirty="0" err="1" smtClean="0"/>
              <a:t>Pwogram</a:t>
            </a:r>
            <a:r>
              <a:rPr lang="en-US" b="1" dirty="0" smtClean="0"/>
              <a:t> nan </a:t>
            </a:r>
            <a:br>
              <a:rPr lang="en-US" b="1" dirty="0" smtClean="0"/>
            </a:br>
            <a:r>
              <a:rPr lang="en-US" b="1" dirty="0" err="1" smtClean="0"/>
              <a:t>epi</a:t>
            </a:r>
            <a:r>
              <a:rPr lang="en-US" b="1" dirty="0" smtClean="0"/>
              <a:t> </a:t>
            </a:r>
            <a:r>
              <a:rPr lang="en-US" b="1" dirty="0" err="1" smtClean="0"/>
              <a:t>Amelyore</a:t>
            </a:r>
            <a:r>
              <a:rPr lang="en-US" b="1" dirty="0" smtClean="0"/>
              <a:t> li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Rewè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nan </a:t>
            </a:r>
            <a:r>
              <a:rPr lang="en-US" dirty="0" err="1" smtClean="0"/>
              <a:t>detanzantan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swiv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reyèlman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kòm</a:t>
            </a:r>
            <a:r>
              <a:rPr lang="en-US" dirty="0" smtClean="0"/>
              <a:t> </a:t>
            </a:r>
            <a:r>
              <a:rPr lang="en-US" dirty="0" err="1" smtClean="0"/>
              <a:t>sadwa</a:t>
            </a:r>
            <a:r>
              <a:rPr lang="en-US" dirty="0" smtClean="0"/>
              <a:t>,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ka </a:t>
            </a:r>
            <a:r>
              <a:rPr lang="en-US" dirty="0" err="1" smtClean="0"/>
              <a:t>wè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li </a:t>
            </a:r>
            <a:r>
              <a:rPr lang="en-US" dirty="0" err="1" smtClean="0"/>
              <a:t>ede</a:t>
            </a:r>
            <a:r>
              <a:rPr lang="en-US" dirty="0" smtClean="0"/>
              <a:t> rive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vle</a:t>
            </a:r>
            <a:r>
              <a:rPr lang="en-US" dirty="0" smtClean="0"/>
              <a:t> ale.</a:t>
            </a:r>
          </a:p>
          <a:p>
            <a:pPr marL="0" indent="0">
              <a:buNone/>
            </a:pP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chanjman</a:t>
            </a:r>
            <a:r>
              <a:rPr lang="en-US" dirty="0" smtClean="0"/>
              <a:t> nan </a:t>
            </a:r>
            <a:r>
              <a:rPr lang="en-US" dirty="0" err="1" smtClean="0"/>
              <a:t>pwogram</a:t>
            </a:r>
            <a:r>
              <a:rPr lang="en-US" dirty="0" smtClean="0"/>
              <a:t> nan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nesesè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korije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bon.</a:t>
            </a:r>
          </a:p>
          <a:p>
            <a:pPr marL="0" indent="0">
              <a:buNone/>
            </a:pPr>
            <a:r>
              <a:rPr lang="en-US" dirty="0" err="1" smtClean="0"/>
              <a:t>Kontinye</a:t>
            </a:r>
            <a:r>
              <a:rPr lang="en-US" dirty="0" smtClean="0"/>
              <a:t> </a:t>
            </a:r>
            <a:r>
              <a:rPr lang="en-US" dirty="0" err="1" smtClean="0"/>
              <a:t>chèche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rann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nan pi bon </a:t>
            </a:r>
            <a:r>
              <a:rPr lang="en-US" dirty="0" err="1" smtClean="0"/>
              <a:t>toujou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207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Enstriksyon</a:t>
            </a:r>
            <a:r>
              <a:rPr lang="en-US" b="1" dirty="0" smtClean="0"/>
              <a:t> </a:t>
            </a:r>
            <a:r>
              <a:rPr lang="en-US" b="1" dirty="0" err="1" smtClean="0"/>
              <a:t>sou</a:t>
            </a:r>
            <a:r>
              <a:rPr lang="en-US" b="1" dirty="0" smtClean="0"/>
              <a:t> </a:t>
            </a:r>
            <a:r>
              <a:rPr lang="en-US" b="1" dirty="0" err="1" smtClean="0"/>
              <a:t>Fason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yo</a:t>
            </a:r>
            <a:r>
              <a:rPr lang="en-US" b="1" dirty="0" smtClean="0"/>
              <a:t>  </a:t>
            </a:r>
            <a:r>
              <a:rPr lang="en-US" b="1" dirty="0" err="1" smtClean="0"/>
              <a:t>Leve</a:t>
            </a:r>
            <a:r>
              <a:rPr lang="en-US" b="1" dirty="0" smtClean="0"/>
              <a:t> </a:t>
            </a:r>
            <a:r>
              <a:rPr lang="en-US" b="1" dirty="0" err="1" smtClean="0"/>
              <a:t>Malad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Pa </a:t>
            </a:r>
            <a:r>
              <a:rPr lang="en-US" dirty="0" err="1" smtClean="0"/>
              <a:t>janm</a:t>
            </a:r>
            <a:r>
              <a:rPr lang="en-US" dirty="0" smtClean="0"/>
              <a:t>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santi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pa gen </a:t>
            </a:r>
            <a:r>
              <a:rPr lang="en-US" dirty="0" err="1" smtClean="0"/>
              <a:t>ekilib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, </a:t>
            </a:r>
            <a:r>
              <a:rPr lang="en-US" dirty="0" err="1" smtClean="0"/>
              <a:t>mete’l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pre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Pa </a:t>
            </a:r>
            <a:r>
              <a:rPr lang="en-US" dirty="0" err="1" smtClean="0"/>
              <a:t>janm</a:t>
            </a:r>
            <a:r>
              <a:rPr lang="en-US" dirty="0" smtClean="0"/>
              <a:t> al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poukont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.  </a:t>
            </a:r>
            <a:r>
              <a:rPr lang="en-US" dirty="0" err="1" smtClean="0"/>
              <a:t>Toujou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an </a:t>
            </a:r>
            <a:r>
              <a:rPr lang="en-US" dirty="0" err="1" smtClean="0"/>
              <a:t>ekip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Mete yon </a:t>
            </a:r>
            <a:r>
              <a:rPr lang="en-US" dirty="0" err="1" smtClean="0"/>
              <a:t>kantite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jounen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twò</a:t>
            </a:r>
            <a:r>
              <a:rPr lang="en-US" dirty="0" smtClean="0"/>
              <a:t> </a:t>
            </a:r>
            <a:r>
              <a:rPr lang="en-US" dirty="0" err="1" smtClean="0"/>
              <a:t>lou</a:t>
            </a:r>
            <a:r>
              <a:rPr lang="en-US" dirty="0" smtClean="0"/>
              <a:t> </a:t>
            </a:r>
            <a:r>
              <a:rPr lang="en-US" dirty="0" err="1" smtClean="0"/>
              <a:t>sitou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li </a:t>
            </a:r>
            <a:r>
              <a:rPr lang="en-US" dirty="0" err="1" smtClean="0"/>
              <a:t>mande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nan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li.</a:t>
            </a:r>
          </a:p>
          <a:p>
            <a:pPr marL="0" indent="0">
              <a:buNone/>
            </a:pPr>
            <a:r>
              <a:rPr lang="en-US" dirty="0" smtClean="0"/>
              <a:t>Ba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kouman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ka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èd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377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Fason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Moun</a:t>
            </a:r>
            <a:r>
              <a:rPr lang="en-US" b="1" dirty="0" smtClean="0"/>
              <a:t> </a:t>
            </a:r>
            <a:r>
              <a:rPr lang="en-US" b="1" dirty="0" err="1" smtClean="0"/>
              <a:t>Leve</a:t>
            </a:r>
            <a:r>
              <a:rPr lang="en-US" b="1" dirty="0" smtClean="0"/>
              <a:t> </a:t>
            </a:r>
            <a:r>
              <a:rPr lang="en-US" b="1" dirty="0" err="1" smtClean="0"/>
              <a:t>Chaj</a:t>
            </a:r>
            <a:endParaRPr lang="en-US" b="1" dirty="0"/>
          </a:p>
        </p:txBody>
      </p:sp>
      <p:pic>
        <p:nvPicPr>
          <p:cNvPr id="4" name="Picture 2" descr="C:\Users\Danielle\Desktop\images.jpg" title="Leve soti nan you pozisyon koup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3962400"/>
            <a:ext cx="3810000" cy="170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mages3.jpg" title="Leve sonti nan jenou sou you jeno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1227247"/>
            <a:ext cx="2838450" cy="212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Danielle\Desktop\images1.jpg" title="Leve yon pasyan soti nan kabann nan kan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0600" y="1627296"/>
            <a:ext cx="2895600" cy="187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Danielle\Desktop\images5.jpg" title="De moun leve you pasyan le l sevi avek kom chita kanpe apare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3505200"/>
            <a:ext cx="3581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5257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Travay</a:t>
            </a:r>
            <a:r>
              <a:rPr lang="en-US" b="1" dirty="0"/>
              <a:t> </a:t>
            </a:r>
            <a:r>
              <a:rPr lang="en-US" b="1" dirty="0" err="1"/>
              <a:t>Leve</a:t>
            </a:r>
            <a:r>
              <a:rPr lang="en-US" b="1" dirty="0"/>
              <a:t> </a:t>
            </a:r>
            <a:r>
              <a:rPr lang="en-US" b="1" dirty="0" err="1"/>
              <a:t>Malad</a:t>
            </a:r>
            <a:r>
              <a:rPr lang="en-US" b="1" dirty="0"/>
              <a:t> </a:t>
            </a:r>
            <a:r>
              <a:rPr lang="en-US" b="1" dirty="0" err="1" smtClean="0"/>
              <a:t>Fè</a:t>
            </a:r>
            <a:r>
              <a:rPr lang="en-US" b="1" dirty="0" smtClean="0"/>
              <a:t> </a:t>
            </a:r>
            <a:r>
              <a:rPr lang="en-US" b="1" dirty="0" err="1"/>
              <a:t>Ris</a:t>
            </a:r>
            <a:r>
              <a:rPr lang="en-US" b="1" dirty="0"/>
              <a:t> </a:t>
            </a:r>
            <a:r>
              <a:rPr lang="en-US" b="1" dirty="0" err="1" smtClean="0"/>
              <a:t>Egonomic</a:t>
            </a:r>
            <a:r>
              <a:rPr lang="en-US" b="1" dirty="0" smtClean="0"/>
              <a:t> </a:t>
            </a:r>
            <a:r>
              <a:rPr lang="en-US" b="1" dirty="0"/>
              <a:t>Vin </a:t>
            </a:r>
            <a:r>
              <a:rPr lang="en-US" b="1" dirty="0" err="1"/>
              <a:t>Piplis</a:t>
            </a:r>
            <a:r>
              <a:rPr lang="en-US" b="1" dirty="0"/>
              <a:t> Si: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-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li </a:t>
            </a:r>
            <a:r>
              <a:rPr lang="en-US" dirty="0" err="1" smtClean="0"/>
              <a:t>toutan</a:t>
            </a:r>
            <a:r>
              <a:rPr lang="en-US" dirty="0" smtClean="0"/>
              <a:t> (pa </a:t>
            </a:r>
            <a:r>
              <a:rPr lang="en-US" dirty="0" err="1" smtClean="0"/>
              <a:t>ekzanp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panche</a:t>
            </a:r>
            <a:r>
              <a:rPr lang="en-US" dirty="0" smtClean="0"/>
              <a:t> </a:t>
            </a:r>
            <a:r>
              <a:rPr lang="en-US" dirty="0" err="1" smtClean="0"/>
              <a:t>toutan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ranje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),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li nan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difisil</a:t>
            </a:r>
            <a:r>
              <a:rPr lang="en-US" dirty="0" smtClean="0"/>
              <a:t> (pa </a:t>
            </a:r>
            <a:r>
              <a:rPr lang="en-US" dirty="0" err="1" smtClean="0"/>
              <a:t>ekzanp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travèse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ka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mete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fòs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ka </a:t>
            </a:r>
            <a:r>
              <a:rPr lang="en-US" dirty="0" err="1" smtClean="0"/>
              <a:t>fè</a:t>
            </a:r>
            <a:r>
              <a:rPr lang="en-US" dirty="0" smtClean="0"/>
              <a:t> li (pa </a:t>
            </a:r>
            <a:r>
              <a:rPr lang="en-US" dirty="0" err="1" smtClean="0"/>
              <a:t>ekzanp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pouse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branka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asansè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monte</a:t>
            </a:r>
            <a:r>
              <a:rPr lang="en-US" dirty="0" smtClean="0"/>
              <a:t> yon </a:t>
            </a:r>
            <a:r>
              <a:rPr lang="en-US" dirty="0" err="1" smtClean="0"/>
              <a:t>ranp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lou</a:t>
            </a:r>
            <a:r>
              <a:rPr lang="en-US" dirty="0" smtClean="0"/>
              <a:t> (pa </a:t>
            </a:r>
            <a:r>
              <a:rPr lang="en-US" dirty="0" err="1" smtClean="0"/>
              <a:t>ekzanp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poukont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ka </a:t>
            </a:r>
            <a:r>
              <a:rPr lang="en-US" dirty="0" err="1" smtClean="0"/>
              <a:t>bouje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ditou</a:t>
            </a:r>
            <a:r>
              <a:rPr lang="en-US" dirty="0" smtClean="0"/>
              <a:t>)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de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264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Lòt</a:t>
            </a:r>
            <a:r>
              <a:rPr lang="en-US" b="1" dirty="0" smtClean="0"/>
              <a:t> </a:t>
            </a:r>
            <a:r>
              <a:rPr lang="en-US" b="1" dirty="0" err="1" smtClean="0"/>
              <a:t>Danje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Ekziste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Twò</a:t>
            </a:r>
            <a:r>
              <a:rPr lang="en-US" dirty="0" smtClean="0"/>
              <a:t>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efò</a:t>
            </a:r>
            <a:r>
              <a:rPr lang="en-US" dirty="0" smtClean="0"/>
              <a:t>: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eseye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yon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pwal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eseye</a:t>
            </a:r>
            <a:r>
              <a:rPr lang="en-US" dirty="0" smtClean="0"/>
              <a:t> </a:t>
            </a:r>
            <a:r>
              <a:rPr lang="en-US" dirty="0" err="1" smtClean="0"/>
              <a:t>ramase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atè</a:t>
            </a:r>
            <a:r>
              <a:rPr lang="en-US" dirty="0" smtClean="0"/>
              <a:t> a </a:t>
            </a:r>
            <a:r>
              <a:rPr lang="en-US" dirty="0" err="1" smtClean="0"/>
              <a:t>pou</a:t>
            </a:r>
            <a:r>
              <a:rPr lang="en-US" dirty="0" smtClean="0"/>
              <a:t> mete li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kabann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tan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(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20 </a:t>
            </a:r>
            <a:r>
              <a:rPr lang="en-US" dirty="0" err="1" smtClean="0"/>
              <a:t>fwa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kont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, </a:t>
            </a:r>
            <a:r>
              <a:rPr lang="en-US" dirty="0" err="1" smtClean="0"/>
              <a:t>pagen</a:t>
            </a:r>
            <a:r>
              <a:rPr lang="en-US" dirty="0" smtClean="0"/>
              <a:t>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</a:t>
            </a:r>
            <a:r>
              <a:rPr lang="en-US" dirty="0" err="1" smtClean="0"/>
              <a:t>koopere</a:t>
            </a:r>
            <a:r>
              <a:rPr lang="en-US" dirty="0" smtClean="0"/>
              <a:t>,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gen </a:t>
            </a:r>
            <a:r>
              <a:rPr lang="en-US" dirty="0" err="1" smtClean="0"/>
              <a:t>tèt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dwat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paka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7432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Solisyon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Ekziste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Pran</a:t>
            </a:r>
            <a:r>
              <a:rPr lang="en-US" dirty="0" smtClean="0"/>
              <a:t> bon 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 smtClean="0"/>
              <a:t>habitid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vle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chèche</a:t>
            </a:r>
            <a:r>
              <a:rPr lang="en-US" dirty="0" smtClean="0"/>
              <a:t> </a:t>
            </a:r>
            <a:r>
              <a:rPr lang="en-US" dirty="0" err="1" smtClean="0"/>
              <a:t>toutan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jwen</a:t>
            </a:r>
            <a:r>
              <a:rPr lang="en-US" dirty="0" smtClean="0"/>
              <a:t> </a:t>
            </a:r>
            <a:r>
              <a:rPr lang="en-US" dirty="0" err="1" smtClean="0"/>
              <a:t>jan</a:t>
            </a:r>
            <a:r>
              <a:rPr lang="en-US" dirty="0" smtClean="0"/>
              <a:t> de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pi </a:t>
            </a:r>
            <a:r>
              <a:rPr lang="en-US" dirty="0" err="1" smtClean="0"/>
              <a:t>danjere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mete an </a:t>
            </a:r>
            <a:r>
              <a:rPr lang="en-US" dirty="0" err="1" smtClean="0"/>
              <a:t>pratik</a:t>
            </a:r>
            <a:r>
              <a:rPr lang="en-US" dirty="0" smtClean="0"/>
              <a:t> </a:t>
            </a:r>
            <a:r>
              <a:rPr lang="en-US" dirty="0" err="1" smtClean="0"/>
              <a:t>moyen</a:t>
            </a:r>
            <a:r>
              <a:rPr lang="en-US" dirty="0" smtClean="0"/>
              <a:t> </a:t>
            </a:r>
            <a:r>
              <a:rPr lang="en-US" dirty="0" err="1" smtClean="0"/>
              <a:t>kontwòl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dekouvri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rive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prevni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mòd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u="sng" dirty="0" smtClean="0"/>
              <a:t>. Pa </a:t>
            </a:r>
            <a:r>
              <a:rPr lang="en-US" u="sng" dirty="0" err="1" smtClean="0"/>
              <a:t>bliye</a:t>
            </a:r>
            <a:r>
              <a:rPr lang="en-US" u="sng" dirty="0" smtClean="0"/>
              <a:t> OSHA </a:t>
            </a:r>
            <a:r>
              <a:rPr lang="en-US" u="sng" dirty="0" err="1" smtClean="0"/>
              <a:t>rekomande</a:t>
            </a:r>
            <a:r>
              <a:rPr lang="en-US" u="sng" dirty="0" smtClean="0"/>
              <a:t> </a:t>
            </a:r>
            <a:r>
              <a:rPr lang="en-US" u="sng" dirty="0" err="1" smtClean="0"/>
              <a:t>pou</a:t>
            </a:r>
            <a:r>
              <a:rPr lang="en-US" u="sng" dirty="0" smtClean="0"/>
              <a:t> </a:t>
            </a:r>
            <a:r>
              <a:rPr lang="en-US" u="sng" dirty="0" err="1" smtClean="0"/>
              <a:t>yo</a:t>
            </a:r>
            <a:r>
              <a:rPr lang="en-US" u="sng" dirty="0" smtClean="0"/>
              <a:t> </a:t>
            </a:r>
            <a:r>
              <a:rPr lang="en-US" u="sng" dirty="0" err="1" smtClean="0"/>
              <a:t>fè</a:t>
            </a:r>
            <a:r>
              <a:rPr lang="en-US" u="sng" dirty="0" smtClean="0"/>
              <a:t> tout </a:t>
            </a:r>
            <a:r>
              <a:rPr lang="en-US" u="sng" dirty="0" err="1" smtClean="0"/>
              <a:t>posib</a:t>
            </a:r>
            <a:r>
              <a:rPr lang="en-US" u="sng" dirty="0" smtClean="0"/>
              <a:t> </a:t>
            </a:r>
            <a:r>
              <a:rPr lang="en-US" u="sng" dirty="0" err="1" smtClean="0"/>
              <a:t>pou</a:t>
            </a:r>
            <a:r>
              <a:rPr lang="en-US" u="sng" dirty="0" smtClean="0"/>
              <a:t> pa </a:t>
            </a:r>
            <a:r>
              <a:rPr lang="en-US" u="sng" dirty="0" err="1" smtClean="0"/>
              <a:t>leve</a:t>
            </a:r>
            <a:r>
              <a:rPr lang="en-US" u="sng" dirty="0" smtClean="0"/>
              <a:t> </a:t>
            </a:r>
            <a:r>
              <a:rPr lang="en-US" u="sng" dirty="0" err="1" smtClean="0"/>
              <a:t>malad</a:t>
            </a:r>
            <a:r>
              <a:rPr lang="en-US" u="sng" dirty="0" smtClean="0"/>
              <a:t> </a:t>
            </a:r>
            <a:r>
              <a:rPr lang="en-US" u="sng" dirty="0" err="1" smtClean="0"/>
              <a:t>ak</a:t>
            </a:r>
            <a:r>
              <a:rPr lang="en-US" u="sng" dirty="0" smtClean="0"/>
              <a:t> men </a:t>
            </a:r>
            <a:r>
              <a:rPr lang="en-US" u="sng" dirty="0" err="1" smtClean="0"/>
              <a:t>epi</a:t>
            </a:r>
            <a:r>
              <a:rPr lang="en-US" u="sng" dirty="0" smtClean="0"/>
              <a:t> </a:t>
            </a:r>
            <a:r>
              <a:rPr lang="en-US" u="sng" dirty="0" err="1" smtClean="0"/>
              <a:t>pou</a:t>
            </a:r>
            <a:r>
              <a:rPr lang="en-US" u="sng" dirty="0" smtClean="0"/>
              <a:t> </a:t>
            </a:r>
            <a:r>
              <a:rPr lang="en-US" u="sng" dirty="0" err="1" smtClean="0"/>
              <a:t>eseye</a:t>
            </a:r>
            <a:r>
              <a:rPr lang="en-US" u="sng" dirty="0" smtClean="0"/>
              <a:t> </a:t>
            </a:r>
            <a:r>
              <a:rPr lang="en-US" u="sng" dirty="0" err="1" smtClean="0"/>
              <a:t>elimine</a:t>
            </a:r>
            <a:r>
              <a:rPr lang="en-US" u="sng" dirty="0" smtClean="0"/>
              <a:t> </a:t>
            </a:r>
            <a:r>
              <a:rPr lang="en-US" u="sng" dirty="0" err="1" smtClean="0"/>
              <a:t>nèt</a:t>
            </a:r>
            <a:r>
              <a:rPr lang="en-US" u="sng" dirty="0" smtClean="0"/>
              <a:t> </a:t>
            </a:r>
            <a:r>
              <a:rPr lang="en-US" u="sng" dirty="0" err="1" smtClean="0"/>
              <a:t>sa</a:t>
            </a:r>
            <a:r>
              <a:rPr lang="en-US" u="sng" dirty="0" smtClean="0"/>
              <a:t> </a:t>
            </a:r>
            <a:r>
              <a:rPr lang="en-US" u="sng" dirty="0" err="1" smtClean="0"/>
              <a:t>yo</a:t>
            </a:r>
            <a:r>
              <a:rPr lang="en-US" u="sng" dirty="0" smtClean="0"/>
              <a:t> </a:t>
            </a:r>
            <a:r>
              <a:rPr lang="en-US" u="sng" dirty="0" err="1" smtClean="0"/>
              <a:t>rele</a:t>
            </a:r>
            <a:r>
              <a:rPr lang="en-US" u="sng" dirty="0" smtClean="0"/>
              <a:t> </a:t>
            </a:r>
            <a:r>
              <a:rPr lang="en-US" u="sng" dirty="0" err="1" smtClean="0"/>
              <a:t>leve</a:t>
            </a:r>
            <a:r>
              <a:rPr lang="en-US" u="sng" dirty="0" smtClean="0"/>
              <a:t> </a:t>
            </a:r>
            <a:r>
              <a:rPr lang="en-US" u="sng" dirty="0" err="1" smtClean="0"/>
              <a:t>pwa</a:t>
            </a:r>
            <a:r>
              <a:rPr lang="en-US" u="sng" dirty="0" smtClean="0"/>
              <a:t> </a:t>
            </a:r>
            <a:r>
              <a:rPr lang="en-US" u="sng" dirty="0" err="1" smtClean="0"/>
              <a:t>lou</a:t>
            </a:r>
            <a:r>
              <a:rPr lang="en-US" u="sng" dirty="0" smtClean="0"/>
              <a:t>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4332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Pou </a:t>
            </a:r>
            <a:r>
              <a:rPr lang="fr-FR" b="1" dirty="0" err="1" smtClean="0"/>
              <a:t>ki</a:t>
            </a:r>
            <a:r>
              <a:rPr lang="fr-FR" b="1" dirty="0" smtClean="0"/>
              <a:t> sa OSHA </a:t>
            </a:r>
            <a:r>
              <a:rPr lang="fr-FR" b="1" dirty="0" err="1" smtClean="0"/>
              <a:t>enpòtan</a:t>
            </a:r>
            <a:r>
              <a:rPr lang="fr-FR" b="1" dirty="0" smtClean="0"/>
              <a:t> pou ou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OSHA </a:t>
            </a:r>
            <a:r>
              <a:rPr lang="en-US" dirty="0" err="1" smtClean="0"/>
              <a:t>kreye</a:t>
            </a:r>
            <a:r>
              <a:rPr lang="en-US" dirty="0" smtClean="0"/>
              <a:t>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jiske</a:t>
            </a:r>
            <a:r>
              <a:rPr lang="en-US" dirty="0" smtClean="0"/>
              <a:t> nan  lane 1970 pate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okenn</a:t>
            </a:r>
            <a:r>
              <a:rPr lang="en-US" dirty="0" smtClean="0"/>
              <a:t> </a:t>
            </a:r>
            <a:r>
              <a:rPr lang="en-US" dirty="0" err="1" smtClean="0"/>
              <a:t>lwa</a:t>
            </a:r>
            <a:r>
              <a:rPr lang="en-US" dirty="0" smtClean="0"/>
              <a:t> </a:t>
            </a:r>
            <a:r>
              <a:rPr lang="en-US" dirty="0" err="1" smtClean="0"/>
              <a:t>nasyonal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ekziste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</a:t>
            </a:r>
            <a:r>
              <a:rPr lang="en-US" dirty="0" err="1" smtClean="0"/>
              <a:t>rapò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milye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moyènn</a:t>
            </a:r>
            <a:r>
              <a:rPr lang="en-US" dirty="0" smtClean="0"/>
              <a:t>, 15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mouri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jou</a:t>
            </a:r>
            <a:r>
              <a:rPr lang="en-US" dirty="0" smtClean="0"/>
              <a:t>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yap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5,600 </a:t>
            </a:r>
            <a:r>
              <a:rPr lang="en-US" dirty="0" err="1" smtClean="0"/>
              <a:t>Ameriken</a:t>
            </a:r>
            <a:r>
              <a:rPr lang="en-US" dirty="0" smtClean="0"/>
              <a:t> </a:t>
            </a:r>
            <a:r>
              <a:rPr lang="en-US" dirty="0" err="1" smtClean="0"/>
              <a:t>mouri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ane</a:t>
            </a:r>
            <a:r>
              <a:rPr lang="en-US" dirty="0" smtClean="0"/>
              <a:t> </a:t>
            </a:r>
            <a:r>
              <a:rPr lang="en-US" dirty="0" err="1" smtClean="0"/>
              <a:t>akòz</a:t>
            </a:r>
            <a:r>
              <a:rPr lang="en-US" dirty="0" smtClean="0"/>
              <a:t> de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nan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anrejistre</a:t>
            </a:r>
            <a:r>
              <a:rPr lang="en-US" dirty="0" smtClean="0"/>
              <a:t> nan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4 </a:t>
            </a:r>
            <a:r>
              <a:rPr lang="en-US" dirty="0" err="1" smtClean="0"/>
              <a:t>milyon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erèzman</a:t>
            </a:r>
            <a:r>
              <a:rPr lang="en-US" dirty="0" smtClean="0"/>
              <a:t> pa rive </a:t>
            </a:r>
            <a:r>
              <a:rPr lang="en-US" dirty="0" err="1" smtClean="0"/>
              <a:t>tiye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174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Solisyon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Ekziste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ay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materyèl</a:t>
            </a:r>
            <a:r>
              <a:rPr lang="en-US" dirty="0" smtClean="0"/>
              <a:t> 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bon,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nan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</a:t>
            </a:r>
            <a:r>
              <a:rPr lang="en-US" dirty="0" err="1" smtClean="0"/>
              <a:t>twò</a:t>
            </a:r>
            <a:r>
              <a:rPr lang="en-US" dirty="0" smtClean="0"/>
              <a:t> </a:t>
            </a:r>
            <a:r>
              <a:rPr lang="en-US" dirty="0" err="1" smtClean="0"/>
              <a:t>lou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chwazi</a:t>
            </a:r>
            <a:r>
              <a:rPr lang="en-US" dirty="0" smtClean="0"/>
              <a:t> bon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depann</a:t>
            </a:r>
            <a:r>
              <a:rPr lang="en-US" dirty="0" smtClean="0"/>
              <a:t> de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institisyon</a:t>
            </a:r>
            <a:r>
              <a:rPr lang="en-US" dirty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pensyonè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,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k’ap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dirije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0597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Aparèy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err="1" smtClean="0"/>
              <a:t>Chèz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douch</a:t>
            </a:r>
            <a:r>
              <a:rPr lang="en-US" b="1" u="sng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ka </a:t>
            </a:r>
            <a:r>
              <a:rPr lang="en-US" dirty="0" err="1" smtClean="0"/>
              <a:t>chita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twalèt</a:t>
            </a:r>
            <a:r>
              <a:rPr lang="en-US" dirty="0" smtClean="0"/>
              <a:t>.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ou</a:t>
            </a:r>
            <a:r>
              <a:rPr lang="en-US" dirty="0" smtClean="0"/>
              <a:t> rive </a:t>
            </a:r>
            <a:r>
              <a:rPr lang="en-US" dirty="0" err="1" smtClean="0"/>
              <a:t>elimine</a:t>
            </a:r>
            <a:r>
              <a:rPr lang="en-US" dirty="0" smtClean="0"/>
              <a:t> </a:t>
            </a:r>
            <a:r>
              <a:rPr lang="en-US" dirty="0" err="1" smtClean="0"/>
              <a:t>plizyè</a:t>
            </a:r>
            <a:r>
              <a:rPr lang="en-US" dirty="0" smtClean="0"/>
              <a:t> </a:t>
            </a:r>
            <a:r>
              <a:rPr lang="en-US" dirty="0" err="1" smtClean="0"/>
              <a:t>transfè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 </a:t>
            </a:r>
            <a:r>
              <a:rPr lang="en-US" dirty="0" err="1" smtClean="0"/>
              <a:t>ekonomize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kantite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ta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.  </a:t>
            </a:r>
            <a:r>
              <a:rPr lang="en-US" dirty="0" err="1" smtClean="0"/>
              <a:t>Ou</a:t>
            </a:r>
            <a:r>
              <a:rPr lang="en-US" dirty="0" smtClean="0"/>
              <a:t> ka mete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a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douch</a:t>
            </a:r>
            <a:r>
              <a:rPr lang="en-US" dirty="0" smtClean="0"/>
              <a:t> la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mennen</a:t>
            </a:r>
            <a:r>
              <a:rPr lang="en-US" dirty="0" smtClean="0"/>
              <a:t> li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twalèt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benyen</a:t>
            </a:r>
            <a:r>
              <a:rPr lang="en-US" dirty="0" smtClean="0"/>
              <a:t> li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retounen</a:t>
            </a:r>
            <a:r>
              <a:rPr lang="en-US" dirty="0" smtClean="0"/>
              <a:t> li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/>
              <a:t>w</a:t>
            </a:r>
            <a:r>
              <a:rPr lang="en-US" dirty="0" err="1" smtClean="0"/>
              <a:t>oulant</a:t>
            </a:r>
            <a:r>
              <a:rPr lang="en-US" dirty="0" smtClean="0"/>
              <a:t> li.</a:t>
            </a:r>
          </a:p>
          <a:p>
            <a:pPr marL="0" indent="0">
              <a:buNone/>
            </a:pPr>
            <a:r>
              <a:rPr lang="en-US" b="1" u="sng" dirty="0" err="1" smtClean="0"/>
              <a:t>Kabin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douch</a:t>
            </a:r>
            <a:r>
              <a:rPr lang="en-US" b="1" u="sng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pèmèt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pouse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douch</a:t>
            </a:r>
            <a:r>
              <a:rPr lang="en-US" dirty="0" smtClean="0"/>
              <a:t> </a:t>
            </a:r>
            <a:r>
              <a:rPr lang="en-US" dirty="0" err="1" smtClean="0"/>
              <a:t>antre</a:t>
            </a:r>
            <a:r>
              <a:rPr lang="en-US" dirty="0" smtClean="0"/>
              <a:t> </a:t>
            </a:r>
            <a:r>
              <a:rPr lang="en-US" dirty="0" err="1" smtClean="0"/>
              <a:t>andedan</a:t>
            </a:r>
            <a:r>
              <a:rPr lang="en-US" dirty="0" smtClean="0"/>
              <a:t> li.  Se yon </a:t>
            </a:r>
            <a:r>
              <a:rPr lang="en-US" dirty="0" err="1" smtClean="0"/>
              <a:t>douch</a:t>
            </a:r>
            <a:r>
              <a:rPr lang="en-US" dirty="0" smtClean="0"/>
              <a:t> </a:t>
            </a:r>
            <a:r>
              <a:rPr lang="en-US" dirty="0" err="1" smtClean="0"/>
              <a:t>nòmal</a:t>
            </a:r>
            <a:r>
              <a:rPr lang="en-US" dirty="0" smtClean="0"/>
              <a:t> men </a:t>
            </a:r>
            <a:r>
              <a:rPr lang="en-US" dirty="0" err="1" smtClean="0"/>
              <a:t>devan</a:t>
            </a:r>
            <a:r>
              <a:rPr lang="en-US" dirty="0" smtClean="0"/>
              <a:t> li plat </a:t>
            </a:r>
            <a:r>
              <a:rPr lang="en-US" dirty="0" err="1" smtClean="0"/>
              <a:t>menm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atè</a:t>
            </a:r>
            <a:r>
              <a:rPr lang="en-US" dirty="0" smtClean="0"/>
              <a:t> a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antre</a:t>
            </a:r>
            <a:r>
              <a:rPr lang="en-US" dirty="0" smtClean="0"/>
              <a:t> </a:t>
            </a:r>
            <a:r>
              <a:rPr lang="en-US" dirty="0" err="1" smtClean="0"/>
              <a:t>ladan</a:t>
            </a:r>
            <a:r>
              <a:rPr lang="en-US" dirty="0" smtClean="0"/>
              <a:t> li vin </a:t>
            </a:r>
            <a:r>
              <a:rPr lang="en-US" dirty="0" err="1" smtClean="0"/>
              <a:t>fasil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8834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Aparèy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b="1" dirty="0" smtClean="0"/>
              <a:t>SH-26274-SH4</a:t>
            </a:r>
            <a:endParaRPr lang="en-US" sz="2200" b="1" dirty="0"/>
          </a:p>
        </p:txBody>
      </p:sp>
      <p:pic>
        <p:nvPicPr>
          <p:cNvPr id="5" name="Picture 2" descr="C:\Users\Danielle\Desktop\images3.jpg" title="Chez kabw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67100" y="2921000"/>
            <a:ext cx="2209800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ielle\Desktop\images1.jpg" title="Lieu ak chez k ap mo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1981200"/>
            <a:ext cx="2667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Danielle\Desktop\images.jpg" title="Bath che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277177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Aparèy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</a:t>
            </a:r>
            <a:r>
              <a:rPr lang="en-US" sz="2200" b="1" dirty="0" smtClean="0"/>
              <a:t>SH-26274-SH4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dirty="0" err="1" smtClean="0"/>
              <a:t>Aparèy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fè</a:t>
            </a:r>
            <a:r>
              <a:rPr lang="en-US" b="1" dirty="0" smtClean="0"/>
              <a:t> </a:t>
            </a:r>
            <a:r>
              <a:rPr lang="en-US" b="1" dirty="0" err="1" smtClean="0"/>
              <a:t>bòl</a:t>
            </a:r>
            <a:r>
              <a:rPr lang="en-US" b="1" dirty="0" smtClean="0"/>
              <a:t> </a:t>
            </a:r>
            <a:r>
              <a:rPr lang="en-US" b="1" dirty="0" err="1" smtClean="0"/>
              <a:t>twalèt</a:t>
            </a:r>
            <a:r>
              <a:rPr lang="en-US" b="1" dirty="0" smtClean="0"/>
              <a:t> vin </a:t>
            </a:r>
            <a:r>
              <a:rPr lang="en-US" b="1" dirty="0" err="1" smtClean="0"/>
              <a:t>wo</a:t>
            </a:r>
            <a:r>
              <a:rPr lang="en-US" b="1" dirty="0" smtClean="0"/>
              <a:t> </a:t>
            </a:r>
            <a:r>
              <a:rPr lang="en-US" dirty="0" smtClean="0"/>
              <a:t>:  Mete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twalèt</a:t>
            </a:r>
            <a:r>
              <a:rPr lang="en-US" dirty="0" smtClean="0"/>
              <a:t> la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syèj</a:t>
            </a:r>
            <a:r>
              <a:rPr lang="en-US" dirty="0" smtClean="0"/>
              <a:t>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woulant</a:t>
            </a:r>
            <a:r>
              <a:rPr lang="en-US" dirty="0" smtClean="0"/>
              <a:t> la vin </a:t>
            </a:r>
            <a:r>
              <a:rPr lang="en-US" dirty="0" err="1" smtClean="0"/>
              <a:t>menm</a:t>
            </a:r>
            <a:r>
              <a:rPr lang="en-US" dirty="0" smtClean="0"/>
              <a:t> </a:t>
            </a:r>
            <a:r>
              <a:rPr lang="en-US" dirty="0" err="1" smtClean="0"/>
              <a:t>wotè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bòl</a:t>
            </a:r>
            <a:r>
              <a:rPr lang="en-US" dirty="0" smtClean="0"/>
              <a:t> </a:t>
            </a:r>
            <a:r>
              <a:rPr lang="en-US" dirty="0" err="1" smtClean="0"/>
              <a:t>twalèt</a:t>
            </a:r>
            <a:r>
              <a:rPr lang="en-US" dirty="0" smtClean="0"/>
              <a:t> la.  </a:t>
            </a:r>
            <a:r>
              <a:rPr lang="en-US" dirty="0" err="1" smtClean="0"/>
              <a:t>Konsa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sèlman</a:t>
            </a:r>
            <a:r>
              <a:rPr lang="en-US" dirty="0" smtClean="0"/>
              <a:t> </a:t>
            </a:r>
            <a:r>
              <a:rPr lang="en-US" dirty="0" err="1" smtClean="0"/>
              <a:t>glise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sòti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yonn</a:t>
            </a:r>
            <a:r>
              <a:rPr lang="en-US" dirty="0" smtClean="0"/>
              <a:t> ale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lòt</a:t>
            </a:r>
            <a:r>
              <a:rPr lang="en-US" dirty="0" smtClean="0"/>
              <a:t> </a:t>
            </a:r>
            <a:r>
              <a:rPr lang="en-US" dirty="0" err="1" smtClean="0"/>
              <a:t>olye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err="1" smtClean="0"/>
              <a:t>Asansè</a:t>
            </a:r>
            <a:r>
              <a:rPr lang="en-US" b="1" dirty="0" smtClean="0"/>
              <a:t> </a:t>
            </a:r>
            <a:r>
              <a:rPr lang="en-US" b="1" dirty="0" err="1" smtClean="0"/>
              <a:t>mekanik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leve</a:t>
            </a:r>
            <a:r>
              <a:rPr lang="en-US" b="1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paka</a:t>
            </a:r>
            <a:r>
              <a:rPr lang="en-US" dirty="0" smtClean="0"/>
              <a:t> </a:t>
            </a:r>
            <a:r>
              <a:rPr lang="en-US" dirty="0" err="1" smtClean="0"/>
              <a:t>sipòte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  </a:t>
            </a: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chwazi</a:t>
            </a:r>
            <a:r>
              <a:rPr lang="en-US" dirty="0" smtClean="0"/>
              <a:t> yon </a:t>
            </a:r>
            <a:r>
              <a:rPr lang="en-US" dirty="0" err="1" smtClean="0"/>
              <a:t>asensè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</a:t>
            </a:r>
            <a:r>
              <a:rPr lang="en-US" dirty="0" err="1" smtClean="0"/>
              <a:t>mande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kout</a:t>
            </a:r>
            <a:r>
              <a:rPr lang="en-US" dirty="0" smtClean="0"/>
              <a:t> </a:t>
            </a:r>
            <a:r>
              <a:rPr lang="en-US" dirty="0" err="1" smtClean="0"/>
              <a:t>ponp</a:t>
            </a:r>
            <a:r>
              <a:rPr lang="en-US" dirty="0" smtClean="0"/>
              <a:t> </a:t>
            </a:r>
            <a:r>
              <a:rPr lang="en-US" dirty="0" err="1" smtClean="0"/>
              <a:t>manyèl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twòp</a:t>
            </a:r>
            <a:r>
              <a:rPr lang="en-US" dirty="0" smtClean="0"/>
              <a:t> </a:t>
            </a:r>
            <a:r>
              <a:rPr lang="en-US" dirty="0" err="1" smtClean="0"/>
              <a:t>mouvman</a:t>
            </a:r>
            <a:r>
              <a:rPr lang="en-US" dirty="0" smtClean="0"/>
              <a:t> </a:t>
            </a:r>
            <a:r>
              <a:rPr lang="en-US" dirty="0" err="1" smtClean="0"/>
              <a:t>monte</a:t>
            </a:r>
            <a:r>
              <a:rPr lang="en-US" dirty="0" smtClean="0"/>
              <a:t> </a:t>
            </a:r>
            <a:r>
              <a:rPr lang="en-US" dirty="0" err="1" smtClean="0"/>
              <a:t>desann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kapab</a:t>
            </a:r>
            <a:r>
              <a:rPr lang="en-US" dirty="0" smtClean="0"/>
              <a:t> bay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pwoblèm</a:t>
            </a:r>
            <a:r>
              <a:rPr lang="en-US" dirty="0" smtClean="0"/>
              <a:t> nan bra </a:t>
            </a:r>
            <a:r>
              <a:rPr lang="en-US" dirty="0" err="1" smtClean="0"/>
              <a:t>ak</a:t>
            </a:r>
            <a:r>
              <a:rPr lang="en-US" dirty="0" smtClean="0"/>
              <a:t> nan </a:t>
            </a:r>
            <a:r>
              <a:rPr lang="en-US" dirty="0" err="1" smtClean="0"/>
              <a:t>zepòl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Aparèy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</a:t>
            </a:r>
            <a:r>
              <a:rPr lang="en-US" sz="2200" b="1" dirty="0" smtClean="0"/>
              <a:t>SH-26274-SH4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pic>
        <p:nvPicPr>
          <p:cNvPr id="5" name="Picture 2" descr="C:\Users\Danielle\Desktop\index.jpg" title="maj ki montre you pasyan nan yon lev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2743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ielle\Desktop\images2.jpg" title="Leve chez twal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31242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304800"/>
            <a:ext cx="2057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Aparèy</a:t>
            </a:r>
            <a:r>
              <a:rPr lang="en-US" b="1" dirty="0" smtClean="0"/>
              <a:t>   </a:t>
            </a:r>
            <a:r>
              <a:rPr lang="en-US" sz="2200" b="1" dirty="0" smtClean="0"/>
              <a:t>SH-26274-SH4 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Planch</a:t>
            </a:r>
            <a:r>
              <a:rPr lang="en-US" b="1" dirty="0" smtClean="0"/>
              <a:t> </a:t>
            </a:r>
            <a:r>
              <a:rPr lang="en-US" b="1" dirty="0" err="1" smtClean="0"/>
              <a:t>koulisant</a:t>
            </a:r>
            <a:r>
              <a:rPr lang="en-US" b="1" dirty="0" smtClean="0"/>
              <a:t>:</a:t>
            </a:r>
            <a:r>
              <a:rPr lang="en-US" b="1" u="sng" dirty="0" smtClean="0"/>
              <a:t> </a:t>
            </a:r>
            <a:r>
              <a:rPr lang="en-US" dirty="0" smtClean="0"/>
              <a:t>Se yon </a:t>
            </a:r>
            <a:r>
              <a:rPr lang="en-US" dirty="0" err="1" smtClean="0"/>
              <a:t>fèy</a:t>
            </a:r>
            <a:r>
              <a:rPr lang="en-US" dirty="0" smtClean="0"/>
              <a:t> </a:t>
            </a:r>
            <a:r>
              <a:rPr lang="en-US" dirty="0" err="1" smtClean="0"/>
              <a:t>planch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glise</a:t>
            </a:r>
            <a:r>
              <a:rPr lang="en-US" dirty="0" smtClean="0"/>
              <a:t> </a:t>
            </a:r>
            <a:r>
              <a:rPr lang="en-US" dirty="0" err="1" smtClean="0"/>
              <a:t>anba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a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redwi</a:t>
            </a:r>
            <a:r>
              <a:rPr lang="en-US" dirty="0" smtClean="0"/>
              <a:t> </a:t>
            </a:r>
            <a:r>
              <a:rPr lang="en-US" dirty="0" err="1" smtClean="0"/>
              <a:t>necesite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transfere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de </a:t>
            </a:r>
            <a:r>
              <a:rPr lang="en-US" dirty="0" err="1" smtClean="0"/>
              <a:t>kabann</a:t>
            </a:r>
            <a:r>
              <a:rPr lang="en-US" dirty="0" smtClean="0"/>
              <a:t> a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de </a:t>
            </a:r>
            <a:r>
              <a:rPr lang="en-US" dirty="0" err="1" smtClean="0"/>
              <a:t>chèz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machin</a:t>
            </a:r>
            <a:r>
              <a:rPr lang="en-US" dirty="0" smtClean="0"/>
              <a:t>.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glise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olye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u="sng" dirty="0" err="1" smtClean="0"/>
              <a:t>Aparèy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pou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repozisyone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malad</a:t>
            </a:r>
            <a:r>
              <a:rPr lang="en-US" dirty="0" smtClean="0"/>
              <a:t>: 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pèmèt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remonte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nan </a:t>
            </a:r>
            <a:r>
              <a:rPr lang="en-US" dirty="0" err="1" smtClean="0"/>
              <a:t>kabann</a:t>
            </a:r>
            <a:r>
              <a:rPr lang="en-US" dirty="0" smtClean="0"/>
              <a:t> li san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efò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men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Aparèy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700" b="1" dirty="0" smtClean="0"/>
              <a:t>SH-26274-SH4</a:t>
            </a:r>
            <a:endParaRPr lang="en-US" sz="2700" dirty="0"/>
          </a:p>
        </p:txBody>
      </p:sp>
      <p:pic>
        <p:nvPicPr>
          <p:cNvPr id="5" name="Picture 2" descr="C:\Users\Danielle\Desktop\1.jpg" title="Aparey ki itilize leve you pasyan soti non you chez wo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1000" y="1691986"/>
            <a:ext cx="2590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Danielle\Desktop\4.jpg" title="Reparasyon Apa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9000" y="4038600"/>
            <a:ext cx="3657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Users\Danielle\Desktop\5.jpg" title="Aparèy pou fè bòl twalèt vin wo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0200" y="1955222"/>
            <a:ext cx="2765280" cy="192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557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Aparèy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200" b="1" dirty="0" smtClean="0"/>
              <a:t>SH-26274-SH4</a:t>
            </a:r>
            <a:r>
              <a:rPr lang="en-US" sz="2200" b="1" dirty="0" smtClean="0"/>
              <a:t/>
            </a:r>
            <a:br>
              <a:rPr lang="en-US" sz="2200" b="1" dirty="0" smtClean="0"/>
            </a:br>
            <a:endParaRPr lang="en-US" sz="2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b="1" dirty="0" err="1" smtClean="0"/>
              <a:t>Senti</a:t>
            </a:r>
            <a:r>
              <a:rPr lang="en-US" b="1" dirty="0" smtClean="0"/>
              <a:t> </a:t>
            </a:r>
            <a:r>
              <a:rPr lang="en-US" b="1" dirty="0" err="1" smtClean="0"/>
              <a:t>pou</a:t>
            </a:r>
            <a:r>
              <a:rPr lang="en-US" b="1" dirty="0" smtClean="0"/>
              <a:t> </a:t>
            </a:r>
            <a:r>
              <a:rPr lang="en-US" b="1" dirty="0" err="1" smtClean="0"/>
              <a:t>ede</a:t>
            </a:r>
            <a:r>
              <a:rPr lang="en-US" b="1" dirty="0" smtClean="0"/>
              <a:t> </a:t>
            </a:r>
            <a:r>
              <a:rPr lang="en-US" b="1" dirty="0" err="1" smtClean="0"/>
              <a:t>mache</a:t>
            </a:r>
            <a:r>
              <a:rPr lang="en-US" b="1" dirty="0" smtClean="0"/>
              <a:t> (</a:t>
            </a:r>
            <a:r>
              <a:rPr lang="en-US" b="1" dirty="0" err="1" smtClean="0"/>
              <a:t>avèk</a:t>
            </a:r>
            <a:r>
              <a:rPr lang="en-US" b="1" dirty="0" smtClean="0"/>
              <a:t> </a:t>
            </a:r>
            <a:r>
              <a:rPr lang="en-US" b="1" dirty="0" err="1" smtClean="0"/>
              <a:t>manch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bay </a:t>
            </a:r>
            <a:r>
              <a:rPr lang="en-US" dirty="0" err="1" smtClean="0"/>
              <a:t>estabilite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. Li </a:t>
            </a:r>
            <a:r>
              <a:rPr lang="en-US" dirty="0" err="1" smtClean="0"/>
              <a:t>pèmèt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a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senti</a:t>
            </a:r>
            <a:r>
              <a:rPr lang="en-US" dirty="0" smtClean="0"/>
              <a:t> a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 la </a:t>
            </a:r>
            <a:r>
              <a:rPr lang="en-US" dirty="0" err="1" smtClean="0"/>
              <a:t>mache</a:t>
            </a:r>
            <a:r>
              <a:rPr lang="en-US" dirty="0" smtClean="0"/>
              <a:t>. 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pa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C:\Users\Danielle\Desktop\1.jpg" title="Desen nan le l sevi avek you senti mache ede you moun kanpe nan you pozisyon ch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191000"/>
            <a:ext cx="23622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3.jpg" title="Foto nan le sevi avek you senti mache ede you moun mach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4190999"/>
            <a:ext cx="28956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Glise</a:t>
            </a:r>
            <a:r>
              <a:rPr lang="en-US" b="1" dirty="0" smtClean="0"/>
              <a:t>/</a:t>
            </a:r>
            <a:r>
              <a:rPr lang="en-US" b="1" dirty="0" err="1" smtClean="0"/>
              <a:t>tonbe</a:t>
            </a:r>
            <a:r>
              <a:rPr lang="en-US" b="1" dirty="0" smtClean="0"/>
              <a:t> </a:t>
            </a:r>
            <a:r>
              <a:rPr lang="en-US" b="1" dirty="0" err="1" smtClean="0"/>
              <a:t>akòz</a:t>
            </a:r>
            <a:r>
              <a:rPr lang="en-US" b="1" dirty="0" smtClean="0"/>
              <a:t> </a:t>
            </a:r>
            <a:r>
              <a:rPr lang="en-US" b="1" dirty="0" err="1" smtClean="0"/>
              <a:t>bayay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tonbe</a:t>
            </a:r>
            <a:r>
              <a:rPr lang="en-US" b="1" dirty="0" smtClean="0"/>
              <a:t> </a:t>
            </a:r>
            <a:r>
              <a:rPr lang="en-US" b="1" dirty="0" err="1" smtClean="0"/>
              <a:t>atè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oubyen</a:t>
            </a:r>
            <a:r>
              <a:rPr lang="en-US" b="1" dirty="0" smtClean="0"/>
              <a:t> </a:t>
            </a:r>
            <a:r>
              <a:rPr lang="en-US" b="1" dirty="0" err="1" smtClean="0"/>
              <a:t>danje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nan</a:t>
            </a:r>
            <a:r>
              <a:rPr lang="en-US" b="1" dirty="0" smtClean="0"/>
              <a:t> </a:t>
            </a:r>
            <a:r>
              <a:rPr lang="en-US" b="1" dirty="0" err="1" smtClean="0"/>
              <a:t>anvirònman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planche</a:t>
            </a:r>
            <a:r>
              <a:rPr lang="en-US" dirty="0" smtClean="0"/>
              <a:t> </a:t>
            </a:r>
            <a:r>
              <a:rPr lang="en-US" dirty="0" err="1" smtClean="0"/>
              <a:t>glise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mouye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planche</a:t>
            </a:r>
            <a:r>
              <a:rPr lang="en-US" dirty="0" smtClean="0"/>
              <a:t> a </a:t>
            </a:r>
            <a:r>
              <a:rPr lang="en-US" dirty="0" err="1" smtClean="0"/>
              <a:t>miwo</a:t>
            </a:r>
            <a:r>
              <a:rPr lang="en-US" dirty="0" smtClean="0"/>
              <a:t> </a:t>
            </a:r>
            <a:r>
              <a:rPr lang="en-US" dirty="0" err="1" smtClean="0"/>
              <a:t>miba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nan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piti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anbarase</a:t>
            </a:r>
            <a:r>
              <a:rPr lang="en-US" dirty="0" smtClean="0"/>
              <a:t>/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pase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endParaRPr lang="en-US" dirty="0"/>
          </a:p>
        </p:txBody>
      </p:sp>
      <p:pic>
        <p:nvPicPr>
          <p:cNvPr id="4" name="Picture 2" descr="C:\Users\Danielle\Desktop\index.jpg" title="Siyen - Atansyon mouye eta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90800" y="4343400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ndex1.jpg" title="Imaj non you pave obli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5086349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Danje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gen </a:t>
            </a:r>
            <a:r>
              <a:rPr lang="en-US" b="1" dirty="0" err="1" smtClean="0"/>
              <a:t>nan</a:t>
            </a:r>
            <a:r>
              <a:rPr lang="en-US" b="1" dirty="0" smtClean="0"/>
              <a:t> </a:t>
            </a:r>
            <a:r>
              <a:rPr lang="en-US" b="1" dirty="0" err="1" smtClean="0"/>
              <a:t>Anvirònman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Pasaj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mache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kraze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manke</a:t>
            </a:r>
            <a:r>
              <a:rPr lang="en-US" dirty="0" smtClean="0"/>
              <a:t> bra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tout </a:t>
            </a:r>
            <a:r>
              <a:rPr lang="en-US" dirty="0" err="1" smtClean="0"/>
              <a:t>travay</a:t>
            </a:r>
            <a:r>
              <a:rPr lang="en-US" dirty="0" smtClean="0"/>
              <a:t> la,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yon </a:t>
            </a:r>
            <a:r>
              <a:rPr lang="en-US" dirty="0" err="1" smtClean="0"/>
              <a:t>sèl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plede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gen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chans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manke</a:t>
            </a:r>
            <a:r>
              <a:rPr lang="en-US" dirty="0" smtClean="0"/>
              <a:t> </a:t>
            </a:r>
            <a:r>
              <a:rPr lang="en-US" dirty="0" err="1" smtClean="0"/>
              <a:t>limyè</a:t>
            </a:r>
            <a:r>
              <a:rPr lang="en-US" dirty="0" smtClean="0"/>
              <a:t> </a:t>
            </a:r>
            <a:r>
              <a:rPr lang="en-US" dirty="0" err="1" smtClean="0"/>
              <a:t>sitou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lannuit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C:\Users\Danielle\Desktop\index.jpg" title="Pasyan aliyen you sou griye nan you s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5029200"/>
            <a:ext cx="28098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Istwa</a:t>
            </a:r>
            <a:r>
              <a:rPr lang="fr-FR" b="1" dirty="0" smtClean="0"/>
              <a:t> OSHA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OSHA </a:t>
            </a:r>
            <a:r>
              <a:rPr lang="en-US" dirty="0" err="1" smtClean="0"/>
              <a:t>vle</a:t>
            </a:r>
            <a:r>
              <a:rPr lang="en-US" dirty="0" smtClean="0"/>
              <a:t> di Occupational Safety and Health Administration (</a:t>
            </a:r>
            <a:r>
              <a:rPr lang="en-US" dirty="0" err="1" smtClean="0"/>
              <a:t>Administrasyon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nan </a:t>
            </a:r>
            <a:r>
              <a:rPr lang="en-US" dirty="0" err="1" smtClean="0"/>
              <a:t>Milye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), yon </a:t>
            </a:r>
            <a:r>
              <a:rPr lang="en-US" dirty="0" err="1" smtClean="0"/>
              <a:t>ajans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depann</a:t>
            </a:r>
            <a:r>
              <a:rPr lang="en-US" dirty="0" smtClean="0"/>
              <a:t> de </a:t>
            </a:r>
            <a:r>
              <a:rPr lang="en-US" dirty="0" err="1" smtClean="0"/>
              <a:t>Depatman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nan </a:t>
            </a:r>
            <a:r>
              <a:rPr lang="en-US" dirty="0" err="1" smtClean="0"/>
              <a:t>peyi</a:t>
            </a:r>
            <a:r>
              <a:rPr lang="en-US" dirty="0" smtClean="0"/>
              <a:t> Eta-</a:t>
            </a:r>
            <a:r>
              <a:rPr lang="en-US" dirty="0" err="1" smtClean="0"/>
              <a:t>Zini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Responsabilite</a:t>
            </a:r>
            <a:r>
              <a:rPr lang="en-US" dirty="0" smtClean="0"/>
              <a:t> OSHA se </a:t>
            </a:r>
            <a:r>
              <a:rPr lang="en-US" dirty="0" err="1" smtClean="0"/>
              <a:t>veye</a:t>
            </a:r>
            <a:r>
              <a:rPr lang="en-US" dirty="0" smtClean="0"/>
              <a:t> </a:t>
            </a:r>
            <a:r>
              <a:rPr lang="en-US" dirty="0" err="1" smtClean="0"/>
              <a:t>aske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a </a:t>
            </a:r>
            <a:r>
              <a:rPr lang="en-US" dirty="0" err="1" smtClean="0"/>
              <a:t>pwoteje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konsène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 </a:t>
            </a:r>
            <a:r>
              <a:rPr lang="en-US" dirty="0" err="1" smtClean="0"/>
              <a:t>Desanm</a:t>
            </a:r>
            <a:r>
              <a:rPr lang="en-US" dirty="0" smtClean="0"/>
              <a:t> 1970, </a:t>
            </a:r>
            <a:r>
              <a:rPr lang="en-US" dirty="0" err="1" smtClean="0"/>
              <a:t>Prezidan</a:t>
            </a:r>
            <a:r>
              <a:rPr lang="en-US" dirty="0" smtClean="0"/>
              <a:t> Nixon </a:t>
            </a:r>
            <a:r>
              <a:rPr lang="en-US" dirty="0" err="1" smtClean="0"/>
              <a:t>siyen</a:t>
            </a:r>
            <a:r>
              <a:rPr lang="en-US" dirty="0" smtClean="0"/>
              <a:t> </a:t>
            </a:r>
            <a:r>
              <a:rPr lang="en-US" dirty="0" err="1" smtClean="0"/>
              <a:t>dekrè</a:t>
            </a:r>
            <a:r>
              <a:rPr lang="en-US" dirty="0" smtClean="0"/>
              <a:t> OSH Act.</a:t>
            </a:r>
          </a:p>
          <a:p>
            <a:r>
              <a:rPr lang="en-US" dirty="0" err="1" smtClean="0"/>
              <a:t>Dekrè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a </a:t>
            </a:r>
            <a:r>
              <a:rPr lang="en-US" dirty="0" err="1" smtClean="0"/>
              <a:t>kreye</a:t>
            </a:r>
            <a:r>
              <a:rPr lang="en-US" dirty="0" smtClean="0"/>
              <a:t> OSHA, </a:t>
            </a:r>
            <a:r>
              <a:rPr lang="en-US" dirty="0" err="1" smtClean="0"/>
              <a:t>ajans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kòmanse</a:t>
            </a:r>
            <a:r>
              <a:rPr lang="en-US" dirty="0" smtClean="0"/>
              <a:t> </a:t>
            </a:r>
            <a:r>
              <a:rPr lang="en-US" dirty="0" err="1" smtClean="0"/>
              <a:t>fonksyone</a:t>
            </a:r>
            <a:r>
              <a:rPr lang="en-US" dirty="0" smtClean="0"/>
              <a:t> </a:t>
            </a:r>
            <a:r>
              <a:rPr lang="en-US" dirty="0" err="1" smtClean="0"/>
              <a:t>nòmalman</a:t>
            </a:r>
            <a:r>
              <a:rPr lang="en-US" dirty="0" smtClean="0"/>
              <a:t> 28 </a:t>
            </a:r>
            <a:r>
              <a:rPr lang="en-US" dirty="0" err="1" smtClean="0"/>
              <a:t>avril</a:t>
            </a:r>
            <a:r>
              <a:rPr lang="en-US" dirty="0" smtClean="0"/>
              <a:t> 1971.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676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Solisyon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Ekziste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Elimine</a:t>
            </a:r>
            <a:r>
              <a:rPr lang="en-US" dirty="0" smtClean="0"/>
              <a:t> </a:t>
            </a:r>
            <a:r>
              <a:rPr lang="en-US" dirty="0" err="1" smtClean="0"/>
              <a:t>planche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 </a:t>
            </a:r>
            <a:r>
              <a:rPr lang="en-US" dirty="0" err="1" smtClean="0"/>
              <a:t>egal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Fè</a:t>
            </a:r>
            <a:r>
              <a:rPr lang="en-US" dirty="0" smtClean="0"/>
              <a:t> an </a:t>
            </a:r>
            <a:r>
              <a:rPr lang="en-US" dirty="0" err="1" smtClean="0"/>
              <a:t>sòt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zòn</a:t>
            </a:r>
            <a:r>
              <a:rPr lang="en-US" dirty="0" smtClean="0"/>
              <a:t> </a:t>
            </a:r>
            <a:r>
              <a:rPr lang="en-US" dirty="0" err="1" smtClean="0"/>
              <a:t>twalèt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sal</a:t>
            </a:r>
            <a:r>
              <a:rPr lang="en-US" dirty="0" smtClean="0"/>
              <a:t> de </a:t>
            </a:r>
            <a:r>
              <a:rPr lang="en-US" dirty="0" err="1" smtClean="0"/>
              <a:t>ben</a:t>
            </a:r>
            <a:r>
              <a:rPr lang="en-US" dirty="0" smtClean="0"/>
              <a:t> pa </a:t>
            </a:r>
            <a:r>
              <a:rPr lang="en-US" dirty="0" err="1" smtClean="0"/>
              <a:t>glise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Netwaye</a:t>
            </a:r>
            <a:r>
              <a:rPr lang="en-US" dirty="0" smtClean="0"/>
              <a:t> </a:t>
            </a:r>
            <a:r>
              <a:rPr lang="en-US" dirty="0" err="1" smtClean="0"/>
              <a:t>tou</a:t>
            </a:r>
            <a:r>
              <a:rPr lang="en-US" dirty="0" smtClean="0"/>
              <a:t> </a:t>
            </a:r>
            <a:r>
              <a:rPr lang="en-US" dirty="0" err="1" smtClean="0"/>
              <a:t>swit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likid</a:t>
            </a:r>
            <a:r>
              <a:rPr lang="en-US" dirty="0" smtClean="0"/>
              <a:t> </a:t>
            </a:r>
            <a:r>
              <a:rPr lang="en-US" dirty="0" err="1" smtClean="0"/>
              <a:t>tonbe</a:t>
            </a:r>
            <a:r>
              <a:rPr lang="en-US" dirty="0" smtClean="0"/>
              <a:t> a </a:t>
            </a:r>
            <a:r>
              <a:rPr lang="en-US" dirty="0" err="1" smtClean="0"/>
              <a:t>tè</a:t>
            </a:r>
            <a:endParaRPr lang="en-US" dirty="0"/>
          </a:p>
        </p:txBody>
      </p:sp>
      <p:pic>
        <p:nvPicPr>
          <p:cNvPr id="4" name="Picture 3" descr="C:\Users\Danielle\Desktop\images.jpg" title="Imaj nan yon ekipaj houskeep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5000" y="4572000"/>
            <a:ext cx="411480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Eliminate Obstructions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Pran</a:t>
            </a:r>
            <a:r>
              <a:rPr lang="en-US" dirty="0" smtClean="0"/>
              <a:t> </a:t>
            </a:r>
            <a:r>
              <a:rPr lang="en-US" dirty="0" err="1" smtClean="0"/>
              <a:t>anpil</a:t>
            </a:r>
            <a:r>
              <a:rPr lang="en-US" dirty="0" smtClean="0"/>
              <a:t> </a:t>
            </a:r>
            <a:r>
              <a:rPr lang="en-US" dirty="0" err="1" smtClean="0"/>
              <a:t>prekosyon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yon </a:t>
            </a:r>
            <a:r>
              <a:rPr lang="en-US" dirty="0" err="1" smtClean="0"/>
              <a:t>espas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sere, </a:t>
            </a:r>
            <a:r>
              <a:rPr lang="en-US" dirty="0" err="1" smtClean="0"/>
              <a:t>evite</a:t>
            </a:r>
            <a:r>
              <a:rPr lang="en-US" dirty="0" smtClean="0"/>
              <a:t> </a:t>
            </a:r>
            <a:r>
              <a:rPr lang="en-US" dirty="0" err="1" smtClean="0"/>
              <a:t>pran</a:t>
            </a:r>
            <a:r>
              <a:rPr lang="en-US" dirty="0" smtClean="0"/>
              <a:t>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dwòl</a:t>
            </a:r>
            <a:r>
              <a:rPr lang="en-US" dirty="0" smtClean="0"/>
              <a:t>, </a:t>
            </a:r>
            <a:r>
              <a:rPr lang="en-US" dirty="0" err="1" smtClean="0"/>
              <a:t>sèvi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rann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 pi </a:t>
            </a:r>
            <a:r>
              <a:rPr lang="en-US" dirty="0" err="1" smtClean="0"/>
              <a:t>fasil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Elimine</a:t>
            </a:r>
            <a:r>
              <a:rPr lang="en-US" dirty="0" smtClean="0"/>
              <a:t> </a:t>
            </a:r>
            <a:r>
              <a:rPr lang="en-US" dirty="0" err="1" smtClean="0"/>
              <a:t>zòn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bouche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kwense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Mete </a:t>
            </a:r>
            <a:r>
              <a:rPr lang="en-US" dirty="0" err="1" smtClean="0"/>
              <a:t>ase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kantite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endParaRPr lang="en-US" dirty="0"/>
          </a:p>
        </p:txBody>
      </p:sp>
      <p:pic>
        <p:nvPicPr>
          <p:cNvPr id="4" name="Picture 2" descr="C:\Users\Danielle\Desktop\images1.jpg" title="Foto nan you sal pw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2025" y="4572000"/>
            <a:ext cx="4601497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Move </a:t>
            </a:r>
            <a:r>
              <a:rPr lang="en-US" b="1" dirty="0" err="1" smtClean="0"/>
              <a:t>Pozisyon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Move </a:t>
            </a:r>
            <a:r>
              <a:rPr lang="en-US" dirty="0" err="1" smtClean="0"/>
              <a:t>pozisyon</a:t>
            </a:r>
            <a:r>
              <a:rPr lang="en-US" dirty="0" smtClean="0"/>
              <a:t> rive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,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detire</a:t>
            </a:r>
            <a:r>
              <a:rPr lang="en-US" dirty="0" smtClean="0"/>
              <a:t> 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twòp</a:t>
            </a:r>
            <a:r>
              <a:rPr lang="en-US" dirty="0" smtClean="0"/>
              <a:t>,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kage</a:t>
            </a:r>
            <a:r>
              <a:rPr lang="en-US" dirty="0" smtClean="0"/>
              <a:t> do </a:t>
            </a:r>
            <a:r>
              <a:rPr lang="en-US" dirty="0" err="1" smtClean="0"/>
              <a:t>ou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bon non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a.</a:t>
            </a:r>
            <a:endParaRPr lang="en-US" dirty="0"/>
          </a:p>
        </p:txBody>
      </p:sp>
      <p:pic>
        <p:nvPicPr>
          <p:cNvPr id="4" name="Picture 2" descr="C:\Users\Danielle\Desktop\images.jpg" title="Imaj ki montre anwo doule nan 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6400" y="4114800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mages2.jpg" title="Imaj ki montre pi ba coule nan 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403860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Move </a:t>
            </a:r>
            <a:r>
              <a:rPr lang="en-US" b="1" dirty="0" err="1" smtClean="0"/>
              <a:t>Pozisyon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Nan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move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panche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panche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detire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twòp</a:t>
            </a:r>
            <a:endParaRPr lang="en-US" dirty="0"/>
          </a:p>
        </p:txBody>
      </p:sp>
      <p:pic>
        <p:nvPicPr>
          <p:cNvPr id="4" name="Picture 2" descr="C:\Users\Danielle\Desktop\images.jpg" title="Imaj nan pozitid go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5400" y="3865050"/>
            <a:ext cx="3873637" cy="289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Move </a:t>
            </a:r>
            <a:r>
              <a:rPr lang="en-US" b="1" dirty="0" err="1" smtClean="0"/>
              <a:t>Pozisyon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Fòs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kolòn</a:t>
            </a:r>
            <a:r>
              <a:rPr lang="en-US" dirty="0" smtClean="0"/>
              <a:t> </a:t>
            </a:r>
            <a:r>
              <a:rPr lang="en-US" dirty="0" err="1" smtClean="0"/>
              <a:t>vètebral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ogmante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, </a:t>
            </a:r>
            <a:r>
              <a:rPr lang="en-US" dirty="0" err="1" smtClean="0"/>
              <a:t>bese</a:t>
            </a:r>
            <a:r>
              <a:rPr lang="en-US" dirty="0" smtClean="0"/>
              <a:t>, </a:t>
            </a:r>
            <a:r>
              <a:rPr lang="en-US" dirty="0" err="1" smtClean="0"/>
              <a:t>deplase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do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panche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.  Sa rive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sipòte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</a:t>
            </a:r>
            <a:r>
              <a:rPr lang="en-US" dirty="0" err="1" smtClean="0"/>
              <a:t>kò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pwa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a.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oblije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fòs</a:t>
            </a:r>
            <a:r>
              <a:rPr lang="en-US" dirty="0" smtClean="0"/>
              <a:t> </a:t>
            </a:r>
            <a:r>
              <a:rPr lang="en-US" dirty="0" err="1" smtClean="0"/>
              <a:t>miskilè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move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paske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pa ka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nòmalman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Move </a:t>
            </a:r>
            <a:r>
              <a:rPr lang="en-US" b="1" dirty="0" err="1" smtClean="0"/>
              <a:t>Pozisyon</a:t>
            </a:r>
            <a:r>
              <a:rPr lang="en-US" b="1" dirty="0" smtClean="0"/>
              <a:t>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rete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yon move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lontan</a:t>
            </a:r>
            <a:r>
              <a:rPr lang="en-US" dirty="0" smtClean="0"/>
              <a:t> (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men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dwat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plizyè</a:t>
            </a:r>
            <a:r>
              <a:rPr lang="en-US" dirty="0" smtClean="0"/>
              <a:t> </a:t>
            </a:r>
            <a:r>
              <a:rPr lang="en-US" dirty="0" err="1" smtClean="0"/>
              <a:t>minit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mis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fatige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jwenti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mal.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konsidere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yon </a:t>
            </a:r>
            <a:r>
              <a:rPr lang="en-US" dirty="0" err="1" smtClean="0"/>
              <a:t>pozisyon</a:t>
            </a:r>
            <a:r>
              <a:rPr lang="en-US" dirty="0" smtClean="0"/>
              <a:t> move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dire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inè</a:t>
            </a:r>
            <a:r>
              <a:rPr lang="en-US" dirty="0" smtClean="0"/>
              <a:t> de tan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plis</a:t>
            </a:r>
            <a:r>
              <a:rPr lang="en-US" dirty="0" smtClean="0"/>
              <a:t> </a:t>
            </a:r>
            <a:r>
              <a:rPr lang="en-US" dirty="0" err="1" smtClean="0"/>
              <a:t>ankò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tan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Yon </a:t>
            </a:r>
            <a:r>
              <a:rPr lang="en-US" dirty="0" err="1" smtClean="0"/>
              <a:t>lòt</a:t>
            </a:r>
            <a:r>
              <a:rPr lang="en-US" dirty="0" smtClean="0"/>
              <a:t> move </a:t>
            </a:r>
            <a:r>
              <a:rPr lang="en-US" dirty="0" err="1" smtClean="0"/>
              <a:t>pozisyon</a:t>
            </a:r>
            <a:r>
              <a:rPr lang="en-US" dirty="0" smtClean="0"/>
              <a:t> se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panche</a:t>
            </a:r>
            <a:r>
              <a:rPr lang="en-US" dirty="0" smtClean="0"/>
              <a:t> </a:t>
            </a:r>
            <a:r>
              <a:rPr lang="en-US" dirty="0" err="1" smtClean="0"/>
              <a:t>devan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vire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dèyè</a:t>
            </a:r>
            <a:r>
              <a:rPr lang="en-US" dirty="0" smtClean="0"/>
              <a:t> yon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ede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mache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Solisyon</a:t>
            </a:r>
            <a:r>
              <a:rPr lang="en-US" b="1" dirty="0" smtClean="0"/>
              <a:t> </a:t>
            </a:r>
            <a:r>
              <a:rPr lang="en-US" b="1" dirty="0" err="1" smtClean="0"/>
              <a:t>ki</a:t>
            </a:r>
            <a:r>
              <a:rPr lang="en-US" b="1" dirty="0" smtClean="0"/>
              <a:t> </a:t>
            </a:r>
            <a:r>
              <a:rPr lang="en-US" b="1" dirty="0" err="1" smtClean="0"/>
              <a:t>Ekziste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Bon </a:t>
            </a:r>
            <a:r>
              <a:rPr lang="en-US" dirty="0" err="1" smtClean="0"/>
              <a:t>jan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mande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evite</a:t>
            </a:r>
            <a:r>
              <a:rPr lang="en-US" dirty="0" smtClean="0"/>
              <a:t> move </a:t>
            </a:r>
            <a:r>
              <a:rPr lang="en-US" dirty="0" err="1" smtClean="0"/>
              <a:t>pozisyon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deplase</a:t>
            </a:r>
            <a:r>
              <a:rPr lang="en-US" dirty="0" smtClean="0"/>
              <a:t> </a:t>
            </a:r>
            <a:r>
              <a:rPr lang="en-US" dirty="0" err="1" smtClean="0"/>
              <a:t>malad</a:t>
            </a:r>
            <a:r>
              <a:rPr lang="en-US" dirty="0" smtClean="0"/>
              <a:t>/</a:t>
            </a:r>
            <a:r>
              <a:rPr lang="en-US" dirty="0" err="1" smtClean="0"/>
              <a:t>pansyonè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Edike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fòme</a:t>
            </a:r>
            <a:r>
              <a:rPr lang="en-US" dirty="0" smtClean="0"/>
              <a:t>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meyè</a:t>
            </a:r>
            <a:r>
              <a:rPr lang="en-US" dirty="0" smtClean="0"/>
              <a:t> </a:t>
            </a:r>
            <a:r>
              <a:rPr lang="en-US" dirty="0" err="1" smtClean="0"/>
              <a:t>fason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Itilize</a:t>
            </a:r>
            <a:r>
              <a:rPr lang="en-US" dirty="0" smtClean="0"/>
              <a:t> </a:t>
            </a:r>
            <a:r>
              <a:rPr lang="en-US" dirty="0" err="1" smtClean="0"/>
              <a:t>aparèy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ekipman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fèt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fwa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posib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Leve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an </a:t>
            </a:r>
            <a:r>
              <a:rPr lang="en-US" dirty="0" err="1" smtClean="0"/>
              <a:t>ekip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Klasman</a:t>
            </a:r>
            <a:r>
              <a:rPr lang="en-US" b="1" dirty="0" smtClean="0"/>
              <a:t> </a:t>
            </a:r>
            <a:r>
              <a:rPr lang="en-US" b="1" dirty="0" err="1" smtClean="0"/>
              <a:t>Dosye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Si </a:t>
            </a:r>
            <a:r>
              <a:rPr lang="en-US" dirty="0" err="1" smtClean="0"/>
              <a:t>yo</a:t>
            </a:r>
            <a:r>
              <a:rPr lang="en-US" dirty="0" smtClean="0"/>
              <a:t> pa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bonjan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pap gen </a:t>
            </a:r>
            <a:r>
              <a:rPr lang="en-US" dirty="0" err="1" smtClean="0"/>
              <a:t>moyen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tras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rive.  </a:t>
            </a:r>
            <a:r>
              <a:rPr lang="en-US" dirty="0" err="1" smtClean="0"/>
              <a:t>Konsa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pèdi</a:t>
            </a:r>
            <a:r>
              <a:rPr lang="en-US" dirty="0" smtClean="0"/>
              <a:t> </a:t>
            </a:r>
            <a:r>
              <a:rPr lang="en-US" dirty="0" err="1" smtClean="0"/>
              <a:t>enfòmasyon</a:t>
            </a:r>
            <a:r>
              <a:rPr lang="en-US" dirty="0" smtClean="0"/>
              <a:t> </a:t>
            </a:r>
            <a:r>
              <a:rPr lang="en-US" dirty="0" err="1" smtClean="0"/>
              <a:t>enpòtan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kòz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pèdi</a:t>
            </a:r>
            <a:r>
              <a:rPr lang="en-US" dirty="0" smtClean="0"/>
              <a:t> </a:t>
            </a:r>
            <a:r>
              <a:rPr lang="en-US" dirty="0" err="1" smtClean="0"/>
              <a:t>chans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prevni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C:\Users\Danielle\Desktop\index.jpg" title="Imaj nan you tiwa dosy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3886200"/>
            <a:ext cx="4191000" cy="277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Klasman</a:t>
            </a:r>
            <a:r>
              <a:rPr lang="en-US" b="1" dirty="0" smtClean="0"/>
              <a:t> </a:t>
            </a:r>
            <a:r>
              <a:rPr lang="en-US" b="1" dirty="0" err="1" smtClean="0"/>
              <a:t>Dosye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ekspoze</a:t>
            </a:r>
            <a:r>
              <a:rPr lang="en-US" dirty="0" smtClean="0"/>
              <a:t> a </a:t>
            </a:r>
            <a:r>
              <a:rPr lang="en-US" dirty="0" err="1" smtClean="0"/>
              <a:t>faktè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bay </a:t>
            </a:r>
            <a:r>
              <a:rPr lang="en-US" dirty="0" err="1" smtClean="0"/>
              <a:t>strès</a:t>
            </a:r>
            <a:r>
              <a:rPr lang="en-US" dirty="0" smtClean="0"/>
              <a:t> </a:t>
            </a:r>
            <a:r>
              <a:rPr lang="en-US" dirty="0" err="1" smtClean="0"/>
              <a:t>ègonomik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bay </a:t>
            </a:r>
            <a:r>
              <a:rPr lang="en-US" dirty="0" err="1" smtClean="0"/>
              <a:t>swen</a:t>
            </a:r>
            <a:r>
              <a:rPr lang="en-US" dirty="0" smtClean="0"/>
              <a:t> </a:t>
            </a:r>
            <a:r>
              <a:rPr lang="en-US" dirty="0" err="1" smtClean="0"/>
              <a:t>lasante</a:t>
            </a:r>
            <a:r>
              <a:rPr lang="en-US" dirty="0" smtClean="0"/>
              <a:t>, </a:t>
            </a:r>
            <a:r>
              <a:rPr lang="en-US" dirty="0" err="1" smtClean="0"/>
              <a:t>sa</a:t>
            </a:r>
            <a:r>
              <a:rPr lang="en-US" dirty="0" smtClean="0"/>
              <a:t> ka </a:t>
            </a:r>
            <a:r>
              <a:rPr lang="en-US" dirty="0" err="1" smtClean="0"/>
              <a:t>vin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gen yon </a:t>
            </a:r>
            <a:r>
              <a:rPr lang="en-US" dirty="0" err="1" smtClean="0"/>
              <a:t>kantite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rele</a:t>
            </a:r>
            <a:r>
              <a:rPr lang="en-US" dirty="0" smtClean="0"/>
              <a:t> </a:t>
            </a:r>
            <a:r>
              <a:rPr lang="en-US" dirty="0" err="1" smtClean="0"/>
              <a:t>troub</a:t>
            </a:r>
            <a:r>
              <a:rPr lang="en-US" dirty="0" smtClean="0"/>
              <a:t> </a:t>
            </a:r>
            <a:r>
              <a:rPr lang="en-US" dirty="0" err="1" smtClean="0"/>
              <a:t>musculo</a:t>
            </a:r>
            <a:r>
              <a:rPr lang="en-US" dirty="0" smtClean="0"/>
              <a:t> </a:t>
            </a:r>
            <a:r>
              <a:rPr lang="en-US" dirty="0" err="1" smtClean="0"/>
              <a:t>skeletik</a:t>
            </a:r>
            <a:r>
              <a:rPr lang="en-US" dirty="0" smtClean="0"/>
              <a:t> (MDS).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Ou</a:t>
            </a:r>
            <a:r>
              <a:rPr lang="en-US" dirty="0" smtClean="0"/>
              <a:t> ka </a:t>
            </a:r>
            <a:r>
              <a:rPr lang="en-US" dirty="0" err="1" smtClean="0"/>
              <a:t>devlope</a:t>
            </a:r>
            <a:r>
              <a:rPr lang="en-US" dirty="0" smtClean="0"/>
              <a:t> MDSs </a:t>
            </a:r>
            <a:r>
              <a:rPr lang="en-US" dirty="0" err="1" smtClean="0"/>
              <a:t>piti</a:t>
            </a:r>
            <a:r>
              <a:rPr lang="en-US" dirty="0" smtClean="0"/>
              <a:t> </a:t>
            </a:r>
            <a:r>
              <a:rPr lang="en-US" dirty="0" err="1" smtClean="0"/>
              <a:t>piti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ka rive </a:t>
            </a:r>
            <a:r>
              <a:rPr lang="en-US" dirty="0" err="1" smtClean="0"/>
              <a:t>yonsèl</a:t>
            </a:r>
            <a:r>
              <a:rPr lang="en-US" dirty="0" smtClean="0"/>
              <a:t> </a:t>
            </a:r>
            <a:r>
              <a:rPr lang="en-US" dirty="0" err="1" smtClean="0"/>
              <a:t>kou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fin </a:t>
            </a:r>
            <a:r>
              <a:rPr lang="en-US" dirty="0" err="1" smtClean="0"/>
              <a:t>leve</a:t>
            </a:r>
            <a:r>
              <a:rPr lang="en-US" dirty="0" smtClean="0"/>
              <a:t> yon </a:t>
            </a:r>
            <a:r>
              <a:rPr lang="en-US" dirty="0" err="1" smtClean="0"/>
              <a:t>gwo</a:t>
            </a:r>
            <a:r>
              <a:rPr lang="en-US" dirty="0" smtClean="0"/>
              <a:t> </a:t>
            </a:r>
            <a:r>
              <a:rPr lang="en-US" dirty="0" err="1" smtClean="0"/>
              <a:t>chay</a:t>
            </a:r>
            <a:r>
              <a:rPr lang="en-US" dirty="0" smtClean="0"/>
              <a:t>.  </a:t>
            </a:r>
            <a:r>
              <a:rPr lang="en-US" dirty="0" err="1" smtClean="0"/>
              <a:t>Kondisyon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pral</a:t>
            </a:r>
            <a:r>
              <a:rPr lang="en-US" dirty="0" smtClean="0"/>
              <a:t> </a:t>
            </a:r>
            <a:r>
              <a:rPr lang="en-US" dirty="0" err="1" smtClean="0"/>
              <a:t>klase</a:t>
            </a:r>
            <a:r>
              <a:rPr lang="en-US" dirty="0" smtClean="0"/>
              <a:t> </a:t>
            </a:r>
            <a:r>
              <a:rPr lang="en-US" dirty="0" err="1" smtClean="0"/>
              <a:t>nan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tankou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oubyen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Referans</a:t>
            </a:r>
            <a:endParaRPr lang="en-US" b="1" dirty="0"/>
          </a:p>
        </p:txBody>
      </p:sp>
      <p:pic>
        <p:nvPicPr>
          <p:cNvPr id="4" name="Picture 2" descr="C:\Users\Danielle\Desktop\1.jpg" title="OSHA Log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1100" y="3200400"/>
            <a:ext cx="6629400" cy="120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Danielle\Desktop\index.jpg" title="US Department of Labo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563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09800" y="4572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For more information, visit the Injury and Illness </a:t>
            </a:r>
            <a:r>
              <a:rPr lang="en-US" dirty="0" smtClean="0"/>
              <a:t>Prevention </a:t>
            </a:r>
            <a:r>
              <a:rPr lang="en-US" dirty="0"/>
              <a:t>Program page on OSHA’s website at: </a:t>
            </a:r>
          </a:p>
          <a:p>
            <a:r>
              <a:rPr lang="en-US" dirty="0"/>
              <a:t>www.osha.gov/dsg/topics/safetyhealth</a:t>
            </a:r>
          </a:p>
          <a:p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Misyon</a:t>
            </a:r>
            <a:r>
              <a:rPr lang="en-US" b="1" dirty="0" smtClean="0"/>
              <a:t> OSHA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Misyon</a:t>
            </a:r>
            <a:r>
              <a:rPr lang="en-US" dirty="0" smtClean="0"/>
              <a:t> OSHA se </a:t>
            </a:r>
            <a:r>
              <a:rPr lang="en-US" dirty="0" err="1" smtClean="0"/>
              <a:t>sove</a:t>
            </a:r>
            <a:r>
              <a:rPr lang="en-US" dirty="0" smtClean="0"/>
              <a:t> la vi, </a:t>
            </a:r>
            <a:r>
              <a:rPr lang="en-US" dirty="0" err="1" smtClean="0"/>
              <a:t>prevni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pwoteje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Ameriken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Kèk</a:t>
            </a:r>
            <a:r>
              <a:rPr lang="en-US" dirty="0" smtClean="0"/>
              <a:t> </a:t>
            </a:r>
            <a:r>
              <a:rPr lang="en-US" dirty="0" err="1" smtClean="0"/>
              <a:t>bagay</a:t>
            </a:r>
            <a:r>
              <a:rPr lang="en-US" dirty="0" smtClean="0"/>
              <a:t> OSHA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li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ranpli</a:t>
            </a:r>
            <a:r>
              <a:rPr lang="en-US" dirty="0" smtClean="0"/>
              <a:t> </a:t>
            </a:r>
            <a:r>
              <a:rPr lang="en-US" dirty="0" err="1" smtClean="0"/>
              <a:t>misyon</a:t>
            </a:r>
            <a:r>
              <a:rPr lang="en-US" dirty="0" smtClean="0"/>
              <a:t> li se:</a:t>
            </a:r>
          </a:p>
          <a:p>
            <a:pPr lvl="1"/>
            <a:r>
              <a:rPr lang="en-US" dirty="0" err="1"/>
              <a:t>d</a:t>
            </a:r>
            <a:r>
              <a:rPr lang="en-US" dirty="0" err="1" smtClean="0"/>
              <a:t>evlope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standa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nan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ranfòse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a </a:t>
            </a:r>
            <a:r>
              <a:rPr lang="en-US" dirty="0" err="1" smtClean="0"/>
              <a:t>travè</a:t>
            </a:r>
            <a:r>
              <a:rPr lang="en-US" dirty="0" smtClean="0"/>
              <a:t> </a:t>
            </a:r>
            <a:r>
              <a:rPr lang="en-US" dirty="0" err="1" smtClean="0"/>
              <a:t>vizit</a:t>
            </a:r>
            <a:r>
              <a:rPr lang="en-US" dirty="0" smtClean="0"/>
              <a:t> </a:t>
            </a:r>
            <a:r>
              <a:rPr lang="en-US" dirty="0" err="1" smtClean="0"/>
              <a:t>enspeksyon</a:t>
            </a:r>
            <a:r>
              <a:rPr lang="en-US" dirty="0" smtClean="0"/>
              <a:t> li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chantye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kenbe</a:t>
            </a:r>
            <a:r>
              <a:rPr lang="en-US" dirty="0" smtClean="0"/>
              <a:t> yon </a:t>
            </a:r>
            <a:r>
              <a:rPr lang="en-US" dirty="0" err="1" smtClean="0"/>
              <a:t>sistèm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pèmèt</a:t>
            </a:r>
            <a:r>
              <a:rPr lang="en-US" dirty="0" smtClean="0"/>
              <a:t> li </a:t>
            </a:r>
            <a:r>
              <a:rPr lang="en-US" dirty="0" err="1" smtClean="0"/>
              <a:t>ranje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swiv</a:t>
            </a:r>
            <a:r>
              <a:rPr lang="en-US" dirty="0" smtClean="0"/>
              <a:t> tout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rive </a:t>
            </a:r>
            <a:r>
              <a:rPr lang="en-US" dirty="0" err="1" smtClean="0"/>
              <a:t>akòz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, </a:t>
            </a:r>
            <a:r>
              <a:rPr lang="en-US" dirty="0" err="1" smtClean="0"/>
              <a:t>epi</a:t>
            </a:r>
            <a:endParaRPr lang="en-US" dirty="0" smtClean="0"/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pwogram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ogmante</a:t>
            </a:r>
            <a:r>
              <a:rPr lang="en-US" dirty="0" smtClean="0"/>
              <a:t> </a:t>
            </a:r>
            <a:r>
              <a:rPr lang="en-US" dirty="0" err="1" smtClean="0"/>
              <a:t>konesans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nan </a:t>
            </a:r>
            <a:r>
              <a:rPr lang="en-US" dirty="0" err="1" smtClean="0"/>
              <a:t>travay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1938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dirty="0" err="1" smtClean="0"/>
              <a:t>Mèsi</a:t>
            </a:r>
            <a:endParaRPr lang="en-US" sz="8000" dirty="0"/>
          </a:p>
        </p:txBody>
      </p:sp>
      <p:pic>
        <p:nvPicPr>
          <p:cNvPr id="4" name="Picture 2" descr="C:\Users\Danielle\AppData\Local\Microsoft\Windows\Temporary Internet Files\Content.IE5\NUX20Z03\MC900105218[1].wmf" title="Mesi konsepsy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457200"/>
            <a:ext cx="6248399" cy="274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Ki </a:t>
            </a:r>
            <a:r>
              <a:rPr lang="en-US" b="1" dirty="0" err="1" smtClean="0"/>
              <a:t>Dwa</a:t>
            </a:r>
            <a:r>
              <a:rPr lang="en-US" b="1" dirty="0" smtClean="0"/>
              <a:t> </a:t>
            </a:r>
            <a:r>
              <a:rPr lang="en-US" b="1" dirty="0" err="1" smtClean="0"/>
              <a:t>ou</a:t>
            </a:r>
            <a:r>
              <a:rPr lang="en-US" b="1" dirty="0" smtClean="0"/>
              <a:t> </a:t>
            </a:r>
            <a:r>
              <a:rPr lang="en-US" b="1" dirty="0" err="1" smtClean="0"/>
              <a:t>Genyen</a:t>
            </a:r>
            <a:r>
              <a:rPr lang="en-US" b="1" dirty="0" smtClean="0"/>
              <a:t> </a:t>
            </a:r>
            <a:r>
              <a:rPr lang="en-US" b="1" dirty="0" err="1" smtClean="0"/>
              <a:t>avèk</a:t>
            </a:r>
            <a:r>
              <a:rPr lang="en-US" b="1" dirty="0" smtClean="0"/>
              <a:t> OSHA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:</a:t>
            </a:r>
          </a:p>
          <a:p>
            <a:r>
              <a:rPr lang="en-US" dirty="0" smtClean="0"/>
              <a:t>Yon </a:t>
            </a:r>
            <a:r>
              <a:rPr lang="en-US" dirty="0" err="1" smtClean="0"/>
              <a:t>anvirònman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sekirize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pap </a:t>
            </a:r>
            <a:r>
              <a:rPr lang="en-US" dirty="0" err="1" smtClean="0"/>
              <a:t>nwi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okouran</a:t>
            </a:r>
            <a:r>
              <a:rPr lang="en-US" dirty="0" smtClean="0"/>
              <a:t> </a:t>
            </a:r>
            <a:r>
              <a:rPr lang="en-US" dirty="0" err="1" smtClean="0"/>
              <a:t>pwodwi</a:t>
            </a:r>
            <a:r>
              <a:rPr lang="en-US" dirty="0" smtClean="0"/>
              <a:t> </a:t>
            </a:r>
            <a:r>
              <a:rPr lang="en-US" dirty="0" err="1" smtClean="0"/>
              <a:t>chimik</a:t>
            </a:r>
            <a:r>
              <a:rPr lang="en-US" dirty="0" smtClean="0"/>
              <a:t> </a:t>
            </a:r>
            <a:r>
              <a:rPr lang="en-US" dirty="0" err="1" smtClean="0"/>
              <a:t>danjere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enfòmasyon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aksidan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maladi</a:t>
            </a:r>
            <a:r>
              <a:rPr lang="en-US" dirty="0" smtClean="0"/>
              <a:t> nan </a:t>
            </a:r>
            <a:r>
              <a:rPr lang="en-US" dirty="0" err="1" smtClean="0"/>
              <a:t>kote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pòte</a:t>
            </a:r>
            <a:r>
              <a:rPr lang="en-US" dirty="0" smtClean="0"/>
              <a:t> </a:t>
            </a:r>
            <a:r>
              <a:rPr lang="en-US" dirty="0" err="1" smtClean="0"/>
              <a:t>plent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byen</a:t>
            </a:r>
            <a:r>
              <a:rPr lang="en-US" dirty="0" smtClean="0"/>
              <a:t> </a:t>
            </a:r>
            <a:r>
              <a:rPr lang="en-US" dirty="0" err="1" smtClean="0"/>
              <a:t>mande</a:t>
            </a:r>
            <a:r>
              <a:rPr lang="en-US" dirty="0" smtClean="0"/>
              <a:t> </a:t>
            </a:r>
            <a:r>
              <a:rPr lang="en-US" dirty="0" err="1" smtClean="0"/>
              <a:t>anplwayè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li </a:t>
            </a:r>
            <a:r>
              <a:rPr lang="en-US" dirty="0" err="1" smtClean="0"/>
              <a:t>korije</a:t>
            </a:r>
            <a:r>
              <a:rPr lang="en-US" dirty="0" smtClean="0"/>
              <a:t>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la</a:t>
            </a:r>
          </a:p>
          <a:p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bay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keksyon</a:t>
            </a:r>
            <a:r>
              <a:rPr lang="en-US" dirty="0" smtClean="0"/>
              <a:t> </a:t>
            </a:r>
            <a:r>
              <a:rPr lang="en-US" dirty="0" err="1" smtClean="0"/>
              <a:t>sou</a:t>
            </a:r>
            <a:r>
              <a:rPr lang="en-US" dirty="0" smtClean="0"/>
              <a:t> </a:t>
            </a:r>
            <a:r>
              <a:rPr lang="en-US" dirty="0" err="1" smtClean="0"/>
              <a:t>dosye</a:t>
            </a:r>
            <a:r>
              <a:rPr lang="en-US" dirty="0" smtClean="0"/>
              <a:t> </a:t>
            </a:r>
            <a:r>
              <a:rPr lang="en-US" dirty="0" err="1" smtClean="0"/>
              <a:t>medikal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ekspoze</a:t>
            </a:r>
            <a:r>
              <a:rPr lang="en-US" dirty="0" smtClean="0"/>
              <a:t> a </a:t>
            </a:r>
            <a:r>
              <a:rPr lang="en-US" dirty="0" err="1" smtClean="0"/>
              <a:t>danje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pòte</a:t>
            </a:r>
            <a:r>
              <a:rPr lang="en-US" dirty="0" smtClean="0"/>
              <a:t> </a:t>
            </a:r>
            <a:r>
              <a:rPr lang="en-US" dirty="0" err="1" smtClean="0"/>
              <a:t>plent</a:t>
            </a:r>
            <a:r>
              <a:rPr lang="en-US" dirty="0" smtClean="0"/>
              <a:t> bay OSHA</a:t>
            </a:r>
          </a:p>
          <a:p>
            <a:r>
              <a:rPr lang="en-US" dirty="0" err="1" smtClean="0"/>
              <a:t>Ou</a:t>
            </a:r>
            <a:r>
              <a:rPr lang="en-US" dirty="0" smtClean="0"/>
              <a:t> gen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patisipe</a:t>
            </a:r>
            <a:r>
              <a:rPr lang="en-US" dirty="0" smtClean="0"/>
              <a:t> nan </a:t>
            </a:r>
            <a:r>
              <a:rPr lang="en-US" dirty="0" err="1" smtClean="0"/>
              <a:t>vizit</a:t>
            </a:r>
            <a:r>
              <a:rPr lang="en-US" dirty="0"/>
              <a:t> </a:t>
            </a:r>
            <a:r>
              <a:rPr lang="en-US" dirty="0" err="1" smtClean="0"/>
              <a:t>enspeksyon</a:t>
            </a:r>
            <a:r>
              <a:rPr lang="en-US" dirty="0" smtClean="0"/>
              <a:t> OSHA  </a:t>
            </a:r>
            <a:r>
              <a:rPr lang="en-US" dirty="0" err="1" smtClean="0"/>
              <a:t>ap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endParaRPr lang="en-US" dirty="0" smtClean="0"/>
          </a:p>
          <a:p>
            <a:r>
              <a:rPr lang="en-US" dirty="0" err="1" smtClean="0"/>
              <a:t>Ou</a:t>
            </a:r>
            <a:r>
              <a:rPr lang="en-US" dirty="0" smtClean="0"/>
              <a:t> pa </a:t>
            </a:r>
            <a:r>
              <a:rPr lang="en-US" dirty="0" err="1" smtClean="0"/>
              <a:t>bezwen</a:t>
            </a:r>
            <a:r>
              <a:rPr lang="en-US" dirty="0" smtClean="0"/>
              <a:t> </a:t>
            </a:r>
            <a:r>
              <a:rPr lang="en-US" dirty="0" err="1" smtClean="0"/>
              <a:t>pè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wap</a:t>
            </a:r>
            <a:r>
              <a:rPr lang="en-US" dirty="0" smtClean="0"/>
              <a:t> </a:t>
            </a:r>
            <a:r>
              <a:rPr lang="en-US" dirty="0" err="1" smtClean="0"/>
              <a:t>ekzèse</a:t>
            </a:r>
            <a:r>
              <a:rPr lang="en-US" dirty="0" smtClean="0"/>
              <a:t> </a:t>
            </a:r>
            <a:r>
              <a:rPr lang="en-US" dirty="0" err="1" smtClean="0"/>
              <a:t>dwa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genyen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sekirite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sante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2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/>
              <a:t>Fòmasyon</a:t>
            </a:r>
            <a:r>
              <a:rPr lang="fr-FR" b="1" dirty="0" smtClean="0"/>
              <a:t> OSHA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fè</a:t>
            </a:r>
            <a:r>
              <a:rPr lang="en-US" dirty="0" smtClean="0"/>
              <a:t> </a:t>
            </a:r>
            <a:r>
              <a:rPr lang="en-US" dirty="0" err="1" smtClean="0"/>
              <a:t>fomasyon</a:t>
            </a:r>
            <a:r>
              <a:rPr lang="en-US" dirty="0" smtClean="0"/>
              <a:t> OSHA </a:t>
            </a:r>
            <a:r>
              <a:rPr lang="en-US" dirty="0" err="1" smtClean="0"/>
              <a:t>chak</a:t>
            </a:r>
            <a:r>
              <a:rPr lang="en-US" dirty="0" smtClean="0"/>
              <a:t> </a:t>
            </a:r>
            <a:r>
              <a:rPr lang="en-US" dirty="0" err="1" smtClean="0"/>
              <a:t>ane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ouvriye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retounen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r>
              <a:rPr lang="en-US" dirty="0" smtClean="0"/>
              <a:t> </a:t>
            </a:r>
            <a:r>
              <a:rPr lang="en-US" dirty="0" err="1" smtClean="0"/>
              <a:t>epi</a:t>
            </a:r>
            <a:r>
              <a:rPr lang="en-US" dirty="0" smtClean="0"/>
              <a:t> </a:t>
            </a:r>
            <a:r>
              <a:rPr lang="en-US" dirty="0" err="1" smtClean="0"/>
              <a:t>pou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fèk</a:t>
            </a:r>
            <a:r>
              <a:rPr lang="en-US" dirty="0" smtClean="0"/>
              <a:t> </a:t>
            </a:r>
            <a:r>
              <a:rPr lang="en-US" dirty="0" err="1" smtClean="0"/>
              <a:t>vini</a:t>
            </a:r>
            <a:endParaRPr lang="en-US" dirty="0" smtClean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dwe</a:t>
            </a:r>
            <a:r>
              <a:rPr lang="en-US" dirty="0" smtClean="0"/>
              <a:t> </a:t>
            </a:r>
            <a:r>
              <a:rPr lang="en-US" dirty="0" err="1" smtClean="0"/>
              <a:t>kenbe</a:t>
            </a:r>
            <a:r>
              <a:rPr lang="en-US" dirty="0" smtClean="0"/>
              <a:t> </a:t>
            </a:r>
            <a:r>
              <a:rPr lang="en-US" dirty="0" err="1" smtClean="0"/>
              <a:t>lis</a:t>
            </a:r>
            <a:r>
              <a:rPr lang="en-US" dirty="0" smtClean="0"/>
              <a:t> </a:t>
            </a:r>
            <a:r>
              <a:rPr lang="en-US" dirty="0" err="1" smtClean="0"/>
              <a:t>moun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swiv</a:t>
            </a:r>
            <a:r>
              <a:rPr lang="en-US" dirty="0" smtClean="0"/>
              <a:t> </a:t>
            </a:r>
            <a:r>
              <a:rPr lang="en-US" dirty="0" err="1" smtClean="0"/>
              <a:t>fòmasyon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pandan</a:t>
            </a:r>
            <a:r>
              <a:rPr lang="en-US" dirty="0" smtClean="0"/>
              <a:t> 3 lane</a:t>
            </a:r>
          </a:p>
          <a:p>
            <a:r>
              <a:rPr lang="en-US" dirty="0" smtClean="0"/>
              <a:t>Tout </a:t>
            </a:r>
            <a:r>
              <a:rPr lang="en-US" dirty="0" err="1" smtClean="0"/>
              <a:t>anplwaye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gen job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ekspoze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a </a:t>
            </a:r>
            <a:r>
              <a:rPr lang="en-US" dirty="0" err="1" smtClean="0"/>
              <a:t>danje</a:t>
            </a:r>
            <a:r>
              <a:rPr lang="en-US" dirty="0" smtClean="0"/>
              <a:t> </a:t>
            </a:r>
            <a:r>
              <a:rPr lang="en-US" dirty="0" err="1" smtClean="0"/>
              <a:t>sipoze</a:t>
            </a:r>
            <a:r>
              <a:rPr lang="en-US" dirty="0" smtClean="0"/>
              <a:t> </a:t>
            </a:r>
            <a:r>
              <a:rPr lang="en-US" dirty="0" err="1" smtClean="0"/>
              <a:t>resevwa</a:t>
            </a:r>
            <a:r>
              <a:rPr lang="en-US" dirty="0" smtClean="0"/>
              <a:t> </a:t>
            </a:r>
            <a:r>
              <a:rPr lang="en-US" dirty="0" err="1" smtClean="0"/>
              <a:t>enfòmasyon</a:t>
            </a:r>
            <a:r>
              <a:rPr lang="en-US" dirty="0" smtClean="0"/>
              <a:t> </a:t>
            </a:r>
            <a:r>
              <a:rPr lang="en-US" dirty="0" err="1" smtClean="0"/>
              <a:t>avèk</a:t>
            </a:r>
            <a:r>
              <a:rPr lang="en-US" dirty="0" smtClean="0"/>
              <a:t> </a:t>
            </a:r>
            <a:r>
              <a:rPr lang="en-US" dirty="0" err="1" smtClean="0"/>
              <a:t>fomasyon</a:t>
            </a:r>
            <a:r>
              <a:rPr lang="en-US" dirty="0" smtClean="0"/>
              <a:t> </a:t>
            </a:r>
            <a:r>
              <a:rPr lang="en-US" dirty="0" err="1" smtClean="0"/>
              <a:t>lè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fèk</a:t>
            </a:r>
            <a:r>
              <a:rPr lang="en-US" dirty="0" smtClean="0"/>
              <a:t> </a:t>
            </a:r>
            <a:r>
              <a:rPr lang="en-US" dirty="0" err="1" smtClean="0"/>
              <a:t>kòmanse</a:t>
            </a:r>
            <a:r>
              <a:rPr lang="en-US" dirty="0" smtClean="0"/>
              <a:t> </a:t>
            </a:r>
            <a:r>
              <a:rPr lang="en-US" dirty="0" err="1" smtClean="0"/>
              <a:t>travay</a:t>
            </a:r>
            <a:endParaRPr lang="en-US" dirty="0" smtClean="0"/>
          </a:p>
          <a:p>
            <a:r>
              <a:rPr lang="en-US" dirty="0" smtClean="0"/>
              <a:t>Nan </a:t>
            </a:r>
            <a:r>
              <a:rPr lang="en-US" dirty="0" err="1" smtClean="0"/>
              <a:t>fòmasyon</a:t>
            </a:r>
            <a:r>
              <a:rPr lang="en-US" dirty="0" smtClean="0"/>
              <a:t> an </a:t>
            </a:r>
            <a:r>
              <a:rPr lang="en-US" dirty="0" err="1" smtClean="0"/>
              <a:t>fòk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prevwa</a:t>
            </a:r>
            <a:r>
              <a:rPr lang="en-US" dirty="0" smtClean="0"/>
              <a:t> </a:t>
            </a:r>
            <a:r>
              <a:rPr lang="en-US" dirty="0" err="1" smtClean="0"/>
              <a:t>keksyon</a:t>
            </a:r>
            <a:r>
              <a:rPr lang="en-US" dirty="0" smtClean="0"/>
              <a:t> 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repons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30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4470</Words>
  <Application>Microsoft Office PowerPoint</Application>
  <PresentationFormat>On-screen Show (4:3)</PresentationFormat>
  <Paragraphs>277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9" baseType="lpstr">
      <vt:lpstr>Arial</vt:lpstr>
      <vt:lpstr>Book Antiqua</vt:lpstr>
      <vt:lpstr>Calibri</vt:lpstr>
      <vt:lpstr>Lucida Sans</vt:lpstr>
      <vt:lpstr>Roboto</vt:lpstr>
      <vt:lpstr>Wingdings</vt:lpstr>
      <vt:lpstr>Wingdings 2</vt:lpstr>
      <vt:lpstr>Wingdings 3</vt:lpstr>
      <vt:lpstr>Apex</vt:lpstr>
      <vt:lpstr>PREKOSYON  POU PRAN Lè  OU AP    SWAYE YON MALAD</vt:lpstr>
      <vt:lpstr>OSHA Avètisman  </vt:lpstr>
      <vt:lpstr>KI SA OSHA YE?</vt:lpstr>
      <vt:lpstr>OSHA</vt:lpstr>
      <vt:lpstr>Pou ki sa OSHA enpòtan pou ou?</vt:lpstr>
      <vt:lpstr>Istwa OSHA</vt:lpstr>
      <vt:lpstr>Misyon OSHA</vt:lpstr>
      <vt:lpstr>Ki Dwa ou Genyen avèk OSHA</vt:lpstr>
      <vt:lpstr>Fòmasyon OSHA</vt:lpstr>
      <vt:lpstr>Kijan pou Pote Plent</vt:lpstr>
      <vt:lpstr>Klasman Dosye</vt:lpstr>
      <vt:lpstr>PREKOSYON  Pou Pran Lè   Ou AP SWAYE YON MALAD</vt:lpstr>
      <vt:lpstr>Eske Ou Konen?</vt:lpstr>
      <vt:lpstr>Lopital Blesi ak Maladi</vt:lpstr>
      <vt:lpstr>Tablo non Blesi ak Maladi</vt:lpstr>
      <vt:lpstr>Ki sa ki Fè ke Lopital se yon Kote Tèlman Danjere pou Moun Travay</vt:lpstr>
      <vt:lpstr>Yon fason panse ki inik:</vt:lpstr>
      <vt:lpstr>Evènman enprevwayab</vt:lpstr>
      <vt:lpstr>Pi Gwo Aksidan yo Fèt akòz  de Kèk Danje ke tout Moun Konnen </vt:lpstr>
      <vt:lpstr>PREKOSYON  Pou Pran  Lè  Ou AP SWAYE YON MALAD</vt:lpstr>
      <vt:lpstr>PREKOSYON Pou Pran Lè  Ou AP    SWAYE YON MALAD</vt:lpstr>
      <vt:lpstr>Tounen Blesi</vt:lpstr>
      <vt:lpstr>Espay ak Tansyon</vt:lpstr>
      <vt:lpstr>Ki sa yon  Antòs ye?</vt:lpstr>
      <vt:lpstr>Ki sa Doulè Do ye?</vt:lpstr>
      <vt:lpstr>Espay ak Tansyon </vt:lpstr>
      <vt:lpstr>Danje nan Doulè ak Fatig</vt:lpstr>
      <vt:lpstr>Yon Milye Travay ki Ofri Plis Sekirite Vle di li an Mezi Bay pi bon Swen</vt:lpstr>
      <vt:lpstr>Enstitisyon ki Espesyalize nan  Okipe Malad</vt:lpstr>
      <vt:lpstr>Teknoloji pou Manyen Pasayan an</vt:lpstr>
      <vt:lpstr>Sekirize mouvman malad</vt:lpstr>
      <vt:lpstr>Ekipman ak Aparèy</vt:lpstr>
      <vt:lpstr>Egonomis</vt:lpstr>
      <vt:lpstr>Minimize Manyèl Levye</vt:lpstr>
      <vt:lpstr>Sekirite ak Sistem Jesyou Sante</vt:lpstr>
      <vt:lpstr>Sekirite ak Sistem Jesyou Sante </vt:lpstr>
      <vt:lpstr>Bon Lidè pou Dirije</vt:lpstr>
      <vt:lpstr>Patisipasyon Anplwaye</vt:lpstr>
      <vt:lpstr>Idantifye Danje epi Evalye yo</vt:lpstr>
      <vt:lpstr> Analize Dosye Aksidan</vt:lpstr>
      <vt:lpstr>Prevansyon ak Kontwòl Danje SH-26274-SH4</vt:lpstr>
      <vt:lpstr>Jesyon Medikal SH-26274-14-60-F-12</vt:lpstr>
      <vt:lpstr> Edikasyon ak Fòmasyon</vt:lpstr>
      <vt:lpstr>Fè Evalyasyon Pwogram nan  epi Amelyore li</vt:lpstr>
      <vt:lpstr>Enstriksyon sou Fason pou yo  Leve Malad</vt:lpstr>
      <vt:lpstr>Fason pou Moun Leve Chaj</vt:lpstr>
      <vt:lpstr>Travay Leve Malad Fè Ris Egonomic Vin Piplis Si: </vt:lpstr>
      <vt:lpstr>Lòt Danje ki Ekziste:</vt:lpstr>
      <vt:lpstr>Solisyon ki Ekziste</vt:lpstr>
      <vt:lpstr>Solisyon ki Ekziste </vt:lpstr>
      <vt:lpstr>Aparèy</vt:lpstr>
      <vt:lpstr>Aparèy SH-26274-SH4</vt:lpstr>
      <vt:lpstr>Aparèy  SH-26274-SH4 </vt:lpstr>
      <vt:lpstr>Aparèy  SH-26274-SH4  </vt:lpstr>
      <vt:lpstr> Aparèy   SH-26274-SH4  </vt:lpstr>
      <vt:lpstr>Aparèy  SH-26274-SH4</vt:lpstr>
      <vt:lpstr>Aparèy SH-26274-SH4 </vt:lpstr>
      <vt:lpstr>Glise/tonbe akòz bayay ki tonbe atè oubyen danje ki nan anvirònman</vt:lpstr>
      <vt:lpstr>Danje ki gen nan Anvirònman</vt:lpstr>
      <vt:lpstr> Solisyon ki Ekziste </vt:lpstr>
      <vt:lpstr>Eliminate Obstructions</vt:lpstr>
      <vt:lpstr>Move Pozisyon</vt:lpstr>
      <vt:lpstr>Move Pozisyon </vt:lpstr>
      <vt:lpstr>Move Pozisyon  </vt:lpstr>
      <vt:lpstr>Move Pozisyon   </vt:lpstr>
      <vt:lpstr>Solisyon ki Ekziste  </vt:lpstr>
      <vt:lpstr>Klasman Dosye </vt:lpstr>
      <vt:lpstr>Klasman Dosye  </vt:lpstr>
      <vt:lpstr>Referans</vt:lpstr>
      <vt:lpstr>Mèsi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Responsabilite Anployè nan zafè pwoteje anploy</dc:title>
  <dc:creator>Marie-Lourdes D. Etienne</dc:creator>
  <cp:lastModifiedBy>Robertson, Donna - OSHA</cp:lastModifiedBy>
  <cp:revision>236</cp:revision>
  <dcterms:created xsi:type="dcterms:W3CDTF">2015-01-10T12:48:18Z</dcterms:created>
  <dcterms:modified xsi:type="dcterms:W3CDTF">2018-07-23T16:20:57Z</dcterms:modified>
</cp:coreProperties>
</file>