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398" autoAdjust="0"/>
  </p:normalViewPr>
  <p:slideViewPr>
    <p:cSldViewPr>
      <p:cViewPr varScale="1">
        <p:scale>
          <a:sx n="115" d="100"/>
          <a:sy n="115" d="100"/>
        </p:scale>
        <p:origin x="8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204A9-C99B-4311-9821-18D3A658834B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7C5FF-0542-4BC0-BCE5-7DB0A7339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39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7A1D-1729-457B-8BE1-68788EAF5CDC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EBF7-265A-4A61-9666-615E3C9EF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2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7A1D-1729-457B-8BE1-68788EAF5CDC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EBF7-265A-4A61-9666-615E3C9EF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2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7A1D-1729-457B-8BE1-68788EAF5CDC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EBF7-265A-4A61-9666-615E3C9EF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3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7A1D-1729-457B-8BE1-68788EAF5CDC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EBF7-265A-4A61-9666-615E3C9EF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0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7A1D-1729-457B-8BE1-68788EAF5CDC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EBF7-265A-4A61-9666-615E3C9EF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9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7A1D-1729-457B-8BE1-68788EAF5CDC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EBF7-265A-4A61-9666-615E3C9EF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1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7A1D-1729-457B-8BE1-68788EAF5CDC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EBF7-265A-4A61-9666-615E3C9EF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7A1D-1729-457B-8BE1-68788EAF5CDC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EBF7-265A-4A61-9666-615E3C9EF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55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7A1D-1729-457B-8BE1-68788EAF5CDC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EBF7-265A-4A61-9666-615E3C9EF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64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7A1D-1729-457B-8BE1-68788EAF5CDC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EBF7-265A-4A61-9666-615E3C9EF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2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7A1D-1729-457B-8BE1-68788EAF5CDC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EBF7-265A-4A61-9666-615E3C9EF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3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57A1D-1729-457B-8BE1-68788EAF5CDC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FEBF7-265A-4A61-9666-615E3C9EF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7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ha.gov*/tem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Responsabilite</a:t>
            </a:r>
            <a:r>
              <a:rPr lang="en-US" b="1" dirty="0" smtClean="0"/>
              <a:t> </a:t>
            </a:r>
            <a:r>
              <a:rPr lang="en-US" b="1" dirty="0" err="1" smtClean="0"/>
              <a:t>Anplway</a:t>
            </a:r>
            <a:r>
              <a:rPr lang="fr-FR" b="1" dirty="0" smtClean="0"/>
              <a:t>è nan </a:t>
            </a:r>
            <a:r>
              <a:rPr lang="fr-FR" b="1" dirty="0" err="1" smtClean="0"/>
              <a:t>Pwoteksyon</a:t>
            </a:r>
            <a:r>
              <a:rPr lang="fr-FR" b="1" dirty="0" smtClean="0"/>
              <a:t> </a:t>
            </a:r>
            <a:r>
              <a:rPr lang="fr-FR" b="1" dirty="0" err="1" smtClean="0"/>
              <a:t>Anplwaye</a:t>
            </a:r>
            <a:r>
              <a:rPr lang="fr-FR" b="1" dirty="0" smtClean="0"/>
              <a:t> </a:t>
            </a:r>
            <a:r>
              <a:rPr lang="fr-FR" b="1" dirty="0" err="1" smtClean="0"/>
              <a:t>Tanporè</a:t>
            </a:r>
            <a:r>
              <a:rPr lang="fr-FR" b="1" dirty="0" smtClean="0"/>
              <a:t> </a:t>
            </a:r>
            <a:endParaRPr lang="en-US" b="1" dirty="0"/>
          </a:p>
        </p:txBody>
      </p:sp>
      <p:pic>
        <p:nvPicPr>
          <p:cNvPr id="4" name="Picture 3" title="Desen nan yon seri mug ak te ke yo te vide nan tas la te rele TE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5050" y="2514600"/>
            <a:ext cx="47815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585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err="1" smtClean="0"/>
              <a:t>Kominikasyon</a:t>
            </a:r>
            <a:r>
              <a:rPr lang="fr-FR" b="1" dirty="0" smtClean="0"/>
              <a:t> se </a:t>
            </a:r>
            <a:r>
              <a:rPr lang="fr-FR" b="1" dirty="0" err="1" smtClean="0"/>
              <a:t>Kle</a:t>
            </a:r>
            <a:r>
              <a:rPr lang="fr-FR" b="1" dirty="0" smtClean="0"/>
              <a:t> Tout </a:t>
            </a:r>
            <a:r>
              <a:rPr lang="fr-FR" b="1" dirty="0" err="1" smtClean="0"/>
              <a:t>Bagay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(</a:t>
            </a:r>
            <a:r>
              <a:rPr lang="fr-FR" b="1" dirty="0" err="1" smtClean="0"/>
              <a:t>swit</a:t>
            </a:r>
            <a:r>
              <a:rPr lang="fr-FR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err="1" smtClean="0"/>
              <a:t>Ajans</a:t>
            </a:r>
            <a:r>
              <a:rPr lang="fr-FR" dirty="0" smtClean="0"/>
              <a:t> </a:t>
            </a:r>
            <a:r>
              <a:rPr lang="fr-FR" dirty="0" err="1" smtClean="0"/>
              <a:t>tanporè</a:t>
            </a:r>
            <a:r>
              <a:rPr lang="fr-FR" dirty="0" smtClean="0"/>
              <a:t> </a:t>
            </a:r>
            <a:r>
              <a:rPr lang="fr-FR" dirty="0" err="1" smtClean="0"/>
              <a:t>pa</a:t>
            </a:r>
            <a:r>
              <a:rPr lang="fr-FR" dirty="0" smtClean="0"/>
              <a:t> </a:t>
            </a:r>
            <a:r>
              <a:rPr lang="fr-FR" dirty="0" err="1" smtClean="0"/>
              <a:t>gen</a:t>
            </a:r>
            <a:r>
              <a:rPr lang="fr-FR" dirty="0" smtClean="0"/>
              <a:t> </a:t>
            </a:r>
            <a:r>
              <a:rPr lang="fr-FR" dirty="0" err="1" smtClean="0"/>
              <a:t>obligasyon</a:t>
            </a:r>
            <a:r>
              <a:rPr lang="fr-FR" dirty="0" smtClean="0"/>
              <a:t> pou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expè</a:t>
            </a:r>
            <a:r>
              <a:rPr lang="fr-FR" dirty="0" smtClean="0"/>
              <a:t> nan </a:t>
            </a:r>
            <a:r>
              <a:rPr lang="fr-FR" dirty="0" err="1" smtClean="0"/>
              <a:t>danje</a:t>
            </a:r>
            <a:r>
              <a:rPr lang="fr-FR" dirty="0" smtClean="0"/>
              <a:t> </a:t>
            </a:r>
            <a:r>
              <a:rPr lang="fr-FR" dirty="0" err="1" smtClean="0"/>
              <a:t>espesyalman</a:t>
            </a:r>
            <a:r>
              <a:rPr lang="fr-FR" dirty="0" smtClean="0"/>
              <a:t>, men </a:t>
            </a:r>
            <a:r>
              <a:rPr lang="fr-FR" dirty="0" err="1" smtClean="0"/>
              <a:t>fòk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chèche </a:t>
            </a:r>
            <a:r>
              <a:rPr lang="fr-FR" dirty="0" err="1" smtClean="0"/>
              <a:t>konnen</a:t>
            </a:r>
            <a:r>
              <a:rPr lang="fr-FR" dirty="0" smtClean="0"/>
              <a:t> </a:t>
            </a:r>
            <a:r>
              <a:rPr lang="fr-FR" dirty="0" err="1" smtClean="0"/>
              <a:t>ki</a:t>
            </a:r>
            <a:r>
              <a:rPr lang="fr-FR" dirty="0" smtClean="0"/>
              <a:t> </a:t>
            </a:r>
            <a:r>
              <a:rPr lang="fr-FR" dirty="0" err="1" smtClean="0"/>
              <a:t>danje</a:t>
            </a:r>
            <a:r>
              <a:rPr lang="fr-FR" dirty="0" smtClean="0"/>
              <a:t> </a:t>
            </a:r>
            <a:r>
              <a:rPr lang="fr-FR" dirty="0" err="1" smtClean="0"/>
              <a:t>ki</a:t>
            </a:r>
            <a:r>
              <a:rPr lang="fr-FR" dirty="0" smtClean="0"/>
              <a:t> ka </a:t>
            </a:r>
            <a:r>
              <a:rPr lang="fr-FR" dirty="0" err="1" smtClean="0"/>
              <a:t>genyen</a:t>
            </a:r>
            <a:r>
              <a:rPr lang="fr-FR" dirty="0" smtClean="0"/>
              <a:t> </a:t>
            </a:r>
            <a:r>
              <a:rPr lang="fr-FR" dirty="0" err="1" smtClean="0"/>
              <a:t>kote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voye</a:t>
            </a:r>
            <a:r>
              <a:rPr lang="fr-FR" dirty="0" smtClean="0"/>
              <a:t> </a:t>
            </a:r>
            <a:r>
              <a:rPr lang="fr-FR" dirty="0" err="1" smtClean="0"/>
              <a:t>moun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al </a:t>
            </a:r>
            <a:r>
              <a:rPr lang="fr-FR" dirty="0" err="1" smtClean="0"/>
              <a:t>travay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Ajans</a:t>
            </a:r>
            <a:r>
              <a:rPr lang="fr-FR" dirty="0" smtClean="0"/>
              <a:t> </a:t>
            </a:r>
            <a:r>
              <a:rPr lang="fr-FR" dirty="0" err="1" smtClean="0"/>
              <a:t>tanporè</a:t>
            </a:r>
            <a:r>
              <a:rPr lang="fr-FR" dirty="0" smtClean="0"/>
              <a:t> </a:t>
            </a:r>
            <a:r>
              <a:rPr lang="fr-FR" dirty="0" err="1" smtClean="0"/>
              <a:t>gen</a:t>
            </a:r>
            <a:r>
              <a:rPr lang="fr-FR" dirty="0" smtClean="0"/>
              <a:t> pou </a:t>
            </a:r>
            <a:r>
              <a:rPr lang="fr-FR" dirty="0" err="1" smtClean="0"/>
              <a:t>devwa</a:t>
            </a:r>
            <a:r>
              <a:rPr lang="fr-FR" dirty="0" smtClean="0"/>
              <a:t> pou li </a:t>
            </a:r>
            <a:r>
              <a:rPr lang="fr-FR" dirty="0" err="1" smtClean="0"/>
              <a:t>enfòme</a:t>
            </a:r>
            <a:r>
              <a:rPr lang="fr-FR" dirty="0" smtClean="0"/>
              <a:t> </a:t>
            </a:r>
            <a:r>
              <a:rPr lang="fr-FR" dirty="0" err="1" smtClean="0"/>
              <a:t>epi</a:t>
            </a:r>
            <a:r>
              <a:rPr lang="fr-FR" dirty="0" smtClean="0"/>
              <a:t> pou li </a:t>
            </a:r>
            <a:r>
              <a:rPr lang="fr-FR" dirty="0" err="1" smtClean="0"/>
              <a:t>verifye</a:t>
            </a:r>
            <a:r>
              <a:rPr lang="fr-FR" dirty="0" smtClean="0"/>
              <a:t> </a:t>
            </a:r>
            <a:r>
              <a:rPr lang="fr-FR" dirty="0" err="1" smtClean="0"/>
              <a:t>ke</a:t>
            </a:r>
            <a:r>
              <a:rPr lang="fr-FR" dirty="0" smtClean="0"/>
              <a:t> </a:t>
            </a:r>
            <a:r>
              <a:rPr lang="fr-FR" dirty="0" err="1" smtClean="0"/>
              <a:t>anplwayè</a:t>
            </a:r>
            <a:r>
              <a:rPr lang="fr-FR" dirty="0" smtClean="0"/>
              <a:t> </a:t>
            </a:r>
            <a:r>
              <a:rPr lang="fr-FR" dirty="0" err="1" smtClean="0"/>
              <a:t>kap</a:t>
            </a:r>
            <a:r>
              <a:rPr lang="fr-FR" dirty="0" smtClean="0"/>
              <a:t> </a:t>
            </a:r>
            <a:r>
              <a:rPr lang="fr-FR" dirty="0" err="1" smtClean="0"/>
              <a:t>resevwa</a:t>
            </a:r>
            <a:r>
              <a:rPr lang="fr-FR" dirty="0" smtClean="0"/>
              <a:t> </a:t>
            </a:r>
            <a:r>
              <a:rPr lang="fr-FR" dirty="0" err="1" smtClean="0"/>
              <a:t>moun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ranpli</a:t>
            </a:r>
            <a:r>
              <a:rPr lang="fr-FR" dirty="0" smtClean="0"/>
              <a:t> tout </a:t>
            </a:r>
            <a:r>
              <a:rPr lang="fr-FR" dirty="0" err="1" smtClean="0"/>
              <a:t>responsabilite</a:t>
            </a:r>
            <a:r>
              <a:rPr lang="fr-FR" dirty="0" smtClean="0"/>
              <a:t> pou </a:t>
            </a:r>
            <a:r>
              <a:rPr lang="fr-FR" dirty="0" err="1" smtClean="0"/>
              <a:t>envirònman</a:t>
            </a:r>
            <a:r>
              <a:rPr lang="fr-FR" dirty="0" smtClean="0"/>
              <a:t> </a:t>
            </a:r>
            <a:r>
              <a:rPr lang="fr-FR" dirty="0" err="1" smtClean="0"/>
              <a:t>travay</a:t>
            </a:r>
            <a:r>
              <a:rPr lang="fr-FR" dirty="0" smtClean="0"/>
              <a:t> la </a:t>
            </a:r>
            <a:r>
              <a:rPr lang="fr-FR" dirty="0" err="1" smtClean="0"/>
              <a:t>sekirize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Anplwayè</a:t>
            </a:r>
            <a:r>
              <a:rPr lang="fr-FR" dirty="0" smtClean="0"/>
              <a:t> </a:t>
            </a:r>
            <a:r>
              <a:rPr lang="fr-FR" dirty="0" err="1" smtClean="0"/>
              <a:t>kap</a:t>
            </a:r>
            <a:r>
              <a:rPr lang="fr-FR" dirty="0" smtClean="0"/>
              <a:t> </a:t>
            </a:r>
            <a:r>
              <a:rPr lang="fr-FR" dirty="0" err="1" smtClean="0"/>
              <a:t>resevwa</a:t>
            </a:r>
            <a:r>
              <a:rPr lang="fr-FR" dirty="0" smtClean="0"/>
              <a:t> </a:t>
            </a:r>
            <a:r>
              <a:rPr lang="fr-FR" dirty="0" err="1" smtClean="0"/>
              <a:t>ouvriye</a:t>
            </a:r>
            <a:r>
              <a:rPr lang="fr-FR" dirty="0" smtClean="0"/>
              <a:t> </a:t>
            </a:r>
            <a:r>
              <a:rPr lang="fr-FR" dirty="0" err="1" smtClean="0"/>
              <a:t>tanporè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dwe</a:t>
            </a:r>
            <a:r>
              <a:rPr lang="fr-FR" dirty="0" smtClean="0"/>
              <a:t> </a:t>
            </a:r>
            <a:r>
              <a:rPr lang="fr-FR" dirty="0" err="1" smtClean="0"/>
              <a:t>trete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menm</a:t>
            </a:r>
            <a:r>
              <a:rPr lang="fr-FR" dirty="0" smtClean="0"/>
              <a:t> jan </a:t>
            </a:r>
            <a:r>
              <a:rPr lang="fr-FR" dirty="0" err="1" smtClean="0"/>
              <a:t>avèk</a:t>
            </a:r>
            <a:r>
              <a:rPr lang="fr-FR" dirty="0" smtClean="0"/>
              <a:t> </a:t>
            </a:r>
            <a:r>
              <a:rPr lang="fr-FR" dirty="0" err="1" smtClean="0"/>
              <a:t>travayè</a:t>
            </a:r>
            <a:r>
              <a:rPr lang="fr-FR" dirty="0" smtClean="0"/>
              <a:t> </a:t>
            </a:r>
            <a:r>
              <a:rPr lang="fr-FR" dirty="0" err="1" smtClean="0"/>
              <a:t>regilye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nan sa </a:t>
            </a:r>
            <a:r>
              <a:rPr lang="fr-FR" dirty="0" err="1" smtClean="0"/>
              <a:t>ki</a:t>
            </a:r>
            <a:r>
              <a:rPr lang="fr-FR" dirty="0" smtClean="0"/>
              <a:t> </a:t>
            </a:r>
            <a:r>
              <a:rPr lang="fr-FR" dirty="0" err="1" smtClean="0"/>
              <a:t>konsène</a:t>
            </a:r>
            <a:r>
              <a:rPr lang="fr-FR" dirty="0" smtClean="0"/>
              <a:t> </a:t>
            </a:r>
            <a:r>
              <a:rPr lang="fr-FR" dirty="0" err="1" smtClean="0"/>
              <a:t>fòmasyon</a:t>
            </a:r>
            <a:r>
              <a:rPr lang="fr-FR" dirty="0" smtClean="0"/>
              <a:t>, </a:t>
            </a:r>
            <a:r>
              <a:rPr lang="fr-FR" dirty="0" err="1" smtClean="0"/>
              <a:t>sekirite</a:t>
            </a:r>
            <a:r>
              <a:rPr lang="fr-FR" dirty="0" smtClean="0"/>
              <a:t> </a:t>
            </a:r>
            <a:r>
              <a:rPr lang="fr-FR" dirty="0" err="1" smtClean="0"/>
              <a:t>ak</a:t>
            </a:r>
            <a:r>
              <a:rPr lang="fr-FR" dirty="0" smtClean="0"/>
              <a:t> </a:t>
            </a:r>
            <a:r>
              <a:rPr lang="fr-FR" dirty="0" err="1" smtClean="0"/>
              <a:t>pwoteksyon</a:t>
            </a:r>
            <a:r>
              <a:rPr lang="fr-FR" dirty="0" smtClean="0"/>
              <a:t> la sante.</a:t>
            </a:r>
          </a:p>
          <a:p>
            <a:endParaRPr lang="en-US" dirty="0"/>
          </a:p>
        </p:txBody>
      </p:sp>
      <p:pic>
        <p:nvPicPr>
          <p:cNvPr id="4" name="Picture 2" title="Foto yon siy ki di &quot;de-fason kominikasyon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5919" y="5181600"/>
            <a:ext cx="223808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272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err="1" smtClean="0"/>
              <a:t>Kle</a:t>
            </a:r>
            <a:r>
              <a:rPr lang="fr-FR" b="1" dirty="0" smtClean="0"/>
              <a:t> Tout </a:t>
            </a:r>
            <a:r>
              <a:rPr lang="fr-FR" b="1" dirty="0" err="1" smtClean="0"/>
              <a:t>Bagay</a:t>
            </a:r>
            <a:r>
              <a:rPr lang="fr-FR" b="1" dirty="0" smtClean="0"/>
              <a:t> Se </a:t>
            </a:r>
            <a:r>
              <a:rPr lang="fr-FR" b="1" dirty="0" err="1" smtClean="0"/>
              <a:t>Kominikasyon</a:t>
            </a:r>
            <a:r>
              <a:rPr lang="fr-FR" b="1" dirty="0" smtClean="0"/>
              <a:t> (</a:t>
            </a:r>
            <a:r>
              <a:rPr lang="fr-FR" b="1" dirty="0" err="1" smtClean="0"/>
              <a:t>swit</a:t>
            </a:r>
            <a:r>
              <a:rPr lang="fr-FR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Pou </a:t>
            </a:r>
            <a:r>
              <a:rPr lang="fr-FR" dirty="0" err="1" smtClean="0"/>
              <a:t>moun</a:t>
            </a:r>
            <a:r>
              <a:rPr lang="fr-FR" dirty="0" smtClean="0"/>
              <a:t> </a:t>
            </a:r>
            <a:r>
              <a:rPr lang="fr-FR" dirty="0" err="1" smtClean="0"/>
              <a:t>sèten</a:t>
            </a:r>
            <a:r>
              <a:rPr lang="fr-FR" dirty="0" smtClean="0"/>
              <a:t> </a:t>
            </a:r>
            <a:r>
              <a:rPr lang="fr-FR" dirty="0" err="1" smtClean="0"/>
              <a:t>ke</a:t>
            </a:r>
            <a:r>
              <a:rPr lang="fr-FR" dirty="0" smtClean="0"/>
              <a:t> li </a:t>
            </a:r>
            <a:r>
              <a:rPr lang="fr-FR" dirty="0" err="1" smtClean="0"/>
              <a:t>klè</a:t>
            </a:r>
            <a:r>
              <a:rPr lang="fr-FR" dirty="0" smtClean="0"/>
              <a:t> </a:t>
            </a:r>
            <a:r>
              <a:rPr lang="fr-FR" dirty="0" err="1" smtClean="0"/>
              <a:t>ki</a:t>
            </a:r>
            <a:r>
              <a:rPr lang="fr-FR" dirty="0" smtClean="0"/>
              <a:t> </a:t>
            </a:r>
            <a:r>
              <a:rPr lang="fr-FR" dirty="0" err="1" smtClean="0"/>
              <a:t>ròl</a:t>
            </a:r>
            <a:r>
              <a:rPr lang="fr-FR" dirty="0" smtClean="0"/>
              <a:t> </a:t>
            </a:r>
            <a:r>
              <a:rPr lang="fr-FR" dirty="0" err="1" smtClean="0"/>
              <a:t>chak</a:t>
            </a:r>
            <a:r>
              <a:rPr lang="fr-FR" dirty="0" smtClean="0"/>
              <a:t> </a:t>
            </a:r>
            <a:r>
              <a:rPr lang="fr-FR" dirty="0" err="1" smtClean="0"/>
              <a:t>pati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genyen</a:t>
            </a:r>
            <a:r>
              <a:rPr lang="fr-FR" dirty="0" smtClean="0"/>
              <a:t> nan </a:t>
            </a:r>
            <a:r>
              <a:rPr lang="fr-FR" dirty="0" err="1" smtClean="0"/>
              <a:t>pwoteksyon</a:t>
            </a:r>
            <a:r>
              <a:rPr lang="fr-FR" dirty="0" smtClean="0"/>
              <a:t> </a:t>
            </a:r>
            <a:r>
              <a:rPr lang="fr-FR" dirty="0" err="1" smtClean="0"/>
              <a:t>anplwaye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, </a:t>
            </a:r>
            <a:r>
              <a:rPr lang="fr-FR" dirty="0" err="1" smtClean="0"/>
              <a:t>ajans</a:t>
            </a:r>
            <a:r>
              <a:rPr lang="fr-FR" dirty="0" smtClean="0"/>
              <a:t> </a:t>
            </a:r>
            <a:r>
              <a:rPr lang="fr-FR" dirty="0" err="1" smtClean="0"/>
              <a:t>tanporè</a:t>
            </a:r>
            <a:r>
              <a:rPr lang="fr-FR" dirty="0" smtClean="0"/>
              <a:t> a </a:t>
            </a:r>
            <a:r>
              <a:rPr lang="fr-FR" dirty="0" err="1" smtClean="0"/>
              <a:t>ansanm</a:t>
            </a:r>
            <a:r>
              <a:rPr lang="fr-FR" dirty="0" smtClean="0"/>
              <a:t> </a:t>
            </a:r>
            <a:r>
              <a:rPr lang="fr-FR" dirty="0" err="1" smtClean="0"/>
              <a:t>avèk</a:t>
            </a:r>
            <a:r>
              <a:rPr lang="fr-FR" dirty="0" smtClean="0"/>
              <a:t> </a:t>
            </a:r>
            <a:r>
              <a:rPr lang="fr-FR" dirty="0" err="1" smtClean="0"/>
              <a:t>anplwayè</a:t>
            </a:r>
            <a:r>
              <a:rPr lang="fr-FR" dirty="0" smtClean="0"/>
              <a:t> </a:t>
            </a:r>
            <a:r>
              <a:rPr lang="fr-FR" dirty="0" err="1" smtClean="0"/>
              <a:t>kap</a:t>
            </a:r>
            <a:r>
              <a:rPr lang="fr-FR" dirty="0" smtClean="0"/>
              <a:t> </a:t>
            </a:r>
            <a:r>
              <a:rPr lang="fr-FR" dirty="0" err="1" smtClean="0"/>
              <a:t>resevwa</a:t>
            </a:r>
            <a:r>
              <a:rPr lang="fr-FR" dirty="0" smtClean="0"/>
              <a:t> </a:t>
            </a:r>
            <a:r>
              <a:rPr lang="fr-FR" dirty="0" err="1" smtClean="0"/>
              <a:t>ouvriye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dwe</a:t>
            </a:r>
            <a:r>
              <a:rPr lang="fr-FR" dirty="0" smtClean="0"/>
              <a:t> </a:t>
            </a:r>
            <a:r>
              <a:rPr lang="fr-FR" dirty="0" err="1" smtClean="0"/>
              <a:t>mete</a:t>
            </a:r>
            <a:r>
              <a:rPr lang="fr-FR" dirty="0" smtClean="0"/>
              <a:t> </a:t>
            </a:r>
            <a:r>
              <a:rPr lang="fr-FR" dirty="0" err="1" smtClean="0"/>
              <a:t>tèt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ansanm</a:t>
            </a:r>
            <a:r>
              <a:rPr lang="fr-FR" dirty="0" smtClean="0"/>
              <a:t> pou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detèmine</a:t>
            </a:r>
            <a:r>
              <a:rPr lang="fr-FR" dirty="0" smtClean="0"/>
              <a:t> </a:t>
            </a:r>
            <a:r>
              <a:rPr lang="fr-FR" dirty="0" err="1" smtClean="0"/>
              <a:t>responsabilite</a:t>
            </a:r>
            <a:r>
              <a:rPr lang="fr-FR" dirty="0" smtClean="0"/>
              <a:t> </a:t>
            </a:r>
            <a:r>
              <a:rPr lang="fr-FR" dirty="0" err="1" smtClean="0"/>
              <a:t>pa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chak</a:t>
            </a:r>
            <a:r>
              <a:rPr lang="fr-FR" dirty="0" smtClean="0"/>
              <a:t> nan </a:t>
            </a:r>
            <a:r>
              <a:rPr lang="fr-FR" dirty="0" err="1" smtClean="0"/>
              <a:t>kontra</a:t>
            </a:r>
            <a:r>
              <a:rPr lang="fr-FR" dirty="0" smtClean="0"/>
              <a:t> selon sa OSHA mande.</a:t>
            </a:r>
          </a:p>
          <a:p>
            <a:r>
              <a:rPr lang="fr-FR" dirty="0" err="1" smtClean="0"/>
              <a:t>Lè</a:t>
            </a:r>
            <a:r>
              <a:rPr lang="fr-FR" dirty="0" smtClean="0"/>
              <a:t> tout </a:t>
            </a:r>
            <a:r>
              <a:rPr lang="fr-FR" dirty="0" err="1" smtClean="0"/>
              <a:t>kondisyon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/>
              <a:t> </a:t>
            </a:r>
            <a:r>
              <a:rPr lang="fr-FR" dirty="0" smtClean="0"/>
              <a:t> </a:t>
            </a:r>
            <a:r>
              <a:rPr lang="fr-FR" dirty="0" err="1" smtClean="0"/>
              <a:t>ekri</a:t>
            </a:r>
            <a:r>
              <a:rPr lang="fr-FR" dirty="0" smtClean="0"/>
              <a:t> nan </a:t>
            </a:r>
            <a:r>
              <a:rPr lang="fr-FR" dirty="0" err="1" smtClean="0"/>
              <a:t>kontra</a:t>
            </a:r>
            <a:r>
              <a:rPr lang="fr-FR" dirty="0" smtClean="0"/>
              <a:t>, l’</a:t>
            </a:r>
            <a:r>
              <a:rPr lang="fr-FR" dirty="0" err="1" smtClean="0"/>
              <a:t>ap</a:t>
            </a:r>
            <a:r>
              <a:rPr lang="fr-FR" dirty="0" smtClean="0"/>
              <a:t> </a:t>
            </a:r>
            <a:r>
              <a:rPr lang="fr-FR" dirty="0" err="1" smtClean="0"/>
              <a:t>pèmèt</a:t>
            </a:r>
            <a:r>
              <a:rPr lang="fr-FR" dirty="0" smtClean="0"/>
              <a:t> </a:t>
            </a:r>
            <a:r>
              <a:rPr lang="fr-FR" dirty="0" err="1" smtClean="0"/>
              <a:t>ke</a:t>
            </a:r>
            <a:r>
              <a:rPr lang="fr-FR" dirty="0" smtClean="0"/>
              <a:t> </a:t>
            </a:r>
            <a:r>
              <a:rPr lang="fr-FR" dirty="0" err="1" smtClean="0"/>
              <a:t>chak</a:t>
            </a:r>
            <a:r>
              <a:rPr lang="fr-FR" dirty="0" smtClean="0"/>
              <a:t> </a:t>
            </a:r>
            <a:r>
              <a:rPr lang="fr-FR" dirty="0" err="1" smtClean="0"/>
              <a:t>anplwayè</a:t>
            </a:r>
            <a:r>
              <a:rPr lang="fr-FR" dirty="0" smtClean="0"/>
              <a:t> </a:t>
            </a:r>
            <a:r>
              <a:rPr lang="fr-FR" dirty="0" err="1" smtClean="0"/>
              <a:t>soumèt</a:t>
            </a:r>
            <a:r>
              <a:rPr lang="fr-FR" dirty="0" smtClean="0"/>
              <a:t> li a </a:t>
            </a:r>
            <a:r>
              <a:rPr lang="fr-FR" dirty="0" err="1" smtClean="0"/>
              <a:t>règleman</a:t>
            </a:r>
            <a:r>
              <a:rPr lang="fr-FR" dirty="0" smtClean="0"/>
              <a:t> e </a:t>
            </a:r>
            <a:r>
              <a:rPr lang="fr-FR" dirty="0" err="1" smtClean="0"/>
              <a:t>konsa</a:t>
            </a:r>
            <a:r>
              <a:rPr lang="fr-FR" dirty="0" smtClean="0"/>
              <a:t> l’</a:t>
            </a:r>
            <a:r>
              <a:rPr lang="fr-FR" dirty="0" err="1" smtClean="0"/>
              <a:t>ap</a:t>
            </a:r>
            <a:r>
              <a:rPr lang="fr-FR" dirty="0" smtClean="0"/>
              <a:t> </a:t>
            </a:r>
            <a:r>
              <a:rPr lang="fr-FR" dirty="0" err="1" smtClean="0"/>
              <a:t>evite</a:t>
            </a:r>
            <a:r>
              <a:rPr lang="fr-FR" dirty="0" smtClean="0"/>
              <a:t> </a:t>
            </a:r>
            <a:r>
              <a:rPr lang="fr-FR" dirty="0" err="1" smtClean="0"/>
              <a:t>konfizyon</a:t>
            </a:r>
            <a:r>
              <a:rPr lang="fr-FR" dirty="0" smtClean="0"/>
              <a:t> sou </a:t>
            </a:r>
            <a:r>
              <a:rPr lang="fr-FR" dirty="0" err="1" smtClean="0"/>
              <a:t>obligasyon</a:t>
            </a:r>
            <a:r>
              <a:rPr lang="fr-FR" dirty="0" smtClean="0"/>
              <a:t> </a:t>
            </a:r>
            <a:r>
              <a:rPr lang="fr-FR" dirty="0" err="1" smtClean="0"/>
              <a:t>ke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genyen</a:t>
            </a:r>
            <a:r>
              <a:rPr lang="fr-F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69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fr-FR" b="1" dirty="0" smtClean="0"/>
              <a:t>Sa </a:t>
            </a:r>
            <a:r>
              <a:rPr lang="fr-FR" b="1" dirty="0" err="1" smtClean="0"/>
              <a:t>ki</a:t>
            </a:r>
            <a:r>
              <a:rPr lang="fr-FR" b="1" dirty="0" smtClean="0"/>
              <a:t> </a:t>
            </a:r>
            <a:r>
              <a:rPr lang="fr-FR" b="1" dirty="0" err="1" smtClean="0"/>
              <a:t>Dwe</a:t>
            </a:r>
            <a:r>
              <a:rPr lang="fr-FR" b="1" dirty="0" smtClean="0"/>
              <a:t> </a:t>
            </a:r>
            <a:r>
              <a:rPr lang="fr-FR" b="1" dirty="0" err="1" smtClean="0"/>
              <a:t>Fèt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fr-FR" dirty="0" err="1" smtClean="0"/>
              <a:t>Anvan</a:t>
            </a:r>
            <a:r>
              <a:rPr lang="fr-FR" dirty="0" smtClean="0"/>
              <a:t> </a:t>
            </a:r>
            <a:r>
              <a:rPr lang="fr-FR" dirty="0" err="1" smtClean="0"/>
              <a:t>ke</a:t>
            </a:r>
            <a:r>
              <a:rPr lang="fr-FR" dirty="0" smtClean="0"/>
              <a:t> ou </a:t>
            </a:r>
            <a:r>
              <a:rPr lang="fr-FR" dirty="0" err="1" smtClean="0"/>
              <a:t>aksepte</a:t>
            </a:r>
            <a:r>
              <a:rPr lang="fr-FR" dirty="0" smtClean="0"/>
              <a:t> </a:t>
            </a:r>
            <a:r>
              <a:rPr lang="fr-FR" dirty="0" err="1" smtClean="0"/>
              <a:t>yon</a:t>
            </a:r>
            <a:r>
              <a:rPr lang="fr-FR" dirty="0" smtClean="0"/>
              <a:t> </a:t>
            </a:r>
            <a:r>
              <a:rPr lang="fr-FR" dirty="0" err="1" smtClean="0"/>
              <a:t>nouvo</a:t>
            </a:r>
            <a:r>
              <a:rPr lang="fr-FR" dirty="0" smtClean="0"/>
              <a:t> </a:t>
            </a:r>
            <a:r>
              <a:rPr lang="fr-FR" dirty="0" err="1" smtClean="0"/>
              <a:t>anplwayè</a:t>
            </a:r>
            <a:r>
              <a:rPr lang="fr-FR" dirty="0" smtClean="0"/>
              <a:t> </a:t>
            </a:r>
            <a:r>
              <a:rPr lang="fr-FR" dirty="0" err="1" smtClean="0"/>
              <a:t>kòm</a:t>
            </a:r>
            <a:r>
              <a:rPr lang="fr-FR" dirty="0" smtClean="0"/>
              <a:t> </a:t>
            </a:r>
            <a:r>
              <a:rPr lang="fr-FR" dirty="0" err="1" smtClean="0"/>
              <a:t>kliyan</a:t>
            </a:r>
            <a:r>
              <a:rPr lang="fr-FR" dirty="0" smtClean="0"/>
              <a:t>, ou </a:t>
            </a:r>
            <a:r>
              <a:rPr lang="fr-FR" dirty="0" err="1" smtClean="0"/>
              <a:t>byen</a:t>
            </a:r>
            <a:r>
              <a:rPr lang="fr-FR" dirty="0" smtClean="0"/>
              <a:t> </a:t>
            </a:r>
            <a:r>
              <a:rPr lang="fr-FR" dirty="0" err="1" smtClean="0"/>
              <a:t>aksepte</a:t>
            </a:r>
            <a:r>
              <a:rPr lang="fr-FR" dirty="0" smtClean="0"/>
              <a:t> </a:t>
            </a:r>
            <a:r>
              <a:rPr lang="fr-FR" dirty="0" err="1" smtClean="0"/>
              <a:t>yon</a:t>
            </a:r>
            <a:r>
              <a:rPr lang="fr-FR" dirty="0" smtClean="0"/>
              <a:t> </a:t>
            </a:r>
            <a:r>
              <a:rPr lang="fr-FR" dirty="0" err="1" smtClean="0"/>
              <a:t>nouvo</a:t>
            </a:r>
            <a:r>
              <a:rPr lang="fr-FR" dirty="0" smtClean="0"/>
              <a:t> </a:t>
            </a:r>
            <a:r>
              <a:rPr lang="fr-FR" dirty="0" err="1" smtClean="0"/>
              <a:t>pwojè</a:t>
            </a:r>
            <a:r>
              <a:rPr lang="fr-FR" dirty="0" smtClean="0"/>
              <a:t> de </a:t>
            </a:r>
            <a:r>
              <a:rPr lang="fr-FR" dirty="0" err="1" smtClean="0"/>
              <a:t>yon</a:t>
            </a:r>
            <a:r>
              <a:rPr lang="fr-FR" dirty="0" smtClean="0"/>
              <a:t> </a:t>
            </a:r>
            <a:r>
              <a:rPr lang="fr-FR" dirty="0" err="1" smtClean="0"/>
              <a:t>anplwayè</a:t>
            </a:r>
            <a:r>
              <a:rPr lang="fr-FR" dirty="0" smtClean="0"/>
              <a:t> </a:t>
            </a:r>
            <a:r>
              <a:rPr lang="fr-FR" dirty="0" err="1" smtClean="0"/>
              <a:t>ki</a:t>
            </a:r>
            <a:r>
              <a:rPr lang="fr-FR" dirty="0" smtClean="0"/>
              <a:t> </a:t>
            </a:r>
            <a:r>
              <a:rPr lang="fr-FR" dirty="0" err="1" smtClean="0"/>
              <a:t>deja</a:t>
            </a:r>
            <a:r>
              <a:rPr lang="fr-FR" dirty="0" smtClean="0"/>
              <a:t> </a:t>
            </a:r>
            <a:r>
              <a:rPr lang="fr-FR" dirty="0" err="1" smtClean="0"/>
              <a:t>kliyan</a:t>
            </a:r>
            <a:r>
              <a:rPr lang="fr-FR" dirty="0" smtClean="0"/>
              <a:t>, </a:t>
            </a:r>
            <a:r>
              <a:rPr lang="fr-FR" dirty="0" err="1" smtClean="0"/>
              <a:t>tou</a:t>
            </a:r>
            <a:r>
              <a:rPr lang="fr-FR" dirty="0" smtClean="0"/>
              <a:t> de </a:t>
            </a:r>
            <a:r>
              <a:rPr lang="fr-FR" dirty="0" err="1" smtClean="0"/>
              <a:t>pati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dwe</a:t>
            </a:r>
            <a:r>
              <a:rPr lang="fr-FR" dirty="0" smtClean="0"/>
              <a:t> </a:t>
            </a:r>
            <a:r>
              <a:rPr lang="fr-FR" dirty="0" err="1" smtClean="0"/>
              <a:t>rewè</a:t>
            </a:r>
            <a:r>
              <a:rPr lang="fr-FR" dirty="0" smtClean="0"/>
              <a:t> </a:t>
            </a:r>
            <a:r>
              <a:rPr lang="fr-FR" dirty="0" err="1" smtClean="0"/>
              <a:t>ansanm</a:t>
            </a:r>
            <a:r>
              <a:rPr lang="fr-FR" dirty="0" smtClean="0"/>
              <a:t> tout </a:t>
            </a:r>
            <a:r>
              <a:rPr lang="fr-FR" dirty="0" err="1" smtClean="0"/>
              <a:t>travay</a:t>
            </a:r>
            <a:r>
              <a:rPr lang="fr-FR" dirty="0" smtClean="0"/>
              <a:t> </a:t>
            </a:r>
            <a:r>
              <a:rPr lang="fr-FR" dirty="0" err="1" smtClean="0"/>
              <a:t>ke</a:t>
            </a:r>
            <a:r>
              <a:rPr lang="fr-FR" dirty="0" smtClean="0"/>
              <a:t> </a:t>
            </a:r>
            <a:r>
              <a:rPr lang="fr-FR" dirty="0" err="1" smtClean="0"/>
              <a:t>yap</a:t>
            </a:r>
            <a:r>
              <a:rPr lang="fr-FR" dirty="0" smtClean="0"/>
              <a:t> mande </a:t>
            </a:r>
            <a:r>
              <a:rPr lang="fr-FR" dirty="0" err="1" smtClean="0"/>
              <a:t>moun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fè</a:t>
            </a:r>
            <a:r>
              <a:rPr lang="fr-FR" dirty="0" smtClean="0"/>
              <a:t>, de </a:t>
            </a:r>
            <a:r>
              <a:rPr lang="fr-FR" dirty="0" err="1" smtClean="0"/>
              <a:t>menm</a:t>
            </a:r>
            <a:r>
              <a:rPr lang="fr-FR" dirty="0" smtClean="0"/>
              <a:t> </a:t>
            </a:r>
            <a:r>
              <a:rPr lang="fr-FR" dirty="0" err="1" smtClean="0"/>
              <a:t>ke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dwe</a:t>
            </a:r>
            <a:r>
              <a:rPr lang="fr-FR" dirty="0" smtClean="0"/>
              <a:t> </a:t>
            </a:r>
            <a:r>
              <a:rPr lang="fr-FR" dirty="0" err="1" smtClean="0"/>
              <a:t>analize</a:t>
            </a:r>
            <a:r>
              <a:rPr lang="fr-FR" dirty="0" smtClean="0"/>
              <a:t> tout </a:t>
            </a:r>
            <a:r>
              <a:rPr lang="fr-FR" dirty="0" err="1" smtClean="0"/>
              <a:t>danje</a:t>
            </a:r>
            <a:r>
              <a:rPr lang="fr-FR" dirty="0" smtClean="0"/>
              <a:t> </a:t>
            </a:r>
            <a:r>
              <a:rPr lang="fr-FR" dirty="0" err="1" smtClean="0"/>
              <a:t>ki</a:t>
            </a:r>
            <a:r>
              <a:rPr lang="fr-FR" dirty="0" smtClean="0"/>
              <a:t> </a:t>
            </a:r>
            <a:r>
              <a:rPr lang="fr-FR" dirty="0" err="1" smtClean="0"/>
              <a:t>genyen</a:t>
            </a:r>
            <a:r>
              <a:rPr lang="fr-FR" dirty="0" smtClean="0"/>
              <a:t> de </a:t>
            </a:r>
            <a:r>
              <a:rPr lang="fr-FR" dirty="0" err="1" smtClean="0"/>
              <a:t>fason</a:t>
            </a:r>
            <a:r>
              <a:rPr lang="fr-FR" dirty="0" smtClean="0"/>
              <a:t> </a:t>
            </a:r>
            <a:r>
              <a:rPr lang="fr-FR" dirty="0" err="1" smtClean="0"/>
              <a:t>ke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idantifye</a:t>
            </a:r>
            <a:r>
              <a:rPr lang="fr-FR" dirty="0" smtClean="0"/>
              <a:t> </a:t>
            </a:r>
            <a:r>
              <a:rPr lang="fr-FR" dirty="0" err="1" smtClean="0"/>
              <a:t>epi</a:t>
            </a:r>
            <a:r>
              <a:rPr lang="fr-FR" dirty="0" smtClean="0"/>
              <a:t> </a:t>
            </a:r>
            <a:r>
              <a:rPr lang="fr-FR" dirty="0" err="1" smtClean="0"/>
              <a:t>elimine</a:t>
            </a:r>
            <a:r>
              <a:rPr lang="fr-FR" dirty="0" smtClean="0"/>
              <a:t> sa </a:t>
            </a:r>
            <a:r>
              <a:rPr lang="fr-FR" dirty="0" err="1" smtClean="0"/>
              <a:t>ki</a:t>
            </a:r>
            <a:r>
              <a:rPr lang="fr-FR" dirty="0" smtClean="0"/>
              <a:t> ta </a:t>
            </a:r>
            <a:r>
              <a:rPr lang="fr-FR" dirty="0" err="1" smtClean="0"/>
              <a:t>kapab</a:t>
            </a:r>
            <a:r>
              <a:rPr lang="fr-FR" dirty="0" smtClean="0"/>
              <a:t> </a:t>
            </a:r>
            <a:r>
              <a:rPr lang="fr-FR" dirty="0" err="1" smtClean="0"/>
              <a:t>kreye</a:t>
            </a:r>
            <a:r>
              <a:rPr lang="fr-FR" dirty="0" smtClean="0"/>
              <a:t> </a:t>
            </a:r>
            <a:r>
              <a:rPr lang="fr-FR" dirty="0" err="1" smtClean="0"/>
              <a:t>danje</a:t>
            </a:r>
            <a:r>
              <a:rPr lang="fr-FR" dirty="0" smtClean="0"/>
              <a:t> pou sante </a:t>
            </a:r>
            <a:r>
              <a:rPr lang="fr-FR" dirty="0" err="1" smtClean="0"/>
              <a:t>ak</a:t>
            </a:r>
            <a:r>
              <a:rPr lang="fr-FR" dirty="0" smtClean="0"/>
              <a:t> </a:t>
            </a:r>
            <a:r>
              <a:rPr lang="fr-FR" dirty="0" err="1" smtClean="0"/>
              <a:t>sekirite</a:t>
            </a:r>
            <a:r>
              <a:rPr lang="fr-FR" dirty="0" smtClean="0"/>
              <a:t> </a:t>
            </a:r>
            <a:r>
              <a:rPr lang="fr-FR" dirty="0" err="1" smtClean="0"/>
              <a:t>epi</a:t>
            </a:r>
            <a:r>
              <a:rPr lang="fr-FR" dirty="0" smtClean="0"/>
              <a:t> </a:t>
            </a:r>
            <a:r>
              <a:rPr lang="fr-FR" dirty="0" err="1" smtClean="0"/>
              <a:t>bay</a:t>
            </a:r>
            <a:r>
              <a:rPr lang="fr-FR" dirty="0" smtClean="0"/>
              <a:t> </a:t>
            </a:r>
            <a:r>
              <a:rPr lang="fr-FR" dirty="0" err="1" smtClean="0"/>
              <a:t>fòmasyon</a:t>
            </a:r>
            <a:r>
              <a:rPr lang="fr-FR" dirty="0" smtClean="0"/>
              <a:t> </a:t>
            </a:r>
            <a:r>
              <a:rPr lang="fr-FR" dirty="0" err="1" smtClean="0"/>
              <a:t>ak</a:t>
            </a:r>
            <a:r>
              <a:rPr lang="fr-FR" dirty="0" smtClean="0"/>
              <a:t> </a:t>
            </a:r>
            <a:r>
              <a:rPr lang="fr-FR" dirty="0" err="1" smtClean="0"/>
              <a:t>pwoteksyon</a:t>
            </a:r>
            <a:r>
              <a:rPr lang="fr-FR" dirty="0" smtClean="0"/>
              <a:t> a </a:t>
            </a:r>
            <a:r>
              <a:rPr lang="fr-FR" dirty="0" err="1" smtClean="0"/>
              <a:t>ouvriye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.</a:t>
            </a:r>
            <a:endParaRPr lang="en-US" dirty="0"/>
          </a:p>
        </p:txBody>
      </p:sp>
      <p:pic>
        <p:nvPicPr>
          <p:cNvPr id="4" name="Picture 2" title="Foto nan mete de moso devinèt ansan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5272088"/>
            <a:ext cx="2819400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717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Sa </a:t>
            </a:r>
            <a:r>
              <a:rPr lang="fr-FR" b="1" dirty="0" err="1" smtClean="0"/>
              <a:t>ki</a:t>
            </a:r>
            <a:r>
              <a:rPr lang="fr-FR" b="1" dirty="0" smtClean="0"/>
              <a:t> </a:t>
            </a:r>
            <a:r>
              <a:rPr lang="fr-FR" b="1" dirty="0" err="1" smtClean="0"/>
              <a:t>Dwe</a:t>
            </a:r>
            <a:r>
              <a:rPr lang="fr-FR" b="1" dirty="0" smtClean="0"/>
              <a:t> </a:t>
            </a:r>
            <a:r>
              <a:rPr lang="fr-FR" b="1" dirty="0" err="1" smtClean="0"/>
              <a:t>Fèt</a:t>
            </a:r>
            <a:r>
              <a:rPr lang="fr-FR" b="1" dirty="0" smtClean="0"/>
              <a:t> (</a:t>
            </a:r>
            <a:r>
              <a:rPr lang="fr-FR" b="1" dirty="0" err="1" smtClean="0"/>
              <a:t>Swit</a:t>
            </a:r>
            <a:r>
              <a:rPr lang="fr-FR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Si </a:t>
            </a:r>
            <a:r>
              <a:rPr lang="fr-FR" dirty="0" err="1" smtClean="0"/>
              <a:t>infòmasyon</a:t>
            </a:r>
            <a:r>
              <a:rPr lang="fr-FR" dirty="0" smtClean="0"/>
              <a:t> </a:t>
            </a:r>
            <a:r>
              <a:rPr lang="fr-FR" dirty="0" err="1" smtClean="0"/>
              <a:t>ki</a:t>
            </a:r>
            <a:r>
              <a:rPr lang="fr-FR" dirty="0" smtClean="0"/>
              <a:t> </a:t>
            </a:r>
            <a:r>
              <a:rPr lang="fr-FR" dirty="0" err="1" smtClean="0"/>
              <a:t>disponib</a:t>
            </a:r>
            <a:r>
              <a:rPr lang="fr-FR" dirty="0" smtClean="0"/>
              <a:t> montre </a:t>
            </a:r>
            <a:r>
              <a:rPr lang="fr-FR" dirty="0" err="1" smtClean="0"/>
              <a:t>ke</a:t>
            </a:r>
            <a:r>
              <a:rPr lang="fr-FR" dirty="0" smtClean="0"/>
              <a:t> </a:t>
            </a:r>
            <a:r>
              <a:rPr lang="fr-FR" dirty="0" err="1" smtClean="0"/>
              <a:t>gen</a:t>
            </a:r>
            <a:r>
              <a:rPr lang="fr-FR" dirty="0" smtClean="0"/>
              <a:t> </a:t>
            </a:r>
            <a:r>
              <a:rPr lang="fr-FR" dirty="0" err="1" smtClean="0"/>
              <a:t>dout</a:t>
            </a:r>
            <a:r>
              <a:rPr lang="fr-FR" dirty="0" smtClean="0"/>
              <a:t> sou </a:t>
            </a:r>
            <a:r>
              <a:rPr lang="fr-FR" dirty="0" err="1" smtClean="0"/>
              <a:t>analiz</a:t>
            </a:r>
            <a:r>
              <a:rPr lang="fr-FR" dirty="0" smtClean="0"/>
              <a:t> </a:t>
            </a:r>
            <a:r>
              <a:rPr lang="fr-FR" dirty="0" err="1" smtClean="0"/>
              <a:t>danje</a:t>
            </a:r>
            <a:r>
              <a:rPr lang="fr-FR" dirty="0" smtClean="0"/>
              <a:t> </a:t>
            </a:r>
            <a:r>
              <a:rPr lang="fr-FR" dirty="0" err="1" smtClean="0"/>
              <a:t>kay</a:t>
            </a:r>
            <a:r>
              <a:rPr lang="fr-FR" dirty="0" smtClean="0"/>
              <a:t> </a:t>
            </a:r>
            <a:r>
              <a:rPr lang="fr-FR" dirty="0" err="1" smtClean="0"/>
              <a:t>anplwayè</a:t>
            </a:r>
            <a:r>
              <a:rPr lang="fr-FR" dirty="0" smtClean="0"/>
              <a:t> sa, tan </a:t>
            </a:r>
            <a:r>
              <a:rPr lang="fr-FR" dirty="0" err="1" smtClean="0"/>
              <a:t>kou</a:t>
            </a:r>
            <a:r>
              <a:rPr lang="fr-FR" dirty="0" smtClean="0"/>
              <a:t> </a:t>
            </a:r>
            <a:r>
              <a:rPr lang="fr-FR" dirty="0" err="1" smtClean="0"/>
              <a:t>rapò</a:t>
            </a:r>
            <a:r>
              <a:rPr lang="fr-FR" dirty="0" smtClean="0"/>
              <a:t> sou </a:t>
            </a:r>
            <a:r>
              <a:rPr lang="fr-FR" dirty="0" err="1" smtClean="0"/>
              <a:t>aksidan</a:t>
            </a:r>
            <a:r>
              <a:rPr lang="fr-FR" dirty="0" smtClean="0"/>
              <a:t> </a:t>
            </a:r>
            <a:r>
              <a:rPr lang="fr-FR" dirty="0" err="1" smtClean="0"/>
              <a:t>ak</a:t>
            </a:r>
            <a:r>
              <a:rPr lang="fr-FR" dirty="0" smtClean="0"/>
              <a:t> </a:t>
            </a:r>
            <a:r>
              <a:rPr lang="fr-FR" dirty="0" err="1" smtClean="0"/>
              <a:t>maladi</a:t>
            </a:r>
            <a:r>
              <a:rPr lang="fr-FR" dirty="0" smtClean="0"/>
              <a:t>, </a:t>
            </a:r>
            <a:r>
              <a:rPr lang="fr-FR" dirty="0" err="1" smtClean="0"/>
              <a:t>plent</a:t>
            </a:r>
            <a:r>
              <a:rPr lang="fr-FR" dirty="0" smtClean="0"/>
              <a:t> pou </a:t>
            </a:r>
            <a:r>
              <a:rPr lang="fr-FR" dirty="0" err="1" smtClean="0"/>
              <a:t>pwoblèm</a:t>
            </a:r>
            <a:r>
              <a:rPr lang="fr-FR" dirty="0" smtClean="0"/>
              <a:t> </a:t>
            </a:r>
            <a:r>
              <a:rPr lang="fr-FR" dirty="0" err="1" smtClean="0"/>
              <a:t>sekirite</a:t>
            </a:r>
            <a:r>
              <a:rPr lang="fr-FR" dirty="0" smtClean="0"/>
              <a:t> </a:t>
            </a:r>
            <a:r>
              <a:rPr lang="fr-FR" dirty="0" err="1" smtClean="0"/>
              <a:t>ak</a:t>
            </a:r>
            <a:r>
              <a:rPr lang="fr-FR" dirty="0" smtClean="0"/>
              <a:t> sante, ou </a:t>
            </a:r>
            <a:r>
              <a:rPr lang="fr-FR" dirty="0" err="1" smtClean="0"/>
              <a:t>byen</a:t>
            </a:r>
            <a:r>
              <a:rPr lang="fr-FR" dirty="0" smtClean="0"/>
              <a:t> </a:t>
            </a:r>
            <a:r>
              <a:rPr lang="fr-FR" dirty="0" err="1" smtClean="0"/>
              <a:t>ke</a:t>
            </a:r>
            <a:r>
              <a:rPr lang="fr-FR" dirty="0" smtClean="0"/>
              <a:t> OSHA te </a:t>
            </a:r>
            <a:r>
              <a:rPr lang="fr-FR" dirty="0" err="1" smtClean="0"/>
              <a:t>deja</a:t>
            </a:r>
            <a:r>
              <a:rPr lang="fr-FR" dirty="0" smtClean="0"/>
              <a:t> </a:t>
            </a:r>
            <a:r>
              <a:rPr lang="fr-FR" dirty="0" err="1" smtClean="0"/>
              <a:t>fè</a:t>
            </a:r>
            <a:r>
              <a:rPr lang="fr-FR" dirty="0" smtClean="0"/>
              <a:t> </a:t>
            </a:r>
            <a:r>
              <a:rPr lang="fr-FR" dirty="0" err="1" smtClean="0"/>
              <a:t>rapò</a:t>
            </a:r>
            <a:r>
              <a:rPr lang="fr-FR" dirty="0" smtClean="0"/>
              <a:t> sou </a:t>
            </a:r>
            <a:r>
              <a:rPr lang="fr-FR" dirty="0" err="1" smtClean="0"/>
              <a:t>anplwyè</a:t>
            </a:r>
            <a:r>
              <a:rPr lang="fr-FR" dirty="0" smtClean="0"/>
              <a:t> sa a, </a:t>
            </a:r>
            <a:r>
              <a:rPr lang="fr-FR" dirty="0" err="1" smtClean="0"/>
              <a:t>ajans</a:t>
            </a:r>
            <a:r>
              <a:rPr lang="fr-FR" dirty="0" smtClean="0"/>
              <a:t> </a:t>
            </a:r>
            <a:r>
              <a:rPr lang="fr-FR" dirty="0" err="1" smtClean="0"/>
              <a:t>kap</a:t>
            </a:r>
            <a:r>
              <a:rPr lang="fr-FR" dirty="0" smtClean="0"/>
              <a:t> </a:t>
            </a:r>
            <a:r>
              <a:rPr lang="fr-FR" dirty="0" err="1" smtClean="0"/>
              <a:t>rekrite</a:t>
            </a:r>
            <a:r>
              <a:rPr lang="fr-FR" dirty="0" smtClean="0"/>
              <a:t> a </a:t>
            </a:r>
            <a:r>
              <a:rPr lang="fr-FR" dirty="0" err="1" smtClean="0"/>
              <a:t>dwe</a:t>
            </a:r>
            <a:r>
              <a:rPr lang="fr-FR" dirty="0" smtClean="0"/>
              <a:t> </a:t>
            </a:r>
            <a:r>
              <a:rPr lang="fr-FR" dirty="0" err="1" smtClean="0"/>
              <a:t>fè</a:t>
            </a:r>
            <a:r>
              <a:rPr lang="fr-FR" dirty="0" smtClean="0"/>
              <a:t> tout sa </a:t>
            </a:r>
            <a:r>
              <a:rPr lang="fr-FR" dirty="0" err="1" smtClean="0"/>
              <a:t>ke</a:t>
            </a:r>
            <a:r>
              <a:rPr lang="fr-FR" dirty="0" smtClean="0"/>
              <a:t> li </a:t>
            </a:r>
            <a:r>
              <a:rPr lang="fr-FR" dirty="0" err="1" smtClean="0"/>
              <a:t>kapab</a:t>
            </a:r>
            <a:r>
              <a:rPr lang="fr-FR" dirty="0" smtClean="0"/>
              <a:t> pou li </a:t>
            </a:r>
            <a:r>
              <a:rPr lang="fr-FR" dirty="0" err="1" smtClean="0"/>
              <a:t>diskite</a:t>
            </a:r>
            <a:r>
              <a:rPr lang="fr-FR" dirty="0" smtClean="0"/>
              <a:t> </a:t>
            </a:r>
            <a:r>
              <a:rPr lang="fr-FR" dirty="0" err="1" smtClean="0"/>
              <a:t>pwoblèm</a:t>
            </a:r>
            <a:r>
              <a:rPr lang="fr-FR" dirty="0" smtClean="0"/>
              <a:t> sa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avèk</a:t>
            </a:r>
            <a:r>
              <a:rPr lang="fr-FR" dirty="0" smtClean="0"/>
              <a:t> </a:t>
            </a:r>
            <a:r>
              <a:rPr lang="fr-FR" dirty="0" err="1" smtClean="0"/>
              <a:t>responsab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pou </a:t>
            </a:r>
            <a:r>
              <a:rPr lang="fr-FR" dirty="0" err="1" smtClean="0"/>
              <a:t>asire</a:t>
            </a:r>
            <a:r>
              <a:rPr lang="fr-FR" dirty="0" smtClean="0"/>
              <a:t> li </a:t>
            </a:r>
            <a:r>
              <a:rPr lang="fr-FR" dirty="0" err="1" smtClean="0"/>
              <a:t>ke</a:t>
            </a:r>
            <a:r>
              <a:rPr lang="fr-FR" dirty="0" smtClean="0"/>
              <a:t> </a:t>
            </a:r>
            <a:r>
              <a:rPr lang="fr-FR" dirty="0" err="1" smtClean="0"/>
              <a:t>pwoblèm</a:t>
            </a:r>
            <a:r>
              <a:rPr lang="fr-FR" dirty="0" smtClean="0"/>
              <a:t> sa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ki</a:t>
            </a:r>
            <a:r>
              <a:rPr lang="fr-FR" dirty="0" smtClean="0"/>
              <a:t> te </a:t>
            </a:r>
            <a:r>
              <a:rPr lang="fr-FR" dirty="0" err="1" smtClean="0"/>
              <a:t>ekziste</a:t>
            </a:r>
            <a:r>
              <a:rPr lang="fr-FR" dirty="0" smtClean="0"/>
              <a:t> </a:t>
            </a:r>
            <a:r>
              <a:rPr lang="fr-FR" dirty="0" err="1" smtClean="0"/>
              <a:t>jwen</a:t>
            </a:r>
            <a:r>
              <a:rPr lang="fr-FR" dirty="0" smtClean="0"/>
              <a:t> </a:t>
            </a:r>
            <a:r>
              <a:rPr lang="fr-FR" dirty="0" err="1" smtClean="0"/>
              <a:t>solisyon</a:t>
            </a:r>
            <a:r>
              <a:rPr lang="fr-FR" dirty="0" smtClean="0"/>
              <a:t> e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korije</a:t>
            </a:r>
            <a:r>
              <a:rPr lang="fr-FR" dirty="0" smtClean="0"/>
              <a:t> pou ka </a:t>
            </a:r>
            <a:r>
              <a:rPr lang="fr-FR" dirty="0" err="1" smtClean="0"/>
              <a:t>pwoteje</a:t>
            </a:r>
            <a:r>
              <a:rPr lang="fr-FR" dirty="0" smtClean="0"/>
              <a:t> </a:t>
            </a:r>
            <a:r>
              <a:rPr lang="fr-FR" dirty="0" err="1" smtClean="0"/>
              <a:t>travayè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187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Sa </a:t>
            </a:r>
            <a:r>
              <a:rPr lang="fr-FR" b="1" dirty="0" err="1" smtClean="0"/>
              <a:t>ki</a:t>
            </a:r>
            <a:r>
              <a:rPr lang="fr-FR" b="1" dirty="0" smtClean="0"/>
              <a:t> </a:t>
            </a:r>
            <a:r>
              <a:rPr lang="fr-FR" b="1" dirty="0" err="1" smtClean="0"/>
              <a:t>Dwe</a:t>
            </a:r>
            <a:r>
              <a:rPr lang="fr-FR" b="1" dirty="0" smtClean="0"/>
              <a:t> </a:t>
            </a:r>
            <a:r>
              <a:rPr lang="fr-FR" b="1" dirty="0" err="1" smtClean="0"/>
              <a:t>Fèt</a:t>
            </a:r>
            <a:r>
              <a:rPr lang="fr-FR" b="1" dirty="0" smtClean="0"/>
              <a:t> (</a:t>
            </a:r>
            <a:r>
              <a:rPr lang="fr-FR" b="1" dirty="0" err="1" smtClean="0"/>
              <a:t>Swit</a:t>
            </a:r>
            <a:r>
              <a:rPr lang="fr-FR" b="1" dirty="0" smtClean="0"/>
              <a:t>)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Ajans</a:t>
            </a:r>
            <a:r>
              <a:rPr lang="fr-FR" dirty="0" smtClean="0"/>
              <a:t> </a:t>
            </a:r>
            <a:r>
              <a:rPr lang="fr-FR" dirty="0" err="1" smtClean="0"/>
              <a:t>kap</a:t>
            </a:r>
            <a:r>
              <a:rPr lang="fr-FR" dirty="0" smtClean="0"/>
              <a:t> </a:t>
            </a:r>
            <a:r>
              <a:rPr lang="fr-FR" dirty="0" err="1" smtClean="0"/>
              <a:t>rekrite</a:t>
            </a:r>
            <a:r>
              <a:rPr lang="fr-FR" dirty="0" smtClean="0"/>
              <a:t> </a:t>
            </a:r>
            <a:r>
              <a:rPr lang="fr-FR" dirty="0" err="1" smtClean="0"/>
              <a:t>travayè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kapab</a:t>
            </a:r>
            <a:r>
              <a:rPr lang="fr-FR" dirty="0" smtClean="0"/>
              <a:t> li </a:t>
            </a:r>
            <a:r>
              <a:rPr lang="fr-FR" dirty="0" err="1" smtClean="0"/>
              <a:t>menm</a:t>
            </a:r>
            <a:r>
              <a:rPr lang="fr-FR" dirty="0" smtClean="0"/>
              <a:t>, </a:t>
            </a:r>
            <a:r>
              <a:rPr lang="fr-FR" dirty="0" err="1" smtClean="0"/>
              <a:t>lè</a:t>
            </a:r>
            <a:r>
              <a:rPr lang="fr-FR" dirty="0" smtClean="0"/>
              <a:t> li </a:t>
            </a:r>
            <a:r>
              <a:rPr lang="fr-FR" dirty="0" err="1" smtClean="0"/>
              <a:t>posib</a:t>
            </a:r>
            <a:r>
              <a:rPr lang="fr-FR" dirty="0" smtClean="0"/>
              <a:t>, </a:t>
            </a:r>
            <a:r>
              <a:rPr lang="fr-FR" dirty="0" err="1" smtClean="0"/>
              <a:t>enspekte</a:t>
            </a:r>
            <a:r>
              <a:rPr lang="fr-FR" dirty="0" smtClean="0"/>
              <a:t> </a:t>
            </a:r>
            <a:r>
              <a:rPr lang="fr-FR" dirty="0" err="1" smtClean="0"/>
              <a:t>anvirònman</a:t>
            </a:r>
            <a:r>
              <a:rPr lang="fr-FR" dirty="0" smtClean="0"/>
              <a:t> </a:t>
            </a:r>
            <a:r>
              <a:rPr lang="fr-FR" dirty="0" err="1" smtClean="0"/>
              <a:t>travay</a:t>
            </a:r>
            <a:r>
              <a:rPr lang="fr-FR" dirty="0" smtClean="0"/>
              <a:t> la, pou  li </a:t>
            </a:r>
            <a:r>
              <a:rPr lang="fr-FR" dirty="0" err="1" smtClean="0"/>
              <a:t>fè</a:t>
            </a:r>
            <a:r>
              <a:rPr lang="fr-FR" dirty="0" smtClean="0"/>
              <a:t> </a:t>
            </a:r>
            <a:r>
              <a:rPr lang="fr-FR" dirty="0" err="1" smtClean="0"/>
              <a:t>pwòp</a:t>
            </a:r>
            <a:r>
              <a:rPr lang="fr-FR" dirty="0" smtClean="0"/>
              <a:t> </a:t>
            </a:r>
            <a:r>
              <a:rPr lang="fr-FR" dirty="0" err="1" smtClean="0"/>
              <a:t>evalyasyon</a:t>
            </a:r>
            <a:r>
              <a:rPr lang="fr-FR" dirty="0" smtClean="0"/>
              <a:t> </a:t>
            </a:r>
            <a:r>
              <a:rPr lang="fr-FR" dirty="0" err="1" smtClean="0"/>
              <a:t>pa</a:t>
            </a:r>
            <a:r>
              <a:rPr lang="fr-FR" dirty="0" smtClean="0"/>
              <a:t> li, </a:t>
            </a:r>
            <a:r>
              <a:rPr lang="fr-FR" dirty="0" err="1" smtClean="0"/>
              <a:t>epi</a:t>
            </a:r>
            <a:r>
              <a:rPr lang="fr-FR" dirty="0" smtClean="0"/>
              <a:t> pou li </a:t>
            </a:r>
            <a:r>
              <a:rPr lang="fr-FR" dirty="0" err="1" smtClean="0"/>
              <a:t>asire</a:t>
            </a:r>
            <a:r>
              <a:rPr lang="fr-FR" dirty="0" smtClean="0"/>
              <a:t> li </a:t>
            </a:r>
            <a:r>
              <a:rPr lang="fr-FR" dirty="0" err="1" smtClean="0"/>
              <a:t>ke</a:t>
            </a:r>
            <a:r>
              <a:rPr lang="fr-FR" dirty="0" smtClean="0"/>
              <a:t> </a:t>
            </a:r>
            <a:r>
              <a:rPr lang="fr-FR" dirty="0" err="1" smtClean="0"/>
              <a:t>anplwayè</a:t>
            </a:r>
            <a:r>
              <a:rPr lang="fr-FR" dirty="0" smtClean="0"/>
              <a:t> </a:t>
            </a:r>
            <a:r>
              <a:rPr lang="fr-FR" dirty="0" err="1" smtClean="0"/>
              <a:t>kap</a:t>
            </a:r>
            <a:r>
              <a:rPr lang="fr-FR" dirty="0" smtClean="0"/>
              <a:t> </a:t>
            </a:r>
            <a:r>
              <a:rPr lang="fr-FR" dirty="0" err="1" smtClean="0"/>
              <a:t>resevwa</a:t>
            </a:r>
            <a:r>
              <a:rPr lang="fr-FR" dirty="0" smtClean="0"/>
              <a:t> </a:t>
            </a:r>
            <a:r>
              <a:rPr lang="fr-FR" dirty="0" err="1" smtClean="0"/>
              <a:t>ouvriye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aplike</a:t>
            </a:r>
            <a:r>
              <a:rPr lang="fr-FR" dirty="0" smtClean="0"/>
              <a:t> tout </a:t>
            </a:r>
            <a:r>
              <a:rPr lang="fr-FR" dirty="0" err="1" smtClean="0"/>
              <a:t>obligasyon</a:t>
            </a:r>
            <a:r>
              <a:rPr lang="fr-FR" dirty="0" smtClean="0"/>
              <a:t> sou </a:t>
            </a:r>
            <a:r>
              <a:rPr lang="fr-FR" dirty="0" err="1" smtClean="0"/>
              <a:t>zafè</a:t>
            </a:r>
            <a:r>
              <a:rPr lang="fr-FR" dirty="0" smtClean="0"/>
              <a:t> </a:t>
            </a:r>
            <a:r>
              <a:rPr lang="fr-FR" dirty="0" err="1" smtClean="0"/>
              <a:t>sekirite</a:t>
            </a:r>
            <a:r>
              <a:rPr lang="fr-FR" dirty="0" smtClean="0"/>
              <a:t> </a:t>
            </a:r>
            <a:r>
              <a:rPr lang="fr-FR" dirty="0" err="1" smtClean="0"/>
              <a:t>ak</a:t>
            </a:r>
            <a:r>
              <a:rPr lang="fr-FR" dirty="0" smtClean="0"/>
              <a:t> sante.</a:t>
            </a:r>
            <a:endParaRPr lang="en-US" dirty="0"/>
          </a:p>
        </p:txBody>
      </p:sp>
      <p:pic>
        <p:nvPicPr>
          <p:cNvPr id="4" name="Picture 2" title="Foto nan travayè nan chapo difis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4466" y="4191000"/>
            <a:ext cx="3389535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794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fr-FR" b="1" dirty="0" smtClean="0"/>
              <a:t>Sa </a:t>
            </a:r>
            <a:r>
              <a:rPr lang="fr-FR" b="1" dirty="0" err="1" smtClean="0"/>
              <a:t>ki</a:t>
            </a:r>
            <a:r>
              <a:rPr lang="fr-FR" b="1" dirty="0" smtClean="0"/>
              <a:t> </a:t>
            </a:r>
            <a:r>
              <a:rPr lang="fr-FR" b="1" dirty="0" err="1" smtClean="0"/>
              <a:t>Dwe</a:t>
            </a:r>
            <a:r>
              <a:rPr lang="fr-FR" b="1" dirty="0" smtClean="0"/>
              <a:t> </a:t>
            </a:r>
            <a:r>
              <a:rPr lang="fr-FR" b="1" dirty="0" err="1" smtClean="0"/>
              <a:t>Fèt</a:t>
            </a:r>
            <a:r>
              <a:rPr lang="fr-FR" b="1" dirty="0" smtClean="0"/>
              <a:t> (</a:t>
            </a:r>
            <a:r>
              <a:rPr lang="fr-FR" b="1" dirty="0" err="1" smtClean="0"/>
              <a:t>Swit</a:t>
            </a:r>
            <a:r>
              <a:rPr lang="fr-FR" b="1" dirty="0" smtClean="0"/>
              <a:t>)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fr-FR" dirty="0" smtClean="0"/>
              <a:t>Si </a:t>
            </a:r>
            <a:r>
              <a:rPr lang="fr-FR" dirty="0" err="1" smtClean="0"/>
              <a:t>yon</a:t>
            </a:r>
            <a:r>
              <a:rPr lang="fr-FR" dirty="0" smtClean="0"/>
              <a:t> </a:t>
            </a:r>
            <a:r>
              <a:rPr lang="fr-FR" dirty="0" err="1" smtClean="0"/>
              <a:t>anplwaye</a:t>
            </a:r>
            <a:r>
              <a:rPr lang="fr-FR" dirty="0" smtClean="0"/>
              <a:t> </a:t>
            </a:r>
            <a:r>
              <a:rPr lang="fr-FR" dirty="0" err="1" smtClean="0"/>
              <a:t>tanporè</a:t>
            </a:r>
            <a:r>
              <a:rPr lang="fr-FR" dirty="0" smtClean="0"/>
              <a:t> </a:t>
            </a:r>
            <a:r>
              <a:rPr lang="fr-FR" dirty="0" err="1" smtClean="0"/>
              <a:t>fè</a:t>
            </a:r>
            <a:r>
              <a:rPr lang="fr-FR" dirty="0" smtClean="0"/>
              <a:t> </a:t>
            </a:r>
            <a:r>
              <a:rPr lang="fr-FR" dirty="0" err="1" smtClean="0"/>
              <a:t>yon</a:t>
            </a:r>
            <a:r>
              <a:rPr lang="fr-FR" dirty="0" smtClean="0"/>
              <a:t> </a:t>
            </a:r>
            <a:r>
              <a:rPr lang="fr-FR" dirty="0" err="1" smtClean="0"/>
              <a:t>aksidan</a:t>
            </a:r>
            <a:r>
              <a:rPr lang="fr-FR" dirty="0" smtClean="0"/>
              <a:t> </a:t>
            </a:r>
            <a:r>
              <a:rPr lang="fr-FR" dirty="0" err="1" smtClean="0"/>
              <a:t>pandan</a:t>
            </a:r>
            <a:r>
              <a:rPr lang="fr-FR" dirty="0" smtClean="0"/>
              <a:t> </a:t>
            </a:r>
            <a:r>
              <a:rPr lang="fr-FR" dirty="0" err="1" smtClean="0"/>
              <a:t>ke</a:t>
            </a:r>
            <a:r>
              <a:rPr lang="fr-FR" dirty="0" smtClean="0"/>
              <a:t> li </a:t>
            </a:r>
            <a:r>
              <a:rPr lang="fr-FR" dirty="0" err="1" smtClean="0"/>
              <a:t>ap</a:t>
            </a:r>
            <a:r>
              <a:rPr lang="fr-FR" dirty="0" smtClean="0"/>
              <a:t> </a:t>
            </a:r>
            <a:r>
              <a:rPr lang="fr-FR" dirty="0" err="1" smtClean="0"/>
              <a:t>travay</a:t>
            </a:r>
            <a:r>
              <a:rPr lang="fr-FR" dirty="0" smtClean="0"/>
              <a:t> </a:t>
            </a:r>
            <a:r>
              <a:rPr lang="fr-FR" dirty="0" err="1" smtClean="0"/>
              <a:t>lakay</a:t>
            </a:r>
            <a:r>
              <a:rPr lang="fr-FR" dirty="0" smtClean="0"/>
              <a:t> </a:t>
            </a:r>
            <a:r>
              <a:rPr lang="fr-FR" dirty="0" err="1" smtClean="0"/>
              <a:t>anplwayè</a:t>
            </a:r>
            <a:r>
              <a:rPr lang="fr-FR" dirty="0" smtClean="0"/>
              <a:t> a, </a:t>
            </a:r>
            <a:r>
              <a:rPr lang="fr-FR" dirty="0" err="1" smtClean="0"/>
              <a:t>anplwayè</a:t>
            </a:r>
            <a:r>
              <a:rPr lang="fr-FR" dirty="0" smtClean="0"/>
              <a:t> a </a:t>
            </a:r>
            <a:r>
              <a:rPr lang="fr-FR" dirty="0" err="1" smtClean="0"/>
              <a:t>dwe</a:t>
            </a:r>
            <a:r>
              <a:rPr lang="fr-FR" dirty="0" smtClean="0"/>
              <a:t> </a:t>
            </a:r>
            <a:r>
              <a:rPr lang="fr-FR" dirty="0" err="1" smtClean="0"/>
              <a:t>avize</a:t>
            </a:r>
            <a:r>
              <a:rPr lang="fr-FR" dirty="0" smtClean="0"/>
              <a:t> </a:t>
            </a:r>
            <a:r>
              <a:rPr lang="fr-FR" dirty="0" err="1" smtClean="0"/>
              <a:t>ajans</a:t>
            </a:r>
            <a:r>
              <a:rPr lang="fr-FR" dirty="0" smtClean="0"/>
              <a:t> </a:t>
            </a:r>
            <a:r>
              <a:rPr lang="fr-FR" dirty="0" err="1" smtClean="0"/>
              <a:t>ki</a:t>
            </a:r>
            <a:r>
              <a:rPr lang="fr-FR" dirty="0" smtClean="0"/>
              <a:t> te </a:t>
            </a:r>
            <a:r>
              <a:rPr lang="fr-FR" dirty="0" err="1" smtClean="0"/>
              <a:t>rekrite</a:t>
            </a:r>
            <a:r>
              <a:rPr lang="fr-FR" dirty="0" smtClean="0"/>
              <a:t> </a:t>
            </a:r>
            <a:r>
              <a:rPr lang="fr-FR" dirty="0" err="1" smtClean="0"/>
              <a:t>ouvriye</a:t>
            </a:r>
            <a:r>
              <a:rPr lang="fr-FR" dirty="0" smtClean="0"/>
              <a:t> a de </a:t>
            </a:r>
            <a:r>
              <a:rPr lang="fr-FR" dirty="0" err="1" smtClean="0"/>
              <a:t>aksidan</a:t>
            </a:r>
            <a:r>
              <a:rPr lang="fr-FR" dirty="0" smtClean="0"/>
              <a:t> </a:t>
            </a:r>
            <a:r>
              <a:rPr lang="fr-FR" dirty="0" err="1" smtClean="0"/>
              <a:t>epi</a:t>
            </a:r>
            <a:r>
              <a:rPr lang="fr-FR" dirty="0" smtClean="0"/>
              <a:t> </a:t>
            </a:r>
            <a:r>
              <a:rPr lang="fr-FR" dirty="0" err="1" smtClean="0"/>
              <a:t>ajans</a:t>
            </a:r>
            <a:r>
              <a:rPr lang="fr-FR" dirty="0" smtClean="0"/>
              <a:t> la </a:t>
            </a:r>
            <a:r>
              <a:rPr lang="fr-FR" dirty="0" err="1" smtClean="0"/>
              <a:t>dwe</a:t>
            </a:r>
            <a:r>
              <a:rPr lang="fr-FR" dirty="0" smtClean="0"/>
              <a:t> </a:t>
            </a:r>
            <a:r>
              <a:rPr lang="fr-FR" dirty="0" err="1" smtClean="0"/>
              <a:t>swiv</a:t>
            </a:r>
            <a:r>
              <a:rPr lang="fr-FR" dirty="0" smtClean="0"/>
              <a:t> pou li </a:t>
            </a:r>
            <a:r>
              <a:rPr lang="fr-FR" dirty="0" err="1" smtClean="0"/>
              <a:t>wè</a:t>
            </a:r>
            <a:r>
              <a:rPr lang="fr-FR" dirty="0" smtClean="0"/>
              <a:t> si </a:t>
            </a:r>
            <a:r>
              <a:rPr lang="fr-FR" dirty="0" err="1" smtClean="0"/>
              <a:t>yo</a:t>
            </a:r>
            <a:r>
              <a:rPr lang="fr-FR" dirty="0" smtClean="0"/>
              <a:t> te </a:t>
            </a:r>
            <a:r>
              <a:rPr lang="fr-FR" dirty="0" err="1" smtClean="0"/>
              <a:t>fè</a:t>
            </a:r>
            <a:r>
              <a:rPr lang="fr-FR" dirty="0" smtClean="0"/>
              <a:t> tout sa </a:t>
            </a:r>
            <a:r>
              <a:rPr lang="fr-FR" dirty="0" err="1" smtClean="0"/>
              <a:t>ki</a:t>
            </a:r>
            <a:r>
              <a:rPr lang="fr-FR" dirty="0" smtClean="0"/>
              <a:t> te </a:t>
            </a:r>
            <a:r>
              <a:rPr lang="fr-FR" dirty="0" err="1" smtClean="0"/>
              <a:t>nesesè</a:t>
            </a:r>
            <a:r>
              <a:rPr lang="fr-FR" dirty="0" smtClean="0"/>
              <a:t> pou </a:t>
            </a:r>
            <a:r>
              <a:rPr lang="fr-FR" dirty="0" err="1" smtClean="0"/>
              <a:t>evite</a:t>
            </a:r>
            <a:r>
              <a:rPr lang="fr-FR" dirty="0" smtClean="0"/>
              <a:t> </a:t>
            </a:r>
            <a:r>
              <a:rPr lang="fr-FR" dirty="0" err="1" smtClean="0"/>
              <a:t>aksidan</a:t>
            </a:r>
            <a:r>
              <a:rPr lang="fr-FR" dirty="0" smtClean="0"/>
              <a:t> sa a</a:t>
            </a:r>
            <a:r>
              <a:rPr lang="fr-FR" dirty="0"/>
              <a:t>.</a:t>
            </a:r>
            <a:endParaRPr lang="en-US" dirty="0"/>
          </a:p>
        </p:txBody>
      </p:sp>
      <p:pic>
        <p:nvPicPr>
          <p:cNvPr id="4" name="Picture 2" title="Foto yon rapò aksid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7995" y="4191000"/>
            <a:ext cx="398600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222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677"/>
            <a:ext cx="8229600" cy="1143000"/>
          </a:xfrm>
        </p:spPr>
        <p:txBody>
          <a:bodyPr/>
          <a:lstStyle/>
          <a:p>
            <a:r>
              <a:rPr lang="fr-FR" b="1" dirty="0" smtClean="0"/>
              <a:t>Menm </a:t>
            </a:r>
            <a:r>
              <a:rPr lang="fr-FR" b="1" dirty="0" err="1" smtClean="0"/>
              <a:t>Fason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97180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Si </a:t>
            </a:r>
            <a:r>
              <a:rPr lang="fr-FR" dirty="0" err="1" smtClean="0"/>
              <a:t>ajans</a:t>
            </a:r>
            <a:r>
              <a:rPr lang="fr-FR" dirty="0" smtClean="0"/>
              <a:t> </a:t>
            </a:r>
            <a:r>
              <a:rPr lang="fr-FR" dirty="0" err="1"/>
              <a:t>k</a:t>
            </a:r>
            <a:r>
              <a:rPr lang="fr-FR" dirty="0" err="1" smtClean="0"/>
              <a:t>i</a:t>
            </a:r>
            <a:r>
              <a:rPr lang="fr-FR" dirty="0" smtClean="0"/>
              <a:t> </a:t>
            </a:r>
            <a:r>
              <a:rPr lang="fr-FR" dirty="0" err="1" smtClean="0"/>
              <a:t>rekrite</a:t>
            </a:r>
            <a:r>
              <a:rPr lang="fr-FR" dirty="0"/>
              <a:t> </a:t>
            </a:r>
            <a:r>
              <a:rPr lang="fr-FR" dirty="0" err="1" smtClean="0"/>
              <a:t>ouvriye</a:t>
            </a:r>
            <a:r>
              <a:rPr lang="fr-FR" dirty="0" smtClean="0"/>
              <a:t> </a:t>
            </a:r>
            <a:r>
              <a:rPr lang="fr-FR" dirty="0" err="1" smtClean="0"/>
              <a:t>aprann</a:t>
            </a:r>
            <a:r>
              <a:rPr lang="fr-FR" dirty="0" smtClean="0"/>
              <a:t> </a:t>
            </a:r>
            <a:r>
              <a:rPr lang="fr-FR" dirty="0" err="1" smtClean="0"/>
              <a:t>ke</a:t>
            </a:r>
            <a:r>
              <a:rPr lang="fr-FR" dirty="0" smtClean="0"/>
              <a:t> </a:t>
            </a:r>
            <a:r>
              <a:rPr lang="fr-FR" dirty="0" err="1" smtClean="0"/>
              <a:t>youn</a:t>
            </a:r>
            <a:r>
              <a:rPr lang="fr-FR" dirty="0" smtClean="0"/>
              <a:t> </a:t>
            </a:r>
            <a:r>
              <a:rPr lang="fr-FR" dirty="0" err="1" smtClean="0"/>
              <a:t>ladan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fè</a:t>
            </a:r>
            <a:r>
              <a:rPr lang="fr-FR" dirty="0" smtClean="0"/>
              <a:t> </a:t>
            </a:r>
            <a:r>
              <a:rPr lang="fr-FR" dirty="0" err="1" smtClean="0"/>
              <a:t>aksidan</a:t>
            </a:r>
            <a:r>
              <a:rPr lang="fr-FR" dirty="0" smtClean="0"/>
              <a:t> (</a:t>
            </a:r>
            <a:r>
              <a:rPr lang="fr-FR" dirty="0" err="1" smtClean="0"/>
              <a:t>pa</a:t>
            </a:r>
            <a:r>
              <a:rPr lang="fr-FR" dirty="0" smtClean="0"/>
              <a:t> </a:t>
            </a:r>
            <a:r>
              <a:rPr lang="fr-FR" dirty="0" err="1" smtClean="0"/>
              <a:t>ekzanp</a:t>
            </a:r>
            <a:r>
              <a:rPr lang="fr-FR" dirty="0" smtClean="0"/>
              <a:t> a </a:t>
            </a:r>
            <a:r>
              <a:rPr lang="fr-FR" dirty="0" err="1" smtClean="0"/>
              <a:t>travè</a:t>
            </a:r>
            <a:r>
              <a:rPr lang="fr-FR" dirty="0" smtClean="0"/>
              <a:t> </a:t>
            </a:r>
            <a:r>
              <a:rPr lang="fr-FR" dirty="0" err="1" smtClean="0"/>
              <a:t>yon</a:t>
            </a:r>
            <a:r>
              <a:rPr lang="fr-FR" dirty="0" smtClean="0"/>
              <a:t> </a:t>
            </a:r>
            <a:r>
              <a:rPr lang="fr-FR" dirty="0" err="1" smtClean="0"/>
              <a:t>anplwaye</a:t>
            </a:r>
            <a:r>
              <a:rPr lang="fr-FR" dirty="0" smtClean="0"/>
              <a:t> </a:t>
            </a:r>
            <a:r>
              <a:rPr lang="fr-FR" dirty="0" err="1" smtClean="0"/>
              <a:t>ki</a:t>
            </a:r>
            <a:r>
              <a:rPr lang="fr-FR" dirty="0" smtClean="0"/>
              <a:t> </a:t>
            </a:r>
            <a:r>
              <a:rPr lang="fr-FR" dirty="0" err="1" smtClean="0"/>
              <a:t>reklame</a:t>
            </a:r>
            <a:r>
              <a:rPr lang="fr-FR" dirty="0" smtClean="0"/>
              <a:t> </a:t>
            </a:r>
            <a:r>
              <a:rPr lang="fr-FR" dirty="0" err="1" smtClean="0"/>
              <a:t>konpansasyon</a:t>
            </a:r>
            <a:r>
              <a:rPr lang="fr-FR" dirty="0" smtClean="0"/>
              <a:t>) </a:t>
            </a:r>
            <a:r>
              <a:rPr lang="fr-FR" dirty="0" err="1" smtClean="0"/>
              <a:t>ajans</a:t>
            </a:r>
            <a:r>
              <a:rPr lang="fr-FR" dirty="0" smtClean="0"/>
              <a:t> </a:t>
            </a:r>
            <a:r>
              <a:rPr lang="fr-FR" dirty="0" err="1" smtClean="0"/>
              <a:t>ki</a:t>
            </a:r>
            <a:r>
              <a:rPr lang="fr-FR" dirty="0" smtClean="0"/>
              <a:t> </a:t>
            </a:r>
            <a:r>
              <a:rPr lang="fr-FR" dirty="0" err="1" smtClean="0"/>
              <a:t>rekrite</a:t>
            </a:r>
            <a:r>
              <a:rPr lang="fr-FR" dirty="0" smtClean="0"/>
              <a:t> a </a:t>
            </a:r>
            <a:r>
              <a:rPr lang="fr-FR" dirty="0" err="1" smtClean="0"/>
              <a:t>dwe</a:t>
            </a:r>
            <a:r>
              <a:rPr lang="fr-FR" dirty="0" smtClean="0"/>
              <a:t> </a:t>
            </a:r>
            <a:r>
              <a:rPr lang="fr-FR" dirty="0" err="1" smtClean="0"/>
              <a:t>enfòme</a:t>
            </a:r>
            <a:r>
              <a:rPr lang="fr-FR" dirty="0" smtClean="0"/>
              <a:t> </a:t>
            </a:r>
            <a:r>
              <a:rPr lang="fr-FR" dirty="0" err="1" smtClean="0"/>
              <a:t>anplwayè</a:t>
            </a:r>
            <a:r>
              <a:rPr lang="fr-FR" dirty="0" smtClean="0"/>
              <a:t> a pou </a:t>
            </a:r>
            <a:r>
              <a:rPr lang="fr-FR" dirty="0" err="1" smtClean="0"/>
              <a:t>asire</a:t>
            </a:r>
            <a:r>
              <a:rPr lang="fr-FR" dirty="0" smtClean="0"/>
              <a:t> </a:t>
            </a:r>
            <a:r>
              <a:rPr lang="fr-FR" dirty="0" err="1" smtClean="0"/>
              <a:t>ke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pran</a:t>
            </a:r>
            <a:r>
              <a:rPr lang="fr-FR" dirty="0" smtClean="0"/>
              <a:t> </a:t>
            </a:r>
            <a:r>
              <a:rPr lang="fr-FR" dirty="0" err="1" smtClean="0"/>
              <a:t>dispozisyon</a:t>
            </a:r>
            <a:r>
              <a:rPr lang="fr-FR" dirty="0" smtClean="0"/>
              <a:t> pou </a:t>
            </a:r>
            <a:r>
              <a:rPr lang="fr-FR" dirty="0" err="1" smtClean="0"/>
              <a:t>evite</a:t>
            </a:r>
            <a:r>
              <a:rPr lang="fr-FR" dirty="0" smtClean="0"/>
              <a:t> </a:t>
            </a:r>
            <a:r>
              <a:rPr lang="fr-FR" dirty="0" err="1" smtClean="0"/>
              <a:t>ke</a:t>
            </a:r>
            <a:r>
              <a:rPr lang="fr-FR" dirty="0" smtClean="0"/>
              <a:t> </a:t>
            </a:r>
            <a:r>
              <a:rPr lang="fr-FR" dirty="0" err="1" smtClean="0"/>
              <a:t>lòt</a:t>
            </a:r>
            <a:r>
              <a:rPr lang="fr-FR" dirty="0" smtClean="0"/>
              <a:t> </a:t>
            </a:r>
            <a:r>
              <a:rPr lang="fr-FR" dirty="0" err="1" smtClean="0"/>
              <a:t>ouvriye</a:t>
            </a:r>
            <a:r>
              <a:rPr lang="fr-FR" dirty="0" smtClean="0"/>
              <a:t> </a:t>
            </a:r>
            <a:r>
              <a:rPr lang="fr-FR" dirty="0" err="1" smtClean="0"/>
              <a:t>viktim</a:t>
            </a:r>
            <a:r>
              <a:rPr lang="fr-FR" dirty="0" smtClean="0"/>
              <a:t> </a:t>
            </a:r>
            <a:r>
              <a:rPr lang="fr-FR" dirty="0" err="1" smtClean="0"/>
              <a:t>menm</a:t>
            </a:r>
            <a:r>
              <a:rPr lang="fr-FR" dirty="0" smtClean="0"/>
              <a:t> </a:t>
            </a:r>
            <a:r>
              <a:rPr lang="fr-FR" dirty="0" err="1" smtClean="0"/>
              <a:t>aksidan</a:t>
            </a:r>
            <a:r>
              <a:rPr lang="fr-FR" dirty="0" smtClean="0"/>
              <a:t> an.</a:t>
            </a:r>
            <a:endParaRPr lang="en-US" dirty="0"/>
          </a:p>
        </p:txBody>
      </p:sp>
      <p:pic>
        <p:nvPicPr>
          <p:cNvPr id="4" name="Picture 2" title="Resikwite dyagra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4112412"/>
            <a:ext cx="3505200" cy="27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953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Responsabilite</a:t>
            </a:r>
            <a:r>
              <a:rPr lang="fr-FR" b="1" dirty="0" smtClean="0"/>
              <a:t> </a:t>
            </a:r>
            <a:r>
              <a:rPr lang="fr-FR" b="1" dirty="0" err="1" smtClean="0"/>
              <a:t>Anplwayè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Lè</a:t>
            </a:r>
            <a:r>
              <a:rPr lang="fr-FR" dirty="0" smtClean="0"/>
              <a:t> </a:t>
            </a:r>
            <a:r>
              <a:rPr lang="fr-FR" dirty="0" err="1" smtClean="0"/>
              <a:t>envestigasyon</a:t>
            </a:r>
            <a:r>
              <a:rPr lang="fr-FR" dirty="0" smtClean="0"/>
              <a:t> montre </a:t>
            </a:r>
            <a:r>
              <a:rPr lang="fr-FR" dirty="0" err="1" smtClean="0"/>
              <a:t>ke</a:t>
            </a:r>
            <a:r>
              <a:rPr lang="fr-FR" dirty="0" smtClean="0"/>
              <a:t> </a:t>
            </a:r>
            <a:r>
              <a:rPr lang="fr-FR" dirty="0" err="1" smtClean="0"/>
              <a:t>yon</a:t>
            </a:r>
            <a:r>
              <a:rPr lang="fr-FR" dirty="0" smtClean="0"/>
              <a:t> </a:t>
            </a:r>
            <a:r>
              <a:rPr lang="fr-FR" dirty="0" err="1" smtClean="0"/>
              <a:t>travayè</a:t>
            </a:r>
            <a:r>
              <a:rPr lang="fr-FR" dirty="0" smtClean="0"/>
              <a:t> </a:t>
            </a:r>
            <a:r>
              <a:rPr lang="fr-FR" dirty="0" err="1" smtClean="0"/>
              <a:t>tanporè</a:t>
            </a:r>
            <a:r>
              <a:rPr lang="fr-FR" dirty="0" smtClean="0"/>
              <a:t> te </a:t>
            </a:r>
            <a:r>
              <a:rPr lang="fr-FR" dirty="0" err="1" smtClean="0"/>
              <a:t>ekspoze</a:t>
            </a:r>
            <a:r>
              <a:rPr lang="fr-FR" dirty="0"/>
              <a:t> </a:t>
            </a:r>
            <a:r>
              <a:rPr lang="fr-FR" dirty="0" smtClean="0"/>
              <a:t>a </a:t>
            </a:r>
            <a:r>
              <a:rPr lang="fr-FR" dirty="0" err="1" smtClean="0"/>
              <a:t>yon</a:t>
            </a:r>
            <a:r>
              <a:rPr lang="fr-FR" dirty="0" smtClean="0"/>
              <a:t> </a:t>
            </a:r>
            <a:r>
              <a:rPr lang="fr-FR" dirty="0" err="1" smtClean="0"/>
              <a:t>sitiyasyon</a:t>
            </a:r>
            <a:r>
              <a:rPr lang="fr-FR" dirty="0" smtClean="0"/>
              <a:t> </a:t>
            </a:r>
            <a:r>
              <a:rPr lang="fr-FR" dirty="0" err="1" smtClean="0"/>
              <a:t>ki</a:t>
            </a:r>
            <a:r>
              <a:rPr lang="fr-FR" dirty="0" smtClean="0"/>
              <a:t> </a:t>
            </a:r>
            <a:r>
              <a:rPr lang="fr-FR" dirty="0" err="1" smtClean="0"/>
              <a:t>vyole</a:t>
            </a:r>
            <a:r>
              <a:rPr lang="fr-FR" dirty="0" smtClean="0"/>
              <a:t> </a:t>
            </a:r>
            <a:r>
              <a:rPr lang="fr-FR" dirty="0" err="1" smtClean="0"/>
              <a:t>kondisyon</a:t>
            </a:r>
            <a:r>
              <a:rPr lang="fr-FR" dirty="0" smtClean="0"/>
              <a:t> </a:t>
            </a:r>
            <a:r>
              <a:rPr lang="fr-FR" dirty="0" err="1" smtClean="0"/>
              <a:t>travay</a:t>
            </a:r>
            <a:r>
              <a:rPr lang="fr-FR" dirty="0" smtClean="0"/>
              <a:t> li, e </a:t>
            </a:r>
            <a:r>
              <a:rPr lang="fr-FR" dirty="0" err="1" smtClean="0"/>
              <a:t>ouvriye</a:t>
            </a:r>
            <a:r>
              <a:rPr lang="fr-FR" dirty="0" smtClean="0"/>
              <a:t> sa te </a:t>
            </a:r>
            <a:r>
              <a:rPr lang="fr-FR" dirty="0" err="1" smtClean="0"/>
              <a:t>rekrite</a:t>
            </a:r>
            <a:r>
              <a:rPr lang="fr-FR" dirty="0" smtClean="0"/>
              <a:t> </a:t>
            </a:r>
            <a:r>
              <a:rPr lang="fr-FR" dirty="0" err="1" smtClean="0"/>
              <a:t>pa</a:t>
            </a:r>
            <a:r>
              <a:rPr lang="fr-FR" dirty="0" smtClean="0"/>
              <a:t> </a:t>
            </a:r>
            <a:r>
              <a:rPr lang="fr-FR" dirty="0" err="1" smtClean="0"/>
              <a:t>yon</a:t>
            </a:r>
            <a:r>
              <a:rPr lang="fr-FR" dirty="0" smtClean="0"/>
              <a:t> </a:t>
            </a:r>
            <a:r>
              <a:rPr lang="fr-FR" dirty="0" err="1" smtClean="0"/>
              <a:t>ajans</a:t>
            </a:r>
            <a:r>
              <a:rPr lang="fr-FR" dirty="0" smtClean="0"/>
              <a:t> </a:t>
            </a:r>
            <a:r>
              <a:rPr lang="fr-FR" dirty="0" err="1" smtClean="0"/>
              <a:t>ansanm</a:t>
            </a:r>
            <a:r>
              <a:rPr lang="fr-FR" dirty="0" smtClean="0"/>
              <a:t> </a:t>
            </a:r>
            <a:r>
              <a:rPr lang="fr-FR" dirty="0" err="1" smtClean="0"/>
              <a:t>avèk</a:t>
            </a:r>
            <a:r>
              <a:rPr lang="fr-FR" dirty="0" smtClean="0"/>
              <a:t> </a:t>
            </a:r>
            <a:r>
              <a:rPr lang="fr-FR" dirty="0" err="1" smtClean="0"/>
              <a:t>anplwayè</a:t>
            </a:r>
            <a:r>
              <a:rPr lang="fr-FR" dirty="0" smtClean="0"/>
              <a:t> a, OSHA </a:t>
            </a:r>
            <a:r>
              <a:rPr lang="fr-FR" dirty="0" err="1" smtClean="0"/>
              <a:t>kapab</a:t>
            </a:r>
            <a:r>
              <a:rPr lang="fr-FR" dirty="0" smtClean="0"/>
              <a:t> </a:t>
            </a:r>
            <a:r>
              <a:rPr lang="fr-FR" dirty="0" err="1" smtClean="0"/>
              <a:t>pouswiv</a:t>
            </a:r>
            <a:r>
              <a:rPr lang="fr-FR" dirty="0" smtClean="0"/>
              <a:t> </a:t>
            </a:r>
            <a:r>
              <a:rPr lang="fr-FR" dirty="0" err="1" smtClean="0"/>
              <a:t>yon</a:t>
            </a:r>
            <a:r>
              <a:rPr lang="fr-FR" dirty="0" smtClean="0"/>
              <a:t> </a:t>
            </a:r>
            <a:r>
              <a:rPr lang="fr-FR" dirty="0" err="1" smtClean="0"/>
              <a:t>ladan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ou </a:t>
            </a:r>
            <a:r>
              <a:rPr lang="fr-FR" dirty="0" err="1" smtClean="0"/>
              <a:t>byen</a:t>
            </a:r>
            <a:r>
              <a:rPr lang="fr-FR" dirty="0" smtClean="0"/>
              <a:t> </a:t>
            </a:r>
            <a:r>
              <a:rPr lang="fr-FR" dirty="0" err="1" smtClean="0"/>
              <a:t>tou</a:t>
            </a:r>
            <a:r>
              <a:rPr lang="fr-FR" dirty="0" smtClean="0"/>
              <a:t> </a:t>
            </a:r>
            <a:r>
              <a:rPr lang="fr-FR" dirty="0" err="1" smtClean="0"/>
              <a:t>lè</a:t>
            </a:r>
            <a:r>
              <a:rPr lang="fr-FR" dirty="0" smtClean="0"/>
              <a:t> de, </a:t>
            </a:r>
            <a:r>
              <a:rPr lang="fr-FR" dirty="0" err="1" smtClean="0"/>
              <a:t>sivan</a:t>
            </a:r>
            <a:r>
              <a:rPr lang="fr-FR" dirty="0" smtClean="0"/>
              <a:t> </a:t>
            </a:r>
            <a:r>
              <a:rPr lang="fr-FR" dirty="0" err="1" smtClean="0"/>
              <a:t>gwosè</a:t>
            </a:r>
            <a:r>
              <a:rPr lang="fr-FR" dirty="0" smtClean="0"/>
              <a:t> </a:t>
            </a:r>
            <a:r>
              <a:rPr lang="fr-FR" dirty="0" err="1" smtClean="0"/>
              <a:t>pwoblèm</a:t>
            </a:r>
            <a:r>
              <a:rPr lang="fr-FR" dirty="0" smtClean="0"/>
              <a:t> nan.</a:t>
            </a:r>
            <a:endParaRPr lang="en-US" dirty="0"/>
          </a:p>
        </p:txBody>
      </p:sp>
      <p:pic>
        <p:nvPicPr>
          <p:cNvPr id="4" name="Picture 2" title="Desen fo yon nonm osèt zepòl l 'y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4553903"/>
            <a:ext cx="3124200" cy="230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710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b="1" dirty="0" err="1" smtClean="0"/>
              <a:t>Responsabilite</a:t>
            </a:r>
            <a:r>
              <a:rPr lang="fr-FR" b="1" dirty="0" smtClean="0"/>
              <a:t> </a:t>
            </a:r>
            <a:r>
              <a:rPr lang="fr-FR" b="1" dirty="0" err="1" smtClean="0"/>
              <a:t>Anplwayè</a:t>
            </a:r>
            <a:r>
              <a:rPr lang="fr-FR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fr-FR" dirty="0" smtClean="0"/>
              <a:t>Sa </a:t>
            </a:r>
            <a:r>
              <a:rPr lang="fr-FR" dirty="0" err="1" smtClean="0"/>
              <a:t>ap</a:t>
            </a:r>
            <a:r>
              <a:rPr lang="fr-FR" dirty="0" smtClean="0"/>
              <a:t> mande </a:t>
            </a:r>
            <a:r>
              <a:rPr lang="fr-FR" dirty="0" err="1" smtClean="0"/>
              <a:t>ke</a:t>
            </a:r>
            <a:r>
              <a:rPr lang="fr-FR" dirty="0" smtClean="0"/>
              <a:t> </a:t>
            </a:r>
            <a:r>
              <a:rPr lang="fr-FR" dirty="0" err="1" smtClean="0"/>
              <a:t>Biwo</a:t>
            </a:r>
            <a:r>
              <a:rPr lang="fr-FR" dirty="0" smtClean="0"/>
              <a:t> </a:t>
            </a:r>
            <a:r>
              <a:rPr lang="fr-FR" dirty="0" err="1" smtClean="0"/>
              <a:t>Regyonal</a:t>
            </a:r>
            <a:r>
              <a:rPr lang="fr-FR" dirty="0" smtClean="0"/>
              <a:t> </a:t>
            </a:r>
            <a:r>
              <a:rPr lang="fr-FR" dirty="0" err="1" smtClean="0"/>
              <a:t>fè</a:t>
            </a:r>
            <a:r>
              <a:rPr lang="fr-FR" dirty="0" smtClean="0"/>
              <a:t> </a:t>
            </a:r>
            <a:r>
              <a:rPr lang="fr-FR" dirty="0" err="1" smtClean="0"/>
              <a:t>yon</a:t>
            </a:r>
            <a:r>
              <a:rPr lang="fr-FR" dirty="0" smtClean="0"/>
              <a:t> bon </a:t>
            </a:r>
            <a:r>
              <a:rPr lang="fr-FR" dirty="0" err="1" smtClean="0"/>
              <a:t>evalyasyon</a:t>
            </a:r>
            <a:r>
              <a:rPr lang="fr-FR" dirty="0" smtClean="0"/>
              <a:t> pou </a:t>
            </a:r>
            <a:r>
              <a:rPr lang="fr-FR" dirty="0" err="1" smtClean="0"/>
              <a:t>wè</a:t>
            </a:r>
            <a:r>
              <a:rPr lang="fr-FR" dirty="0" smtClean="0"/>
              <a:t> si </a:t>
            </a:r>
            <a:r>
              <a:rPr lang="fr-FR" dirty="0" err="1" smtClean="0"/>
              <a:t>tou</a:t>
            </a:r>
            <a:r>
              <a:rPr lang="fr-FR" dirty="0" smtClean="0"/>
              <a:t> </a:t>
            </a:r>
            <a:r>
              <a:rPr lang="fr-FR" dirty="0" err="1" smtClean="0"/>
              <a:t>lè</a:t>
            </a:r>
            <a:r>
              <a:rPr lang="fr-FR" dirty="0" smtClean="0"/>
              <a:t> de </a:t>
            </a:r>
            <a:r>
              <a:rPr lang="fr-FR" dirty="0" err="1" smtClean="0"/>
              <a:t>anplwayè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te </a:t>
            </a:r>
            <a:r>
              <a:rPr lang="fr-FR" dirty="0" err="1" smtClean="0"/>
              <a:t>ranpli</a:t>
            </a:r>
            <a:r>
              <a:rPr lang="fr-FR" dirty="0" smtClean="0"/>
              <a:t> </a:t>
            </a:r>
            <a:r>
              <a:rPr lang="fr-FR" dirty="0" err="1" smtClean="0"/>
              <a:t>korèkteman</a:t>
            </a:r>
            <a:r>
              <a:rPr lang="fr-FR" dirty="0" smtClean="0"/>
              <a:t> </a:t>
            </a:r>
            <a:r>
              <a:rPr lang="fr-FR" dirty="0" err="1" smtClean="0"/>
              <a:t>responsabilite</a:t>
            </a:r>
            <a:r>
              <a:rPr lang="fr-FR" dirty="0" smtClean="0"/>
              <a:t> </a:t>
            </a:r>
            <a:r>
              <a:rPr lang="fr-FR" dirty="0" err="1" smtClean="0"/>
              <a:t>pa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chak</a:t>
            </a:r>
            <a:r>
              <a:rPr lang="fr-FR" dirty="0" smtClean="0"/>
              <a:t> pou </a:t>
            </a:r>
            <a:r>
              <a:rPr lang="fr-FR" dirty="0" err="1" smtClean="0"/>
              <a:t>chak</a:t>
            </a:r>
            <a:r>
              <a:rPr lang="fr-FR" dirty="0" smtClean="0"/>
              <a:t> ka </a:t>
            </a:r>
            <a:r>
              <a:rPr lang="fr-FR" dirty="0" err="1" smtClean="0"/>
              <a:t>ki</a:t>
            </a:r>
            <a:r>
              <a:rPr lang="fr-FR" dirty="0" smtClean="0"/>
              <a:t> </a:t>
            </a:r>
            <a:r>
              <a:rPr lang="fr-FR" dirty="0" err="1" smtClean="0"/>
              <a:t>prezante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Enspeksyon</a:t>
            </a:r>
            <a:r>
              <a:rPr lang="fr-FR" dirty="0" smtClean="0"/>
              <a:t> sa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gen</a:t>
            </a:r>
            <a:r>
              <a:rPr lang="fr-FR" dirty="0" smtClean="0"/>
              <a:t> </a:t>
            </a:r>
            <a:r>
              <a:rPr lang="fr-FR" dirty="0" err="1" smtClean="0"/>
              <a:t>anpil</a:t>
            </a:r>
            <a:r>
              <a:rPr lang="fr-FR" dirty="0" smtClean="0"/>
              <a:t> </a:t>
            </a:r>
            <a:r>
              <a:rPr lang="fr-FR" dirty="0" err="1" smtClean="0"/>
              <a:t>enpòtans</a:t>
            </a:r>
            <a:r>
              <a:rPr lang="fr-FR" dirty="0" smtClean="0"/>
              <a:t> e </a:t>
            </a:r>
            <a:r>
              <a:rPr lang="fr-FR" dirty="0" err="1" smtClean="0"/>
              <a:t>konsiltasyon</a:t>
            </a:r>
            <a:r>
              <a:rPr lang="fr-FR" dirty="0" smtClean="0"/>
              <a:t> </a:t>
            </a:r>
            <a:r>
              <a:rPr lang="fr-FR" dirty="0" err="1" smtClean="0"/>
              <a:t>ki</a:t>
            </a:r>
            <a:r>
              <a:rPr lang="fr-FR" dirty="0" smtClean="0"/>
              <a:t> </a:t>
            </a:r>
            <a:r>
              <a:rPr lang="fr-FR" dirty="0" err="1" smtClean="0"/>
              <a:t>fèt</a:t>
            </a:r>
            <a:r>
              <a:rPr lang="fr-FR" dirty="0" smtClean="0"/>
              <a:t> </a:t>
            </a:r>
            <a:r>
              <a:rPr lang="fr-FR" dirty="0" err="1" smtClean="0"/>
              <a:t>prese</a:t>
            </a:r>
            <a:r>
              <a:rPr lang="fr-FR" dirty="0" smtClean="0"/>
              <a:t> </a:t>
            </a:r>
            <a:r>
              <a:rPr lang="fr-FR" dirty="0" err="1" smtClean="0"/>
              <a:t>prese</a:t>
            </a:r>
            <a:r>
              <a:rPr lang="fr-FR" dirty="0" smtClean="0"/>
              <a:t> antre OSHA </a:t>
            </a:r>
            <a:r>
              <a:rPr lang="fr-FR" dirty="0" err="1" smtClean="0"/>
              <a:t>ak</a:t>
            </a:r>
            <a:r>
              <a:rPr lang="fr-FR" dirty="0" smtClean="0"/>
              <a:t> SOL </a:t>
            </a:r>
            <a:r>
              <a:rPr lang="fr-FR" dirty="0" err="1" smtClean="0"/>
              <a:t>esansyèl</a:t>
            </a:r>
            <a:r>
              <a:rPr lang="fr-FR" dirty="0" smtClean="0"/>
              <a:t> pou </a:t>
            </a:r>
            <a:r>
              <a:rPr lang="fr-FR" dirty="0" err="1" smtClean="0"/>
              <a:t>fasilite</a:t>
            </a:r>
            <a:r>
              <a:rPr lang="fr-FR" dirty="0" smtClean="0"/>
              <a:t> </a:t>
            </a:r>
            <a:r>
              <a:rPr lang="fr-FR" dirty="0" err="1" smtClean="0"/>
              <a:t>devlòpman</a:t>
            </a:r>
            <a:r>
              <a:rPr lang="fr-FR" dirty="0" smtClean="0"/>
              <a:t> ka a.</a:t>
            </a:r>
            <a:endParaRPr lang="en-US" dirty="0"/>
          </a:p>
        </p:txBody>
      </p:sp>
      <p:pic>
        <p:nvPicPr>
          <p:cNvPr id="4" name="Picture 2" title="&quot;Enpòtan&quot; so nan s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8025" y="4648200"/>
            <a:ext cx="20859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238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b="1" dirty="0" err="1" smtClean="0"/>
              <a:t>Dwa</a:t>
            </a:r>
            <a:r>
              <a:rPr lang="fr-FR" b="1" dirty="0" smtClean="0"/>
              <a:t> </a:t>
            </a:r>
            <a:r>
              <a:rPr lang="fr-FR" b="1" dirty="0" err="1" smtClean="0"/>
              <a:t>Travayè</a:t>
            </a:r>
            <a:r>
              <a:rPr lang="fr-FR" b="1" dirty="0" smtClean="0"/>
              <a:t> </a:t>
            </a:r>
            <a:r>
              <a:rPr lang="fr-FR" b="1" dirty="0" err="1" smtClean="0"/>
              <a:t>Yo</a:t>
            </a:r>
            <a:r>
              <a:rPr lang="fr-FR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Travayè</a:t>
            </a:r>
            <a:r>
              <a:rPr lang="fr-FR" dirty="0" smtClean="0"/>
              <a:t> </a:t>
            </a:r>
            <a:r>
              <a:rPr lang="fr-FR" dirty="0" err="1" smtClean="0"/>
              <a:t>tanporè</a:t>
            </a:r>
            <a:r>
              <a:rPr lang="fr-FR" dirty="0" smtClean="0"/>
              <a:t> </a:t>
            </a:r>
            <a:r>
              <a:rPr lang="fr-FR" dirty="0" err="1" smtClean="0"/>
              <a:t>gen</a:t>
            </a:r>
            <a:r>
              <a:rPr lang="fr-FR" dirty="0" smtClean="0"/>
              <a:t> </a:t>
            </a:r>
            <a:r>
              <a:rPr lang="fr-FR" dirty="0" err="1" smtClean="0"/>
              <a:t>ekzakteman</a:t>
            </a:r>
            <a:r>
              <a:rPr lang="fr-FR" dirty="0" smtClean="0"/>
              <a:t> </a:t>
            </a:r>
            <a:r>
              <a:rPr lang="fr-FR" dirty="0" err="1" smtClean="0"/>
              <a:t>menm</a:t>
            </a:r>
            <a:r>
              <a:rPr lang="fr-FR" dirty="0" smtClean="0"/>
              <a:t> </a:t>
            </a:r>
            <a:r>
              <a:rPr lang="fr-FR" dirty="0" err="1" smtClean="0"/>
              <a:t>dwa</a:t>
            </a:r>
            <a:r>
              <a:rPr lang="fr-FR" dirty="0" smtClean="0"/>
              <a:t> </a:t>
            </a:r>
            <a:r>
              <a:rPr lang="fr-FR" dirty="0" err="1" smtClean="0"/>
              <a:t>ak</a:t>
            </a:r>
            <a:r>
              <a:rPr lang="fr-FR" dirty="0" smtClean="0"/>
              <a:t> </a:t>
            </a:r>
            <a:r>
              <a:rPr lang="fr-FR" dirty="0" err="1" smtClean="0"/>
              <a:t>pwoteksyon</a:t>
            </a:r>
            <a:r>
              <a:rPr lang="fr-FR" dirty="0" smtClean="0"/>
              <a:t> </a:t>
            </a:r>
            <a:r>
              <a:rPr lang="fr-FR" dirty="0" err="1" smtClean="0"/>
              <a:t>kont</a:t>
            </a:r>
            <a:r>
              <a:rPr lang="fr-FR" dirty="0" smtClean="0"/>
              <a:t> </a:t>
            </a:r>
            <a:r>
              <a:rPr lang="fr-FR" dirty="0" err="1" smtClean="0"/>
              <a:t>represyon</a:t>
            </a:r>
            <a:r>
              <a:rPr lang="fr-FR" dirty="0" smtClean="0"/>
              <a:t> </a:t>
            </a:r>
            <a:r>
              <a:rPr lang="fr-FR" dirty="0" err="1" smtClean="0"/>
              <a:t>tankou</a:t>
            </a:r>
            <a:r>
              <a:rPr lang="fr-FR" dirty="0" smtClean="0"/>
              <a:t> jan sa </a:t>
            </a:r>
            <a:r>
              <a:rPr lang="fr-FR" dirty="0" err="1" smtClean="0"/>
              <a:t>fèt</a:t>
            </a:r>
            <a:r>
              <a:rPr lang="fr-FR" dirty="0" smtClean="0"/>
              <a:t> pou tout </a:t>
            </a:r>
            <a:r>
              <a:rPr lang="fr-FR" dirty="0" err="1" smtClean="0"/>
              <a:t>lòt</a:t>
            </a:r>
            <a:r>
              <a:rPr lang="fr-FR" dirty="0" smtClean="0"/>
              <a:t> </a:t>
            </a:r>
            <a:r>
              <a:rPr lang="fr-FR" dirty="0" err="1" smtClean="0"/>
              <a:t>ouvriye</a:t>
            </a:r>
            <a:r>
              <a:rPr lang="fr-FR" dirty="0" smtClean="0"/>
              <a:t> </a:t>
            </a:r>
            <a:r>
              <a:rPr lang="fr-FR" dirty="0" err="1" smtClean="0"/>
              <a:t>ki</a:t>
            </a:r>
            <a:r>
              <a:rPr lang="fr-FR" dirty="0" smtClean="0"/>
              <a:t> </a:t>
            </a:r>
            <a:r>
              <a:rPr lang="fr-FR" dirty="0" err="1" smtClean="0"/>
              <a:t>regilye</a:t>
            </a:r>
            <a:r>
              <a:rPr lang="fr-FR" dirty="0" smtClean="0"/>
              <a:t>.</a:t>
            </a:r>
          </a:p>
          <a:p>
            <a:r>
              <a:rPr lang="fr-FR" dirty="0" smtClean="0"/>
              <a:t>OSH </a:t>
            </a:r>
            <a:r>
              <a:rPr lang="fr-FR" dirty="0" err="1" smtClean="0"/>
              <a:t>Act</a:t>
            </a:r>
            <a:r>
              <a:rPr lang="fr-FR" dirty="0" smtClean="0"/>
              <a:t> </a:t>
            </a:r>
            <a:r>
              <a:rPr lang="fr-FR" dirty="0" err="1" smtClean="0"/>
              <a:t>pwoteje</a:t>
            </a:r>
            <a:r>
              <a:rPr lang="fr-FR" dirty="0" smtClean="0"/>
              <a:t> </a:t>
            </a:r>
            <a:r>
              <a:rPr lang="fr-FR" dirty="0" err="1" smtClean="0"/>
              <a:t>anplwaye</a:t>
            </a:r>
            <a:r>
              <a:rPr lang="fr-FR" dirty="0" smtClean="0"/>
              <a:t> </a:t>
            </a:r>
            <a:r>
              <a:rPr lang="fr-FR" dirty="0" err="1" smtClean="0"/>
              <a:t>tanporè</a:t>
            </a:r>
            <a:r>
              <a:rPr lang="fr-FR" dirty="0" smtClean="0"/>
              <a:t> </a:t>
            </a:r>
            <a:r>
              <a:rPr lang="fr-FR" dirty="0" err="1" smtClean="0"/>
              <a:t>ki</a:t>
            </a:r>
            <a:r>
              <a:rPr lang="fr-FR" dirty="0" smtClean="0"/>
              <a:t> </a:t>
            </a:r>
            <a:r>
              <a:rPr lang="fr-FR" dirty="0" err="1" smtClean="0"/>
              <a:t>rapòte</a:t>
            </a:r>
            <a:r>
              <a:rPr lang="fr-FR" dirty="0" smtClean="0"/>
              <a:t> </a:t>
            </a:r>
            <a:r>
              <a:rPr lang="fr-FR" dirty="0" err="1" smtClean="0"/>
              <a:t>ke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viktim</a:t>
            </a:r>
            <a:r>
              <a:rPr lang="fr-FR" dirty="0" smtClean="0"/>
              <a:t> </a:t>
            </a:r>
            <a:r>
              <a:rPr lang="fr-FR" dirty="0" err="1" smtClean="0"/>
              <a:t>aksidan</a:t>
            </a:r>
            <a:r>
              <a:rPr lang="fr-FR" dirty="0" smtClean="0"/>
              <a:t> </a:t>
            </a:r>
            <a:r>
              <a:rPr lang="fr-FR" dirty="0" err="1" smtClean="0"/>
              <a:t>ak</a:t>
            </a:r>
            <a:r>
              <a:rPr lang="fr-FR" dirty="0" smtClean="0"/>
              <a:t> </a:t>
            </a:r>
            <a:r>
              <a:rPr lang="fr-FR" dirty="0" err="1" smtClean="0"/>
              <a:t>maladi</a:t>
            </a:r>
            <a:r>
              <a:rPr lang="fr-FR" dirty="0" smtClean="0"/>
              <a:t> ou </a:t>
            </a:r>
            <a:r>
              <a:rPr lang="fr-FR" dirty="0" err="1" smtClean="0"/>
              <a:t>byen</a:t>
            </a:r>
            <a:r>
              <a:rPr lang="fr-FR" dirty="0" smtClean="0"/>
              <a:t> </a:t>
            </a:r>
            <a:r>
              <a:rPr lang="fr-FR" dirty="0" err="1" smtClean="0"/>
              <a:t>ki</a:t>
            </a:r>
            <a:r>
              <a:rPr lang="fr-FR" dirty="0" smtClean="0"/>
              <a:t> pote </a:t>
            </a:r>
            <a:r>
              <a:rPr lang="fr-FR" dirty="0" err="1" smtClean="0"/>
              <a:t>plent</a:t>
            </a:r>
            <a:r>
              <a:rPr lang="fr-FR" dirty="0" smtClean="0"/>
              <a:t> </a:t>
            </a:r>
            <a:r>
              <a:rPr lang="fr-FR" dirty="0" err="1" smtClean="0"/>
              <a:t>bay</a:t>
            </a:r>
            <a:r>
              <a:rPr lang="fr-FR" dirty="0" smtClean="0"/>
              <a:t> </a:t>
            </a:r>
            <a:r>
              <a:rPr lang="fr-FR" dirty="0" err="1" smtClean="0"/>
              <a:t>anplwayè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, ou </a:t>
            </a:r>
            <a:r>
              <a:rPr lang="fr-FR" dirty="0" err="1" smtClean="0"/>
              <a:t>byen</a:t>
            </a:r>
            <a:r>
              <a:rPr lang="fr-FR" dirty="0" smtClean="0"/>
              <a:t> OSHA ou </a:t>
            </a:r>
            <a:r>
              <a:rPr lang="fr-FR" dirty="0" err="1" smtClean="0"/>
              <a:t>byen</a:t>
            </a:r>
            <a:r>
              <a:rPr lang="fr-FR" dirty="0" smtClean="0"/>
              <a:t> </a:t>
            </a:r>
            <a:r>
              <a:rPr lang="fr-FR" dirty="0" err="1" smtClean="0"/>
              <a:t>lòt</a:t>
            </a:r>
            <a:r>
              <a:rPr lang="fr-FR" dirty="0" smtClean="0"/>
              <a:t> </a:t>
            </a:r>
            <a:r>
              <a:rPr lang="fr-FR" dirty="0" err="1" smtClean="0"/>
              <a:t>ajans</a:t>
            </a:r>
            <a:r>
              <a:rPr lang="fr-FR" dirty="0" smtClean="0"/>
              <a:t> </a:t>
            </a:r>
            <a:r>
              <a:rPr lang="fr-FR" dirty="0" err="1" smtClean="0"/>
              <a:t>gouvenman</a:t>
            </a:r>
            <a:r>
              <a:rPr lang="fr-FR" dirty="0" smtClean="0"/>
              <a:t> sou move </a:t>
            </a:r>
            <a:r>
              <a:rPr lang="fr-FR" dirty="0" err="1" smtClean="0"/>
              <a:t>kondisyon</a:t>
            </a:r>
            <a:r>
              <a:rPr lang="fr-FR" dirty="0" smtClean="0"/>
              <a:t> </a:t>
            </a:r>
            <a:r>
              <a:rPr lang="fr-FR" dirty="0" err="1" smtClean="0"/>
              <a:t>travay</a:t>
            </a:r>
            <a:r>
              <a:rPr lang="fr-FR" dirty="0" smtClean="0"/>
              <a:t> </a:t>
            </a:r>
            <a:r>
              <a:rPr lang="fr-FR" dirty="0" err="1" smtClean="0"/>
              <a:t>ki</a:t>
            </a:r>
            <a:r>
              <a:rPr lang="fr-FR" dirty="0" smtClean="0"/>
              <a:t> </a:t>
            </a:r>
            <a:r>
              <a:rPr lang="fr-FR" dirty="0" err="1" smtClean="0"/>
              <a:t>pa</a:t>
            </a:r>
            <a:r>
              <a:rPr lang="fr-FR" dirty="0" smtClean="0"/>
              <a:t> bon pou sante nan </a:t>
            </a:r>
            <a:r>
              <a:rPr lang="fr-FR" dirty="0" err="1" smtClean="0"/>
              <a:t>milye</a:t>
            </a:r>
            <a:r>
              <a:rPr lang="fr-FR" dirty="0" smtClean="0"/>
              <a:t> </a:t>
            </a:r>
            <a:r>
              <a:rPr lang="fr-FR" dirty="0" err="1" smtClean="0"/>
              <a:t>ke</a:t>
            </a:r>
            <a:r>
              <a:rPr lang="fr-FR" dirty="0" smtClean="0"/>
              <a:t> </a:t>
            </a:r>
            <a:r>
              <a:rPr lang="fr-FR" dirty="0" err="1" smtClean="0"/>
              <a:t>yap</a:t>
            </a:r>
            <a:r>
              <a:rPr lang="fr-FR" dirty="0" smtClean="0"/>
              <a:t> </a:t>
            </a:r>
            <a:r>
              <a:rPr lang="fr-FR" dirty="0" err="1" smtClean="0"/>
              <a:t>travay</a:t>
            </a:r>
            <a:r>
              <a:rPr lang="fr-FR" dirty="0" smtClean="0"/>
              <a:t> la.</a:t>
            </a:r>
            <a:endParaRPr lang="en-US" dirty="0"/>
          </a:p>
        </p:txBody>
      </p:sp>
      <p:pic>
        <p:nvPicPr>
          <p:cNvPr id="4" name="Picture 2" title="Travayè yo gen dwa p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75" y="47148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21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OSHA </a:t>
            </a:r>
            <a:r>
              <a:rPr lang="en-US" dirty="0" err="1" smtClean="0"/>
              <a:t>Avetisman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2400" b="1" dirty="0" err="1" smtClean="0"/>
              <a:t>Avètisman</a:t>
            </a:r>
            <a:r>
              <a:rPr lang="fr-FR" sz="2400" dirty="0" smtClean="0"/>
              <a:t>:   </a:t>
            </a:r>
            <a:r>
              <a:rPr lang="fr-FR" sz="2400" dirty="0" err="1" smtClean="0"/>
              <a:t>Dokiman</a:t>
            </a:r>
            <a:r>
              <a:rPr lang="fr-FR" sz="2400" dirty="0" smtClean="0"/>
              <a:t> </a:t>
            </a:r>
            <a:r>
              <a:rPr lang="fr-FR" sz="2400" dirty="0" err="1" smtClean="0"/>
              <a:t>sila</a:t>
            </a:r>
            <a:r>
              <a:rPr lang="fr-FR" sz="2400" dirty="0" smtClean="0"/>
              <a:t> </a:t>
            </a:r>
            <a:r>
              <a:rPr lang="fr-FR" sz="2400" dirty="0" err="1" smtClean="0"/>
              <a:t>fèt</a:t>
            </a:r>
            <a:r>
              <a:rPr lang="fr-FR" sz="2400" dirty="0" smtClean="0"/>
              <a:t>  </a:t>
            </a:r>
            <a:r>
              <a:rPr lang="fr-FR" sz="2400" dirty="0" err="1" smtClean="0"/>
              <a:t>ak</a:t>
            </a:r>
            <a:r>
              <a:rPr lang="fr-FR" sz="2400" dirty="0" smtClean="0"/>
              <a:t> kob </a:t>
            </a:r>
            <a:r>
              <a:rPr lang="fr-FR" sz="2400" dirty="0" err="1" smtClean="0"/>
              <a:t>ki</a:t>
            </a:r>
            <a:r>
              <a:rPr lang="fr-FR" sz="2400" dirty="0" smtClean="0"/>
              <a:t> </a:t>
            </a:r>
            <a:r>
              <a:rPr lang="fr-FR" sz="2400" dirty="0" err="1" smtClean="0"/>
              <a:t>soti</a:t>
            </a:r>
            <a:r>
              <a:rPr lang="fr-FR" sz="2400" dirty="0" smtClean="0"/>
              <a:t> nan fon </a:t>
            </a:r>
            <a:r>
              <a:rPr lang="fr-FR" sz="2400" dirty="0" err="1" smtClean="0"/>
              <a:t>nimewo</a:t>
            </a:r>
            <a:r>
              <a:rPr lang="fr-FR" sz="2400" dirty="0" smtClean="0"/>
              <a:t> </a:t>
            </a:r>
            <a:r>
              <a:rPr lang="fr-FR" sz="2400" b="1" dirty="0" smtClean="0"/>
              <a:t>SH-26274-SH4 </a:t>
            </a:r>
            <a:r>
              <a:rPr lang="fr-FR" sz="2400" dirty="0" err="1" smtClean="0"/>
              <a:t>Administrasyon</a:t>
            </a:r>
            <a:r>
              <a:rPr lang="fr-FR" sz="2400" dirty="0" smtClean="0"/>
              <a:t> </a:t>
            </a:r>
            <a:r>
              <a:rPr lang="fr-FR" sz="2400" dirty="0" smtClean="0"/>
              <a:t>Sante </a:t>
            </a:r>
            <a:r>
              <a:rPr lang="fr-FR" sz="2400" dirty="0" err="1" smtClean="0"/>
              <a:t>Ak</a:t>
            </a:r>
            <a:r>
              <a:rPr lang="fr-FR" sz="2400" dirty="0" smtClean="0"/>
              <a:t> </a:t>
            </a:r>
            <a:r>
              <a:rPr lang="fr-FR" sz="2400" dirty="0" err="1" smtClean="0"/>
              <a:t>Sekirite</a:t>
            </a:r>
            <a:r>
              <a:rPr lang="fr-FR" sz="2400" dirty="0" smtClean="0"/>
              <a:t> nan </a:t>
            </a:r>
            <a:r>
              <a:rPr lang="fr-FR" sz="2400" dirty="0" err="1" smtClean="0"/>
              <a:t>Depatman</a:t>
            </a:r>
            <a:r>
              <a:rPr lang="fr-FR" sz="2400" dirty="0" smtClean="0"/>
              <a:t> </a:t>
            </a:r>
            <a:r>
              <a:rPr lang="fr-FR" sz="2400" dirty="0" err="1" smtClean="0"/>
              <a:t>Travay</a:t>
            </a:r>
            <a:r>
              <a:rPr lang="fr-FR" sz="2400" dirty="0" smtClean="0"/>
              <a:t>, Eta-</a:t>
            </a:r>
            <a:r>
              <a:rPr lang="fr-FR" sz="2400" dirty="0" err="1" smtClean="0"/>
              <a:t>Zini</a:t>
            </a:r>
            <a:r>
              <a:rPr lang="fr-FR" sz="2400" dirty="0" smtClean="0"/>
              <a:t>.  Li </a:t>
            </a:r>
            <a:r>
              <a:rPr lang="fr-FR" sz="2400" dirty="0" err="1" smtClean="0"/>
              <a:t>pa</a:t>
            </a:r>
            <a:r>
              <a:rPr lang="fr-FR" sz="2400" dirty="0" smtClean="0"/>
              <a:t> </a:t>
            </a:r>
            <a:r>
              <a:rPr lang="fr-FR" sz="2400" dirty="0" err="1" smtClean="0"/>
              <a:t>reflete</a:t>
            </a:r>
            <a:r>
              <a:rPr lang="fr-FR" sz="2400" dirty="0" smtClean="0"/>
              <a:t> </a:t>
            </a:r>
            <a:r>
              <a:rPr lang="fr-FR" sz="2400" dirty="0" err="1" smtClean="0"/>
              <a:t>vizyon</a:t>
            </a:r>
            <a:r>
              <a:rPr lang="fr-FR" sz="2400" dirty="0" smtClean="0"/>
              <a:t> </a:t>
            </a:r>
            <a:r>
              <a:rPr lang="fr-FR" sz="2400" dirty="0" err="1" smtClean="0"/>
              <a:t>ak</a:t>
            </a:r>
            <a:r>
              <a:rPr lang="fr-FR" sz="2400" dirty="0" smtClean="0"/>
              <a:t> </a:t>
            </a:r>
            <a:r>
              <a:rPr lang="fr-FR" sz="2400" dirty="0" err="1" smtClean="0"/>
              <a:t>politik</a:t>
            </a:r>
            <a:r>
              <a:rPr lang="fr-FR" sz="2400" dirty="0" smtClean="0"/>
              <a:t> </a:t>
            </a:r>
            <a:r>
              <a:rPr lang="fr-FR" sz="2400" dirty="0" err="1" smtClean="0"/>
              <a:t>Depatman</a:t>
            </a:r>
            <a:r>
              <a:rPr lang="fr-FR" sz="2400" dirty="0" smtClean="0"/>
              <a:t> </a:t>
            </a:r>
            <a:r>
              <a:rPr lang="fr-FR" sz="2400" dirty="0" err="1" smtClean="0"/>
              <a:t>Travay</a:t>
            </a:r>
            <a:r>
              <a:rPr lang="fr-FR" sz="2400" dirty="0" smtClean="0"/>
              <a:t> </a:t>
            </a:r>
            <a:r>
              <a:rPr lang="fr-FR" sz="2400" dirty="0" err="1" smtClean="0"/>
              <a:t>peyi</a:t>
            </a:r>
            <a:r>
              <a:rPr lang="fr-FR" sz="2400" dirty="0" smtClean="0"/>
              <a:t>  Eta-</a:t>
            </a:r>
            <a:r>
              <a:rPr lang="fr-FR" sz="2400" dirty="0" err="1" smtClean="0"/>
              <a:t>Zini</a:t>
            </a:r>
            <a:r>
              <a:rPr lang="fr-FR" sz="2400" dirty="0" smtClean="0"/>
              <a:t> e non plis, le </a:t>
            </a:r>
            <a:r>
              <a:rPr lang="fr-FR" sz="2400" dirty="0" err="1" smtClean="0"/>
              <a:t>fèt</a:t>
            </a:r>
            <a:r>
              <a:rPr lang="fr-FR" sz="2400" dirty="0" smtClean="0"/>
              <a:t> </a:t>
            </a:r>
            <a:r>
              <a:rPr lang="fr-FR" sz="2400" dirty="0" err="1" smtClean="0"/>
              <a:t>ke</a:t>
            </a:r>
            <a:r>
              <a:rPr lang="fr-FR" sz="2400" dirty="0" smtClean="0"/>
              <a:t> </a:t>
            </a:r>
            <a:r>
              <a:rPr lang="fr-FR" sz="2400" dirty="0" err="1" smtClean="0"/>
              <a:t>yo</a:t>
            </a:r>
            <a:r>
              <a:rPr lang="fr-FR" sz="2400" dirty="0" smtClean="0"/>
              <a:t> site non </a:t>
            </a:r>
            <a:r>
              <a:rPr lang="fr-FR" sz="2400" dirty="0" err="1" smtClean="0"/>
              <a:t>sèten</a:t>
            </a:r>
            <a:r>
              <a:rPr lang="fr-FR" sz="2400" dirty="0" smtClean="0"/>
              <a:t> </a:t>
            </a:r>
            <a:r>
              <a:rPr lang="fr-FR" sz="2400" dirty="0" err="1" smtClean="0"/>
              <a:t>pwodwi</a:t>
            </a:r>
            <a:r>
              <a:rPr lang="fr-FR" sz="2400" dirty="0" smtClean="0"/>
              <a:t> ou </a:t>
            </a:r>
            <a:r>
              <a:rPr lang="fr-FR" sz="2400" dirty="0" err="1" smtClean="0"/>
              <a:t>byen</a:t>
            </a:r>
            <a:r>
              <a:rPr lang="fr-FR" sz="2400" dirty="0" smtClean="0"/>
              <a:t> </a:t>
            </a:r>
            <a:r>
              <a:rPr lang="fr-FR" sz="2400" dirty="0" err="1" smtClean="0"/>
              <a:t>oganizasyon</a:t>
            </a:r>
            <a:r>
              <a:rPr lang="fr-FR" sz="2400" dirty="0" smtClean="0"/>
              <a:t> </a:t>
            </a:r>
            <a:r>
              <a:rPr lang="fr-FR" sz="2400" dirty="0" err="1" smtClean="0"/>
              <a:t>pa</a:t>
            </a:r>
            <a:r>
              <a:rPr lang="fr-FR" sz="2400" dirty="0" smtClean="0"/>
              <a:t> </a:t>
            </a:r>
            <a:r>
              <a:rPr lang="fr-FR" sz="2400" dirty="0" err="1" smtClean="0"/>
              <a:t>vle</a:t>
            </a:r>
            <a:r>
              <a:rPr lang="fr-FR" sz="2400" dirty="0" smtClean="0"/>
              <a:t> di </a:t>
            </a:r>
            <a:r>
              <a:rPr lang="fr-FR" sz="2400" dirty="0" err="1" smtClean="0"/>
              <a:t>ke</a:t>
            </a:r>
            <a:r>
              <a:rPr lang="fr-FR" sz="2400" dirty="0" smtClean="0"/>
              <a:t> </a:t>
            </a:r>
            <a:r>
              <a:rPr lang="fr-FR" sz="2400" dirty="0" err="1" smtClean="0"/>
              <a:t>gouvènman</a:t>
            </a:r>
            <a:r>
              <a:rPr lang="fr-FR" sz="2400" dirty="0" smtClean="0"/>
              <a:t> an </a:t>
            </a:r>
            <a:r>
              <a:rPr lang="fr-FR" sz="2400" dirty="0" err="1" smtClean="0"/>
              <a:t>rekonèt</a:t>
            </a:r>
            <a:r>
              <a:rPr lang="fr-FR" sz="2400" dirty="0" smtClean="0"/>
              <a:t> </a:t>
            </a:r>
            <a:r>
              <a:rPr lang="fr-FR" sz="2400" dirty="0" err="1" smtClean="0"/>
              <a:t>yo</a:t>
            </a:r>
            <a:r>
              <a:rPr lang="fr-FR" sz="2400" dirty="0" smtClean="0"/>
              <a:t> pou sa.  </a:t>
            </a:r>
            <a:r>
              <a:rPr lang="fr-FR" sz="2400" dirty="0" err="1" smtClean="0"/>
              <a:t>Gouvènan</a:t>
            </a:r>
            <a:r>
              <a:rPr lang="fr-FR" sz="2400" dirty="0" smtClean="0"/>
              <a:t> Eta-</a:t>
            </a:r>
            <a:r>
              <a:rPr lang="fr-FR" sz="2400" dirty="0" err="1" smtClean="0"/>
              <a:t>Zini</a:t>
            </a:r>
            <a:r>
              <a:rPr lang="fr-FR" sz="2400" dirty="0" smtClean="0"/>
              <a:t> </a:t>
            </a:r>
            <a:r>
              <a:rPr lang="fr-FR" sz="2400" dirty="0" err="1" smtClean="0"/>
              <a:t>pa</a:t>
            </a:r>
            <a:r>
              <a:rPr lang="fr-FR" sz="2400" dirty="0" smtClean="0"/>
              <a:t> </a:t>
            </a:r>
            <a:r>
              <a:rPr lang="fr-FR" sz="2400" dirty="0" err="1" smtClean="0"/>
              <a:t>asime</a:t>
            </a:r>
            <a:r>
              <a:rPr lang="fr-FR" sz="2400" dirty="0" smtClean="0"/>
              <a:t> </a:t>
            </a:r>
            <a:r>
              <a:rPr lang="fr-FR" sz="2400" dirty="0" err="1" smtClean="0"/>
              <a:t>oken</a:t>
            </a:r>
            <a:r>
              <a:rPr lang="fr-FR" sz="2400" dirty="0" smtClean="0"/>
              <a:t> </a:t>
            </a:r>
            <a:r>
              <a:rPr lang="fr-FR" sz="2400" dirty="0" err="1" smtClean="0"/>
              <a:t>responsabilite</a:t>
            </a:r>
            <a:r>
              <a:rPr lang="fr-FR" sz="2400" dirty="0" smtClean="0"/>
              <a:t> </a:t>
            </a:r>
            <a:r>
              <a:rPr lang="fr-FR" sz="2400" dirty="0" err="1" smtClean="0"/>
              <a:t>legal</a:t>
            </a:r>
            <a:r>
              <a:rPr lang="fr-FR" sz="2400" dirty="0" smtClean="0"/>
              <a:t> pou </a:t>
            </a:r>
            <a:r>
              <a:rPr lang="fr-FR" sz="2400" dirty="0" err="1" smtClean="0"/>
              <a:t>verite</a:t>
            </a:r>
            <a:r>
              <a:rPr lang="fr-FR" sz="2400" dirty="0" smtClean="0"/>
              <a:t>, </a:t>
            </a:r>
            <a:r>
              <a:rPr lang="fr-FR" sz="2400" dirty="0" err="1" smtClean="0"/>
              <a:t>itilite</a:t>
            </a:r>
            <a:r>
              <a:rPr lang="fr-FR" sz="2400" dirty="0" smtClean="0"/>
              <a:t>, </a:t>
            </a:r>
            <a:r>
              <a:rPr lang="fr-FR" sz="2400" dirty="0" err="1" smtClean="0"/>
              <a:t>infòmasyon</a:t>
            </a:r>
            <a:r>
              <a:rPr lang="fr-FR" sz="2400" dirty="0" smtClean="0"/>
              <a:t> </a:t>
            </a:r>
            <a:r>
              <a:rPr lang="fr-FR" sz="2400" dirty="0" err="1" smtClean="0"/>
              <a:t>ki</a:t>
            </a:r>
            <a:r>
              <a:rPr lang="fr-FR" sz="2400" dirty="0" smtClean="0"/>
              <a:t> </a:t>
            </a:r>
            <a:r>
              <a:rPr lang="fr-FR" sz="2400" dirty="0" err="1" smtClean="0"/>
              <a:t>soti</a:t>
            </a:r>
            <a:r>
              <a:rPr lang="fr-FR" sz="2400" dirty="0" smtClean="0"/>
              <a:t> nan </a:t>
            </a:r>
            <a:r>
              <a:rPr lang="fr-FR" sz="2400" dirty="0" err="1"/>
              <a:t>d</a:t>
            </a:r>
            <a:r>
              <a:rPr lang="fr-FR" sz="2400" dirty="0" err="1" smtClean="0"/>
              <a:t>okiman</a:t>
            </a:r>
            <a:r>
              <a:rPr lang="fr-FR" sz="2400" dirty="0" smtClean="0"/>
              <a:t> sa a.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b="1" dirty="0" err="1" smtClean="0"/>
              <a:t>Enfomasyon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Dwa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Otè</a:t>
            </a:r>
            <a:r>
              <a:rPr lang="fr-FR" sz="2400" b="1" dirty="0" smtClean="0"/>
              <a:t>:</a:t>
            </a:r>
            <a:r>
              <a:rPr lang="fr-FR" sz="2400" dirty="0" smtClean="0"/>
              <a:t>  </a:t>
            </a:r>
            <a:r>
              <a:rPr lang="fr-FR" sz="2400" dirty="0" err="1" smtClean="0"/>
              <a:t>Dokiman</a:t>
            </a:r>
            <a:r>
              <a:rPr lang="fr-FR" sz="2400" dirty="0" smtClean="0"/>
              <a:t> sa a se </a:t>
            </a:r>
            <a:r>
              <a:rPr lang="fr-FR" sz="2400" dirty="0" err="1" smtClean="0"/>
              <a:t>pwopriyete</a:t>
            </a:r>
            <a:r>
              <a:rPr lang="fr-FR" sz="2400" dirty="0" smtClean="0"/>
              <a:t> Miami </a:t>
            </a:r>
            <a:r>
              <a:rPr lang="fr-FR" sz="2400" dirty="0" err="1" smtClean="0"/>
              <a:t>Dade</a:t>
            </a:r>
            <a:r>
              <a:rPr lang="fr-FR" sz="2400" dirty="0" smtClean="0"/>
              <a:t> </a:t>
            </a:r>
            <a:r>
              <a:rPr lang="fr-FR" sz="2400" dirty="0" err="1" smtClean="0"/>
              <a:t>College</a:t>
            </a:r>
            <a:r>
              <a:rPr lang="fr-FR" sz="2400" dirty="0" smtClean="0"/>
              <a:t>.  Selon </a:t>
            </a:r>
            <a:r>
              <a:rPr lang="fr-FR" sz="2400" dirty="0" err="1" smtClean="0"/>
              <a:t>règleman</a:t>
            </a:r>
            <a:r>
              <a:rPr lang="fr-FR" sz="2400" dirty="0" smtClean="0"/>
              <a:t> </a:t>
            </a:r>
            <a:r>
              <a:rPr lang="fr-FR" sz="2400" dirty="0" err="1" smtClean="0"/>
              <a:t>federal</a:t>
            </a:r>
            <a:r>
              <a:rPr lang="fr-FR" sz="2400" dirty="0" smtClean="0"/>
              <a:t>, </a:t>
            </a:r>
            <a:r>
              <a:rPr lang="fr-FR" sz="2400" b="1" dirty="0" smtClean="0"/>
              <a:t>OSHA</a:t>
            </a:r>
            <a:r>
              <a:rPr lang="fr-FR" sz="2400" dirty="0" smtClean="0"/>
              <a:t> </a:t>
            </a:r>
            <a:r>
              <a:rPr lang="fr-FR" sz="2400" dirty="0" err="1" smtClean="0"/>
              <a:t>gen</a:t>
            </a:r>
            <a:r>
              <a:rPr lang="fr-FR" sz="2400" dirty="0" smtClean="0"/>
              <a:t> </a:t>
            </a:r>
            <a:r>
              <a:rPr lang="fr-FR" sz="2400" dirty="0" err="1" smtClean="0"/>
              <a:t>dwa</a:t>
            </a:r>
            <a:r>
              <a:rPr lang="fr-FR" sz="2400" dirty="0" smtClean="0"/>
              <a:t> </a:t>
            </a:r>
            <a:r>
              <a:rPr lang="fr-FR" sz="2400" dirty="0" err="1" smtClean="0"/>
              <a:t>itilize</a:t>
            </a:r>
            <a:r>
              <a:rPr lang="fr-FR" sz="2400" dirty="0" smtClean="0"/>
              <a:t> li </a:t>
            </a:r>
            <a:r>
              <a:rPr lang="fr-FR" sz="2400" dirty="0" err="1" smtClean="0"/>
              <a:t>epi</a:t>
            </a:r>
            <a:r>
              <a:rPr lang="fr-FR" sz="2400" dirty="0" smtClean="0"/>
              <a:t> </a:t>
            </a:r>
            <a:r>
              <a:rPr lang="fr-FR" sz="2400" dirty="0" err="1" smtClean="0"/>
              <a:t>pwopaje</a:t>
            </a:r>
            <a:r>
              <a:rPr lang="fr-FR" sz="2400" dirty="0" smtClean="0"/>
              <a:t> </a:t>
            </a:r>
            <a:r>
              <a:rPr lang="fr-FR" sz="2400" dirty="0" err="1" smtClean="0"/>
              <a:t>dokiman</a:t>
            </a:r>
            <a:r>
              <a:rPr lang="fr-FR" sz="2400" dirty="0" smtClean="0"/>
              <a:t> sa a pou li sa pale de sante </a:t>
            </a:r>
            <a:r>
              <a:rPr lang="fr-FR" sz="2400" dirty="0" err="1" smtClean="0"/>
              <a:t>ak</a:t>
            </a:r>
            <a:r>
              <a:rPr lang="fr-FR" sz="2400" dirty="0" smtClean="0"/>
              <a:t> </a:t>
            </a:r>
            <a:r>
              <a:rPr lang="fr-FR" sz="2400" dirty="0" err="1" smtClean="0"/>
              <a:t>sekirite</a:t>
            </a:r>
            <a:r>
              <a:rPr lang="fr-FR" sz="2400" dirty="0" smtClean="0"/>
              <a:t> </a:t>
            </a:r>
            <a:r>
              <a:rPr lang="fr-FR" sz="2400" dirty="0" err="1" smtClean="0"/>
              <a:t>kote</a:t>
            </a:r>
            <a:r>
              <a:rPr lang="fr-FR" sz="2400" dirty="0" smtClean="0"/>
              <a:t> </a:t>
            </a:r>
            <a:r>
              <a:rPr lang="fr-FR" sz="2400" dirty="0" err="1" smtClean="0"/>
              <a:t>moun</a:t>
            </a:r>
            <a:r>
              <a:rPr lang="fr-FR" sz="2400" dirty="0" smtClean="0"/>
              <a:t> </a:t>
            </a:r>
            <a:r>
              <a:rPr lang="fr-FR" sz="2400" dirty="0" err="1" smtClean="0"/>
              <a:t>ap</a:t>
            </a:r>
            <a:r>
              <a:rPr lang="fr-FR" sz="2400" dirty="0" smtClean="0"/>
              <a:t> </a:t>
            </a:r>
            <a:r>
              <a:rPr lang="fr-FR" sz="2400" dirty="0" err="1" smtClean="0"/>
              <a:t>travay</a:t>
            </a:r>
            <a:r>
              <a:rPr lang="fr-FR" sz="2400" dirty="0" smtClean="0"/>
              <a:t>.  </a:t>
            </a:r>
            <a:r>
              <a:rPr lang="fr-FR" sz="2400" b="1" dirty="0" smtClean="0"/>
              <a:t>Miami </a:t>
            </a:r>
            <a:r>
              <a:rPr lang="fr-FR" sz="2400" b="1" dirty="0" err="1" smtClean="0"/>
              <a:t>Dade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College</a:t>
            </a:r>
            <a:r>
              <a:rPr lang="fr-FR" sz="2400" dirty="0" smtClean="0"/>
              <a:t> </a:t>
            </a:r>
            <a:r>
              <a:rPr lang="fr-FR" sz="2400" dirty="0" err="1" smtClean="0"/>
              <a:t>otorize</a:t>
            </a:r>
            <a:r>
              <a:rPr lang="fr-FR" sz="2400" dirty="0" smtClean="0"/>
              <a:t> </a:t>
            </a:r>
            <a:r>
              <a:rPr lang="fr-FR" sz="2400" dirty="0" err="1" smtClean="0"/>
              <a:t>anplwayè</a:t>
            </a:r>
            <a:r>
              <a:rPr lang="fr-FR" sz="2400" dirty="0" smtClean="0"/>
              <a:t> </a:t>
            </a:r>
            <a:r>
              <a:rPr lang="fr-FR" sz="2400" dirty="0" err="1" smtClean="0"/>
              <a:t>ak</a:t>
            </a:r>
            <a:r>
              <a:rPr lang="fr-FR" sz="2400" dirty="0" smtClean="0"/>
              <a:t> </a:t>
            </a:r>
            <a:r>
              <a:rPr lang="fr-FR" sz="2400" dirty="0" err="1" smtClean="0"/>
              <a:t>pwofesyonel</a:t>
            </a:r>
            <a:r>
              <a:rPr lang="fr-FR" sz="2400" dirty="0" smtClean="0"/>
              <a:t>  la sante </a:t>
            </a:r>
            <a:r>
              <a:rPr lang="fr-FR" sz="2400" dirty="0" err="1" smtClean="0"/>
              <a:t>ak</a:t>
            </a:r>
            <a:r>
              <a:rPr lang="fr-FR" sz="2400" dirty="0" smtClean="0"/>
              <a:t> </a:t>
            </a:r>
            <a:r>
              <a:rPr lang="fr-FR" sz="2400" dirty="0" err="1" smtClean="0"/>
              <a:t>sekirite</a:t>
            </a:r>
            <a:r>
              <a:rPr lang="fr-FR" sz="2400" dirty="0" smtClean="0"/>
              <a:t> nan </a:t>
            </a:r>
            <a:r>
              <a:rPr lang="fr-FR" sz="2400" dirty="0" err="1" smtClean="0"/>
              <a:t>milye</a:t>
            </a:r>
            <a:r>
              <a:rPr lang="fr-FR" sz="2400" dirty="0" smtClean="0"/>
              <a:t> </a:t>
            </a:r>
            <a:r>
              <a:rPr lang="fr-FR" sz="2400" dirty="0" err="1" smtClean="0"/>
              <a:t>travay</a:t>
            </a:r>
            <a:r>
              <a:rPr lang="fr-FR" sz="2400" dirty="0" smtClean="0"/>
              <a:t> pou </a:t>
            </a:r>
            <a:r>
              <a:rPr lang="fr-FR" sz="2400" dirty="0" err="1" smtClean="0"/>
              <a:t>yo</a:t>
            </a:r>
            <a:r>
              <a:rPr lang="fr-FR" sz="2400" dirty="0" smtClean="0"/>
              <a:t> </a:t>
            </a:r>
            <a:r>
              <a:rPr lang="fr-FR" sz="2400" dirty="0" err="1" smtClean="0"/>
              <a:t>itilize</a:t>
            </a:r>
            <a:r>
              <a:rPr lang="fr-FR" sz="2400" dirty="0" smtClean="0"/>
              <a:t> </a:t>
            </a:r>
            <a:r>
              <a:rPr lang="fr-FR" sz="2400" dirty="0" err="1" smtClean="0"/>
              <a:t>dokiman</a:t>
            </a:r>
            <a:r>
              <a:rPr lang="fr-FR" sz="2400" dirty="0" smtClean="0"/>
              <a:t> sa a, </a:t>
            </a:r>
            <a:r>
              <a:rPr lang="fr-FR" sz="2400" dirty="0" err="1" smtClean="0"/>
              <a:t>distribye</a:t>
            </a:r>
            <a:r>
              <a:rPr lang="fr-FR" sz="2400" dirty="0" smtClean="0"/>
              <a:t> li a </a:t>
            </a:r>
            <a:r>
              <a:rPr lang="fr-FR" sz="2400" dirty="0" err="1" smtClean="0"/>
              <a:t>travè</a:t>
            </a:r>
            <a:r>
              <a:rPr lang="fr-FR" sz="2400" dirty="0" smtClean="0"/>
              <a:t> OSHA nan </a:t>
            </a:r>
            <a:r>
              <a:rPr lang="fr-FR" sz="2400" dirty="0" err="1" smtClean="0"/>
              <a:t>milye</a:t>
            </a:r>
            <a:r>
              <a:rPr lang="fr-FR" sz="2400" dirty="0" smtClean="0"/>
              <a:t> </a:t>
            </a:r>
            <a:r>
              <a:rPr lang="fr-FR" sz="2400" dirty="0" err="1" smtClean="0"/>
              <a:t>travay</a:t>
            </a:r>
            <a:r>
              <a:rPr lang="fr-FR" sz="2400" dirty="0" smtClean="0"/>
              <a:t> </a:t>
            </a:r>
            <a:r>
              <a:rPr lang="fr-FR" sz="2400" dirty="0" err="1" smtClean="0"/>
              <a:t>yo</a:t>
            </a:r>
            <a:r>
              <a:rPr lang="fr-FR" sz="2400" dirty="0" smtClean="0"/>
              <a:t> ou </a:t>
            </a:r>
            <a:r>
              <a:rPr lang="fr-FR" sz="2400" dirty="0" err="1" smtClean="0"/>
              <a:t>byen</a:t>
            </a:r>
            <a:r>
              <a:rPr lang="fr-FR" sz="2400" dirty="0" smtClean="0"/>
              <a:t> </a:t>
            </a:r>
            <a:r>
              <a:rPr lang="fr-FR" sz="2400" dirty="0" err="1" smtClean="0"/>
              <a:t>lè</a:t>
            </a:r>
            <a:r>
              <a:rPr lang="fr-FR" sz="2400" dirty="0" smtClean="0"/>
              <a:t> y’</a:t>
            </a:r>
            <a:r>
              <a:rPr lang="fr-FR" sz="2400" dirty="0" err="1" smtClean="0"/>
              <a:t>ap</a:t>
            </a:r>
            <a:r>
              <a:rPr lang="fr-FR" sz="2400" dirty="0" smtClean="0"/>
              <a:t> </a:t>
            </a:r>
            <a:r>
              <a:rPr lang="fr-FR" sz="2400" dirty="0" err="1" smtClean="0"/>
              <a:t>fè</a:t>
            </a:r>
            <a:r>
              <a:rPr lang="fr-FR" sz="2400" dirty="0" smtClean="0"/>
              <a:t> </a:t>
            </a:r>
            <a:r>
              <a:rPr lang="fr-FR" sz="2400" dirty="0" err="1" smtClean="0"/>
              <a:t>fòmasyon</a:t>
            </a:r>
            <a:r>
              <a:rPr lang="fr-FR" sz="2400" dirty="0" smtClean="0"/>
              <a:t> selon jan </a:t>
            </a:r>
            <a:r>
              <a:rPr lang="fr-FR" sz="2400" dirty="0" err="1" smtClean="0"/>
              <a:t>yo</a:t>
            </a:r>
            <a:r>
              <a:rPr lang="fr-FR" sz="2400" dirty="0" smtClean="0"/>
              <a:t> di pou </a:t>
            </a:r>
            <a:r>
              <a:rPr lang="fr-FR" sz="2400" dirty="0" err="1" smtClean="0"/>
              <a:t>sèvi</a:t>
            </a:r>
            <a:r>
              <a:rPr lang="fr-FR" sz="2400" dirty="0" smtClean="0"/>
              <a:t> </a:t>
            </a:r>
            <a:r>
              <a:rPr lang="fr-FR" sz="2400" dirty="0" err="1" smtClean="0"/>
              <a:t>avè’l</a:t>
            </a:r>
            <a:r>
              <a:rPr lang="fr-FR" sz="2400" dirty="0" smtClean="0"/>
              <a:t>.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dirty="0" err="1" smtClean="0"/>
              <a:t>Poutèt</a:t>
            </a:r>
            <a:r>
              <a:rPr lang="fr-FR" sz="2400" dirty="0" smtClean="0"/>
              <a:t> sa </a:t>
            </a:r>
            <a:r>
              <a:rPr lang="fr-FR" sz="2400" dirty="0" err="1" smtClean="0"/>
              <a:t>yo</a:t>
            </a:r>
            <a:r>
              <a:rPr lang="fr-FR" sz="2400" dirty="0" smtClean="0"/>
              <a:t> </a:t>
            </a:r>
            <a:r>
              <a:rPr lang="fr-FR" sz="2400" dirty="0" err="1" smtClean="0"/>
              <a:t>bay</a:t>
            </a:r>
            <a:r>
              <a:rPr lang="fr-FR" sz="2400" dirty="0" smtClean="0"/>
              <a:t> </a:t>
            </a:r>
            <a:r>
              <a:rPr lang="fr-FR" sz="2400" dirty="0" err="1" smtClean="0"/>
              <a:t>pèmisyon</a:t>
            </a:r>
            <a:r>
              <a:rPr lang="fr-FR" sz="2400" dirty="0" smtClean="0"/>
              <a:t> pou </a:t>
            </a:r>
            <a:r>
              <a:rPr lang="fr-FR" sz="2400" dirty="0" err="1" smtClean="0"/>
              <a:t>yo</a:t>
            </a:r>
            <a:r>
              <a:rPr lang="fr-FR" sz="2400" dirty="0" smtClean="0"/>
              <a:t> </a:t>
            </a:r>
            <a:r>
              <a:rPr lang="fr-FR" sz="2400" dirty="0" err="1" smtClean="0"/>
              <a:t>itilize</a:t>
            </a:r>
            <a:r>
              <a:rPr lang="fr-FR" sz="2400" dirty="0" smtClean="0"/>
              <a:t> </a:t>
            </a:r>
            <a:r>
              <a:rPr lang="fr-FR" sz="2400" dirty="0" err="1" smtClean="0"/>
              <a:t>dokiman</a:t>
            </a:r>
            <a:r>
              <a:rPr lang="fr-FR" sz="2400" dirty="0" smtClean="0"/>
              <a:t> sa a </a:t>
            </a:r>
            <a:r>
              <a:rPr lang="fr-FR" sz="2400" dirty="0" err="1" smtClean="0"/>
              <a:t>sèlman</a:t>
            </a:r>
            <a:r>
              <a:rPr lang="fr-FR" sz="2400" dirty="0" smtClean="0"/>
              <a:t> pou </a:t>
            </a:r>
            <a:r>
              <a:rPr lang="fr-FR" sz="2400" dirty="0" err="1" smtClean="0"/>
              <a:t>fè</a:t>
            </a:r>
            <a:r>
              <a:rPr lang="fr-FR" sz="2400" dirty="0" smtClean="0"/>
              <a:t> </a:t>
            </a:r>
            <a:r>
              <a:rPr lang="fr-FR" sz="2400" dirty="0" err="1" smtClean="0"/>
              <a:t>fòmasyon</a:t>
            </a:r>
            <a:r>
              <a:rPr lang="fr-FR" sz="2400" dirty="0" smtClean="0"/>
              <a:t> nan bi </a:t>
            </a:r>
            <a:r>
              <a:rPr lang="fr-FR" sz="2400" dirty="0" err="1" smtClean="0"/>
              <a:t>ki</a:t>
            </a:r>
            <a:r>
              <a:rPr lang="fr-FR" sz="2400" dirty="0" smtClean="0"/>
              <a:t> </a:t>
            </a:r>
            <a:r>
              <a:rPr lang="fr-FR" sz="2400" dirty="0" err="1" smtClean="0"/>
              <a:t>pa</a:t>
            </a:r>
            <a:r>
              <a:rPr lang="fr-FR" sz="2400" dirty="0" smtClean="0"/>
              <a:t> </a:t>
            </a:r>
            <a:r>
              <a:rPr lang="fr-FR" sz="2400" dirty="0" err="1" smtClean="0"/>
              <a:t>komèsyal</a:t>
            </a:r>
            <a:r>
              <a:rPr lang="fr-FR" sz="2400" dirty="0" smtClean="0"/>
              <a:t>.  </a:t>
            </a:r>
            <a:r>
              <a:rPr lang="fr-FR" sz="2400" dirty="0" err="1" smtClean="0"/>
              <a:t>Dokiman</a:t>
            </a:r>
            <a:r>
              <a:rPr lang="fr-FR" sz="2400" dirty="0" smtClean="0"/>
              <a:t> sa a </a:t>
            </a:r>
            <a:r>
              <a:rPr lang="fr-FR" sz="2400" dirty="0" err="1" smtClean="0"/>
              <a:t>kapab</a:t>
            </a:r>
            <a:r>
              <a:rPr lang="fr-FR" sz="2400" dirty="0" smtClean="0"/>
              <a:t> ajoute sou </a:t>
            </a:r>
            <a:r>
              <a:rPr lang="fr-FR" sz="2400" dirty="0" err="1" smtClean="0"/>
              <a:t>lòt</a:t>
            </a:r>
            <a:r>
              <a:rPr lang="fr-FR" sz="2400" dirty="0" smtClean="0"/>
              <a:t> </a:t>
            </a:r>
            <a:r>
              <a:rPr lang="fr-FR" sz="2400" dirty="0" err="1" smtClean="0"/>
              <a:t>dokiman</a:t>
            </a:r>
            <a:r>
              <a:rPr lang="fr-FR" sz="2400" dirty="0" smtClean="0"/>
              <a:t> </a:t>
            </a:r>
            <a:r>
              <a:rPr lang="fr-FR" sz="2400" dirty="0" err="1" smtClean="0"/>
              <a:t>ki</a:t>
            </a:r>
            <a:r>
              <a:rPr lang="fr-FR" sz="2400" dirty="0" smtClean="0"/>
              <a:t> </a:t>
            </a:r>
            <a:r>
              <a:rPr lang="fr-FR" sz="2400" dirty="0" err="1" smtClean="0"/>
              <a:t>trete</a:t>
            </a:r>
            <a:r>
              <a:rPr lang="fr-FR" sz="2400" dirty="0" smtClean="0"/>
              <a:t> </a:t>
            </a:r>
            <a:r>
              <a:rPr lang="fr-FR" sz="2400" dirty="0" err="1" smtClean="0"/>
              <a:t>menm</a:t>
            </a:r>
            <a:r>
              <a:rPr lang="fr-FR" sz="2400" dirty="0" smtClean="0"/>
              <a:t> </a:t>
            </a:r>
            <a:r>
              <a:rPr lang="fr-FR" sz="2400" dirty="0" err="1" smtClean="0"/>
              <a:t>sijè</a:t>
            </a:r>
            <a:r>
              <a:rPr lang="fr-FR" sz="2400" dirty="0" smtClean="0"/>
              <a:t> a, a </a:t>
            </a:r>
            <a:r>
              <a:rPr lang="fr-FR" sz="2400" dirty="0" err="1" smtClean="0"/>
              <a:t>kondisyon</a:t>
            </a:r>
            <a:r>
              <a:rPr lang="fr-FR" sz="2400" dirty="0" smtClean="0"/>
              <a:t> </a:t>
            </a:r>
            <a:r>
              <a:rPr lang="fr-FR" sz="2400" dirty="0" err="1" smtClean="0"/>
              <a:t>yo</a:t>
            </a:r>
            <a:r>
              <a:rPr lang="fr-FR" sz="2400" dirty="0" smtClean="0"/>
              <a:t> </a:t>
            </a:r>
            <a:r>
              <a:rPr lang="fr-FR" sz="2400" dirty="0" err="1" smtClean="0"/>
              <a:t>pa</a:t>
            </a:r>
            <a:r>
              <a:rPr lang="fr-FR" sz="2400" dirty="0" smtClean="0"/>
              <a:t> </a:t>
            </a:r>
            <a:r>
              <a:rPr lang="fr-FR" sz="2400" dirty="0" err="1" smtClean="0"/>
              <a:t>fè</a:t>
            </a:r>
            <a:r>
              <a:rPr lang="fr-FR" sz="2400" dirty="0" smtClean="0"/>
              <a:t> </a:t>
            </a:r>
            <a:r>
              <a:rPr lang="fr-FR" sz="2400" dirty="0" err="1" smtClean="0"/>
              <a:t>peye</a:t>
            </a:r>
            <a:r>
              <a:rPr lang="fr-FR" sz="2400" dirty="0" smtClean="0"/>
              <a:t> pou li.  </a:t>
            </a:r>
            <a:r>
              <a:rPr lang="fr-FR" sz="2400" dirty="0" err="1" smtClean="0"/>
              <a:t>Lòt</a:t>
            </a:r>
            <a:r>
              <a:rPr lang="fr-FR" sz="2400" dirty="0" smtClean="0"/>
              <a:t> </a:t>
            </a:r>
            <a:r>
              <a:rPr lang="fr-FR" sz="2400" dirty="0" err="1" smtClean="0"/>
              <a:t>itilizasyon</a:t>
            </a:r>
            <a:r>
              <a:rPr lang="fr-FR" sz="2400" dirty="0" smtClean="0"/>
              <a:t>, </a:t>
            </a:r>
            <a:r>
              <a:rPr lang="fr-FR" sz="2400" dirty="0" err="1" smtClean="0"/>
              <a:t>espesyalman</a:t>
            </a:r>
            <a:r>
              <a:rPr lang="fr-FR" sz="2400" dirty="0" smtClean="0"/>
              <a:t> nan bi </a:t>
            </a:r>
            <a:r>
              <a:rPr lang="fr-FR" sz="2400" dirty="0" err="1" smtClean="0"/>
              <a:t>komèsyal</a:t>
            </a:r>
            <a:r>
              <a:rPr lang="fr-FR" sz="2400" dirty="0" smtClean="0"/>
              <a:t> </a:t>
            </a:r>
            <a:r>
              <a:rPr lang="fr-FR" sz="2400" dirty="0" err="1" smtClean="0"/>
              <a:t>san</a:t>
            </a:r>
            <a:r>
              <a:rPr lang="fr-FR" sz="2400" dirty="0" smtClean="0"/>
              <a:t> </a:t>
            </a:r>
            <a:r>
              <a:rPr lang="fr-FR" sz="2400" dirty="0" err="1" smtClean="0"/>
              <a:t>otorizasyon</a:t>
            </a:r>
            <a:r>
              <a:rPr lang="fr-FR" sz="2400" dirty="0" smtClean="0"/>
              <a:t> </a:t>
            </a:r>
            <a:r>
              <a:rPr lang="fr-FR" sz="2400" dirty="0" err="1" smtClean="0"/>
              <a:t>ekri</a:t>
            </a:r>
            <a:r>
              <a:rPr lang="fr-FR" sz="2400" dirty="0" smtClean="0"/>
              <a:t> </a:t>
            </a:r>
            <a:r>
              <a:rPr lang="fr-FR" sz="2400" dirty="0" err="1" smtClean="0"/>
              <a:t>davans</a:t>
            </a:r>
            <a:r>
              <a:rPr lang="fr-FR" sz="2400" dirty="0" smtClean="0"/>
              <a:t> </a:t>
            </a:r>
            <a:r>
              <a:rPr lang="fr-FR" sz="2400" dirty="0" err="1" smtClean="0"/>
              <a:t>moun</a:t>
            </a:r>
            <a:r>
              <a:rPr lang="fr-FR" sz="2400" dirty="0" smtClean="0"/>
              <a:t> </a:t>
            </a:r>
            <a:r>
              <a:rPr lang="fr-FR" sz="2400" dirty="0" err="1" smtClean="0"/>
              <a:t>ki</a:t>
            </a:r>
            <a:r>
              <a:rPr lang="fr-FR" sz="2400" dirty="0" smtClean="0"/>
              <a:t> </a:t>
            </a:r>
            <a:r>
              <a:rPr lang="fr-FR" sz="2400" dirty="0" err="1" smtClean="0"/>
              <a:t>gen</a:t>
            </a:r>
            <a:r>
              <a:rPr lang="fr-FR" sz="2400" dirty="0" smtClean="0"/>
              <a:t> </a:t>
            </a:r>
            <a:r>
              <a:rPr lang="fr-FR" sz="2400" dirty="0" err="1" smtClean="0"/>
              <a:t>dwa</a:t>
            </a:r>
            <a:r>
              <a:rPr lang="fr-FR" sz="2400" dirty="0" smtClean="0"/>
              <a:t> </a:t>
            </a:r>
            <a:r>
              <a:rPr lang="fr-FR" sz="2400" dirty="0" err="1" smtClean="0"/>
              <a:t>otè</a:t>
            </a:r>
            <a:r>
              <a:rPr lang="fr-FR" sz="2400" dirty="0" smtClean="0"/>
              <a:t> </a:t>
            </a:r>
            <a:r>
              <a:rPr lang="fr-FR" sz="2400" dirty="0" err="1" smtClean="0"/>
              <a:t>fòmèlman</a:t>
            </a:r>
            <a:r>
              <a:rPr lang="fr-FR" sz="2400" dirty="0" smtClean="0"/>
              <a:t> </a:t>
            </a:r>
            <a:r>
              <a:rPr lang="fr-FR" sz="2400" dirty="0" err="1" smtClean="0"/>
              <a:t>entèdi</a:t>
            </a:r>
            <a:r>
              <a:rPr lang="fr-FR" sz="2400" dirty="0" smtClean="0"/>
              <a:t>.  An plis </a:t>
            </a:r>
            <a:r>
              <a:rPr lang="fr-FR" sz="2400" dirty="0" err="1" smtClean="0"/>
              <a:t>yo</a:t>
            </a:r>
            <a:r>
              <a:rPr lang="fr-FR" sz="2400" dirty="0" smtClean="0"/>
              <a:t> </a:t>
            </a:r>
            <a:r>
              <a:rPr lang="fr-FR" sz="2400" dirty="0" err="1" smtClean="0"/>
              <a:t>pa</a:t>
            </a:r>
            <a:r>
              <a:rPr lang="fr-FR" sz="2400" dirty="0" smtClean="0"/>
              <a:t> </a:t>
            </a:r>
            <a:r>
              <a:rPr lang="fr-FR" sz="2400" dirty="0" err="1" smtClean="0"/>
              <a:t>gen</a:t>
            </a:r>
            <a:r>
              <a:rPr lang="fr-FR" sz="2400" dirty="0" smtClean="0"/>
              <a:t> </a:t>
            </a:r>
            <a:r>
              <a:rPr lang="fr-FR" sz="2400" dirty="0" err="1" smtClean="0"/>
              <a:t>dwa</a:t>
            </a:r>
            <a:r>
              <a:rPr lang="fr-FR" sz="2400" dirty="0" smtClean="0"/>
              <a:t> </a:t>
            </a:r>
            <a:r>
              <a:rPr lang="fr-FR" sz="2400" dirty="0" err="1" smtClean="0"/>
              <a:t>modifye</a:t>
            </a:r>
            <a:r>
              <a:rPr lang="fr-FR" sz="2400" dirty="0" smtClean="0"/>
              <a:t> </a:t>
            </a:r>
            <a:r>
              <a:rPr lang="fr-FR" sz="2400" dirty="0" err="1" smtClean="0"/>
              <a:t>dokiman</a:t>
            </a:r>
            <a:r>
              <a:rPr lang="fr-FR" sz="2400" dirty="0" smtClean="0"/>
              <a:t> an </a:t>
            </a:r>
            <a:r>
              <a:rPr lang="fr-FR" sz="2400" dirty="0" err="1" smtClean="0"/>
              <a:t>san</a:t>
            </a:r>
            <a:r>
              <a:rPr lang="fr-FR" sz="2400" dirty="0" smtClean="0"/>
              <a:t> </a:t>
            </a:r>
            <a:r>
              <a:rPr lang="fr-FR" sz="2400" dirty="0" err="1" smtClean="0"/>
              <a:t>otorizasyon</a:t>
            </a:r>
            <a:r>
              <a:rPr lang="fr-FR" sz="2400" dirty="0" smtClean="0"/>
              <a:t> </a:t>
            </a:r>
            <a:r>
              <a:rPr lang="fr-FR" sz="2400" dirty="0" err="1" smtClean="0"/>
              <a:t>ekri</a:t>
            </a:r>
            <a:r>
              <a:rPr lang="fr-FR" sz="2400" dirty="0" smtClean="0"/>
              <a:t> </a:t>
            </a:r>
            <a:r>
              <a:rPr lang="fr-FR" sz="2400" dirty="0" err="1" smtClean="0"/>
              <a:t>davans</a:t>
            </a:r>
            <a:r>
              <a:rPr lang="fr-FR" sz="2400" dirty="0" smtClean="0"/>
              <a:t> </a:t>
            </a:r>
            <a:r>
              <a:rPr lang="fr-FR" sz="2400" dirty="0" err="1" smtClean="0"/>
              <a:t>moun</a:t>
            </a:r>
            <a:r>
              <a:rPr lang="fr-FR" sz="2400" dirty="0" smtClean="0"/>
              <a:t> </a:t>
            </a:r>
            <a:r>
              <a:rPr lang="fr-FR" sz="2400" dirty="0" err="1" smtClean="0"/>
              <a:t>ki</a:t>
            </a:r>
            <a:r>
              <a:rPr lang="fr-FR" sz="2400" dirty="0" smtClean="0"/>
              <a:t> </a:t>
            </a:r>
            <a:r>
              <a:rPr lang="fr-FR" sz="2400" dirty="0" err="1" smtClean="0"/>
              <a:t>gen</a:t>
            </a:r>
            <a:r>
              <a:rPr lang="fr-FR" sz="2400" dirty="0" smtClean="0"/>
              <a:t> </a:t>
            </a:r>
            <a:r>
              <a:rPr lang="fr-FR" sz="2400" dirty="0" err="1" smtClean="0"/>
              <a:t>dwa</a:t>
            </a:r>
            <a:r>
              <a:rPr lang="fr-FR" sz="2400" dirty="0" smtClean="0"/>
              <a:t> </a:t>
            </a:r>
            <a:r>
              <a:rPr lang="fr-FR" sz="2400" dirty="0" err="1" smtClean="0"/>
              <a:t>otè</a:t>
            </a:r>
            <a:r>
              <a:rPr lang="fr-FR" sz="2400" dirty="0" smtClean="0"/>
              <a:t>.</a:t>
            </a:r>
            <a:endParaRPr lang="fr-FR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8274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Dwa</a:t>
            </a:r>
            <a:r>
              <a:rPr lang="fr-FR" b="1" dirty="0" smtClean="0"/>
              <a:t> </a:t>
            </a:r>
            <a:r>
              <a:rPr lang="fr-FR" b="1" dirty="0" err="1" smtClean="0"/>
              <a:t>Travayè</a:t>
            </a:r>
            <a:r>
              <a:rPr lang="fr-FR" b="1" dirty="0" smtClean="0"/>
              <a:t> </a:t>
            </a:r>
            <a:r>
              <a:rPr lang="fr-FR" b="1" dirty="0" err="1" smtClean="0"/>
              <a:t>Yo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err="1" smtClean="0"/>
              <a:t>Travayè</a:t>
            </a:r>
            <a:r>
              <a:rPr lang="fr-FR" dirty="0" smtClean="0"/>
              <a:t> </a:t>
            </a:r>
            <a:r>
              <a:rPr lang="fr-FR" dirty="0" err="1" smtClean="0"/>
              <a:t>tanporè</a:t>
            </a:r>
            <a:r>
              <a:rPr lang="fr-FR" dirty="0" smtClean="0"/>
              <a:t> </a:t>
            </a:r>
            <a:r>
              <a:rPr lang="fr-FR" dirty="0" err="1" smtClean="0"/>
              <a:t>gen</a:t>
            </a:r>
            <a:r>
              <a:rPr lang="fr-FR" dirty="0" smtClean="0"/>
              <a:t> </a:t>
            </a:r>
            <a:r>
              <a:rPr lang="fr-FR" dirty="0" err="1" smtClean="0"/>
              <a:t>dwa</a:t>
            </a:r>
            <a:r>
              <a:rPr lang="fr-FR" dirty="0" smtClean="0"/>
              <a:t> pou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rapòte</a:t>
            </a:r>
            <a:r>
              <a:rPr lang="fr-FR" dirty="0" smtClean="0"/>
              <a:t> </a:t>
            </a:r>
            <a:r>
              <a:rPr lang="fr-FR" dirty="0" err="1" smtClean="0"/>
              <a:t>aksidan</a:t>
            </a:r>
            <a:r>
              <a:rPr lang="fr-FR" dirty="0" smtClean="0"/>
              <a:t> ou </a:t>
            </a:r>
            <a:r>
              <a:rPr lang="fr-FR" dirty="0" err="1" smtClean="0"/>
              <a:t>byen</a:t>
            </a:r>
            <a:r>
              <a:rPr lang="fr-FR" dirty="0" smtClean="0"/>
              <a:t> </a:t>
            </a:r>
            <a:r>
              <a:rPr lang="fr-FR" dirty="0" err="1" smtClean="0"/>
              <a:t>maladi</a:t>
            </a:r>
            <a:r>
              <a:rPr lang="fr-FR" dirty="0" smtClean="0"/>
              <a:t> ou </a:t>
            </a:r>
            <a:r>
              <a:rPr lang="fr-FR" dirty="0" err="1" smtClean="0"/>
              <a:t>byen</a:t>
            </a:r>
            <a:r>
              <a:rPr lang="fr-FR" dirty="0" smtClean="0"/>
              <a:t> pote </a:t>
            </a:r>
            <a:r>
              <a:rPr lang="fr-FR" dirty="0" err="1" smtClean="0"/>
              <a:t>plent</a:t>
            </a:r>
            <a:r>
              <a:rPr lang="fr-FR" dirty="0" smtClean="0"/>
              <a:t> </a:t>
            </a:r>
            <a:r>
              <a:rPr lang="fr-FR" dirty="0" err="1" smtClean="0"/>
              <a:t>bay</a:t>
            </a:r>
            <a:r>
              <a:rPr lang="fr-FR" dirty="0" smtClean="0"/>
              <a:t> ni </a:t>
            </a:r>
            <a:r>
              <a:rPr lang="fr-FR" dirty="0" err="1" smtClean="0"/>
              <a:t>ajans</a:t>
            </a:r>
            <a:r>
              <a:rPr lang="fr-FR" dirty="0" smtClean="0"/>
              <a:t> </a:t>
            </a:r>
            <a:r>
              <a:rPr lang="fr-FR" dirty="0" err="1" smtClean="0"/>
              <a:t>ki</a:t>
            </a:r>
            <a:r>
              <a:rPr lang="fr-FR" dirty="0" smtClean="0"/>
              <a:t> te </a:t>
            </a:r>
            <a:r>
              <a:rPr lang="fr-FR" dirty="0" err="1" smtClean="0"/>
              <a:t>rekrite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, ni </a:t>
            </a:r>
            <a:r>
              <a:rPr lang="fr-FR" dirty="0" err="1" smtClean="0"/>
              <a:t>anplwayè</a:t>
            </a:r>
            <a:r>
              <a:rPr lang="fr-FR" dirty="0" smtClean="0"/>
              <a:t> </a:t>
            </a:r>
            <a:r>
              <a:rPr lang="fr-FR" dirty="0" err="1" smtClean="0"/>
              <a:t>ki</a:t>
            </a:r>
            <a:r>
              <a:rPr lang="fr-FR" dirty="0" smtClean="0"/>
              <a:t> </a:t>
            </a:r>
            <a:r>
              <a:rPr lang="fr-FR" dirty="0" err="1" smtClean="0"/>
              <a:t>resewa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san</a:t>
            </a:r>
            <a:r>
              <a:rPr lang="fr-FR" dirty="0" smtClean="0"/>
              <a:t> </a:t>
            </a:r>
            <a:r>
              <a:rPr lang="fr-FR" dirty="0" err="1" smtClean="0"/>
              <a:t>ke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pa</a:t>
            </a:r>
            <a:r>
              <a:rPr lang="fr-FR" dirty="0" smtClean="0"/>
              <a:t> </a:t>
            </a:r>
            <a:r>
              <a:rPr lang="fr-FR" dirty="0" err="1" smtClean="0"/>
              <a:t>bezwen</a:t>
            </a:r>
            <a:r>
              <a:rPr lang="fr-FR" dirty="0" smtClean="0"/>
              <a:t> </a:t>
            </a:r>
            <a:r>
              <a:rPr lang="fr-FR" dirty="0" err="1" smtClean="0"/>
              <a:t>pè</a:t>
            </a:r>
            <a:r>
              <a:rPr lang="fr-FR" dirty="0" smtClean="0"/>
              <a:t>.</a:t>
            </a:r>
          </a:p>
          <a:p>
            <a:r>
              <a:rPr lang="fr-FR" dirty="0" smtClean="0"/>
              <a:t>Ni </a:t>
            </a:r>
            <a:r>
              <a:rPr lang="fr-FR" dirty="0" err="1" smtClean="0"/>
              <a:t>ajans</a:t>
            </a:r>
            <a:r>
              <a:rPr lang="fr-FR" dirty="0" smtClean="0"/>
              <a:t> </a:t>
            </a:r>
            <a:r>
              <a:rPr lang="fr-FR" dirty="0" err="1" smtClean="0"/>
              <a:t>kap</a:t>
            </a:r>
            <a:r>
              <a:rPr lang="fr-FR" dirty="0" smtClean="0"/>
              <a:t> </a:t>
            </a:r>
            <a:r>
              <a:rPr lang="fr-FR" dirty="0" err="1" smtClean="0"/>
              <a:t>rekrite</a:t>
            </a:r>
            <a:r>
              <a:rPr lang="fr-FR" dirty="0" smtClean="0"/>
              <a:t> ni </a:t>
            </a:r>
            <a:r>
              <a:rPr lang="fr-FR" dirty="0" err="1" smtClean="0"/>
              <a:t>anplwayè</a:t>
            </a:r>
            <a:r>
              <a:rPr lang="fr-FR" dirty="0" smtClean="0"/>
              <a:t> </a:t>
            </a:r>
            <a:r>
              <a:rPr lang="fr-FR" dirty="0" err="1" smtClean="0"/>
              <a:t>kap</a:t>
            </a:r>
            <a:r>
              <a:rPr lang="fr-FR" dirty="0" smtClean="0"/>
              <a:t> </a:t>
            </a:r>
            <a:r>
              <a:rPr lang="fr-FR" dirty="0" err="1" smtClean="0"/>
              <a:t>resevwa</a:t>
            </a:r>
            <a:r>
              <a:rPr lang="fr-FR" dirty="0" smtClean="0"/>
              <a:t> </a:t>
            </a:r>
            <a:r>
              <a:rPr lang="fr-FR" dirty="0" err="1" smtClean="0"/>
              <a:t>ouvriye</a:t>
            </a:r>
            <a:r>
              <a:rPr lang="fr-FR" dirty="0" smtClean="0"/>
              <a:t> </a:t>
            </a:r>
            <a:r>
              <a:rPr lang="fr-FR" dirty="0" err="1" smtClean="0"/>
              <a:t>dwe</a:t>
            </a:r>
            <a:r>
              <a:rPr lang="fr-FR" dirty="0" smtClean="0"/>
              <a:t> </a:t>
            </a:r>
            <a:r>
              <a:rPr lang="fr-FR" dirty="0" err="1" smtClean="0"/>
              <a:t>enfòme</a:t>
            </a:r>
            <a:r>
              <a:rPr lang="fr-FR" dirty="0" smtClean="0"/>
              <a:t> </a:t>
            </a:r>
            <a:r>
              <a:rPr lang="fr-FR" dirty="0" err="1" smtClean="0"/>
              <a:t>travayè</a:t>
            </a:r>
            <a:r>
              <a:rPr lang="fr-FR" dirty="0" smtClean="0"/>
              <a:t> </a:t>
            </a:r>
            <a:r>
              <a:rPr lang="fr-FR" dirty="0" err="1" smtClean="0"/>
              <a:t>tanporè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kouman</a:t>
            </a:r>
            <a:r>
              <a:rPr lang="fr-FR" dirty="0" smtClean="0"/>
              <a:t> pou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ranpli</a:t>
            </a:r>
            <a:r>
              <a:rPr lang="fr-FR" dirty="0" smtClean="0"/>
              <a:t> </a:t>
            </a:r>
            <a:r>
              <a:rPr lang="fr-FR" dirty="0" err="1" smtClean="0"/>
              <a:t>rapò</a:t>
            </a:r>
            <a:r>
              <a:rPr lang="fr-FR" dirty="0" smtClean="0"/>
              <a:t> sou </a:t>
            </a:r>
            <a:r>
              <a:rPr lang="fr-FR" dirty="0" err="1" smtClean="0"/>
              <a:t>aksidan</a:t>
            </a:r>
            <a:r>
              <a:rPr lang="fr-FR" dirty="0" smtClean="0"/>
              <a:t> </a:t>
            </a:r>
            <a:r>
              <a:rPr lang="fr-FR" dirty="0" err="1" smtClean="0"/>
              <a:t>ak</a:t>
            </a:r>
            <a:r>
              <a:rPr lang="fr-FR" dirty="0" smtClean="0"/>
              <a:t> </a:t>
            </a:r>
            <a:r>
              <a:rPr lang="fr-FR" dirty="0" err="1" smtClean="0"/>
              <a:t>maladi</a:t>
            </a:r>
            <a:r>
              <a:rPr lang="fr-FR" dirty="0" smtClean="0"/>
              <a:t> </a:t>
            </a:r>
            <a:r>
              <a:rPr lang="fr-FR" dirty="0" err="1" smtClean="0"/>
              <a:t>epi</a:t>
            </a:r>
            <a:r>
              <a:rPr lang="fr-FR" dirty="0" smtClean="0"/>
              <a:t> </a:t>
            </a:r>
            <a:r>
              <a:rPr lang="fr-FR" dirty="0" err="1" smtClean="0"/>
              <a:t>fòk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bay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fòmasyon</a:t>
            </a:r>
            <a:r>
              <a:rPr lang="fr-FR" dirty="0" smtClean="0"/>
              <a:t> sou </a:t>
            </a:r>
            <a:r>
              <a:rPr lang="fr-FR" dirty="0" err="1" smtClean="0"/>
              <a:t>dwa</a:t>
            </a:r>
            <a:r>
              <a:rPr lang="fr-FR" dirty="0" smtClean="0"/>
              <a:t> </a:t>
            </a:r>
            <a:r>
              <a:rPr lang="fr-FR" dirty="0" err="1" smtClean="0"/>
              <a:t>ke</a:t>
            </a:r>
            <a:r>
              <a:rPr lang="fr-FR" dirty="0" smtClean="0"/>
              <a:t> </a:t>
            </a:r>
            <a:r>
              <a:rPr lang="fr-FR" dirty="0" err="1" smtClean="0"/>
              <a:t>anplwaye</a:t>
            </a:r>
            <a:r>
              <a:rPr lang="fr-FR" dirty="0" smtClean="0"/>
              <a:t>  a </a:t>
            </a:r>
            <a:r>
              <a:rPr lang="fr-FR" dirty="0" err="1" smtClean="0"/>
              <a:t>genyen</a:t>
            </a:r>
            <a:r>
              <a:rPr lang="fr-FR" dirty="0" smtClean="0"/>
              <a:t> pou li </a:t>
            </a:r>
            <a:r>
              <a:rPr lang="fr-FR" dirty="0" err="1" smtClean="0"/>
              <a:t>rapòte</a:t>
            </a:r>
            <a:r>
              <a:rPr lang="fr-FR" dirty="0" smtClean="0"/>
              <a:t> </a:t>
            </a:r>
            <a:r>
              <a:rPr lang="fr-FR" dirty="0" err="1" smtClean="0"/>
              <a:t>keksyon</a:t>
            </a:r>
            <a:r>
              <a:rPr lang="fr-FR" dirty="0" smtClean="0"/>
              <a:t> li </a:t>
            </a:r>
            <a:r>
              <a:rPr lang="fr-FR" dirty="0" err="1" smtClean="0"/>
              <a:t>genyen</a:t>
            </a:r>
            <a:r>
              <a:rPr lang="fr-FR" dirty="0" smtClean="0"/>
              <a:t> sou </a:t>
            </a:r>
            <a:r>
              <a:rPr lang="fr-FR" dirty="0" err="1" smtClean="0"/>
              <a:t>zafè</a:t>
            </a:r>
            <a:r>
              <a:rPr lang="fr-FR" dirty="0" smtClean="0"/>
              <a:t> </a:t>
            </a:r>
            <a:r>
              <a:rPr lang="fr-FR" dirty="0" err="1" smtClean="0"/>
              <a:t>sekirite</a:t>
            </a:r>
            <a:r>
              <a:rPr lang="fr-F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20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fr-FR" b="1" dirty="0" err="1" smtClean="0"/>
              <a:t>Enspeksyon</a:t>
            </a:r>
            <a:r>
              <a:rPr lang="fr-FR" b="1" dirty="0" smtClean="0"/>
              <a:t> Nan </a:t>
            </a:r>
            <a:r>
              <a:rPr lang="fr-FR" b="1" dirty="0" err="1" smtClean="0"/>
              <a:t>Ajans</a:t>
            </a:r>
            <a:r>
              <a:rPr lang="fr-FR" b="1" dirty="0" smtClean="0"/>
              <a:t> </a:t>
            </a:r>
            <a:r>
              <a:rPr lang="fr-FR" b="1" dirty="0" err="1" smtClean="0"/>
              <a:t>Yo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fr-FR" dirty="0" err="1" smtClean="0"/>
              <a:t>Lè</a:t>
            </a:r>
            <a:r>
              <a:rPr lang="fr-FR" dirty="0" smtClean="0"/>
              <a:t> </a:t>
            </a:r>
            <a:r>
              <a:rPr lang="fr-FR" dirty="0" err="1" smtClean="0"/>
              <a:t>yon</a:t>
            </a:r>
            <a:r>
              <a:rPr lang="fr-FR" dirty="0" smtClean="0"/>
              <a:t> </a:t>
            </a:r>
            <a:r>
              <a:rPr lang="fr-FR" dirty="0" err="1" smtClean="0"/>
              <a:t>ouvrye</a:t>
            </a:r>
            <a:r>
              <a:rPr lang="fr-FR" dirty="0" smtClean="0"/>
              <a:t> </a:t>
            </a:r>
            <a:r>
              <a:rPr lang="fr-FR" dirty="0" err="1" smtClean="0"/>
              <a:t>tanporè</a:t>
            </a:r>
            <a:r>
              <a:rPr lang="fr-FR" dirty="0" smtClean="0"/>
              <a:t> </a:t>
            </a:r>
            <a:r>
              <a:rPr lang="fr-FR" dirty="0" err="1" smtClean="0"/>
              <a:t>ekspoze</a:t>
            </a:r>
            <a:r>
              <a:rPr lang="fr-FR" dirty="0" smtClean="0"/>
              <a:t> a </a:t>
            </a:r>
            <a:r>
              <a:rPr lang="fr-FR" dirty="0" err="1" smtClean="0"/>
              <a:t>yon</a:t>
            </a:r>
            <a:r>
              <a:rPr lang="fr-FR" dirty="0" smtClean="0"/>
              <a:t> </a:t>
            </a:r>
            <a:r>
              <a:rPr lang="fr-FR" dirty="0" err="1" smtClean="0"/>
              <a:t>vyolasyon</a:t>
            </a:r>
            <a:r>
              <a:rPr lang="fr-FR" dirty="0" smtClean="0"/>
              <a:t>,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pral</a:t>
            </a:r>
            <a:r>
              <a:rPr lang="fr-FR" dirty="0" smtClean="0"/>
              <a:t> </a:t>
            </a:r>
            <a:r>
              <a:rPr lang="fr-FR" dirty="0" err="1" smtClean="0"/>
              <a:t>fè</a:t>
            </a:r>
            <a:r>
              <a:rPr lang="fr-FR" dirty="0" smtClean="0"/>
              <a:t> </a:t>
            </a:r>
            <a:r>
              <a:rPr lang="fr-FR" dirty="0" err="1" smtClean="0"/>
              <a:t>ajans</a:t>
            </a:r>
            <a:r>
              <a:rPr lang="fr-FR" dirty="0" smtClean="0"/>
              <a:t> </a:t>
            </a:r>
            <a:r>
              <a:rPr lang="fr-FR" dirty="0" err="1" smtClean="0"/>
              <a:t>lan</a:t>
            </a:r>
            <a:r>
              <a:rPr lang="fr-FR" dirty="0" smtClean="0"/>
              <a:t> </a:t>
            </a:r>
            <a:r>
              <a:rPr lang="fr-FR" dirty="0" err="1" smtClean="0"/>
              <a:t>keksyon</a:t>
            </a:r>
            <a:r>
              <a:rPr lang="fr-FR" dirty="0" smtClean="0"/>
              <a:t> sou sa li </a:t>
            </a:r>
            <a:r>
              <a:rPr lang="fr-FR" dirty="0" err="1" smtClean="0"/>
              <a:t>konnen</a:t>
            </a:r>
            <a:r>
              <a:rPr lang="fr-FR" dirty="0" smtClean="0"/>
              <a:t> </a:t>
            </a:r>
            <a:r>
              <a:rPr lang="fr-FR" dirty="0" err="1" smtClean="0"/>
              <a:t>aktyèlman</a:t>
            </a:r>
            <a:r>
              <a:rPr lang="fr-FR" dirty="0" smtClean="0"/>
              <a:t> sou </a:t>
            </a:r>
            <a:r>
              <a:rPr lang="fr-FR" dirty="0" err="1" smtClean="0"/>
              <a:t>danje</a:t>
            </a:r>
            <a:r>
              <a:rPr lang="fr-FR" dirty="0" smtClean="0"/>
              <a:t> nan </a:t>
            </a:r>
            <a:r>
              <a:rPr lang="fr-FR" dirty="0" err="1" smtClean="0"/>
              <a:t>travay</a:t>
            </a:r>
            <a:r>
              <a:rPr lang="fr-FR" dirty="0" smtClean="0"/>
              <a:t> sa a, </a:t>
            </a:r>
            <a:r>
              <a:rPr lang="fr-FR" dirty="0" err="1" smtClean="0"/>
              <a:t>yap</a:t>
            </a:r>
            <a:r>
              <a:rPr lang="fr-FR" dirty="0" smtClean="0"/>
              <a:t> mande li si li te </a:t>
            </a:r>
            <a:r>
              <a:rPr lang="fr-FR" dirty="0" err="1" smtClean="0"/>
              <a:t>okouran</a:t>
            </a:r>
            <a:r>
              <a:rPr lang="fr-FR" dirty="0" smtClean="0"/>
              <a:t>, si li te pi </a:t>
            </a:r>
            <a:r>
              <a:rPr lang="fr-FR" dirty="0" err="1" smtClean="0"/>
              <a:t>veyatif</a:t>
            </a:r>
            <a:r>
              <a:rPr lang="fr-FR" dirty="0" smtClean="0"/>
              <a:t> li te ka </a:t>
            </a:r>
            <a:r>
              <a:rPr lang="fr-FR" dirty="0" err="1" smtClean="0"/>
              <a:t>apran</a:t>
            </a:r>
            <a:r>
              <a:rPr lang="fr-FR" dirty="0" smtClean="0"/>
              <a:t> </a:t>
            </a:r>
            <a:r>
              <a:rPr lang="fr-FR" dirty="0" err="1" smtClean="0"/>
              <a:t>danje</a:t>
            </a:r>
            <a:r>
              <a:rPr lang="fr-FR" dirty="0" smtClean="0"/>
              <a:t> sa </a:t>
            </a:r>
            <a:r>
              <a:rPr lang="fr-FR" dirty="0" err="1" smtClean="0"/>
              <a:t>yo</a:t>
            </a:r>
            <a:r>
              <a:rPr lang="fr-FR" dirty="0" smtClean="0"/>
              <a:t>.</a:t>
            </a:r>
          </a:p>
          <a:p>
            <a:r>
              <a:rPr lang="fr-FR" dirty="0" smtClean="0"/>
              <a:t>Y’</a:t>
            </a:r>
            <a:r>
              <a:rPr lang="fr-FR" dirty="0" err="1" smtClean="0"/>
              <a:t>ap</a:t>
            </a:r>
            <a:r>
              <a:rPr lang="fr-FR" dirty="0" smtClean="0"/>
              <a:t> </a:t>
            </a:r>
            <a:r>
              <a:rPr lang="fr-FR" dirty="0" err="1" smtClean="0"/>
              <a:t>rewè</a:t>
            </a:r>
            <a:r>
              <a:rPr lang="fr-FR" dirty="0" smtClean="0"/>
              <a:t> tout </a:t>
            </a:r>
            <a:r>
              <a:rPr lang="fr-FR" dirty="0" err="1" smtClean="0"/>
              <a:t>faktè</a:t>
            </a:r>
            <a:r>
              <a:rPr lang="fr-FR" dirty="0" smtClean="0"/>
              <a:t> </a:t>
            </a:r>
            <a:r>
              <a:rPr lang="fr-FR" dirty="0" err="1" smtClean="0"/>
              <a:t>tankou</a:t>
            </a:r>
            <a:r>
              <a:rPr lang="fr-FR" dirty="0" smtClean="0"/>
              <a:t> </a:t>
            </a:r>
            <a:r>
              <a:rPr lang="fr-FR" dirty="0" err="1" smtClean="0"/>
              <a:t>kondisyon</a:t>
            </a:r>
            <a:r>
              <a:rPr lang="fr-FR" dirty="0" smtClean="0"/>
              <a:t> </a:t>
            </a:r>
            <a:r>
              <a:rPr lang="fr-FR" dirty="0" err="1" smtClean="0"/>
              <a:t>ki</a:t>
            </a:r>
            <a:r>
              <a:rPr lang="fr-FR" dirty="0" smtClean="0"/>
              <a:t> nan </a:t>
            </a:r>
            <a:r>
              <a:rPr lang="fr-FR" dirty="0" err="1" smtClean="0"/>
              <a:t>kontra</a:t>
            </a:r>
            <a:r>
              <a:rPr lang="fr-FR" dirty="0" smtClean="0"/>
              <a:t> </a:t>
            </a:r>
            <a:r>
              <a:rPr lang="fr-FR" dirty="0" err="1" smtClean="0"/>
              <a:t>ajans</a:t>
            </a:r>
            <a:r>
              <a:rPr lang="fr-FR" dirty="0" smtClean="0"/>
              <a:t> la </a:t>
            </a:r>
            <a:r>
              <a:rPr lang="fr-FR" dirty="0" err="1" smtClean="0"/>
              <a:t>avèk</a:t>
            </a:r>
            <a:r>
              <a:rPr lang="fr-FR" dirty="0" smtClean="0"/>
              <a:t> </a:t>
            </a:r>
            <a:r>
              <a:rPr lang="fr-FR" dirty="0" err="1" smtClean="0"/>
              <a:t>anplwayè</a:t>
            </a:r>
            <a:r>
              <a:rPr lang="fr-FR" dirty="0" smtClean="0"/>
              <a:t> a, </a:t>
            </a:r>
            <a:r>
              <a:rPr lang="fr-FR" dirty="0" err="1" smtClean="0"/>
              <a:t>echanj</a:t>
            </a:r>
            <a:r>
              <a:rPr lang="fr-FR" dirty="0" smtClean="0"/>
              <a:t> </a:t>
            </a:r>
            <a:r>
              <a:rPr lang="fr-FR" dirty="0" err="1" smtClean="0"/>
              <a:t>ak</a:t>
            </a:r>
            <a:r>
              <a:rPr lang="fr-FR" dirty="0" smtClean="0"/>
              <a:t> </a:t>
            </a:r>
            <a:r>
              <a:rPr lang="fr-FR" dirty="0" err="1" smtClean="0"/>
              <a:t>kominikasyon</a:t>
            </a:r>
            <a:r>
              <a:rPr lang="fr-FR" dirty="0" smtClean="0"/>
              <a:t> antre </a:t>
            </a:r>
            <a:r>
              <a:rPr lang="fr-FR" dirty="0" err="1" smtClean="0"/>
              <a:t>ajans</a:t>
            </a:r>
            <a:r>
              <a:rPr lang="fr-FR" dirty="0" smtClean="0"/>
              <a:t> </a:t>
            </a:r>
            <a:r>
              <a:rPr lang="fr-FR" dirty="0" err="1" smtClean="0"/>
              <a:t>avèk</a:t>
            </a:r>
            <a:r>
              <a:rPr lang="fr-FR" dirty="0" smtClean="0"/>
              <a:t> </a:t>
            </a:r>
            <a:r>
              <a:rPr lang="fr-FR" dirty="0" err="1" smtClean="0"/>
              <a:t>anplwayè</a:t>
            </a:r>
            <a:r>
              <a:rPr lang="fr-FR" dirty="0" smtClean="0"/>
              <a:t>, </a:t>
            </a:r>
            <a:r>
              <a:rPr lang="fr-FR" dirty="0" err="1" smtClean="0"/>
              <a:t>kontak</a:t>
            </a:r>
            <a:r>
              <a:rPr lang="fr-FR" dirty="0" smtClean="0"/>
              <a:t> </a:t>
            </a:r>
            <a:r>
              <a:rPr lang="fr-FR" dirty="0" err="1" smtClean="0"/>
              <a:t>ajans</a:t>
            </a:r>
            <a:r>
              <a:rPr lang="fr-FR" dirty="0" smtClean="0"/>
              <a:t> la </a:t>
            </a:r>
            <a:r>
              <a:rPr lang="fr-FR" dirty="0" err="1" smtClean="0"/>
              <a:t>avèk</a:t>
            </a:r>
            <a:r>
              <a:rPr lang="fr-FR" dirty="0" smtClean="0"/>
              <a:t> </a:t>
            </a:r>
            <a:r>
              <a:rPr lang="fr-FR" dirty="0" err="1" smtClean="0"/>
              <a:t>anplwayè</a:t>
            </a:r>
            <a:r>
              <a:rPr lang="fr-FR" dirty="0" smtClean="0"/>
              <a:t> </a:t>
            </a:r>
            <a:r>
              <a:rPr lang="fr-FR" dirty="0" err="1" smtClean="0"/>
              <a:t>tanporè</a:t>
            </a:r>
            <a:r>
              <a:rPr lang="fr-FR" dirty="0" smtClean="0"/>
              <a:t>, </a:t>
            </a:r>
            <a:r>
              <a:rPr lang="fr-FR" dirty="0" err="1" smtClean="0"/>
              <a:t>eske</a:t>
            </a:r>
            <a:r>
              <a:rPr lang="fr-FR" dirty="0" smtClean="0"/>
              <a:t> </a:t>
            </a:r>
            <a:r>
              <a:rPr lang="fr-FR" dirty="0" err="1" smtClean="0"/>
              <a:t>anplwaye</a:t>
            </a:r>
            <a:r>
              <a:rPr lang="fr-FR" dirty="0" smtClean="0"/>
              <a:t> sa </a:t>
            </a:r>
            <a:r>
              <a:rPr lang="fr-FR" dirty="0" err="1" smtClean="0"/>
              <a:t>yo</a:t>
            </a:r>
            <a:r>
              <a:rPr lang="fr-FR" dirty="0" smtClean="0"/>
              <a:t> te </a:t>
            </a:r>
            <a:r>
              <a:rPr lang="fr-FR" dirty="0" err="1" smtClean="0"/>
              <a:t>gen</a:t>
            </a:r>
            <a:r>
              <a:rPr lang="fr-FR" dirty="0" smtClean="0"/>
              <a:t> </a:t>
            </a:r>
            <a:r>
              <a:rPr lang="fr-FR" dirty="0" err="1" smtClean="0"/>
              <a:t>konplent</a:t>
            </a:r>
            <a:r>
              <a:rPr lang="fr-FR" dirty="0" smtClean="0"/>
              <a:t> ou </a:t>
            </a:r>
            <a:r>
              <a:rPr lang="fr-FR" dirty="0" err="1" smtClean="0"/>
              <a:t>byen</a:t>
            </a:r>
            <a:r>
              <a:rPr lang="fr-FR" dirty="0" smtClean="0"/>
              <a:t> </a:t>
            </a:r>
            <a:r>
              <a:rPr lang="fr-FR" dirty="0" err="1" smtClean="0"/>
              <a:t>keksyon</a:t>
            </a:r>
            <a:r>
              <a:rPr lang="fr-FR" dirty="0" smtClean="0"/>
              <a:t>, </a:t>
            </a:r>
            <a:r>
              <a:rPr lang="fr-FR" dirty="0" err="1" smtClean="0"/>
              <a:t>eske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te </a:t>
            </a:r>
            <a:r>
              <a:rPr lang="fr-FR" dirty="0" err="1" smtClean="0"/>
              <a:t>mete</a:t>
            </a:r>
            <a:r>
              <a:rPr lang="fr-FR" dirty="0" smtClean="0"/>
              <a:t> </a:t>
            </a:r>
            <a:r>
              <a:rPr lang="fr-FR" dirty="0" err="1" smtClean="0"/>
              <a:t>anplwayè</a:t>
            </a:r>
            <a:r>
              <a:rPr lang="fr-FR" dirty="0" smtClean="0"/>
              <a:t> a </a:t>
            </a:r>
            <a:r>
              <a:rPr lang="fr-FR" dirty="0" err="1" smtClean="0"/>
              <a:t>okouran</a:t>
            </a:r>
            <a:r>
              <a:rPr lang="fr-FR" dirty="0" smtClean="0"/>
              <a:t> tout </a:t>
            </a:r>
            <a:r>
              <a:rPr lang="fr-FR" dirty="0" err="1" smtClean="0"/>
              <a:t>keksyon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(si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pa</a:t>
            </a:r>
            <a:r>
              <a:rPr lang="fr-FR" dirty="0" smtClean="0"/>
              <a:t> te </a:t>
            </a:r>
            <a:r>
              <a:rPr lang="fr-FR" dirty="0" err="1" smtClean="0"/>
              <a:t>fè</a:t>
            </a:r>
            <a:r>
              <a:rPr lang="fr-FR" dirty="0" smtClean="0"/>
              <a:t> sa, pou </a:t>
            </a:r>
            <a:r>
              <a:rPr lang="fr-FR" dirty="0" err="1" smtClean="0"/>
              <a:t>ki</a:t>
            </a:r>
            <a:r>
              <a:rPr lang="fr-FR" dirty="0" smtClean="0"/>
              <a:t> </a:t>
            </a:r>
            <a:r>
              <a:rPr lang="fr-FR" dirty="0" err="1" smtClean="0"/>
              <a:t>rezon</a:t>
            </a:r>
            <a:r>
              <a:rPr lang="fr-FR" dirty="0" smtClean="0"/>
              <a:t>). </a:t>
            </a:r>
            <a:endParaRPr lang="en-US" dirty="0"/>
          </a:p>
        </p:txBody>
      </p:sp>
      <p:pic>
        <p:nvPicPr>
          <p:cNvPr id="4" name="Picture 2" title="Imaj nan yon loup sou pawòl Bondye a Ankè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5083" y="5257801"/>
            <a:ext cx="352891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043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b="1" dirty="0" err="1" smtClean="0"/>
              <a:t>Enspeksyon</a:t>
            </a:r>
            <a:r>
              <a:rPr lang="fr-FR" b="1" dirty="0" smtClean="0"/>
              <a:t> Nan </a:t>
            </a:r>
            <a:r>
              <a:rPr lang="fr-FR" b="1" dirty="0" err="1" smtClean="0"/>
              <a:t>Ajans</a:t>
            </a:r>
            <a:r>
              <a:rPr lang="fr-FR" b="1" dirty="0" smtClean="0"/>
              <a:t> </a:t>
            </a:r>
            <a:r>
              <a:rPr lang="fr-FR" b="1" dirty="0" err="1" smtClean="0"/>
              <a:t>Yo</a:t>
            </a:r>
            <a:r>
              <a:rPr lang="fr-FR" b="1" dirty="0" smtClean="0"/>
              <a:t> (</a:t>
            </a:r>
            <a:r>
              <a:rPr lang="fr-FR" b="1" dirty="0" err="1" smtClean="0"/>
              <a:t>swit</a:t>
            </a:r>
            <a:r>
              <a:rPr lang="fr-FR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fr-FR" dirty="0" err="1" smtClean="0"/>
              <a:t>Ajans</a:t>
            </a:r>
            <a:r>
              <a:rPr lang="fr-FR" dirty="0" smtClean="0"/>
              <a:t> </a:t>
            </a:r>
            <a:r>
              <a:rPr lang="fr-FR" dirty="0" err="1" smtClean="0"/>
              <a:t>kap</a:t>
            </a:r>
            <a:r>
              <a:rPr lang="fr-FR" dirty="0" smtClean="0"/>
              <a:t> </a:t>
            </a:r>
            <a:r>
              <a:rPr lang="fr-FR" dirty="0" err="1" smtClean="0"/>
              <a:t>rekrite</a:t>
            </a:r>
            <a:r>
              <a:rPr lang="fr-FR" dirty="0" smtClean="0"/>
              <a:t> </a:t>
            </a:r>
            <a:r>
              <a:rPr lang="fr-FR" dirty="0" err="1" smtClean="0"/>
              <a:t>gen</a:t>
            </a:r>
            <a:r>
              <a:rPr lang="fr-FR" dirty="0" smtClean="0"/>
              <a:t> pou </a:t>
            </a:r>
            <a:r>
              <a:rPr lang="fr-FR" dirty="0" err="1" smtClean="0"/>
              <a:t>premye</a:t>
            </a:r>
            <a:r>
              <a:rPr lang="fr-FR" dirty="0" smtClean="0"/>
              <a:t> </a:t>
            </a:r>
            <a:r>
              <a:rPr lang="fr-FR" dirty="0" err="1" smtClean="0"/>
              <a:t>devwa</a:t>
            </a:r>
            <a:r>
              <a:rPr lang="fr-FR" dirty="0" smtClean="0"/>
              <a:t> pou li </a:t>
            </a:r>
            <a:r>
              <a:rPr lang="fr-FR" dirty="0" err="1" smtClean="0"/>
              <a:t>enfòme</a:t>
            </a:r>
            <a:r>
              <a:rPr lang="fr-FR" dirty="0" smtClean="0"/>
              <a:t> li sou </a:t>
            </a:r>
            <a:r>
              <a:rPr lang="fr-FR" dirty="0" err="1" smtClean="0"/>
              <a:t>kondisyon</a:t>
            </a:r>
            <a:r>
              <a:rPr lang="fr-FR" dirty="0" smtClean="0"/>
              <a:t> </a:t>
            </a:r>
            <a:r>
              <a:rPr lang="fr-FR" dirty="0" err="1" smtClean="0"/>
              <a:t>ki</a:t>
            </a:r>
            <a:r>
              <a:rPr lang="fr-FR" dirty="0" smtClean="0"/>
              <a:t> </a:t>
            </a:r>
            <a:r>
              <a:rPr lang="fr-FR" dirty="0" err="1" smtClean="0"/>
              <a:t>ekziste</a:t>
            </a:r>
            <a:r>
              <a:rPr lang="fr-FR" dirty="0" smtClean="0"/>
              <a:t> </a:t>
            </a:r>
            <a:r>
              <a:rPr lang="fr-FR" dirty="0" err="1" smtClean="0"/>
              <a:t>kay</a:t>
            </a:r>
            <a:r>
              <a:rPr lang="fr-FR" dirty="0" smtClean="0"/>
              <a:t> </a:t>
            </a:r>
            <a:r>
              <a:rPr lang="fr-FR" dirty="0" err="1" smtClean="0"/>
              <a:t>anplwayè</a:t>
            </a:r>
            <a:r>
              <a:rPr lang="fr-FR" dirty="0" smtClean="0"/>
              <a:t> a.  </a:t>
            </a:r>
            <a:r>
              <a:rPr lang="fr-FR" dirty="0" err="1" smtClean="0"/>
              <a:t>Desizyon</a:t>
            </a:r>
            <a:r>
              <a:rPr lang="fr-FR" dirty="0" smtClean="0"/>
              <a:t> pou </a:t>
            </a:r>
            <a:r>
              <a:rPr lang="fr-FR" dirty="0" err="1" smtClean="0"/>
              <a:t>louvri</a:t>
            </a:r>
            <a:r>
              <a:rPr lang="fr-FR" dirty="0" smtClean="0"/>
              <a:t> </a:t>
            </a:r>
            <a:r>
              <a:rPr lang="fr-FR" dirty="0" err="1" smtClean="0"/>
              <a:t>enspeksyon</a:t>
            </a:r>
            <a:r>
              <a:rPr lang="fr-FR" dirty="0" smtClean="0"/>
              <a:t> sou </a:t>
            </a:r>
            <a:r>
              <a:rPr lang="fr-FR" dirty="0" err="1" smtClean="0"/>
              <a:t>ajans</a:t>
            </a:r>
            <a:r>
              <a:rPr lang="fr-FR" dirty="0" smtClean="0"/>
              <a:t> la </a:t>
            </a:r>
            <a:r>
              <a:rPr lang="fr-FR" dirty="0" err="1" smtClean="0"/>
              <a:t>pa</a:t>
            </a:r>
            <a:r>
              <a:rPr lang="fr-FR" dirty="0" smtClean="0"/>
              <a:t> </a:t>
            </a:r>
            <a:r>
              <a:rPr lang="fr-FR" dirty="0" err="1" smtClean="0"/>
              <a:t>depann</a:t>
            </a:r>
            <a:r>
              <a:rPr lang="fr-FR" dirty="0" smtClean="0"/>
              <a:t> si </a:t>
            </a:r>
            <a:r>
              <a:rPr lang="fr-FR" dirty="0" err="1" smtClean="0"/>
              <a:t>geyen</a:t>
            </a:r>
            <a:r>
              <a:rPr lang="fr-FR" dirty="0" smtClean="0"/>
              <a:t> ou </a:t>
            </a:r>
            <a:r>
              <a:rPr lang="fr-FR" dirty="0" err="1" smtClean="0"/>
              <a:t>pa</a:t>
            </a:r>
            <a:r>
              <a:rPr lang="fr-FR" dirty="0" smtClean="0"/>
              <a:t> </a:t>
            </a:r>
            <a:r>
              <a:rPr lang="fr-FR" dirty="0" err="1" smtClean="0"/>
              <a:t>yon</a:t>
            </a:r>
            <a:r>
              <a:rPr lang="fr-FR" dirty="0" smtClean="0"/>
              <a:t> </a:t>
            </a:r>
            <a:r>
              <a:rPr lang="fr-FR" dirty="0" err="1" smtClean="0"/>
              <a:t>anplwaye</a:t>
            </a:r>
            <a:r>
              <a:rPr lang="fr-FR" dirty="0" smtClean="0"/>
              <a:t> </a:t>
            </a:r>
            <a:r>
              <a:rPr lang="fr-FR" dirty="0" err="1" smtClean="0"/>
              <a:t>ajans</a:t>
            </a:r>
            <a:r>
              <a:rPr lang="fr-FR" dirty="0" smtClean="0"/>
              <a:t> la </a:t>
            </a:r>
            <a:r>
              <a:rPr lang="fr-FR" dirty="0" err="1" smtClean="0"/>
              <a:t>ki</a:t>
            </a:r>
            <a:r>
              <a:rPr lang="fr-FR" dirty="0" smtClean="0"/>
              <a:t> pou </a:t>
            </a:r>
            <a:r>
              <a:rPr lang="fr-FR" dirty="0" err="1" smtClean="0"/>
              <a:t>reprezente</a:t>
            </a:r>
            <a:r>
              <a:rPr lang="fr-FR" dirty="0" smtClean="0"/>
              <a:t> li sou </a:t>
            </a:r>
            <a:r>
              <a:rPr lang="fr-FR" dirty="0" err="1" smtClean="0"/>
              <a:t>milye</a:t>
            </a:r>
            <a:r>
              <a:rPr lang="fr-FR" dirty="0" smtClean="0"/>
              <a:t> </a:t>
            </a:r>
            <a:r>
              <a:rPr lang="fr-FR" dirty="0" err="1" smtClean="0"/>
              <a:t>travay</a:t>
            </a:r>
            <a:r>
              <a:rPr lang="fr-FR" dirty="0" smtClean="0"/>
              <a:t> la.</a:t>
            </a:r>
          </a:p>
          <a:p>
            <a:r>
              <a:rPr lang="fr-FR" dirty="0" smtClean="0"/>
              <a:t>Si oka </a:t>
            </a:r>
            <a:r>
              <a:rPr lang="fr-FR" dirty="0" err="1" smtClean="0"/>
              <a:t>yon</a:t>
            </a:r>
            <a:r>
              <a:rPr lang="fr-FR" dirty="0" smtClean="0"/>
              <a:t> </a:t>
            </a:r>
            <a:r>
              <a:rPr lang="fr-FR" dirty="0" err="1" smtClean="0"/>
              <a:t>anplwaye</a:t>
            </a:r>
            <a:r>
              <a:rPr lang="fr-FR" dirty="0" smtClean="0"/>
              <a:t> </a:t>
            </a:r>
            <a:r>
              <a:rPr lang="fr-FR" dirty="0" err="1" smtClean="0"/>
              <a:t>tanporè</a:t>
            </a:r>
            <a:r>
              <a:rPr lang="fr-FR" dirty="0" smtClean="0"/>
              <a:t> te </a:t>
            </a:r>
            <a:r>
              <a:rPr lang="fr-FR" dirty="0" err="1" smtClean="0"/>
              <a:t>ekspoze</a:t>
            </a:r>
            <a:r>
              <a:rPr lang="fr-FR" dirty="0" smtClean="0"/>
              <a:t> a </a:t>
            </a:r>
            <a:r>
              <a:rPr lang="fr-FR" dirty="0" err="1" smtClean="0"/>
              <a:t>yon</a:t>
            </a:r>
            <a:r>
              <a:rPr lang="fr-FR" dirty="0" smtClean="0"/>
              <a:t> </a:t>
            </a:r>
            <a:r>
              <a:rPr lang="fr-FR" dirty="0" err="1" smtClean="0"/>
              <a:t>sitiyasyon</a:t>
            </a:r>
            <a:r>
              <a:rPr lang="fr-FR" dirty="0" smtClean="0"/>
              <a:t> </a:t>
            </a:r>
            <a:r>
              <a:rPr lang="fr-FR" dirty="0" err="1" smtClean="0"/>
              <a:t>ki</a:t>
            </a:r>
            <a:r>
              <a:rPr lang="fr-FR" dirty="0" smtClean="0"/>
              <a:t> </a:t>
            </a:r>
            <a:r>
              <a:rPr lang="fr-FR" dirty="0" err="1" smtClean="0"/>
              <a:t>vreman</a:t>
            </a:r>
            <a:r>
              <a:rPr lang="fr-FR" dirty="0" smtClean="0"/>
              <a:t> </a:t>
            </a:r>
            <a:r>
              <a:rPr lang="fr-FR" dirty="0" err="1" smtClean="0"/>
              <a:t>danjere</a:t>
            </a:r>
            <a:r>
              <a:rPr lang="fr-FR" dirty="0"/>
              <a:t> </a:t>
            </a:r>
            <a:r>
              <a:rPr lang="fr-FR" dirty="0" err="1" smtClean="0"/>
              <a:t>epi</a:t>
            </a:r>
            <a:r>
              <a:rPr lang="fr-FR" dirty="0" smtClean="0"/>
              <a:t> </a:t>
            </a:r>
            <a:r>
              <a:rPr lang="fr-FR" dirty="0" err="1" smtClean="0"/>
              <a:t>ajans</a:t>
            </a:r>
            <a:r>
              <a:rPr lang="fr-FR" dirty="0" smtClean="0"/>
              <a:t> la </a:t>
            </a:r>
            <a:r>
              <a:rPr lang="fr-FR" dirty="0" err="1" smtClean="0"/>
              <a:t>pa</a:t>
            </a:r>
            <a:r>
              <a:rPr lang="fr-FR" dirty="0" smtClean="0"/>
              <a:t> </a:t>
            </a:r>
            <a:r>
              <a:rPr lang="fr-FR" dirty="0" err="1" smtClean="0"/>
              <a:t>bay</a:t>
            </a:r>
            <a:r>
              <a:rPr lang="fr-FR" dirty="0" smtClean="0"/>
              <a:t> </a:t>
            </a:r>
            <a:r>
              <a:rPr lang="fr-FR" dirty="0" err="1" smtClean="0"/>
              <a:t>enpresyon</a:t>
            </a:r>
            <a:r>
              <a:rPr lang="fr-FR" dirty="0" smtClean="0"/>
              <a:t> </a:t>
            </a:r>
            <a:r>
              <a:rPr lang="fr-FR" dirty="0" err="1" smtClean="0"/>
              <a:t>ke</a:t>
            </a:r>
            <a:r>
              <a:rPr lang="fr-FR" dirty="0" smtClean="0"/>
              <a:t> li te </a:t>
            </a:r>
            <a:r>
              <a:rPr lang="fr-FR" dirty="0" err="1" smtClean="0"/>
              <a:t>pran</a:t>
            </a:r>
            <a:r>
              <a:rPr lang="fr-FR" dirty="0" smtClean="0"/>
              <a:t> </a:t>
            </a:r>
            <a:r>
              <a:rPr lang="fr-FR" dirty="0" err="1" smtClean="0"/>
              <a:t>okenn</a:t>
            </a:r>
            <a:r>
              <a:rPr lang="fr-FR" dirty="0" smtClean="0"/>
              <a:t> </a:t>
            </a:r>
            <a:r>
              <a:rPr lang="fr-FR" dirty="0" err="1" smtClean="0"/>
              <a:t>aksyon</a:t>
            </a:r>
            <a:r>
              <a:rPr lang="fr-FR" dirty="0" smtClean="0"/>
              <a:t> pou </a:t>
            </a:r>
            <a:r>
              <a:rPr lang="fr-FR" dirty="0" err="1" smtClean="0"/>
              <a:t>enfòme’l</a:t>
            </a:r>
            <a:r>
              <a:rPr lang="fr-FR" dirty="0" smtClean="0"/>
              <a:t> de </a:t>
            </a:r>
            <a:r>
              <a:rPr lang="fr-FR" dirty="0" err="1" smtClean="0"/>
              <a:t>kondisyon</a:t>
            </a:r>
            <a:r>
              <a:rPr lang="fr-FR" dirty="0" smtClean="0"/>
              <a:t> </a:t>
            </a:r>
            <a:r>
              <a:rPr lang="fr-FR" dirty="0" err="1" smtClean="0"/>
              <a:t>travay</a:t>
            </a:r>
            <a:r>
              <a:rPr lang="fr-FR" dirty="0" smtClean="0"/>
              <a:t> </a:t>
            </a:r>
            <a:r>
              <a:rPr lang="fr-FR" dirty="0" err="1" smtClean="0"/>
              <a:t>kay</a:t>
            </a:r>
            <a:r>
              <a:rPr lang="fr-FR" dirty="0" smtClean="0"/>
              <a:t> </a:t>
            </a:r>
            <a:r>
              <a:rPr lang="fr-FR" dirty="0" err="1" smtClean="0"/>
              <a:t>anplwayè</a:t>
            </a:r>
            <a:r>
              <a:rPr lang="fr-FR" dirty="0" smtClean="0"/>
              <a:t> sa a, CSHO </a:t>
            </a:r>
            <a:r>
              <a:rPr lang="fr-FR" dirty="0" err="1" smtClean="0"/>
              <a:t>ap</a:t>
            </a:r>
            <a:r>
              <a:rPr lang="fr-FR" dirty="0" smtClean="0"/>
              <a:t> </a:t>
            </a:r>
            <a:r>
              <a:rPr lang="fr-FR" dirty="0" err="1" smtClean="0"/>
              <a:t>inisye</a:t>
            </a:r>
            <a:r>
              <a:rPr lang="fr-FR" dirty="0" smtClean="0"/>
              <a:t> </a:t>
            </a:r>
            <a:r>
              <a:rPr lang="fr-FR" dirty="0" err="1" smtClean="0"/>
              <a:t>yon</a:t>
            </a:r>
            <a:r>
              <a:rPr lang="fr-FR" dirty="0" smtClean="0"/>
              <a:t> </a:t>
            </a:r>
            <a:r>
              <a:rPr lang="fr-FR" dirty="0" err="1" smtClean="0"/>
              <a:t>enspeksyon</a:t>
            </a:r>
            <a:r>
              <a:rPr lang="fr-FR" dirty="0" smtClean="0"/>
              <a:t> </a:t>
            </a:r>
            <a:r>
              <a:rPr lang="fr-FR" dirty="0" err="1" smtClean="0"/>
              <a:t>avèk</a:t>
            </a:r>
            <a:r>
              <a:rPr lang="fr-FR" dirty="0" smtClean="0"/>
              <a:t> </a:t>
            </a:r>
            <a:r>
              <a:rPr lang="fr-FR" dirty="0" err="1" smtClean="0"/>
              <a:t>ajans</a:t>
            </a:r>
            <a:r>
              <a:rPr lang="fr-FR" dirty="0" smtClean="0"/>
              <a:t> la.</a:t>
            </a:r>
          </a:p>
          <a:p>
            <a:r>
              <a:rPr lang="fr-FR" dirty="0" smtClean="0"/>
              <a:t>Nan tout </a:t>
            </a:r>
            <a:r>
              <a:rPr lang="fr-FR" dirty="0" err="1" smtClean="0"/>
              <a:t>lòt</a:t>
            </a:r>
            <a:r>
              <a:rPr lang="fr-FR" dirty="0" smtClean="0"/>
              <a:t> ka, </a:t>
            </a:r>
            <a:r>
              <a:rPr lang="fr-FR" dirty="0" err="1" smtClean="0"/>
              <a:t>Direktè</a:t>
            </a:r>
            <a:r>
              <a:rPr lang="fr-FR" dirty="0" smtClean="0"/>
              <a:t> </a:t>
            </a:r>
            <a:r>
              <a:rPr lang="fr-FR" dirty="0" err="1" smtClean="0"/>
              <a:t>Zòn</a:t>
            </a:r>
            <a:r>
              <a:rPr lang="fr-FR" dirty="0" smtClean="0"/>
              <a:t> nan </a:t>
            </a:r>
            <a:r>
              <a:rPr lang="fr-FR" dirty="0" err="1" smtClean="0"/>
              <a:t>kapab</a:t>
            </a:r>
            <a:r>
              <a:rPr lang="fr-FR" dirty="0" smtClean="0"/>
              <a:t> </a:t>
            </a:r>
            <a:r>
              <a:rPr lang="fr-FR" dirty="0" err="1" smtClean="0"/>
              <a:t>deside</a:t>
            </a:r>
            <a:r>
              <a:rPr lang="fr-FR" dirty="0" smtClean="0"/>
              <a:t>, </a:t>
            </a:r>
            <a:r>
              <a:rPr lang="fr-FR" dirty="0" err="1" smtClean="0"/>
              <a:t>sivan</a:t>
            </a:r>
            <a:r>
              <a:rPr lang="fr-FR" dirty="0" smtClean="0"/>
              <a:t> </a:t>
            </a:r>
            <a:r>
              <a:rPr lang="fr-FR" dirty="0" err="1" smtClean="0"/>
              <a:t>prèv</a:t>
            </a:r>
            <a:r>
              <a:rPr lang="fr-FR" dirty="0" smtClean="0"/>
              <a:t> </a:t>
            </a:r>
            <a:r>
              <a:rPr lang="fr-FR" dirty="0" err="1" smtClean="0"/>
              <a:t>ke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jwen</a:t>
            </a:r>
            <a:r>
              <a:rPr lang="fr-FR" dirty="0" smtClean="0"/>
              <a:t> </a:t>
            </a:r>
            <a:r>
              <a:rPr lang="fr-FR" dirty="0" err="1" smtClean="0"/>
              <a:t>pandan</a:t>
            </a:r>
            <a:r>
              <a:rPr lang="fr-FR" dirty="0" smtClean="0"/>
              <a:t> </a:t>
            </a:r>
            <a:r>
              <a:rPr lang="fr-FR" dirty="0" err="1" smtClean="0"/>
              <a:t>ke</a:t>
            </a:r>
            <a:r>
              <a:rPr lang="fr-FR" dirty="0" smtClean="0"/>
              <a:t> </a:t>
            </a:r>
            <a:r>
              <a:rPr lang="fr-FR" dirty="0" err="1" smtClean="0"/>
              <a:t>yap</a:t>
            </a:r>
            <a:r>
              <a:rPr lang="fr-FR" dirty="0" smtClean="0"/>
              <a:t> </a:t>
            </a:r>
            <a:r>
              <a:rPr lang="fr-FR" dirty="0" err="1" smtClean="0"/>
              <a:t>fè</a:t>
            </a:r>
            <a:r>
              <a:rPr lang="fr-FR" dirty="0" smtClean="0"/>
              <a:t> </a:t>
            </a:r>
            <a:r>
              <a:rPr lang="fr-FR" dirty="0" err="1" smtClean="0"/>
              <a:t>keksyon</a:t>
            </a:r>
            <a:r>
              <a:rPr lang="fr-FR" dirty="0" smtClean="0"/>
              <a:t>, si li </a:t>
            </a:r>
            <a:r>
              <a:rPr lang="fr-FR" dirty="0" err="1" smtClean="0"/>
              <a:t>nesesè</a:t>
            </a:r>
            <a:r>
              <a:rPr lang="fr-FR" dirty="0" smtClean="0"/>
              <a:t> pou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ouvri</a:t>
            </a:r>
            <a:r>
              <a:rPr lang="fr-FR" dirty="0" smtClean="0"/>
              <a:t> </a:t>
            </a:r>
            <a:r>
              <a:rPr lang="fr-FR" dirty="0" err="1" smtClean="0"/>
              <a:t>yon</a:t>
            </a:r>
            <a:r>
              <a:rPr lang="fr-FR" dirty="0" smtClean="0"/>
              <a:t> </a:t>
            </a:r>
            <a:r>
              <a:rPr lang="fr-FR" dirty="0" err="1" smtClean="0"/>
              <a:t>enspeksyon</a:t>
            </a:r>
            <a:r>
              <a:rPr lang="fr-FR" dirty="0" smtClean="0"/>
              <a:t> </a:t>
            </a:r>
            <a:r>
              <a:rPr lang="fr-FR" dirty="0" err="1" smtClean="0"/>
              <a:t>avèk</a:t>
            </a:r>
            <a:r>
              <a:rPr lang="fr-FR" dirty="0" smtClean="0"/>
              <a:t> </a:t>
            </a:r>
            <a:r>
              <a:rPr lang="fr-FR" dirty="0" err="1" smtClean="0"/>
              <a:t>ajans</a:t>
            </a:r>
            <a:r>
              <a:rPr lang="fr-FR" dirty="0" smtClean="0"/>
              <a:t> </a:t>
            </a:r>
            <a:r>
              <a:rPr lang="fr-FR" dirty="0" err="1" smtClean="0"/>
              <a:t>ki</a:t>
            </a:r>
            <a:r>
              <a:rPr lang="fr-FR" dirty="0" smtClean="0"/>
              <a:t> </a:t>
            </a:r>
            <a:r>
              <a:rPr lang="fr-FR" dirty="0" err="1" smtClean="0"/>
              <a:t>rekrite</a:t>
            </a:r>
            <a:r>
              <a:rPr lang="fr-FR" dirty="0" smtClean="0"/>
              <a:t>.</a:t>
            </a:r>
            <a:endParaRPr lang="en-US" dirty="0"/>
          </a:p>
        </p:txBody>
      </p:sp>
      <p:pic>
        <p:nvPicPr>
          <p:cNvPr id="4" name="Picture 2" title="Imaj nan you tablo cl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4625" y="511492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88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1814"/>
          </a:xfrm>
        </p:spPr>
        <p:txBody>
          <a:bodyPr/>
          <a:lstStyle/>
          <a:p>
            <a:r>
              <a:rPr lang="fr-FR" b="1" dirty="0" err="1" smtClean="0"/>
              <a:t>Konklizyon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fr-FR" dirty="0" err="1" smtClean="0"/>
              <a:t>Anplwayè</a:t>
            </a:r>
            <a:r>
              <a:rPr lang="fr-FR" dirty="0" smtClean="0"/>
              <a:t> </a:t>
            </a:r>
            <a:r>
              <a:rPr lang="fr-FR" dirty="0" err="1" smtClean="0"/>
              <a:t>gen</a:t>
            </a:r>
            <a:r>
              <a:rPr lang="fr-FR" dirty="0" smtClean="0"/>
              <a:t> pou </a:t>
            </a:r>
            <a:r>
              <a:rPr lang="fr-FR" dirty="0" err="1" smtClean="0"/>
              <a:t>devwa</a:t>
            </a:r>
            <a:r>
              <a:rPr lang="fr-FR" dirty="0" smtClean="0"/>
              <a:t> pou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bay</a:t>
            </a:r>
            <a:r>
              <a:rPr lang="fr-FR" dirty="0" smtClean="0"/>
              <a:t> tout </a:t>
            </a:r>
            <a:r>
              <a:rPr lang="fr-FR" dirty="0" err="1" smtClean="0"/>
              <a:t>ouvrye</a:t>
            </a:r>
            <a:r>
              <a:rPr lang="fr-FR" dirty="0" smtClean="0"/>
              <a:t> bon jan </a:t>
            </a:r>
            <a:r>
              <a:rPr lang="fr-FR" dirty="0" err="1" smtClean="0"/>
              <a:t>fòmasyon</a:t>
            </a:r>
            <a:r>
              <a:rPr lang="fr-FR" dirty="0" smtClean="0"/>
              <a:t> sou sante </a:t>
            </a:r>
            <a:r>
              <a:rPr lang="fr-FR" dirty="0" err="1" smtClean="0"/>
              <a:t>ak</a:t>
            </a:r>
            <a:r>
              <a:rPr lang="fr-FR" dirty="0" smtClean="0"/>
              <a:t> </a:t>
            </a:r>
            <a:r>
              <a:rPr lang="fr-FR" dirty="0" err="1" smtClean="0"/>
              <a:t>sekirite</a:t>
            </a:r>
            <a:r>
              <a:rPr lang="fr-FR" dirty="0" smtClean="0"/>
              <a:t> sou </a:t>
            </a:r>
            <a:r>
              <a:rPr lang="fr-FR" dirty="0" err="1" smtClean="0"/>
              <a:t>danje</a:t>
            </a:r>
            <a:r>
              <a:rPr lang="fr-FR" dirty="0" smtClean="0"/>
              <a:t> </a:t>
            </a:r>
            <a:r>
              <a:rPr lang="fr-FR" dirty="0" err="1" smtClean="0"/>
              <a:t>ki</a:t>
            </a:r>
            <a:r>
              <a:rPr lang="fr-FR" dirty="0" smtClean="0"/>
              <a:t> </a:t>
            </a:r>
            <a:r>
              <a:rPr lang="fr-FR" dirty="0" err="1" smtClean="0"/>
              <a:t>genyen</a:t>
            </a:r>
            <a:r>
              <a:rPr lang="fr-FR" dirty="0" smtClean="0"/>
              <a:t> nan </a:t>
            </a:r>
            <a:r>
              <a:rPr lang="fr-FR" dirty="0" err="1" smtClean="0"/>
              <a:t>kote</a:t>
            </a:r>
            <a:r>
              <a:rPr lang="fr-FR" dirty="0" smtClean="0"/>
              <a:t> </a:t>
            </a:r>
            <a:r>
              <a:rPr lang="fr-FR" dirty="0" err="1" smtClean="0"/>
              <a:t>yap</a:t>
            </a:r>
            <a:r>
              <a:rPr lang="fr-FR" dirty="0" smtClean="0"/>
              <a:t> </a:t>
            </a:r>
            <a:r>
              <a:rPr lang="fr-FR" dirty="0" err="1" smtClean="0"/>
              <a:t>travay</a:t>
            </a:r>
            <a:r>
              <a:rPr lang="fr-FR" dirty="0" smtClean="0"/>
              <a:t>. </a:t>
            </a:r>
            <a:r>
              <a:rPr lang="fr-FR" b="1" dirty="0" err="1" smtClean="0"/>
              <a:t>Enspeksyon</a:t>
            </a:r>
            <a:r>
              <a:rPr lang="fr-FR" b="1" dirty="0" smtClean="0"/>
              <a:t> </a:t>
            </a:r>
            <a:r>
              <a:rPr lang="fr-FR" b="1" dirty="0" err="1" smtClean="0"/>
              <a:t>ki</a:t>
            </a:r>
            <a:r>
              <a:rPr lang="fr-FR" b="1" dirty="0" smtClean="0"/>
              <a:t> </a:t>
            </a:r>
            <a:r>
              <a:rPr lang="fr-FR" b="1" dirty="0" err="1" smtClean="0"/>
              <a:t>pa</a:t>
            </a:r>
            <a:r>
              <a:rPr lang="fr-FR" b="1" dirty="0" smtClean="0"/>
              <a:t> </a:t>
            </a:r>
            <a:r>
              <a:rPr lang="fr-FR" b="1" dirty="0" err="1" smtClean="0"/>
              <a:t>gen</a:t>
            </a:r>
            <a:r>
              <a:rPr lang="fr-FR" b="1" dirty="0" smtClean="0"/>
              <a:t> </a:t>
            </a:r>
            <a:r>
              <a:rPr lang="fr-FR" b="1" dirty="0" err="1" smtClean="0"/>
              <a:t>lontan</a:t>
            </a:r>
            <a:r>
              <a:rPr lang="fr-FR" b="1" dirty="0" smtClean="0"/>
              <a:t> montre </a:t>
            </a:r>
            <a:r>
              <a:rPr lang="fr-FR" b="1" dirty="0" err="1" smtClean="0"/>
              <a:t>pwoblèm</a:t>
            </a:r>
            <a:r>
              <a:rPr lang="fr-FR" b="1" dirty="0" smtClean="0"/>
              <a:t> </a:t>
            </a:r>
            <a:r>
              <a:rPr lang="fr-FR" b="1" dirty="0" err="1" smtClean="0"/>
              <a:t>kote</a:t>
            </a:r>
            <a:r>
              <a:rPr lang="fr-FR" b="1" dirty="0" smtClean="0"/>
              <a:t> </a:t>
            </a:r>
            <a:r>
              <a:rPr lang="fr-FR" b="1" dirty="0" err="1" smtClean="0"/>
              <a:t>anplwaye</a:t>
            </a:r>
            <a:r>
              <a:rPr lang="fr-FR" b="1" dirty="0" smtClean="0"/>
              <a:t> </a:t>
            </a:r>
            <a:r>
              <a:rPr lang="fr-FR" b="1" dirty="0" err="1" smtClean="0"/>
              <a:t>tanporè</a:t>
            </a:r>
            <a:r>
              <a:rPr lang="fr-FR" b="1" dirty="0" smtClean="0"/>
              <a:t> pat </a:t>
            </a:r>
            <a:r>
              <a:rPr lang="fr-FR" b="1" dirty="0" err="1" smtClean="0"/>
              <a:t>janm</a:t>
            </a:r>
            <a:r>
              <a:rPr lang="fr-FR" b="1" dirty="0" smtClean="0"/>
              <a:t> </a:t>
            </a:r>
            <a:r>
              <a:rPr lang="fr-FR" b="1" dirty="0" err="1" smtClean="0"/>
              <a:t>jwen</a:t>
            </a:r>
            <a:r>
              <a:rPr lang="fr-FR" b="1" dirty="0" smtClean="0"/>
              <a:t> </a:t>
            </a:r>
            <a:r>
              <a:rPr lang="fr-FR" b="1" dirty="0" err="1" smtClean="0"/>
              <a:t>fòmasyon</a:t>
            </a:r>
            <a:r>
              <a:rPr lang="fr-FR" b="1" dirty="0" smtClean="0"/>
              <a:t> ni </a:t>
            </a:r>
            <a:r>
              <a:rPr lang="fr-FR" b="1" dirty="0" err="1" smtClean="0"/>
              <a:t>yo</a:t>
            </a:r>
            <a:r>
              <a:rPr lang="fr-FR" b="1" dirty="0" smtClean="0"/>
              <a:t> pat </a:t>
            </a:r>
            <a:r>
              <a:rPr lang="fr-FR" b="1" dirty="0" err="1" smtClean="0"/>
              <a:t>pwoteje</a:t>
            </a:r>
            <a:r>
              <a:rPr lang="fr-FR" b="1" dirty="0" smtClean="0"/>
              <a:t> </a:t>
            </a:r>
            <a:r>
              <a:rPr lang="fr-FR" b="1" dirty="0" err="1" smtClean="0"/>
              <a:t>kont</a:t>
            </a:r>
            <a:r>
              <a:rPr lang="fr-FR" b="1" dirty="0" smtClean="0"/>
              <a:t> </a:t>
            </a:r>
            <a:r>
              <a:rPr lang="fr-FR" b="1" dirty="0" err="1" smtClean="0"/>
              <a:t>gwo</a:t>
            </a:r>
            <a:r>
              <a:rPr lang="fr-FR" b="1" dirty="0" smtClean="0"/>
              <a:t> </a:t>
            </a:r>
            <a:r>
              <a:rPr lang="fr-FR" b="1" dirty="0" err="1" smtClean="0"/>
              <a:t>danje</a:t>
            </a:r>
            <a:r>
              <a:rPr lang="fr-FR" b="1" dirty="0" smtClean="0"/>
              <a:t> </a:t>
            </a:r>
            <a:r>
              <a:rPr lang="fr-FR" b="1" dirty="0" err="1" smtClean="0"/>
              <a:t>kote</a:t>
            </a:r>
            <a:r>
              <a:rPr lang="fr-FR" b="1" dirty="0" smtClean="0"/>
              <a:t> </a:t>
            </a:r>
            <a:r>
              <a:rPr lang="fr-FR" b="1" dirty="0" err="1" smtClean="0"/>
              <a:t>yap</a:t>
            </a:r>
            <a:r>
              <a:rPr lang="fr-FR" b="1" dirty="0" smtClean="0"/>
              <a:t> </a:t>
            </a:r>
            <a:r>
              <a:rPr lang="fr-FR" b="1" dirty="0" err="1" smtClean="0"/>
              <a:t>travay</a:t>
            </a:r>
            <a:r>
              <a:rPr lang="fr-FR" dirty="0" smtClean="0"/>
              <a:t> </a:t>
            </a:r>
            <a:r>
              <a:rPr lang="fr-FR" dirty="0" err="1" smtClean="0"/>
              <a:t>paske</a:t>
            </a:r>
            <a:r>
              <a:rPr lang="fr-FR" dirty="0" smtClean="0"/>
              <a:t> </a:t>
            </a:r>
            <a:r>
              <a:rPr lang="fr-FR" dirty="0" err="1" smtClean="0"/>
              <a:t>manke</a:t>
            </a:r>
            <a:r>
              <a:rPr lang="fr-FR" dirty="0" smtClean="0"/>
              <a:t> </a:t>
            </a:r>
            <a:r>
              <a:rPr lang="fr-FR" dirty="0" err="1" smtClean="0"/>
              <a:t>ekipman</a:t>
            </a:r>
            <a:r>
              <a:rPr lang="fr-FR" dirty="0" smtClean="0"/>
              <a:t> </a:t>
            </a:r>
            <a:r>
              <a:rPr lang="fr-FR" dirty="0" err="1" smtClean="0"/>
              <a:t>pèsonel</a:t>
            </a:r>
            <a:r>
              <a:rPr lang="fr-FR" dirty="0" smtClean="0"/>
              <a:t> pou </a:t>
            </a:r>
            <a:r>
              <a:rPr lang="fr-FR" dirty="0" err="1" smtClean="0"/>
              <a:t>pwoteje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kont</a:t>
            </a:r>
            <a:r>
              <a:rPr lang="fr-FR" dirty="0" smtClean="0"/>
              <a:t> </a:t>
            </a:r>
            <a:r>
              <a:rPr lang="fr-FR" dirty="0" err="1" smtClean="0"/>
              <a:t>pwodwi</a:t>
            </a:r>
            <a:r>
              <a:rPr lang="fr-FR" dirty="0" smtClean="0"/>
              <a:t> </a:t>
            </a:r>
            <a:r>
              <a:rPr lang="fr-FR" dirty="0" err="1" smtClean="0"/>
              <a:t>chimik</a:t>
            </a:r>
            <a:r>
              <a:rPr lang="fr-FR" dirty="0" smtClean="0"/>
              <a:t>, </a:t>
            </a:r>
            <a:r>
              <a:rPr lang="fr-FR" dirty="0" err="1" smtClean="0"/>
              <a:t>epi</a:t>
            </a:r>
            <a:r>
              <a:rPr lang="fr-FR" dirty="0" smtClean="0"/>
              <a:t> </a:t>
            </a:r>
            <a:r>
              <a:rPr lang="fr-FR" dirty="0" err="1" smtClean="0"/>
              <a:t>manke</a:t>
            </a:r>
            <a:r>
              <a:rPr lang="fr-FR" dirty="0" smtClean="0"/>
              <a:t> </a:t>
            </a:r>
            <a:r>
              <a:rPr lang="fr-FR" dirty="0" err="1" smtClean="0"/>
              <a:t>etikèt</a:t>
            </a:r>
            <a:r>
              <a:rPr lang="fr-FR" dirty="0" smtClean="0"/>
              <a:t> </a:t>
            </a:r>
            <a:r>
              <a:rPr lang="fr-FR" dirty="0" err="1" smtClean="0"/>
              <a:t>pwoteksyon</a:t>
            </a:r>
            <a:r>
              <a:rPr lang="fr-FR" dirty="0" smtClean="0"/>
              <a:t>, </a:t>
            </a:r>
            <a:r>
              <a:rPr lang="fr-FR" dirty="0" err="1" smtClean="0"/>
              <a:t>pami</a:t>
            </a:r>
            <a:r>
              <a:rPr lang="fr-FR" dirty="0" smtClean="0"/>
              <a:t> </a:t>
            </a:r>
            <a:r>
              <a:rPr lang="fr-FR" dirty="0" err="1" smtClean="0"/>
              <a:t>lòt</a:t>
            </a:r>
            <a:r>
              <a:rPr lang="fr-FR" dirty="0" smtClean="0"/>
              <a:t> </a:t>
            </a:r>
            <a:r>
              <a:rPr lang="fr-FR" dirty="0" err="1" smtClean="0"/>
              <a:t>bagay</a:t>
            </a:r>
            <a:r>
              <a:rPr lang="fr-FR" dirty="0" smtClean="0"/>
              <a:t> </a:t>
            </a:r>
            <a:r>
              <a:rPr lang="fr-FR" dirty="0" err="1" smtClean="0"/>
              <a:t>anko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Avèk</a:t>
            </a:r>
            <a:r>
              <a:rPr lang="fr-FR" dirty="0" smtClean="0"/>
              <a:t> TWI (</a:t>
            </a:r>
            <a:r>
              <a:rPr lang="fr-FR" dirty="0" err="1" smtClean="0"/>
              <a:t>Inisyativ</a:t>
            </a:r>
            <a:r>
              <a:rPr lang="fr-FR" dirty="0" smtClean="0"/>
              <a:t> pou </a:t>
            </a:r>
            <a:r>
              <a:rPr lang="fr-FR" dirty="0" err="1" smtClean="0"/>
              <a:t>Anplwaye</a:t>
            </a:r>
            <a:r>
              <a:rPr lang="fr-FR" dirty="0" smtClean="0"/>
              <a:t> </a:t>
            </a:r>
            <a:r>
              <a:rPr lang="fr-FR" dirty="0" err="1" smtClean="0"/>
              <a:t>Tanporè</a:t>
            </a:r>
            <a:r>
              <a:rPr lang="fr-FR" dirty="0" smtClean="0"/>
              <a:t>) OSHA </a:t>
            </a:r>
            <a:r>
              <a:rPr lang="fr-FR" dirty="0" err="1" smtClean="0"/>
              <a:t>ap</a:t>
            </a:r>
            <a:r>
              <a:rPr lang="fr-FR" dirty="0" smtClean="0"/>
              <a:t> </a:t>
            </a:r>
            <a:r>
              <a:rPr lang="fr-FR" dirty="0" err="1" smtClean="0"/>
              <a:t>eseye</a:t>
            </a:r>
            <a:r>
              <a:rPr lang="fr-FR" dirty="0" smtClean="0"/>
              <a:t> </a:t>
            </a:r>
            <a:r>
              <a:rPr lang="fr-FR" dirty="0" err="1" smtClean="0"/>
              <a:t>asire</a:t>
            </a:r>
            <a:r>
              <a:rPr lang="fr-FR" dirty="0" smtClean="0"/>
              <a:t> </a:t>
            </a:r>
            <a:r>
              <a:rPr lang="fr-FR" dirty="0" err="1" smtClean="0"/>
              <a:t>ke</a:t>
            </a:r>
            <a:r>
              <a:rPr lang="fr-FR" dirty="0" smtClean="0"/>
              <a:t> tout </a:t>
            </a:r>
            <a:r>
              <a:rPr lang="fr-FR" dirty="0" err="1" smtClean="0"/>
              <a:t>anplwayè</a:t>
            </a:r>
            <a:r>
              <a:rPr lang="fr-FR" dirty="0" smtClean="0"/>
              <a:t>, </a:t>
            </a:r>
            <a:r>
              <a:rPr lang="fr-FR" dirty="0" err="1" smtClean="0"/>
              <a:t>ke</a:t>
            </a:r>
            <a:r>
              <a:rPr lang="fr-FR" dirty="0" smtClean="0"/>
              <a:t> se </a:t>
            </a:r>
            <a:r>
              <a:rPr lang="fr-FR" dirty="0" err="1" smtClean="0"/>
              <a:t>swa</a:t>
            </a:r>
            <a:r>
              <a:rPr lang="fr-FR" dirty="0" smtClean="0"/>
              <a:t> </a:t>
            </a:r>
            <a:r>
              <a:rPr lang="fr-FR" dirty="0" err="1" smtClean="0"/>
              <a:t>ajans</a:t>
            </a:r>
            <a:r>
              <a:rPr lang="fr-FR" dirty="0" smtClean="0"/>
              <a:t> </a:t>
            </a:r>
            <a:r>
              <a:rPr lang="fr-FR" dirty="0" err="1" smtClean="0"/>
              <a:t>kap</a:t>
            </a:r>
            <a:r>
              <a:rPr lang="fr-FR" dirty="0" smtClean="0"/>
              <a:t> </a:t>
            </a:r>
            <a:r>
              <a:rPr lang="fr-FR" dirty="0" err="1" smtClean="0"/>
              <a:t>rekrite</a:t>
            </a:r>
            <a:r>
              <a:rPr lang="fr-FR" dirty="0" smtClean="0"/>
              <a:t> </a:t>
            </a:r>
            <a:r>
              <a:rPr lang="fr-FR" dirty="0" err="1" smtClean="0"/>
              <a:t>osinon</a:t>
            </a:r>
            <a:r>
              <a:rPr lang="fr-FR" dirty="0" smtClean="0"/>
              <a:t> </a:t>
            </a:r>
            <a:r>
              <a:rPr lang="fr-FR" dirty="0" err="1" smtClean="0"/>
              <a:t>anplwayè</a:t>
            </a:r>
            <a:r>
              <a:rPr lang="fr-FR" dirty="0" smtClean="0"/>
              <a:t> </a:t>
            </a:r>
            <a:r>
              <a:rPr lang="fr-FR" dirty="0" err="1" smtClean="0"/>
              <a:t>kap</a:t>
            </a:r>
            <a:r>
              <a:rPr lang="fr-FR" dirty="0" smtClean="0"/>
              <a:t> </a:t>
            </a:r>
            <a:r>
              <a:rPr lang="fr-FR" dirty="0" err="1" smtClean="0"/>
              <a:t>resevwa</a:t>
            </a:r>
            <a:r>
              <a:rPr lang="fr-FR" dirty="0" smtClean="0"/>
              <a:t>, </a:t>
            </a:r>
            <a:r>
              <a:rPr lang="fr-FR" dirty="0" err="1" smtClean="0"/>
              <a:t>ke</a:t>
            </a:r>
            <a:r>
              <a:rPr lang="fr-FR" dirty="0" smtClean="0"/>
              <a:t> se </a:t>
            </a:r>
            <a:r>
              <a:rPr lang="fr-FR" dirty="0" err="1" smtClean="0"/>
              <a:t>swa</a:t>
            </a:r>
            <a:r>
              <a:rPr lang="fr-FR" dirty="0" smtClean="0"/>
              <a:t> </a:t>
            </a:r>
            <a:r>
              <a:rPr lang="fr-FR" dirty="0" err="1" smtClean="0"/>
              <a:t>yon</a:t>
            </a:r>
            <a:r>
              <a:rPr lang="fr-FR" dirty="0" smtClean="0"/>
              <a:t> </a:t>
            </a:r>
            <a:r>
              <a:rPr lang="fr-FR" dirty="0" err="1" smtClean="0"/>
              <a:t>moun</a:t>
            </a:r>
            <a:r>
              <a:rPr lang="fr-FR" dirty="0" smtClean="0"/>
              <a:t> ou </a:t>
            </a:r>
            <a:r>
              <a:rPr lang="fr-FR" dirty="0" err="1" smtClean="0"/>
              <a:t>byen</a:t>
            </a:r>
            <a:r>
              <a:rPr lang="fr-FR" dirty="0" smtClean="0"/>
              <a:t> </a:t>
            </a:r>
            <a:r>
              <a:rPr lang="fr-FR" dirty="0" err="1" smtClean="0"/>
              <a:t>plisyè</a:t>
            </a:r>
            <a:r>
              <a:rPr lang="fr-FR" dirty="0" smtClean="0"/>
              <a:t> </a:t>
            </a:r>
            <a:r>
              <a:rPr lang="fr-FR" dirty="0" err="1" smtClean="0"/>
              <a:t>moun</a:t>
            </a:r>
            <a:r>
              <a:rPr lang="fr-FR" dirty="0" smtClean="0"/>
              <a:t> </a:t>
            </a:r>
            <a:r>
              <a:rPr lang="fr-FR" dirty="0" err="1" smtClean="0"/>
              <a:t>ansanm</a:t>
            </a:r>
            <a:r>
              <a:rPr lang="fr-FR" dirty="0" smtClean="0"/>
              <a:t>, </a:t>
            </a:r>
            <a:r>
              <a:rPr lang="fr-FR" dirty="0" err="1" smtClean="0"/>
              <a:t>ranpli</a:t>
            </a:r>
            <a:r>
              <a:rPr lang="fr-FR" dirty="0" smtClean="0"/>
              <a:t> </a:t>
            </a:r>
            <a:r>
              <a:rPr lang="fr-FR" dirty="0" err="1" smtClean="0"/>
              <a:t>devwa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genyen</a:t>
            </a:r>
            <a:r>
              <a:rPr lang="fr-FR" dirty="0" smtClean="0"/>
              <a:t> </a:t>
            </a:r>
            <a:r>
              <a:rPr lang="fr-FR" dirty="0" err="1" smtClean="0"/>
              <a:t>bò</a:t>
            </a:r>
            <a:r>
              <a:rPr lang="fr-FR" dirty="0" smtClean="0"/>
              <a:t> </a:t>
            </a:r>
            <a:r>
              <a:rPr lang="fr-FR" dirty="0" err="1" smtClean="0"/>
              <a:t>kote</a:t>
            </a:r>
            <a:r>
              <a:rPr lang="fr-FR" dirty="0" smtClean="0"/>
              <a:t> </a:t>
            </a:r>
            <a:r>
              <a:rPr lang="fr-FR" dirty="0" err="1" smtClean="0"/>
              <a:t>travayè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, </a:t>
            </a:r>
            <a:r>
              <a:rPr lang="fr-FR" dirty="0" err="1" smtClean="0"/>
              <a:t>konsa</a:t>
            </a:r>
            <a:r>
              <a:rPr lang="fr-FR" dirty="0" smtClean="0"/>
              <a:t> a la </a:t>
            </a:r>
            <a:r>
              <a:rPr lang="fr-FR" dirty="0" err="1" smtClean="0"/>
              <a:t>fen</a:t>
            </a:r>
            <a:r>
              <a:rPr lang="fr-FR" dirty="0" smtClean="0"/>
              <a:t> </a:t>
            </a:r>
            <a:r>
              <a:rPr lang="fr-FR" dirty="0" err="1" smtClean="0"/>
              <a:t>chak</a:t>
            </a:r>
            <a:r>
              <a:rPr lang="fr-FR" dirty="0" smtClean="0"/>
              <a:t> </a:t>
            </a:r>
            <a:r>
              <a:rPr lang="fr-FR" dirty="0" err="1" smtClean="0"/>
              <a:t>jounen</a:t>
            </a:r>
            <a:r>
              <a:rPr lang="fr-FR" dirty="0" smtClean="0"/>
              <a:t> </a:t>
            </a:r>
            <a:r>
              <a:rPr lang="fr-FR" dirty="0" err="1" smtClean="0"/>
              <a:t>travay</a:t>
            </a:r>
            <a:r>
              <a:rPr lang="fr-FR" dirty="0" smtClean="0"/>
              <a:t>  </a:t>
            </a:r>
            <a:r>
              <a:rPr lang="fr-FR" b="1" dirty="0" smtClean="0"/>
              <a:t>tout </a:t>
            </a:r>
            <a:r>
              <a:rPr lang="fr-FR" b="1" dirty="0" err="1" smtClean="0"/>
              <a:t>anplwaye</a:t>
            </a:r>
            <a:r>
              <a:rPr lang="fr-FR" b="1" dirty="0" smtClean="0"/>
              <a:t> </a:t>
            </a:r>
            <a:r>
              <a:rPr lang="fr-FR" b="1" dirty="0" err="1" smtClean="0"/>
              <a:t>tanporè</a:t>
            </a:r>
            <a:r>
              <a:rPr lang="fr-FR" b="1" dirty="0" smtClean="0"/>
              <a:t> o Zeta-</a:t>
            </a:r>
            <a:r>
              <a:rPr lang="fr-FR" b="1" dirty="0" err="1" smtClean="0"/>
              <a:t>Zini</a:t>
            </a:r>
            <a:r>
              <a:rPr lang="fr-FR" b="1" dirty="0" smtClean="0"/>
              <a:t> </a:t>
            </a:r>
            <a:r>
              <a:rPr lang="fr-FR" b="1" dirty="0" err="1" smtClean="0"/>
              <a:t>kapab</a:t>
            </a:r>
            <a:r>
              <a:rPr lang="fr-FR" b="1" dirty="0" smtClean="0"/>
              <a:t> </a:t>
            </a:r>
            <a:r>
              <a:rPr lang="fr-FR" b="1" dirty="0" err="1" smtClean="0"/>
              <a:t>retounen</a:t>
            </a:r>
            <a:r>
              <a:rPr lang="fr-FR" b="1" dirty="0" smtClean="0"/>
              <a:t> </a:t>
            </a:r>
            <a:r>
              <a:rPr lang="fr-FR" b="1" dirty="0" err="1" smtClean="0"/>
              <a:t>lakay</a:t>
            </a:r>
            <a:r>
              <a:rPr lang="fr-FR" b="1" dirty="0" smtClean="0"/>
              <a:t> </a:t>
            </a:r>
            <a:r>
              <a:rPr lang="fr-FR" b="1" dirty="0" err="1" smtClean="0"/>
              <a:t>yo</a:t>
            </a:r>
            <a:r>
              <a:rPr lang="fr-FR" b="1" dirty="0" smtClean="0"/>
              <a:t> an </a:t>
            </a:r>
            <a:r>
              <a:rPr lang="fr-FR" b="1" dirty="0" err="1" smtClean="0"/>
              <a:t>sekirite</a:t>
            </a:r>
            <a:r>
              <a:rPr lang="fr-FR" b="1" dirty="0" smtClean="0"/>
              <a:t>.</a:t>
            </a:r>
          </a:p>
          <a:p>
            <a:endParaRPr lang="en-US" b="1" dirty="0"/>
          </a:p>
        </p:txBody>
      </p:sp>
      <p:pic>
        <p:nvPicPr>
          <p:cNvPr id="4" name="Picture 3" title="Foto you fan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5223703"/>
            <a:ext cx="2819400" cy="163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69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5973762"/>
          </a:xfrm>
        </p:spPr>
        <p:txBody>
          <a:bodyPr>
            <a:normAutofit/>
          </a:bodyPr>
          <a:lstStyle/>
          <a:p>
            <a:r>
              <a:rPr lang="fr-FR" b="1" dirty="0"/>
              <a:t>KEKSYON?</a:t>
            </a:r>
            <a:br>
              <a:rPr lang="fr-FR" b="1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b="1" dirty="0"/>
              <a:t>REPONS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Picture 2" title="Kesyon ak siy rep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441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767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OSHA </a:t>
            </a:r>
            <a:r>
              <a:rPr lang="en-US" dirty="0" err="1"/>
              <a:t>Kòmantè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b="1" dirty="0" smtClean="0"/>
              <a:t>« </a:t>
            </a:r>
            <a:r>
              <a:rPr lang="fr-FR" b="1" dirty="0" err="1" smtClean="0"/>
              <a:t>Moun</a:t>
            </a:r>
            <a:r>
              <a:rPr lang="fr-FR" b="1" dirty="0" smtClean="0"/>
              <a:t> </a:t>
            </a:r>
            <a:r>
              <a:rPr lang="fr-FR" b="1" dirty="0" err="1" smtClean="0"/>
              <a:t>ki</a:t>
            </a:r>
            <a:r>
              <a:rPr lang="fr-FR" b="1" dirty="0" smtClean="0"/>
              <a:t> </a:t>
            </a:r>
            <a:r>
              <a:rPr lang="fr-FR" b="1" dirty="0" err="1" smtClean="0"/>
              <a:t>resevwa</a:t>
            </a:r>
            <a:r>
              <a:rPr lang="fr-FR" b="1" dirty="0" smtClean="0"/>
              <a:t> </a:t>
            </a:r>
            <a:r>
              <a:rPr lang="fr-FR" b="1" dirty="0" err="1" smtClean="0"/>
              <a:t>anplwaye</a:t>
            </a:r>
            <a:r>
              <a:rPr lang="fr-FR" b="1" dirty="0" smtClean="0"/>
              <a:t> </a:t>
            </a:r>
            <a:r>
              <a:rPr lang="fr-FR" b="1" dirty="0" err="1" smtClean="0"/>
              <a:t>tanporè</a:t>
            </a:r>
            <a:r>
              <a:rPr lang="fr-FR" b="1" dirty="0" smtClean="0"/>
              <a:t> </a:t>
            </a:r>
            <a:r>
              <a:rPr lang="fr-FR" b="1" dirty="0" err="1" smtClean="0"/>
              <a:t>lakay</a:t>
            </a:r>
            <a:r>
              <a:rPr lang="fr-FR" b="1" dirty="0" smtClean="0"/>
              <a:t> </a:t>
            </a:r>
            <a:r>
              <a:rPr lang="fr-FR" b="1" dirty="0" err="1" smtClean="0"/>
              <a:t>yo</a:t>
            </a:r>
            <a:r>
              <a:rPr lang="fr-FR" b="1" dirty="0" smtClean="0"/>
              <a:t> </a:t>
            </a:r>
            <a:r>
              <a:rPr lang="fr-FR" b="1" dirty="0" err="1" smtClean="0"/>
              <a:t>dwe</a:t>
            </a:r>
            <a:r>
              <a:rPr lang="fr-FR" b="1" dirty="0" smtClean="0"/>
              <a:t> </a:t>
            </a:r>
            <a:r>
              <a:rPr lang="fr-FR" b="1" dirty="0" err="1" smtClean="0"/>
              <a:t>trete</a:t>
            </a:r>
            <a:r>
              <a:rPr lang="fr-FR" b="1" dirty="0" smtClean="0"/>
              <a:t> </a:t>
            </a:r>
            <a:r>
              <a:rPr lang="fr-FR" b="1" dirty="0" err="1" smtClean="0"/>
              <a:t>yo</a:t>
            </a:r>
            <a:r>
              <a:rPr lang="fr-FR" b="1" dirty="0" smtClean="0"/>
              <a:t> </a:t>
            </a:r>
            <a:r>
              <a:rPr lang="fr-FR" b="1" dirty="0" err="1" smtClean="0"/>
              <a:t>menm</a:t>
            </a:r>
            <a:r>
              <a:rPr lang="fr-FR" b="1" dirty="0" smtClean="0"/>
              <a:t> jan </a:t>
            </a:r>
            <a:r>
              <a:rPr lang="fr-FR" b="1" dirty="0" err="1" smtClean="0"/>
              <a:t>avèk</a:t>
            </a:r>
            <a:r>
              <a:rPr lang="fr-FR" b="1" dirty="0" smtClean="0"/>
              <a:t> </a:t>
            </a:r>
            <a:r>
              <a:rPr lang="fr-FR" b="1" dirty="0" err="1" smtClean="0"/>
              <a:t>anplwaye</a:t>
            </a:r>
            <a:r>
              <a:rPr lang="fr-FR" b="1" dirty="0" smtClean="0"/>
              <a:t> </a:t>
            </a:r>
            <a:r>
              <a:rPr lang="fr-FR" b="1" dirty="0" err="1" smtClean="0"/>
              <a:t>nòmal</a:t>
            </a:r>
            <a:r>
              <a:rPr lang="fr-FR" b="1" dirty="0" smtClean="0"/>
              <a:t>.  </a:t>
            </a:r>
            <a:r>
              <a:rPr lang="fr-FR" b="1" dirty="0" err="1" smtClean="0"/>
              <a:t>Biwo</a:t>
            </a:r>
            <a:r>
              <a:rPr lang="fr-FR" b="1" dirty="0" smtClean="0"/>
              <a:t> </a:t>
            </a:r>
            <a:r>
              <a:rPr lang="fr-FR" b="1" dirty="0" err="1" smtClean="0"/>
              <a:t>kap</a:t>
            </a:r>
            <a:r>
              <a:rPr lang="fr-FR" b="1" dirty="0" smtClean="0"/>
              <a:t> </a:t>
            </a:r>
            <a:r>
              <a:rPr lang="fr-FR" b="1" dirty="0" err="1" smtClean="0"/>
              <a:t>rekrite</a:t>
            </a:r>
            <a:r>
              <a:rPr lang="fr-FR" b="1" dirty="0" smtClean="0"/>
              <a:t> </a:t>
            </a:r>
            <a:r>
              <a:rPr lang="fr-FR" b="1" dirty="0" err="1" smtClean="0"/>
              <a:t>anplwaye</a:t>
            </a:r>
            <a:r>
              <a:rPr lang="fr-FR" b="1" dirty="0" smtClean="0"/>
              <a:t> </a:t>
            </a:r>
            <a:r>
              <a:rPr lang="fr-FR" b="1" dirty="0" err="1" smtClean="0"/>
              <a:t>tanporè</a:t>
            </a:r>
            <a:r>
              <a:rPr lang="fr-FR" b="1" dirty="0" smtClean="0"/>
              <a:t> </a:t>
            </a:r>
            <a:r>
              <a:rPr lang="fr-FR" b="1" dirty="0" err="1" smtClean="0"/>
              <a:t>yo</a:t>
            </a:r>
            <a:r>
              <a:rPr lang="fr-FR" b="1" dirty="0" smtClean="0"/>
              <a:t> </a:t>
            </a:r>
            <a:r>
              <a:rPr lang="fr-FR" b="1" dirty="0" err="1" smtClean="0"/>
              <a:t>ansanm</a:t>
            </a:r>
            <a:r>
              <a:rPr lang="fr-FR" b="1" dirty="0" smtClean="0"/>
              <a:t> </a:t>
            </a:r>
            <a:r>
              <a:rPr lang="fr-FR" b="1" dirty="0" err="1" smtClean="0"/>
              <a:t>avèk</a:t>
            </a:r>
            <a:r>
              <a:rPr lang="fr-FR" b="1" dirty="0" smtClean="0"/>
              <a:t> </a:t>
            </a:r>
            <a:r>
              <a:rPr lang="fr-FR" b="1" dirty="0" err="1" smtClean="0"/>
              <a:t>peyi</a:t>
            </a:r>
            <a:r>
              <a:rPr lang="fr-FR" b="1" dirty="0" smtClean="0"/>
              <a:t> </a:t>
            </a:r>
            <a:r>
              <a:rPr lang="fr-FR" b="1" dirty="0" err="1" smtClean="0"/>
              <a:t>kap</a:t>
            </a:r>
            <a:r>
              <a:rPr lang="fr-FR" b="1" dirty="0" smtClean="0"/>
              <a:t> </a:t>
            </a:r>
            <a:r>
              <a:rPr lang="fr-FR" b="1" dirty="0" err="1" smtClean="0"/>
              <a:t>resevwa</a:t>
            </a:r>
            <a:r>
              <a:rPr lang="fr-FR" b="1" dirty="0" smtClean="0"/>
              <a:t> </a:t>
            </a:r>
            <a:r>
              <a:rPr lang="fr-FR" b="1" dirty="0" err="1" smtClean="0"/>
              <a:t>yo</a:t>
            </a:r>
            <a:r>
              <a:rPr lang="fr-FR" b="1" dirty="0" smtClean="0"/>
              <a:t> a </a:t>
            </a:r>
            <a:r>
              <a:rPr lang="fr-FR" b="1" dirty="0" err="1" smtClean="0"/>
              <a:t>dwe</a:t>
            </a:r>
            <a:r>
              <a:rPr lang="fr-FR" b="1" dirty="0" smtClean="0"/>
              <a:t> </a:t>
            </a:r>
            <a:r>
              <a:rPr lang="fr-FR" b="1" dirty="0" err="1" smtClean="0"/>
              <a:t>pataje</a:t>
            </a:r>
            <a:r>
              <a:rPr lang="fr-FR" b="1" dirty="0" smtClean="0"/>
              <a:t> </a:t>
            </a:r>
            <a:r>
              <a:rPr lang="fr-FR" b="1" dirty="0" err="1" smtClean="0"/>
              <a:t>kontwòl</a:t>
            </a:r>
            <a:r>
              <a:rPr lang="fr-FR" b="1" dirty="0" smtClean="0"/>
              <a:t> sou </a:t>
            </a:r>
            <a:r>
              <a:rPr lang="fr-FR" b="1" dirty="0" err="1" smtClean="0"/>
              <a:t>moun</a:t>
            </a:r>
            <a:r>
              <a:rPr lang="fr-FR" b="1" dirty="0" smtClean="0"/>
              <a:t> sa </a:t>
            </a:r>
            <a:r>
              <a:rPr lang="fr-FR" b="1" dirty="0" err="1" smtClean="0"/>
              <a:t>yo</a:t>
            </a:r>
            <a:r>
              <a:rPr lang="fr-FR" b="1" dirty="0" smtClean="0"/>
              <a:t>, </a:t>
            </a:r>
            <a:r>
              <a:rPr lang="fr-FR" b="1" dirty="0" err="1" smtClean="0"/>
              <a:t>ansanm</a:t>
            </a:r>
            <a:r>
              <a:rPr lang="fr-FR" b="1" dirty="0" smtClean="0"/>
              <a:t> </a:t>
            </a:r>
            <a:r>
              <a:rPr lang="fr-FR" b="1" dirty="0" err="1" smtClean="0"/>
              <a:t>yo</a:t>
            </a:r>
            <a:r>
              <a:rPr lang="fr-FR" b="1" dirty="0" smtClean="0"/>
              <a:t> </a:t>
            </a:r>
            <a:r>
              <a:rPr lang="fr-FR" b="1" dirty="0" err="1" smtClean="0"/>
              <a:t>responsab</a:t>
            </a:r>
            <a:r>
              <a:rPr lang="fr-FR" b="1" dirty="0" smtClean="0"/>
              <a:t> sante </a:t>
            </a:r>
            <a:r>
              <a:rPr lang="fr-FR" b="1" dirty="0" err="1" smtClean="0"/>
              <a:t>ak</a:t>
            </a:r>
            <a:r>
              <a:rPr lang="fr-FR" b="1" dirty="0" smtClean="0"/>
              <a:t> </a:t>
            </a:r>
            <a:r>
              <a:rPr lang="fr-FR" b="1" dirty="0" err="1" smtClean="0"/>
              <a:t>sekirite</a:t>
            </a:r>
            <a:r>
              <a:rPr lang="fr-FR" b="1" dirty="0" smtClean="0"/>
              <a:t> </a:t>
            </a:r>
            <a:r>
              <a:rPr lang="fr-FR" b="1" dirty="0" err="1" smtClean="0"/>
              <a:t>anplwaye</a:t>
            </a:r>
            <a:r>
              <a:rPr lang="fr-FR" b="1" dirty="0" smtClean="0"/>
              <a:t> </a:t>
            </a:r>
            <a:r>
              <a:rPr lang="fr-FR" b="1" dirty="0" err="1" smtClean="0"/>
              <a:t>tanporè</a:t>
            </a:r>
            <a:r>
              <a:rPr lang="fr-FR" b="1" dirty="0" smtClean="0"/>
              <a:t> sa </a:t>
            </a:r>
            <a:r>
              <a:rPr lang="fr-FR" b="1" dirty="0" err="1" smtClean="0"/>
              <a:t>yo</a:t>
            </a:r>
            <a:r>
              <a:rPr lang="fr-FR" b="1" dirty="0" smtClean="0"/>
              <a:t>.  Li </a:t>
            </a:r>
            <a:r>
              <a:rPr lang="fr-FR" b="1" dirty="0" err="1" smtClean="0"/>
              <a:t>obligatwa</a:t>
            </a:r>
            <a:r>
              <a:rPr lang="fr-FR" b="1" dirty="0" smtClean="0"/>
              <a:t> </a:t>
            </a:r>
            <a:r>
              <a:rPr lang="fr-FR" b="1" dirty="0" err="1" smtClean="0"/>
              <a:t>ke</a:t>
            </a:r>
            <a:r>
              <a:rPr lang="fr-FR" b="1" dirty="0" smtClean="0"/>
              <a:t> </a:t>
            </a:r>
            <a:r>
              <a:rPr lang="fr-FR" b="1" dirty="0" err="1" smtClean="0"/>
              <a:t>biwo</a:t>
            </a:r>
            <a:r>
              <a:rPr lang="fr-FR" b="1" dirty="0" smtClean="0"/>
              <a:t> </a:t>
            </a:r>
            <a:r>
              <a:rPr lang="fr-FR" b="1" dirty="0" err="1" smtClean="0"/>
              <a:t>kap</a:t>
            </a:r>
            <a:r>
              <a:rPr lang="fr-FR" b="1" dirty="0" smtClean="0"/>
              <a:t> </a:t>
            </a:r>
            <a:r>
              <a:rPr lang="fr-FR" b="1" dirty="0" err="1" smtClean="0"/>
              <a:t>rekrite</a:t>
            </a:r>
            <a:r>
              <a:rPr lang="fr-FR" b="1" dirty="0" smtClean="0"/>
              <a:t> </a:t>
            </a:r>
            <a:r>
              <a:rPr lang="fr-FR" b="1" dirty="0" err="1" smtClean="0"/>
              <a:t>anplwaye</a:t>
            </a:r>
            <a:r>
              <a:rPr lang="fr-FR" b="1" dirty="0" smtClean="0"/>
              <a:t> </a:t>
            </a:r>
            <a:r>
              <a:rPr lang="fr-FR" b="1" dirty="0" err="1" smtClean="0"/>
              <a:t>tanporè</a:t>
            </a:r>
            <a:r>
              <a:rPr lang="fr-FR" b="1" dirty="0" smtClean="0"/>
              <a:t> </a:t>
            </a:r>
            <a:r>
              <a:rPr lang="fr-FR" b="1" dirty="0" err="1" smtClean="0"/>
              <a:t>yo</a:t>
            </a:r>
            <a:r>
              <a:rPr lang="fr-FR" b="1" dirty="0" smtClean="0"/>
              <a:t> </a:t>
            </a:r>
            <a:r>
              <a:rPr lang="fr-FR" b="1" dirty="0" err="1" smtClean="0"/>
              <a:t>ansanm</a:t>
            </a:r>
            <a:r>
              <a:rPr lang="fr-FR" b="1" dirty="0" smtClean="0"/>
              <a:t> </a:t>
            </a:r>
            <a:r>
              <a:rPr lang="fr-FR" b="1" dirty="0" err="1" smtClean="0"/>
              <a:t>avèk</a:t>
            </a:r>
            <a:r>
              <a:rPr lang="fr-FR" b="1" dirty="0" smtClean="0"/>
              <a:t> </a:t>
            </a:r>
            <a:r>
              <a:rPr lang="fr-FR" b="1" dirty="0" err="1" smtClean="0"/>
              <a:t>peyi</a:t>
            </a:r>
            <a:r>
              <a:rPr lang="fr-FR" b="1" dirty="0" smtClean="0"/>
              <a:t> </a:t>
            </a:r>
            <a:r>
              <a:rPr lang="fr-FR" b="1" dirty="0" err="1" smtClean="0"/>
              <a:t>kap</a:t>
            </a:r>
            <a:r>
              <a:rPr lang="fr-FR" b="1" dirty="0" smtClean="0"/>
              <a:t> </a:t>
            </a:r>
            <a:r>
              <a:rPr lang="fr-FR" b="1" dirty="0" err="1" smtClean="0"/>
              <a:t>resevwa</a:t>
            </a:r>
            <a:r>
              <a:rPr lang="fr-FR" b="1" dirty="0" smtClean="0"/>
              <a:t>  </a:t>
            </a:r>
            <a:r>
              <a:rPr lang="fr-FR" b="1" dirty="0" err="1" smtClean="0"/>
              <a:t>yo</a:t>
            </a:r>
            <a:r>
              <a:rPr lang="fr-FR" b="1" dirty="0" smtClean="0"/>
              <a:t> </a:t>
            </a:r>
            <a:r>
              <a:rPr lang="fr-FR" b="1" dirty="0" err="1" smtClean="0"/>
              <a:t>respekte</a:t>
            </a:r>
            <a:r>
              <a:rPr lang="fr-FR" b="1" dirty="0" smtClean="0"/>
              <a:t> tout sa OSHA mande sou </a:t>
            </a:r>
            <a:r>
              <a:rPr lang="fr-FR" b="1" dirty="0" err="1" smtClean="0"/>
              <a:t>keksyon</a:t>
            </a:r>
            <a:r>
              <a:rPr lang="fr-FR" b="1" dirty="0" smtClean="0"/>
              <a:t> sa ».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sz="3000" dirty="0" smtClean="0"/>
              <a:t>David </a:t>
            </a:r>
            <a:r>
              <a:rPr lang="fr-FR" sz="3000" dirty="0" err="1" smtClean="0"/>
              <a:t>Michaels</a:t>
            </a:r>
            <a:r>
              <a:rPr lang="fr-FR" sz="3000" dirty="0" smtClean="0"/>
              <a:t>, </a:t>
            </a:r>
            <a:r>
              <a:rPr lang="fr-FR" sz="3000" dirty="0" err="1" smtClean="0"/>
              <a:t>PhD</a:t>
            </a:r>
            <a:r>
              <a:rPr lang="fr-FR" sz="3000" dirty="0"/>
              <a:t>,</a:t>
            </a:r>
            <a:r>
              <a:rPr lang="fr-FR" sz="3000" dirty="0" smtClean="0"/>
              <a:t> MPH</a:t>
            </a:r>
          </a:p>
          <a:p>
            <a:pPr marL="0" indent="0">
              <a:buNone/>
            </a:pPr>
            <a:r>
              <a:rPr lang="fr-FR" sz="3000" dirty="0" err="1" smtClean="0"/>
              <a:t>Assistan</a:t>
            </a:r>
            <a:r>
              <a:rPr lang="fr-FR" sz="3000" dirty="0" smtClean="0"/>
              <a:t> </a:t>
            </a:r>
            <a:r>
              <a:rPr lang="fr-FR" sz="3000" dirty="0" err="1" smtClean="0"/>
              <a:t>Sekretè</a:t>
            </a:r>
            <a:r>
              <a:rPr lang="fr-FR" sz="3000" dirty="0" smtClean="0"/>
              <a:t> </a:t>
            </a:r>
            <a:r>
              <a:rPr lang="fr-FR" sz="3000" dirty="0" err="1" smtClean="0"/>
              <a:t>Travay</a:t>
            </a:r>
            <a:r>
              <a:rPr lang="fr-FR" sz="3000" dirty="0" smtClean="0"/>
              <a:t> pou Sante </a:t>
            </a:r>
            <a:r>
              <a:rPr lang="fr-FR" sz="3000" dirty="0" err="1" smtClean="0"/>
              <a:t>ak</a:t>
            </a:r>
            <a:r>
              <a:rPr lang="fr-FR" sz="3000" dirty="0" smtClean="0"/>
              <a:t> </a:t>
            </a:r>
            <a:r>
              <a:rPr lang="fr-FR" sz="3000" dirty="0" err="1" smtClean="0"/>
              <a:t>Sekirite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2491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Pozisyon</a:t>
            </a:r>
            <a:r>
              <a:rPr lang="fr-FR" b="1" dirty="0" smtClean="0"/>
              <a:t> </a:t>
            </a:r>
            <a:r>
              <a:rPr lang="fr-FR" b="1" dirty="0" err="1" smtClean="0"/>
              <a:t>Legal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« </a:t>
            </a:r>
            <a:r>
              <a:rPr lang="fr-FR" dirty="0" err="1" smtClean="0"/>
              <a:t>Anplwaye</a:t>
            </a:r>
            <a:r>
              <a:rPr lang="fr-FR" dirty="0" smtClean="0"/>
              <a:t> </a:t>
            </a:r>
            <a:r>
              <a:rPr lang="fr-FR" dirty="0" err="1" smtClean="0"/>
              <a:t>tanporè</a:t>
            </a:r>
            <a:r>
              <a:rPr lang="fr-FR" dirty="0" smtClean="0"/>
              <a:t> » se tout </a:t>
            </a:r>
            <a:r>
              <a:rPr lang="fr-FR" dirty="0" err="1" smtClean="0"/>
              <a:t>travayè</a:t>
            </a:r>
            <a:r>
              <a:rPr lang="fr-FR" dirty="0" smtClean="0"/>
              <a:t> </a:t>
            </a:r>
            <a:r>
              <a:rPr lang="fr-FR" dirty="0" err="1" smtClean="0"/>
              <a:t>ke</a:t>
            </a:r>
            <a:r>
              <a:rPr lang="fr-FR" dirty="0" smtClean="0"/>
              <a:t> </a:t>
            </a:r>
            <a:r>
              <a:rPr lang="fr-FR" dirty="0" err="1" smtClean="0"/>
              <a:t>yon</a:t>
            </a:r>
            <a:r>
              <a:rPr lang="fr-FR" dirty="0" smtClean="0"/>
              <a:t> </a:t>
            </a:r>
            <a:r>
              <a:rPr lang="fr-FR" dirty="0" err="1" smtClean="0"/>
              <a:t>ajans</a:t>
            </a:r>
            <a:r>
              <a:rPr lang="fr-FR" dirty="0" smtClean="0"/>
              <a:t> </a:t>
            </a:r>
            <a:r>
              <a:rPr lang="fr-FR" dirty="0" err="1" smtClean="0"/>
              <a:t>rekrite</a:t>
            </a:r>
            <a:r>
              <a:rPr lang="fr-FR" dirty="0" smtClean="0"/>
              <a:t> </a:t>
            </a:r>
            <a:r>
              <a:rPr lang="fr-FR" dirty="0" err="1" smtClean="0"/>
              <a:t>epi</a:t>
            </a:r>
            <a:r>
              <a:rPr lang="fr-FR" dirty="0" smtClean="0"/>
              <a:t> </a:t>
            </a:r>
            <a:r>
              <a:rPr lang="fr-FR" dirty="0" err="1" smtClean="0"/>
              <a:t>peye</a:t>
            </a:r>
            <a:r>
              <a:rPr lang="fr-FR" dirty="0" smtClean="0"/>
              <a:t> pou li </a:t>
            </a:r>
            <a:r>
              <a:rPr lang="fr-FR" dirty="0" err="1" smtClean="0"/>
              <a:t>voye</a:t>
            </a:r>
            <a:r>
              <a:rPr lang="fr-FR" dirty="0" smtClean="0"/>
              <a:t> </a:t>
            </a:r>
            <a:r>
              <a:rPr lang="fr-FR" dirty="0" err="1" smtClean="0"/>
              <a:t>travay</a:t>
            </a:r>
            <a:r>
              <a:rPr lang="fr-FR" dirty="0" smtClean="0"/>
              <a:t> </a:t>
            </a:r>
            <a:r>
              <a:rPr lang="fr-FR" dirty="0" err="1" smtClean="0"/>
              <a:t>kay</a:t>
            </a:r>
            <a:r>
              <a:rPr lang="fr-FR" dirty="0" smtClean="0"/>
              <a:t> </a:t>
            </a:r>
            <a:r>
              <a:rPr lang="fr-FR" dirty="0" err="1" smtClean="0"/>
              <a:t>yon</a:t>
            </a:r>
            <a:r>
              <a:rPr lang="fr-FR" dirty="0" smtClean="0"/>
              <a:t> </a:t>
            </a:r>
            <a:r>
              <a:rPr lang="fr-FR" dirty="0" err="1" smtClean="0"/>
              <a:t>anplwayè</a:t>
            </a:r>
            <a:r>
              <a:rPr lang="fr-FR" dirty="0" smtClean="0"/>
              <a:t> </a:t>
            </a:r>
            <a:r>
              <a:rPr lang="fr-FR" dirty="0" err="1" smtClean="0"/>
              <a:t>ki</a:t>
            </a:r>
            <a:r>
              <a:rPr lang="fr-FR" dirty="0" smtClean="0"/>
              <a:t> </a:t>
            </a:r>
            <a:r>
              <a:rPr lang="fr-FR" dirty="0" err="1" smtClean="0"/>
              <a:t>resevwa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 pou </a:t>
            </a:r>
            <a:r>
              <a:rPr lang="fr-FR" dirty="0" err="1" smtClean="0"/>
              <a:t>travay</a:t>
            </a:r>
            <a:r>
              <a:rPr lang="fr-FR" dirty="0" smtClean="0"/>
              <a:t> sou </a:t>
            </a:r>
            <a:r>
              <a:rPr lang="fr-FR" dirty="0" err="1" smtClean="0"/>
              <a:t>yon</a:t>
            </a:r>
            <a:r>
              <a:rPr lang="fr-FR" dirty="0" smtClean="0"/>
              <a:t> </a:t>
            </a:r>
            <a:r>
              <a:rPr lang="fr-FR" dirty="0" err="1" smtClean="0"/>
              <a:t>baz</a:t>
            </a:r>
            <a:r>
              <a:rPr lang="fr-FR" dirty="0" smtClean="0"/>
              <a:t> </a:t>
            </a:r>
            <a:r>
              <a:rPr lang="fr-FR" dirty="0" err="1" smtClean="0"/>
              <a:t>tanporè</a:t>
            </a:r>
            <a:r>
              <a:rPr lang="fr-FR" dirty="0" smtClean="0"/>
              <a:t>.</a:t>
            </a:r>
          </a:p>
          <a:p>
            <a:r>
              <a:rPr lang="fr-FR" dirty="0" smtClean="0"/>
              <a:t>An </a:t>
            </a:r>
            <a:r>
              <a:rPr lang="fr-FR" dirty="0" err="1" smtClean="0"/>
              <a:t>jeneral</a:t>
            </a:r>
            <a:r>
              <a:rPr lang="fr-FR" dirty="0" smtClean="0"/>
              <a:t>, OSHA </a:t>
            </a:r>
            <a:r>
              <a:rPr lang="fr-FR" dirty="0" err="1" smtClean="0"/>
              <a:t>konsidere</a:t>
            </a:r>
            <a:r>
              <a:rPr lang="fr-FR" dirty="0" smtClean="0"/>
              <a:t> </a:t>
            </a:r>
            <a:r>
              <a:rPr lang="fr-FR" dirty="0" err="1" smtClean="0"/>
              <a:t>ajans</a:t>
            </a:r>
            <a:r>
              <a:rPr lang="fr-FR" dirty="0" smtClean="0"/>
              <a:t> </a:t>
            </a:r>
            <a:r>
              <a:rPr lang="fr-FR" dirty="0" err="1" smtClean="0"/>
              <a:t>kap</a:t>
            </a:r>
            <a:r>
              <a:rPr lang="fr-FR" dirty="0" smtClean="0"/>
              <a:t> </a:t>
            </a:r>
            <a:r>
              <a:rPr lang="fr-FR" dirty="0" err="1" smtClean="0"/>
              <a:t>rekrite</a:t>
            </a:r>
            <a:r>
              <a:rPr lang="fr-FR" dirty="0" smtClean="0"/>
              <a:t> </a:t>
            </a:r>
            <a:r>
              <a:rPr lang="fr-FR" dirty="0" err="1" smtClean="0"/>
              <a:t>avèk</a:t>
            </a:r>
            <a:r>
              <a:rPr lang="fr-FR" dirty="0" smtClean="0"/>
              <a:t> </a:t>
            </a:r>
            <a:r>
              <a:rPr lang="fr-FR" dirty="0" err="1" smtClean="0"/>
              <a:t>gouvènman</a:t>
            </a:r>
            <a:r>
              <a:rPr lang="fr-FR" dirty="0" smtClean="0"/>
              <a:t> </a:t>
            </a:r>
            <a:r>
              <a:rPr lang="fr-FR" dirty="0" err="1" smtClean="0"/>
              <a:t>kap</a:t>
            </a:r>
            <a:r>
              <a:rPr lang="fr-FR" dirty="0" smtClean="0"/>
              <a:t> </a:t>
            </a:r>
            <a:r>
              <a:rPr lang="fr-FR" dirty="0" err="1" smtClean="0"/>
              <a:t>resevwa</a:t>
            </a:r>
            <a:r>
              <a:rPr lang="fr-FR" dirty="0" smtClean="0"/>
              <a:t> </a:t>
            </a:r>
            <a:r>
              <a:rPr lang="fr-FR" dirty="0" err="1" smtClean="0"/>
              <a:t>travayè</a:t>
            </a:r>
            <a:r>
              <a:rPr lang="fr-FR" dirty="0" smtClean="0"/>
              <a:t> sa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responsab</a:t>
            </a:r>
            <a:r>
              <a:rPr lang="fr-FR" dirty="0" smtClean="0"/>
              <a:t> </a:t>
            </a:r>
            <a:r>
              <a:rPr lang="fr-FR" dirty="0" err="1" smtClean="0"/>
              <a:t>ansanm</a:t>
            </a:r>
            <a:r>
              <a:rPr lang="fr-FR" dirty="0" smtClean="0"/>
              <a:t> </a:t>
            </a:r>
            <a:r>
              <a:rPr lang="fr-FR" dirty="0" err="1" smtClean="0"/>
              <a:t>moun</a:t>
            </a:r>
            <a:r>
              <a:rPr lang="fr-FR" dirty="0" smtClean="0"/>
              <a:t> sa </a:t>
            </a:r>
            <a:r>
              <a:rPr lang="fr-FR" dirty="0" err="1" smtClean="0"/>
              <a:t>yo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Anplwaye</a:t>
            </a:r>
            <a:r>
              <a:rPr lang="fr-FR" dirty="0" smtClean="0"/>
              <a:t> </a:t>
            </a:r>
            <a:r>
              <a:rPr lang="fr-FR" dirty="0" err="1" smtClean="0"/>
              <a:t>moun</a:t>
            </a:r>
            <a:r>
              <a:rPr lang="fr-FR" dirty="0" smtClean="0"/>
              <a:t> </a:t>
            </a:r>
            <a:r>
              <a:rPr lang="fr-FR" dirty="0" err="1" smtClean="0"/>
              <a:t>ansanm</a:t>
            </a:r>
            <a:r>
              <a:rPr lang="fr-FR" dirty="0" smtClean="0"/>
              <a:t> se </a:t>
            </a:r>
            <a:r>
              <a:rPr lang="fr-FR" dirty="0" err="1" smtClean="0"/>
              <a:t>yon</a:t>
            </a:r>
            <a:r>
              <a:rPr lang="fr-FR" dirty="0" smtClean="0"/>
              <a:t> </a:t>
            </a:r>
            <a:r>
              <a:rPr lang="fr-FR" dirty="0" err="1" smtClean="0"/>
              <a:t>konsepsyon</a:t>
            </a:r>
            <a:r>
              <a:rPr lang="fr-FR" dirty="0" smtClean="0"/>
              <a:t> </a:t>
            </a:r>
            <a:r>
              <a:rPr lang="fr-FR" dirty="0" err="1" smtClean="0"/>
              <a:t>legal</a:t>
            </a:r>
            <a:r>
              <a:rPr lang="fr-FR" dirty="0" smtClean="0"/>
              <a:t> </a:t>
            </a:r>
            <a:r>
              <a:rPr lang="fr-FR" dirty="0" err="1" smtClean="0"/>
              <a:t>ki</a:t>
            </a:r>
            <a:r>
              <a:rPr lang="fr-FR" dirty="0" smtClean="0"/>
              <a:t> </a:t>
            </a:r>
            <a:r>
              <a:rPr lang="fr-FR" dirty="0" err="1" smtClean="0"/>
              <a:t>rekonèt</a:t>
            </a:r>
            <a:r>
              <a:rPr lang="fr-FR" dirty="0" smtClean="0"/>
              <a:t>, nan </a:t>
            </a:r>
            <a:r>
              <a:rPr lang="fr-FR" dirty="0" err="1" smtClean="0"/>
              <a:t>kèk</a:t>
            </a:r>
            <a:r>
              <a:rPr lang="fr-FR" dirty="0" smtClean="0"/>
              <a:t> ka, tout sa </a:t>
            </a:r>
            <a:r>
              <a:rPr lang="fr-FR" dirty="0" err="1" smtClean="0"/>
              <a:t>ke</a:t>
            </a:r>
            <a:r>
              <a:rPr lang="fr-FR" dirty="0" smtClean="0"/>
              <a:t> an </a:t>
            </a:r>
            <a:r>
              <a:rPr lang="fr-FR" dirty="0" err="1" smtClean="0"/>
              <a:t>jeneral</a:t>
            </a:r>
            <a:r>
              <a:rPr lang="fr-FR" dirty="0" smtClean="0"/>
              <a:t> </a:t>
            </a:r>
            <a:r>
              <a:rPr lang="fr-FR" dirty="0" err="1" smtClean="0"/>
              <a:t>moun</a:t>
            </a:r>
            <a:r>
              <a:rPr lang="fr-FR" dirty="0" smtClean="0"/>
              <a:t> </a:t>
            </a:r>
            <a:r>
              <a:rPr lang="fr-FR" dirty="0" err="1" smtClean="0"/>
              <a:t>jwen</a:t>
            </a:r>
            <a:r>
              <a:rPr lang="fr-FR" dirty="0" smtClean="0"/>
              <a:t> nan </a:t>
            </a:r>
            <a:r>
              <a:rPr lang="fr-FR" dirty="0" err="1" smtClean="0"/>
              <a:t>relasyon</a:t>
            </a:r>
            <a:r>
              <a:rPr lang="fr-FR" dirty="0" smtClean="0"/>
              <a:t> </a:t>
            </a:r>
            <a:r>
              <a:rPr lang="fr-FR" dirty="0" err="1" smtClean="0"/>
              <a:t>anplwayè</a:t>
            </a:r>
            <a:r>
              <a:rPr lang="fr-FR" dirty="0" smtClean="0"/>
              <a:t>-</a:t>
            </a:r>
            <a:r>
              <a:rPr lang="fr-FR" dirty="0" err="1" smtClean="0"/>
              <a:t>anplwaye</a:t>
            </a:r>
            <a:r>
              <a:rPr lang="fr-FR" dirty="0" smtClean="0"/>
              <a:t>  </a:t>
            </a:r>
            <a:r>
              <a:rPr lang="fr-FR" dirty="0" err="1" smtClean="0"/>
              <a:t>ke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pataje</a:t>
            </a:r>
            <a:r>
              <a:rPr lang="fr-FR" dirty="0" smtClean="0"/>
              <a:t> antre </a:t>
            </a:r>
            <a:r>
              <a:rPr lang="fr-FR" dirty="0" err="1" smtClean="0"/>
              <a:t>plizyè</a:t>
            </a:r>
            <a:r>
              <a:rPr lang="fr-FR" dirty="0" smtClean="0"/>
              <a:t> </a:t>
            </a:r>
            <a:r>
              <a:rPr lang="fr-FR" dirty="0" err="1" smtClean="0"/>
              <a:t>anplwayè</a:t>
            </a:r>
            <a:r>
              <a:rPr lang="fr-FR" dirty="0" smtClean="0"/>
              <a:t> de </a:t>
            </a:r>
            <a:r>
              <a:rPr lang="fr-FR" dirty="0" err="1" smtClean="0"/>
              <a:t>fason</a:t>
            </a:r>
            <a:r>
              <a:rPr lang="fr-FR" dirty="0" smtClean="0"/>
              <a:t> </a:t>
            </a:r>
            <a:r>
              <a:rPr lang="fr-FR" dirty="0" err="1" smtClean="0"/>
              <a:t>ke</a:t>
            </a:r>
            <a:r>
              <a:rPr lang="fr-FR" dirty="0" smtClean="0"/>
              <a:t> </a:t>
            </a:r>
            <a:r>
              <a:rPr lang="fr-FR" dirty="0" err="1" smtClean="0"/>
              <a:t>chak</a:t>
            </a:r>
            <a:r>
              <a:rPr lang="fr-FR" dirty="0" smtClean="0"/>
              <a:t> </a:t>
            </a:r>
            <a:r>
              <a:rPr lang="fr-FR" dirty="0" err="1" smtClean="0"/>
              <a:t>anplwayè</a:t>
            </a:r>
            <a:r>
              <a:rPr lang="fr-FR" dirty="0" smtClean="0"/>
              <a:t> pote </a:t>
            </a:r>
            <a:r>
              <a:rPr lang="fr-FR" dirty="0" err="1" smtClean="0"/>
              <a:t>responsabilite</a:t>
            </a:r>
            <a:r>
              <a:rPr lang="fr-FR" dirty="0" smtClean="0"/>
              <a:t> pal </a:t>
            </a:r>
            <a:r>
              <a:rPr lang="fr-FR" dirty="0" err="1" smtClean="0"/>
              <a:t>konfòmeman</a:t>
            </a:r>
            <a:r>
              <a:rPr lang="fr-FR" dirty="0" smtClean="0"/>
              <a:t> </a:t>
            </a:r>
            <a:r>
              <a:rPr lang="fr-FR" dirty="0" err="1" smtClean="0"/>
              <a:t>ak</a:t>
            </a:r>
            <a:r>
              <a:rPr lang="fr-FR" dirty="0" smtClean="0"/>
              <a:t> sa </a:t>
            </a:r>
            <a:r>
              <a:rPr lang="fr-FR" dirty="0" err="1" smtClean="0"/>
              <a:t>estati</a:t>
            </a:r>
            <a:r>
              <a:rPr lang="fr-FR" dirty="0" smtClean="0"/>
              <a:t> </a:t>
            </a:r>
            <a:r>
              <a:rPr lang="fr-FR" dirty="0" err="1" smtClean="0"/>
              <a:t>ak</a:t>
            </a:r>
            <a:r>
              <a:rPr lang="fr-FR" dirty="0" smtClean="0"/>
              <a:t> </a:t>
            </a:r>
            <a:r>
              <a:rPr lang="fr-FR" dirty="0" err="1" smtClean="0"/>
              <a:t>règleman</a:t>
            </a:r>
            <a:r>
              <a:rPr lang="fr-FR" dirty="0" smtClean="0"/>
              <a:t> mande.</a:t>
            </a:r>
          </a:p>
          <a:p>
            <a:r>
              <a:rPr lang="fr-FR" dirty="0" err="1" smtClean="0"/>
              <a:t>Ekzanp</a:t>
            </a:r>
            <a:r>
              <a:rPr lang="fr-FR" dirty="0" smtClean="0"/>
              <a:t>, </a:t>
            </a:r>
            <a:r>
              <a:rPr lang="fr-FR" dirty="0" err="1" smtClean="0"/>
              <a:t>ajans</a:t>
            </a:r>
            <a:r>
              <a:rPr lang="fr-FR" dirty="0" smtClean="0"/>
              <a:t> </a:t>
            </a:r>
            <a:r>
              <a:rPr lang="fr-FR" dirty="0" err="1" smtClean="0"/>
              <a:t>ki</a:t>
            </a:r>
            <a:r>
              <a:rPr lang="fr-FR" dirty="0" smtClean="0"/>
              <a:t> </a:t>
            </a:r>
            <a:r>
              <a:rPr lang="fr-FR" dirty="0" err="1" smtClean="0"/>
              <a:t>rekrite</a:t>
            </a:r>
            <a:r>
              <a:rPr lang="fr-FR" dirty="0" smtClean="0"/>
              <a:t> </a:t>
            </a:r>
            <a:r>
              <a:rPr lang="fr-FR" dirty="0" err="1" smtClean="0"/>
              <a:t>anplwaye</a:t>
            </a:r>
            <a:r>
              <a:rPr lang="fr-FR" dirty="0" smtClean="0"/>
              <a:t> a </a:t>
            </a:r>
            <a:r>
              <a:rPr lang="fr-FR" dirty="0" err="1" smtClean="0"/>
              <a:t>verifye</a:t>
            </a:r>
            <a:r>
              <a:rPr lang="fr-FR" dirty="0" smtClean="0"/>
              <a:t> </a:t>
            </a:r>
            <a:r>
              <a:rPr lang="fr-FR" dirty="0" err="1" smtClean="0"/>
              <a:t>kòb</a:t>
            </a:r>
            <a:r>
              <a:rPr lang="fr-FR" dirty="0" smtClean="0"/>
              <a:t> </a:t>
            </a:r>
            <a:r>
              <a:rPr lang="fr-FR" dirty="0" err="1" smtClean="0"/>
              <a:t>ke</a:t>
            </a:r>
            <a:r>
              <a:rPr lang="fr-FR" dirty="0" smtClean="0"/>
              <a:t> </a:t>
            </a:r>
            <a:r>
              <a:rPr lang="fr-FR" dirty="0" err="1" smtClean="0"/>
              <a:t>yap</a:t>
            </a:r>
            <a:r>
              <a:rPr lang="fr-FR" dirty="0" smtClean="0"/>
              <a:t> </a:t>
            </a:r>
            <a:r>
              <a:rPr lang="fr-FR" dirty="0" err="1" smtClean="0"/>
              <a:t>peyel</a:t>
            </a:r>
            <a:r>
              <a:rPr lang="fr-FR" dirty="0" smtClean="0"/>
              <a:t> </a:t>
            </a:r>
            <a:r>
              <a:rPr lang="fr-FR" dirty="0" err="1" smtClean="0"/>
              <a:t>epi</a:t>
            </a:r>
            <a:r>
              <a:rPr lang="fr-FR" dirty="0" smtClean="0"/>
              <a:t> </a:t>
            </a:r>
            <a:r>
              <a:rPr lang="fr-FR" dirty="0" err="1"/>
              <a:t>c</a:t>
            </a:r>
            <a:r>
              <a:rPr lang="fr-FR" dirty="0" err="1" smtClean="0"/>
              <a:t>hwazi</a:t>
            </a:r>
            <a:r>
              <a:rPr lang="fr-FR" dirty="0" smtClean="0"/>
              <a:t> </a:t>
            </a:r>
            <a:r>
              <a:rPr lang="fr-FR" dirty="0" err="1" smtClean="0"/>
              <a:t>ki</a:t>
            </a:r>
            <a:r>
              <a:rPr lang="fr-FR" dirty="0" smtClean="0"/>
              <a:t> </a:t>
            </a:r>
            <a:r>
              <a:rPr lang="fr-FR" dirty="0" err="1" smtClean="0"/>
              <a:t>kote</a:t>
            </a:r>
            <a:r>
              <a:rPr lang="fr-FR" dirty="0" smtClean="0"/>
              <a:t> lap </a:t>
            </a:r>
            <a:r>
              <a:rPr lang="fr-FR" dirty="0" err="1" smtClean="0"/>
              <a:t>voye</a:t>
            </a:r>
            <a:r>
              <a:rPr lang="fr-FR" dirty="0" smtClean="0"/>
              <a:t> </a:t>
            </a:r>
            <a:r>
              <a:rPr lang="fr-FR" dirty="0" err="1" smtClean="0"/>
              <a:t>moun</a:t>
            </a:r>
            <a:r>
              <a:rPr lang="fr-FR" dirty="0" smtClean="0"/>
              <a:t> nan al </a:t>
            </a:r>
            <a:r>
              <a:rPr lang="fr-FR" dirty="0" err="1" smtClean="0"/>
              <a:t>travay</a:t>
            </a:r>
            <a:r>
              <a:rPr lang="fr-FR" dirty="0" smtClean="0"/>
              <a:t>.  </a:t>
            </a:r>
            <a:r>
              <a:rPr lang="fr-FR" dirty="0" err="1" smtClean="0"/>
              <a:t>Anplwayè</a:t>
            </a:r>
            <a:r>
              <a:rPr lang="fr-FR" dirty="0" smtClean="0"/>
              <a:t> </a:t>
            </a:r>
            <a:r>
              <a:rPr lang="fr-FR" dirty="0" err="1" smtClean="0"/>
              <a:t>kap</a:t>
            </a:r>
            <a:r>
              <a:rPr lang="fr-FR" dirty="0" smtClean="0"/>
              <a:t> </a:t>
            </a:r>
            <a:r>
              <a:rPr lang="fr-FR" dirty="0" err="1" smtClean="0"/>
              <a:t>resevwa</a:t>
            </a:r>
            <a:r>
              <a:rPr lang="fr-FR" dirty="0" smtClean="0"/>
              <a:t> </a:t>
            </a:r>
            <a:r>
              <a:rPr lang="fr-FR" dirty="0" err="1" smtClean="0"/>
              <a:t>moun</a:t>
            </a:r>
            <a:r>
              <a:rPr lang="fr-FR" dirty="0" smtClean="0"/>
              <a:t> nan li </a:t>
            </a:r>
            <a:r>
              <a:rPr lang="fr-FR" dirty="0" err="1" smtClean="0"/>
              <a:t>menm</a:t>
            </a:r>
            <a:r>
              <a:rPr lang="fr-FR" dirty="0" smtClean="0"/>
              <a:t>, </a:t>
            </a:r>
            <a:r>
              <a:rPr lang="fr-FR" dirty="0" err="1" smtClean="0"/>
              <a:t>bay</a:t>
            </a:r>
            <a:r>
              <a:rPr lang="fr-FR" dirty="0" smtClean="0"/>
              <a:t> li  </a:t>
            </a:r>
            <a:r>
              <a:rPr lang="fr-FR" dirty="0" err="1" smtClean="0"/>
              <a:t>travay</a:t>
            </a:r>
            <a:r>
              <a:rPr lang="fr-FR" dirty="0" smtClean="0"/>
              <a:t> pou li </a:t>
            </a:r>
            <a:r>
              <a:rPr lang="fr-FR" dirty="0" err="1" smtClean="0"/>
              <a:t>fè</a:t>
            </a:r>
            <a:r>
              <a:rPr lang="fr-FR" dirty="0" smtClean="0"/>
              <a:t> </a:t>
            </a:r>
            <a:r>
              <a:rPr lang="fr-FR" dirty="0" err="1" smtClean="0"/>
              <a:t>chak</a:t>
            </a:r>
            <a:r>
              <a:rPr lang="fr-FR" dirty="0" smtClean="0"/>
              <a:t> </a:t>
            </a:r>
            <a:r>
              <a:rPr lang="fr-FR" dirty="0" err="1" smtClean="0"/>
              <a:t>jou</a:t>
            </a:r>
            <a:r>
              <a:rPr lang="fr-FR" dirty="0" smtClean="0"/>
              <a:t> </a:t>
            </a:r>
            <a:r>
              <a:rPr lang="fr-FR" dirty="0" err="1" smtClean="0"/>
              <a:t>epi</a:t>
            </a:r>
            <a:r>
              <a:rPr lang="fr-FR" dirty="0" smtClean="0"/>
              <a:t> </a:t>
            </a:r>
            <a:r>
              <a:rPr lang="fr-FR" dirty="0" err="1" smtClean="0"/>
              <a:t>kontwole</a:t>
            </a:r>
            <a:r>
              <a:rPr lang="fr-FR" dirty="0" smtClean="0"/>
              <a:t> sa </a:t>
            </a:r>
            <a:r>
              <a:rPr lang="fr-FR" dirty="0" err="1" smtClean="0"/>
              <a:t>kap</a:t>
            </a:r>
            <a:r>
              <a:rPr lang="fr-FR" dirty="0" smtClean="0"/>
              <a:t> </a:t>
            </a:r>
            <a:r>
              <a:rPr lang="fr-FR" dirty="0" err="1" smtClean="0"/>
              <a:t>pase</a:t>
            </a:r>
            <a:r>
              <a:rPr lang="fr-FR" dirty="0" smtClean="0"/>
              <a:t>  </a:t>
            </a:r>
            <a:r>
              <a:rPr lang="fr-FR" dirty="0" err="1" smtClean="0"/>
              <a:t>kote</a:t>
            </a:r>
            <a:r>
              <a:rPr lang="fr-FR" dirty="0" smtClean="0"/>
              <a:t> li </a:t>
            </a:r>
            <a:r>
              <a:rPr lang="fr-FR" dirty="0" err="1" smtClean="0"/>
              <a:t>voye</a:t>
            </a:r>
            <a:r>
              <a:rPr lang="fr-FR" dirty="0" smtClean="0"/>
              <a:t> </a:t>
            </a:r>
            <a:r>
              <a:rPr lang="fr-FR" dirty="0" err="1" smtClean="0"/>
              <a:t>moun</a:t>
            </a:r>
            <a:r>
              <a:rPr lang="fr-FR" dirty="0" smtClean="0"/>
              <a:t> nan al </a:t>
            </a:r>
            <a:r>
              <a:rPr lang="fr-FR" dirty="0" err="1" smtClean="0"/>
              <a:t>travay</a:t>
            </a:r>
            <a:r>
              <a:rPr lang="fr-FR" dirty="0" smtClean="0"/>
              <a:t> la.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893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err="1" smtClean="0"/>
              <a:t>Politik</a:t>
            </a:r>
            <a:r>
              <a:rPr lang="fr-FR" b="1" dirty="0" smtClean="0"/>
              <a:t> </a:t>
            </a:r>
            <a:r>
              <a:rPr lang="fr-FR" b="1" dirty="0" err="1" smtClean="0"/>
              <a:t>ki</a:t>
            </a:r>
            <a:r>
              <a:rPr lang="fr-FR" b="1" dirty="0" smtClean="0"/>
              <a:t> </a:t>
            </a:r>
            <a:r>
              <a:rPr lang="fr-FR" b="1" dirty="0" err="1" smtClean="0"/>
              <a:t>Kondwi</a:t>
            </a:r>
            <a:r>
              <a:rPr lang="fr-FR" b="1" smtClean="0"/>
              <a:t> sou </a:t>
            </a:r>
            <a:r>
              <a:rPr lang="fr-FR" b="1" dirty="0" err="1" smtClean="0"/>
              <a:t>Inisyativ</a:t>
            </a:r>
            <a:r>
              <a:rPr lang="fr-FR" b="1" dirty="0" smtClean="0"/>
              <a:t> </a:t>
            </a:r>
            <a:br>
              <a:rPr lang="fr-FR" b="1" dirty="0" smtClean="0"/>
            </a:br>
            <a:r>
              <a:rPr lang="fr-FR" b="1" dirty="0" err="1" smtClean="0"/>
              <a:t>Anplwa</a:t>
            </a:r>
            <a:r>
              <a:rPr lang="fr-FR" b="1" dirty="0" smtClean="0"/>
              <a:t> </a:t>
            </a:r>
            <a:r>
              <a:rPr lang="fr-FR" b="1" dirty="0" err="1" smtClean="0"/>
              <a:t>Tanporè</a:t>
            </a:r>
            <a:endParaRPr lang="en-US" b="1" dirty="0"/>
          </a:p>
        </p:txBody>
      </p:sp>
      <p:sp>
        <p:nvSpPr>
          <p:cNvPr id="3" name="Content Placeholder 2" title="Text Box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29 Avril 2013 OSHA </a:t>
            </a:r>
            <a:r>
              <a:rPr lang="fr-FR" dirty="0" err="1" smtClean="0"/>
              <a:t>lanse</a:t>
            </a:r>
            <a:r>
              <a:rPr lang="fr-FR" dirty="0" smtClean="0"/>
              <a:t> </a:t>
            </a:r>
            <a:r>
              <a:rPr lang="fr-FR" dirty="0" err="1" smtClean="0"/>
              <a:t>Inisyativ</a:t>
            </a:r>
            <a:r>
              <a:rPr lang="fr-FR" dirty="0" smtClean="0"/>
              <a:t> </a:t>
            </a:r>
            <a:r>
              <a:rPr lang="fr-FR" dirty="0" err="1" smtClean="0"/>
              <a:t>Anplwa</a:t>
            </a:r>
            <a:r>
              <a:rPr lang="fr-FR" dirty="0" smtClean="0"/>
              <a:t> </a:t>
            </a:r>
            <a:r>
              <a:rPr lang="fr-FR" dirty="0" err="1" smtClean="0"/>
              <a:t>Tanporè</a:t>
            </a:r>
            <a:r>
              <a:rPr lang="fr-FR" dirty="0" smtClean="0"/>
              <a:t> pou </a:t>
            </a:r>
            <a:r>
              <a:rPr lang="fr-FR" dirty="0" err="1" smtClean="0"/>
              <a:t>ede</a:t>
            </a:r>
            <a:r>
              <a:rPr lang="fr-FR" dirty="0" smtClean="0"/>
              <a:t> </a:t>
            </a:r>
            <a:r>
              <a:rPr lang="fr-FR" dirty="0" err="1" smtClean="0"/>
              <a:t>prevni</a:t>
            </a:r>
            <a:r>
              <a:rPr lang="fr-FR" dirty="0" smtClean="0"/>
              <a:t> </a:t>
            </a:r>
            <a:r>
              <a:rPr lang="fr-FR" dirty="0" err="1" smtClean="0"/>
              <a:t>aksidan</a:t>
            </a:r>
            <a:r>
              <a:rPr lang="fr-FR" dirty="0" smtClean="0"/>
              <a:t> </a:t>
            </a:r>
            <a:r>
              <a:rPr lang="fr-FR" dirty="0" err="1" smtClean="0"/>
              <a:t>ak</a:t>
            </a:r>
            <a:r>
              <a:rPr lang="fr-FR" dirty="0" smtClean="0"/>
              <a:t> </a:t>
            </a:r>
            <a:r>
              <a:rPr lang="fr-FR" dirty="0" err="1" smtClean="0"/>
              <a:t>maladi</a:t>
            </a:r>
            <a:r>
              <a:rPr lang="fr-FR" dirty="0" smtClean="0"/>
              <a:t> </a:t>
            </a:r>
            <a:r>
              <a:rPr lang="fr-FR" dirty="0" err="1" smtClean="0"/>
              <a:t>pami</a:t>
            </a:r>
            <a:r>
              <a:rPr lang="fr-FR" dirty="0" smtClean="0"/>
              <a:t> </a:t>
            </a:r>
            <a:r>
              <a:rPr lang="fr-FR" dirty="0" err="1" smtClean="0"/>
              <a:t>ouvrye</a:t>
            </a:r>
            <a:r>
              <a:rPr lang="fr-FR" dirty="0" smtClean="0"/>
              <a:t> </a:t>
            </a:r>
            <a:r>
              <a:rPr lang="fr-FR" dirty="0" err="1" smtClean="0"/>
              <a:t>tanporè</a:t>
            </a:r>
            <a:r>
              <a:rPr lang="fr-FR" dirty="0" smtClean="0"/>
              <a:t>.</a:t>
            </a:r>
          </a:p>
          <a:p>
            <a:r>
              <a:rPr lang="fr-FR" dirty="0" smtClean="0"/>
              <a:t>Bi </a:t>
            </a:r>
            <a:r>
              <a:rPr lang="fr-FR" dirty="0" err="1" smtClean="0"/>
              <a:t>inisyativ</a:t>
            </a:r>
            <a:r>
              <a:rPr lang="fr-FR" dirty="0" smtClean="0"/>
              <a:t> sa a se te pou </a:t>
            </a:r>
            <a:r>
              <a:rPr lang="fr-FR" dirty="0" err="1" smtClean="0"/>
              <a:t>ranfòse</a:t>
            </a:r>
            <a:r>
              <a:rPr lang="fr-FR" dirty="0" smtClean="0"/>
              <a:t> </a:t>
            </a:r>
            <a:r>
              <a:rPr lang="fr-FR" dirty="0" err="1" smtClean="0"/>
              <a:t>atansyon</a:t>
            </a:r>
            <a:r>
              <a:rPr lang="fr-FR" dirty="0" smtClean="0"/>
              <a:t> OSHA sou </a:t>
            </a:r>
            <a:r>
              <a:rPr lang="fr-FR" dirty="0" err="1" smtClean="0"/>
              <a:t>anplwaye</a:t>
            </a:r>
            <a:r>
              <a:rPr lang="fr-FR" dirty="0" smtClean="0"/>
              <a:t> </a:t>
            </a:r>
            <a:r>
              <a:rPr lang="fr-FR" dirty="0" err="1" smtClean="0"/>
              <a:t>tanporè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pou li sa </a:t>
            </a:r>
            <a:r>
              <a:rPr lang="fr-FR" dirty="0" err="1" smtClean="0"/>
              <a:t>kapab</a:t>
            </a:r>
            <a:r>
              <a:rPr lang="fr-FR" dirty="0" smtClean="0"/>
              <a:t> </a:t>
            </a:r>
            <a:r>
              <a:rPr lang="fr-FR" dirty="0" err="1" smtClean="0"/>
              <a:t>mete</a:t>
            </a:r>
            <a:r>
              <a:rPr lang="fr-FR" dirty="0" smtClean="0"/>
              <a:t> an </a:t>
            </a:r>
            <a:r>
              <a:rPr lang="fr-FR" dirty="0" err="1" smtClean="0"/>
              <a:t>relyef</a:t>
            </a:r>
            <a:r>
              <a:rPr lang="fr-FR" dirty="0" smtClean="0"/>
              <a:t> </a:t>
            </a:r>
            <a:r>
              <a:rPr lang="fr-FR" dirty="0" err="1" smtClean="0"/>
              <a:t>responsabilite</a:t>
            </a:r>
            <a:r>
              <a:rPr lang="fr-FR" dirty="0" smtClean="0"/>
              <a:t> </a:t>
            </a:r>
            <a:r>
              <a:rPr lang="fr-FR" dirty="0" err="1" smtClean="0"/>
              <a:t>anplwayè</a:t>
            </a:r>
            <a:r>
              <a:rPr lang="fr-FR" dirty="0" smtClean="0"/>
              <a:t> pou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asire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ke</a:t>
            </a:r>
            <a:r>
              <a:rPr lang="fr-FR" dirty="0" smtClean="0"/>
              <a:t> </a:t>
            </a:r>
            <a:r>
              <a:rPr lang="fr-FR" dirty="0" err="1" smtClean="0"/>
              <a:t>ouvrye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pwoteje</a:t>
            </a:r>
            <a:r>
              <a:rPr lang="fr-FR" dirty="0" smtClean="0"/>
              <a:t> de tout </a:t>
            </a:r>
            <a:r>
              <a:rPr lang="fr-FR" dirty="0" err="1" smtClean="0"/>
              <a:t>malè</a:t>
            </a:r>
            <a:r>
              <a:rPr lang="fr-FR" dirty="0" smtClean="0"/>
              <a:t> </a:t>
            </a:r>
            <a:r>
              <a:rPr lang="fr-FR" dirty="0" err="1" smtClean="0"/>
              <a:t>pandye</a:t>
            </a:r>
            <a:r>
              <a:rPr lang="fr-FR" dirty="0" smtClean="0"/>
              <a:t> </a:t>
            </a:r>
            <a:r>
              <a:rPr lang="fr-FR" dirty="0" err="1" smtClean="0"/>
              <a:t>kote</a:t>
            </a:r>
            <a:r>
              <a:rPr lang="fr-FR" dirty="0" smtClean="0"/>
              <a:t> </a:t>
            </a:r>
            <a:r>
              <a:rPr lang="fr-FR" dirty="0" err="1" smtClean="0"/>
              <a:t>yap</a:t>
            </a:r>
            <a:r>
              <a:rPr lang="fr-FR" dirty="0" smtClean="0"/>
              <a:t> </a:t>
            </a:r>
            <a:r>
              <a:rPr lang="fr-FR" dirty="0" err="1" smtClean="0"/>
              <a:t>travay</a:t>
            </a:r>
            <a:r>
              <a:rPr lang="fr-FR" dirty="0" smtClean="0"/>
              <a:t> la.</a:t>
            </a:r>
          </a:p>
          <a:p>
            <a:r>
              <a:rPr lang="fr-FR" dirty="0" smtClean="0"/>
              <a:t>Tout </a:t>
            </a:r>
            <a:r>
              <a:rPr lang="fr-FR" dirty="0" err="1" smtClean="0"/>
              <a:t>politik</a:t>
            </a:r>
            <a:r>
              <a:rPr lang="fr-FR" dirty="0" smtClean="0"/>
              <a:t> la </a:t>
            </a:r>
            <a:r>
              <a:rPr lang="fr-FR" dirty="0" err="1" smtClean="0"/>
              <a:t>detaye</a:t>
            </a:r>
            <a:r>
              <a:rPr lang="fr-FR" dirty="0" smtClean="0"/>
              <a:t> nan </a:t>
            </a:r>
            <a:r>
              <a:rPr lang="fr-FR" dirty="0" err="1" smtClean="0"/>
              <a:t>dokiman</a:t>
            </a:r>
            <a:r>
              <a:rPr lang="fr-FR" dirty="0" smtClean="0"/>
              <a:t> </a:t>
            </a:r>
            <a:r>
              <a:rPr lang="fr-FR" dirty="0" err="1" smtClean="0"/>
              <a:t>ke</a:t>
            </a:r>
            <a:r>
              <a:rPr lang="fr-FR" dirty="0" smtClean="0"/>
              <a:t> OSHA poste sou site </a:t>
            </a:r>
            <a:r>
              <a:rPr lang="fr-FR" dirty="0"/>
              <a:t>w</a:t>
            </a:r>
            <a:r>
              <a:rPr lang="fr-FR" dirty="0" smtClean="0"/>
              <a:t>eb li (</a:t>
            </a:r>
            <a:r>
              <a:rPr lang="fr-FR" dirty="0" smtClean="0">
                <a:hlinkClick r:id="rId2" tooltip="Hyperlink nan paj web OSHA pou travaye tanpore"/>
              </a:rPr>
              <a:t>www.osha.gov*/temp</a:t>
            </a:r>
            <a:r>
              <a:rPr lang="fr-FR" dirty="0" smtClean="0"/>
              <a:t> </a:t>
            </a:r>
            <a:r>
              <a:rPr lang="fr-FR" dirty="0" err="1" smtClean="0"/>
              <a:t>workers</a:t>
            </a:r>
            <a:r>
              <a:rPr lang="fr-FR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11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524000"/>
          </a:xfrm>
        </p:spPr>
        <p:txBody>
          <a:bodyPr>
            <a:normAutofit/>
          </a:bodyPr>
          <a:lstStyle/>
          <a:p>
            <a:r>
              <a:rPr lang="fr-FR" sz="3600" b="1" dirty="0" err="1" smtClean="0"/>
              <a:t>Responsabilite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Ansanm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Ajans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ak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Anplwayè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err="1" smtClean="0"/>
              <a:t>Ajans</a:t>
            </a:r>
            <a:r>
              <a:rPr lang="fr-FR" dirty="0" smtClean="0"/>
              <a:t> </a:t>
            </a:r>
            <a:r>
              <a:rPr lang="fr-FR" dirty="0" err="1" smtClean="0"/>
              <a:t>ki</a:t>
            </a:r>
            <a:r>
              <a:rPr lang="fr-FR" dirty="0" smtClean="0"/>
              <a:t> </a:t>
            </a:r>
            <a:r>
              <a:rPr lang="fr-FR" dirty="0" err="1" smtClean="0"/>
              <a:t>rekrite</a:t>
            </a:r>
            <a:r>
              <a:rPr lang="fr-FR" dirty="0" smtClean="0"/>
              <a:t> </a:t>
            </a:r>
            <a:r>
              <a:rPr lang="fr-FR" dirty="0" err="1" smtClean="0"/>
              <a:t>moun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ak</a:t>
            </a:r>
            <a:r>
              <a:rPr lang="fr-FR" dirty="0" smtClean="0"/>
              <a:t> </a:t>
            </a:r>
            <a:r>
              <a:rPr lang="fr-FR" dirty="0" err="1" smtClean="0"/>
              <a:t>anplwayè</a:t>
            </a:r>
            <a:r>
              <a:rPr lang="fr-FR" dirty="0" smtClean="0"/>
              <a:t> </a:t>
            </a:r>
            <a:r>
              <a:rPr lang="fr-FR" dirty="0" err="1" smtClean="0"/>
              <a:t>kap</a:t>
            </a:r>
            <a:r>
              <a:rPr lang="fr-FR" dirty="0" smtClean="0"/>
              <a:t> </a:t>
            </a:r>
            <a:r>
              <a:rPr lang="fr-FR" dirty="0" err="1" smtClean="0"/>
              <a:t>resevwa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, </a:t>
            </a:r>
            <a:r>
              <a:rPr lang="fr-FR" dirty="0" err="1" smtClean="0"/>
              <a:t>ansanm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responsab</a:t>
            </a:r>
            <a:r>
              <a:rPr lang="fr-FR" dirty="0" smtClean="0"/>
              <a:t> pou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kenbe</a:t>
            </a:r>
            <a:r>
              <a:rPr lang="fr-FR" dirty="0" smtClean="0"/>
              <a:t> </a:t>
            </a:r>
            <a:r>
              <a:rPr lang="fr-FR" dirty="0" err="1" smtClean="0"/>
              <a:t>yon</a:t>
            </a:r>
            <a:r>
              <a:rPr lang="fr-FR" dirty="0" smtClean="0"/>
              <a:t> </a:t>
            </a:r>
            <a:r>
              <a:rPr lang="fr-FR" dirty="0" err="1" smtClean="0"/>
              <a:t>environman</a:t>
            </a:r>
            <a:r>
              <a:rPr lang="fr-FR" dirty="0" smtClean="0"/>
              <a:t> </a:t>
            </a:r>
            <a:r>
              <a:rPr lang="fr-FR" dirty="0" err="1" smtClean="0"/>
              <a:t>travay</a:t>
            </a:r>
            <a:r>
              <a:rPr lang="fr-FR" dirty="0" smtClean="0"/>
              <a:t> </a:t>
            </a:r>
            <a:r>
              <a:rPr lang="fr-FR" dirty="0" err="1" smtClean="0"/>
              <a:t>sekiritè</a:t>
            </a:r>
            <a:r>
              <a:rPr lang="fr-FR" dirty="0" smtClean="0"/>
              <a:t> </a:t>
            </a:r>
            <a:r>
              <a:rPr lang="fr-FR" dirty="0" err="1" smtClean="0"/>
              <a:t>kote</a:t>
            </a:r>
            <a:r>
              <a:rPr lang="fr-FR" dirty="0" smtClean="0"/>
              <a:t> </a:t>
            </a:r>
            <a:r>
              <a:rPr lang="fr-FR" dirty="0" err="1" smtClean="0"/>
              <a:t>anplwaye</a:t>
            </a:r>
            <a:r>
              <a:rPr lang="fr-FR" dirty="0" smtClean="0"/>
              <a:t> </a:t>
            </a:r>
            <a:r>
              <a:rPr lang="fr-FR" dirty="0" err="1" smtClean="0"/>
              <a:t>tanporè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ye</a:t>
            </a:r>
            <a:r>
              <a:rPr lang="fr-FR" dirty="0" smtClean="0"/>
              <a:t> – sa </a:t>
            </a:r>
            <a:r>
              <a:rPr lang="fr-FR" dirty="0" err="1" smtClean="0"/>
              <a:t>vle</a:t>
            </a:r>
            <a:r>
              <a:rPr lang="fr-FR" dirty="0" smtClean="0"/>
              <a:t> di </a:t>
            </a:r>
            <a:r>
              <a:rPr lang="fr-FR" dirty="0" err="1" smtClean="0"/>
              <a:t>pa</a:t>
            </a:r>
            <a:r>
              <a:rPr lang="fr-FR" dirty="0" smtClean="0"/>
              <a:t> </a:t>
            </a:r>
            <a:r>
              <a:rPr lang="fr-FR" dirty="0" err="1" smtClean="0"/>
              <a:t>ekzanp</a:t>
            </a:r>
            <a:r>
              <a:rPr lang="fr-FR" dirty="0" smtClean="0"/>
              <a:t> </a:t>
            </a:r>
            <a:r>
              <a:rPr lang="fr-FR" dirty="0" err="1" smtClean="0"/>
              <a:t>asire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ke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fè</a:t>
            </a:r>
            <a:r>
              <a:rPr lang="fr-FR" dirty="0" smtClean="0"/>
              <a:t> </a:t>
            </a:r>
            <a:r>
              <a:rPr lang="fr-FR" dirty="0" err="1" smtClean="0"/>
              <a:t>fòmasyon</a:t>
            </a:r>
            <a:r>
              <a:rPr lang="fr-FR" dirty="0" smtClean="0"/>
              <a:t> OSHA a, </a:t>
            </a:r>
            <a:r>
              <a:rPr lang="fr-FR" dirty="0" err="1" smtClean="0"/>
              <a:t>ke</a:t>
            </a:r>
            <a:r>
              <a:rPr lang="fr-FR" dirty="0" smtClean="0"/>
              <a:t> </a:t>
            </a:r>
            <a:r>
              <a:rPr lang="fr-FR" dirty="0" err="1" smtClean="0"/>
              <a:t>gen</a:t>
            </a:r>
            <a:r>
              <a:rPr lang="fr-FR" dirty="0" smtClean="0"/>
              <a:t> </a:t>
            </a:r>
            <a:r>
              <a:rPr lang="fr-FR" dirty="0" err="1" smtClean="0"/>
              <a:t>kominikasyon</a:t>
            </a:r>
            <a:r>
              <a:rPr lang="fr-FR" dirty="0" smtClean="0"/>
              <a:t> </a:t>
            </a:r>
            <a:r>
              <a:rPr lang="fr-FR" dirty="0" err="1" smtClean="0"/>
              <a:t>ki</a:t>
            </a:r>
            <a:r>
              <a:rPr lang="fr-FR" dirty="0" smtClean="0"/>
              <a:t> </a:t>
            </a:r>
            <a:r>
              <a:rPr lang="fr-FR" dirty="0" err="1" smtClean="0"/>
              <a:t>fèt</a:t>
            </a:r>
            <a:r>
              <a:rPr lang="fr-FR" dirty="0" smtClean="0"/>
              <a:t> sou </a:t>
            </a:r>
            <a:r>
              <a:rPr lang="fr-FR" dirty="0" err="1" smtClean="0"/>
              <a:t>danje</a:t>
            </a:r>
            <a:r>
              <a:rPr lang="fr-FR" dirty="0" smtClean="0"/>
              <a:t> </a:t>
            </a:r>
            <a:r>
              <a:rPr lang="fr-FR" dirty="0" err="1" smtClean="0"/>
              <a:t>ki</a:t>
            </a:r>
            <a:r>
              <a:rPr lang="fr-FR" dirty="0" smtClean="0"/>
              <a:t> </a:t>
            </a:r>
            <a:r>
              <a:rPr lang="fr-FR" dirty="0" err="1" smtClean="0"/>
              <a:t>genyen</a:t>
            </a:r>
            <a:r>
              <a:rPr lang="fr-FR" dirty="0" smtClean="0"/>
              <a:t> </a:t>
            </a:r>
            <a:r>
              <a:rPr lang="fr-FR" dirty="0" err="1" smtClean="0"/>
              <a:t>ozalantou</a:t>
            </a:r>
            <a:r>
              <a:rPr lang="fr-FR" dirty="0" smtClean="0"/>
              <a:t>, </a:t>
            </a:r>
            <a:r>
              <a:rPr lang="fr-FR" dirty="0" err="1" smtClean="0"/>
              <a:t>epi</a:t>
            </a:r>
            <a:r>
              <a:rPr lang="fr-FR" dirty="0" smtClean="0"/>
              <a:t> </a:t>
            </a:r>
            <a:r>
              <a:rPr lang="fr-FR" dirty="0" err="1" smtClean="0"/>
              <a:t>kenbe</a:t>
            </a:r>
            <a:r>
              <a:rPr lang="fr-FR" dirty="0" smtClean="0"/>
              <a:t> tout </a:t>
            </a:r>
            <a:r>
              <a:rPr lang="fr-FR" dirty="0" err="1" smtClean="0"/>
              <a:t>dosye</a:t>
            </a:r>
            <a:r>
              <a:rPr lang="fr-FR" dirty="0" smtClean="0"/>
              <a:t> </a:t>
            </a:r>
            <a:r>
              <a:rPr lang="fr-FR" dirty="0" err="1" smtClean="0"/>
              <a:t>anplwaye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kòm</a:t>
            </a:r>
            <a:r>
              <a:rPr lang="fr-FR" dirty="0" smtClean="0"/>
              <a:t> sa </a:t>
            </a:r>
            <a:r>
              <a:rPr lang="fr-FR" dirty="0" err="1" smtClean="0"/>
              <a:t>dwa</a:t>
            </a:r>
            <a:r>
              <a:rPr lang="fr-FR" dirty="0" smtClean="0"/>
              <a:t>.</a:t>
            </a:r>
          </a:p>
          <a:p>
            <a:r>
              <a:rPr lang="fr-FR" dirty="0" smtClean="0"/>
              <a:t>OSHA </a:t>
            </a:r>
            <a:r>
              <a:rPr lang="fr-FR" dirty="0" err="1" smtClean="0"/>
              <a:t>gen</a:t>
            </a:r>
            <a:r>
              <a:rPr lang="fr-FR" dirty="0" smtClean="0"/>
              <a:t> </a:t>
            </a:r>
            <a:r>
              <a:rPr lang="fr-FR" dirty="0" err="1" smtClean="0"/>
              <a:t>dwa</a:t>
            </a:r>
            <a:r>
              <a:rPr lang="fr-FR" dirty="0" smtClean="0"/>
              <a:t> </a:t>
            </a:r>
            <a:r>
              <a:rPr lang="fr-FR" dirty="0" err="1" smtClean="0"/>
              <a:t>rann</a:t>
            </a:r>
            <a:r>
              <a:rPr lang="fr-FR" dirty="0" smtClean="0"/>
              <a:t> </a:t>
            </a:r>
            <a:r>
              <a:rPr lang="fr-FR" dirty="0" err="1" smtClean="0"/>
              <a:t>tou</a:t>
            </a:r>
            <a:r>
              <a:rPr lang="fr-FR" dirty="0" smtClean="0"/>
              <a:t> </a:t>
            </a:r>
            <a:r>
              <a:rPr lang="fr-FR" dirty="0" err="1" smtClean="0"/>
              <a:t>lè</a:t>
            </a:r>
            <a:r>
              <a:rPr lang="fr-FR" dirty="0" smtClean="0"/>
              <a:t> de </a:t>
            </a:r>
            <a:r>
              <a:rPr lang="fr-FR" dirty="0" err="1" smtClean="0"/>
              <a:t>responsab</a:t>
            </a:r>
            <a:r>
              <a:rPr lang="fr-FR" dirty="0" smtClean="0"/>
              <a:t>, ni </a:t>
            </a:r>
            <a:r>
              <a:rPr lang="fr-FR" dirty="0" err="1" smtClean="0"/>
              <a:t>moun</a:t>
            </a:r>
            <a:r>
              <a:rPr lang="fr-FR" dirty="0" smtClean="0"/>
              <a:t> </a:t>
            </a:r>
            <a:r>
              <a:rPr lang="fr-FR" dirty="0" err="1" smtClean="0"/>
              <a:t>ki</a:t>
            </a:r>
            <a:r>
              <a:rPr lang="fr-FR" dirty="0" smtClean="0"/>
              <a:t> </a:t>
            </a:r>
            <a:r>
              <a:rPr lang="fr-FR" dirty="0" err="1" smtClean="0"/>
              <a:t>rekrite</a:t>
            </a:r>
            <a:r>
              <a:rPr lang="fr-FR" dirty="0" smtClean="0"/>
              <a:t>, ni </a:t>
            </a:r>
            <a:r>
              <a:rPr lang="fr-FR" dirty="0" err="1" smtClean="0"/>
              <a:t>anplwayè</a:t>
            </a:r>
            <a:r>
              <a:rPr lang="fr-FR" dirty="0" smtClean="0"/>
              <a:t> si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vyole</a:t>
            </a:r>
            <a:r>
              <a:rPr lang="fr-FR" dirty="0" smtClean="0"/>
              <a:t> </a:t>
            </a:r>
            <a:r>
              <a:rPr lang="fr-FR" dirty="0" err="1" smtClean="0"/>
              <a:t>kondisyon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– e sa </a:t>
            </a:r>
            <a:r>
              <a:rPr lang="fr-FR" dirty="0" err="1" smtClean="0"/>
              <a:t>kapab</a:t>
            </a:r>
            <a:r>
              <a:rPr lang="fr-FR" dirty="0" smtClean="0"/>
              <a:t> </a:t>
            </a:r>
            <a:r>
              <a:rPr lang="fr-FR" dirty="0" err="1" smtClean="0"/>
              <a:t>vle</a:t>
            </a:r>
            <a:r>
              <a:rPr lang="fr-FR" dirty="0" smtClean="0"/>
              <a:t> di </a:t>
            </a:r>
            <a:r>
              <a:rPr lang="fr-FR" dirty="0" err="1" smtClean="0"/>
              <a:t>manke</a:t>
            </a:r>
            <a:r>
              <a:rPr lang="fr-FR" dirty="0" smtClean="0"/>
              <a:t> </a:t>
            </a:r>
            <a:r>
              <a:rPr lang="fr-FR" dirty="0" err="1" smtClean="0"/>
              <a:t>fòmasyon</a:t>
            </a:r>
            <a:r>
              <a:rPr lang="fr-FR" dirty="0" smtClean="0"/>
              <a:t> sou </a:t>
            </a:r>
            <a:r>
              <a:rPr lang="fr-FR" dirty="0" err="1" smtClean="0"/>
              <a:t>danje</a:t>
            </a:r>
            <a:r>
              <a:rPr lang="fr-FR" dirty="0" smtClean="0"/>
              <a:t> </a:t>
            </a:r>
            <a:r>
              <a:rPr lang="fr-FR" dirty="0" err="1" smtClean="0"/>
              <a:t>ki</a:t>
            </a:r>
            <a:r>
              <a:rPr lang="fr-FR" dirty="0" smtClean="0"/>
              <a:t> </a:t>
            </a:r>
            <a:r>
              <a:rPr lang="fr-FR" dirty="0" err="1" smtClean="0"/>
              <a:t>genyen</a:t>
            </a:r>
            <a:r>
              <a:rPr lang="fr-FR" dirty="0" smtClean="0"/>
              <a:t> nan </a:t>
            </a:r>
            <a:r>
              <a:rPr lang="fr-FR" dirty="0" err="1" smtClean="0"/>
              <a:t>kote</a:t>
            </a:r>
            <a:r>
              <a:rPr lang="fr-FR" dirty="0" smtClean="0"/>
              <a:t> </a:t>
            </a:r>
            <a:r>
              <a:rPr lang="fr-FR" dirty="0" err="1" smtClean="0"/>
              <a:t>moun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ap</a:t>
            </a:r>
            <a:r>
              <a:rPr lang="fr-FR" dirty="0" smtClean="0"/>
              <a:t> </a:t>
            </a:r>
            <a:r>
              <a:rPr lang="fr-FR" dirty="0" err="1" smtClean="0"/>
              <a:t>travay</a:t>
            </a:r>
            <a:r>
              <a:rPr lang="fr-FR" dirty="0" smtClean="0"/>
              <a:t>. </a:t>
            </a:r>
          </a:p>
          <a:p>
            <a:r>
              <a:rPr lang="fr-FR" dirty="0" smtClean="0"/>
              <a:t>OSHA </a:t>
            </a:r>
            <a:r>
              <a:rPr lang="fr-FR" dirty="0" err="1" smtClean="0"/>
              <a:t>gen</a:t>
            </a:r>
            <a:r>
              <a:rPr lang="fr-FR" dirty="0" smtClean="0"/>
              <a:t> </a:t>
            </a:r>
            <a:r>
              <a:rPr lang="fr-FR" dirty="0" err="1" smtClean="0"/>
              <a:t>anpil</a:t>
            </a:r>
            <a:r>
              <a:rPr lang="fr-FR" dirty="0" smtClean="0"/>
              <a:t> </a:t>
            </a:r>
            <a:r>
              <a:rPr lang="fr-FR" dirty="0" err="1" smtClean="0"/>
              <a:t>enkyetid</a:t>
            </a:r>
            <a:r>
              <a:rPr lang="fr-FR" dirty="0" smtClean="0"/>
              <a:t> sou </a:t>
            </a:r>
            <a:r>
              <a:rPr lang="fr-FR" dirty="0" err="1" smtClean="0"/>
              <a:t>anplwayè</a:t>
            </a:r>
            <a:r>
              <a:rPr lang="fr-FR" dirty="0" smtClean="0"/>
              <a:t> </a:t>
            </a:r>
            <a:r>
              <a:rPr lang="fr-FR" dirty="0" err="1" smtClean="0"/>
              <a:t>ki</a:t>
            </a:r>
            <a:r>
              <a:rPr lang="fr-FR" dirty="0" smtClean="0"/>
              <a:t> </a:t>
            </a:r>
            <a:r>
              <a:rPr lang="fr-FR" dirty="0" err="1" smtClean="0"/>
              <a:t>gen</a:t>
            </a:r>
            <a:r>
              <a:rPr lang="fr-FR" dirty="0" smtClean="0"/>
              <a:t> </a:t>
            </a:r>
            <a:r>
              <a:rPr lang="fr-FR" dirty="0" err="1" smtClean="0"/>
              <a:t>tandans</a:t>
            </a:r>
            <a:r>
              <a:rPr lang="fr-FR" dirty="0" smtClean="0"/>
              <a:t> </a:t>
            </a:r>
            <a:r>
              <a:rPr lang="fr-FR" dirty="0" err="1" smtClean="0"/>
              <a:t>pran</a:t>
            </a:r>
            <a:r>
              <a:rPr lang="fr-FR" dirty="0" smtClean="0"/>
              <a:t> </a:t>
            </a:r>
            <a:r>
              <a:rPr lang="fr-FR" dirty="0" err="1" smtClean="0"/>
              <a:t>travayè</a:t>
            </a:r>
            <a:r>
              <a:rPr lang="fr-FR" dirty="0" smtClean="0"/>
              <a:t> </a:t>
            </a:r>
            <a:r>
              <a:rPr lang="fr-FR" dirty="0" err="1" smtClean="0"/>
              <a:t>tanporè</a:t>
            </a:r>
            <a:r>
              <a:rPr lang="fr-FR" dirty="0" smtClean="0"/>
              <a:t> pou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eskive</a:t>
            </a:r>
            <a:r>
              <a:rPr lang="fr-FR" dirty="0" smtClean="0"/>
              <a:t> tout </a:t>
            </a:r>
            <a:r>
              <a:rPr lang="fr-FR" dirty="0" err="1" smtClean="0"/>
              <a:t>obligasyon</a:t>
            </a:r>
            <a:r>
              <a:rPr lang="fr-FR" dirty="0" smtClean="0"/>
              <a:t> </a:t>
            </a:r>
            <a:r>
              <a:rPr lang="fr-FR" dirty="0" err="1" smtClean="0"/>
              <a:t>ke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genyen</a:t>
            </a:r>
            <a:r>
              <a:rPr lang="fr-FR" dirty="0" smtClean="0"/>
              <a:t> </a:t>
            </a:r>
            <a:r>
              <a:rPr lang="fr-FR" dirty="0" err="1" smtClean="0"/>
              <a:t>ak</a:t>
            </a:r>
            <a:r>
              <a:rPr lang="fr-FR" dirty="0" smtClean="0"/>
              <a:t> </a:t>
            </a:r>
            <a:r>
              <a:rPr lang="fr-FR" dirty="0" err="1" smtClean="0"/>
              <a:t>lòt</a:t>
            </a:r>
            <a:r>
              <a:rPr lang="fr-FR" dirty="0" smtClean="0"/>
              <a:t> </a:t>
            </a:r>
            <a:r>
              <a:rPr lang="fr-FR" dirty="0" err="1" smtClean="0"/>
              <a:t>lwa</a:t>
            </a:r>
            <a:r>
              <a:rPr lang="fr-FR" dirty="0" smtClean="0"/>
              <a:t> </a:t>
            </a:r>
            <a:r>
              <a:rPr lang="fr-FR" dirty="0" err="1" smtClean="0"/>
              <a:t>ki</a:t>
            </a:r>
            <a:r>
              <a:rPr lang="fr-FR" dirty="0" smtClean="0"/>
              <a:t> </a:t>
            </a:r>
            <a:r>
              <a:rPr lang="fr-FR" dirty="0" err="1" smtClean="0"/>
              <a:t>genyen</a:t>
            </a:r>
            <a:r>
              <a:rPr lang="fr-FR" dirty="0" smtClean="0"/>
              <a:t> pou </a:t>
            </a:r>
            <a:r>
              <a:rPr lang="fr-FR" dirty="0" err="1" smtClean="0"/>
              <a:t>pwoteje</a:t>
            </a:r>
            <a:r>
              <a:rPr lang="fr-FR" dirty="0" smtClean="0"/>
              <a:t> </a:t>
            </a:r>
            <a:r>
              <a:rPr lang="fr-FR" dirty="0" err="1" smtClean="0"/>
              <a:t>anplwaye</a:t>
            </a:r>
            <a:r>
              <a:rPr lang="fr-FR" dirty="0" smtClean="0"/>
              <a:t>:</a:t>
            </a:r>
            <a:endParaRPr lang="en-US" dirty="0"/>
          </a:p>
        </p:txBody>
      </p:sp>
      <p:pic>
        <p:nvPicPr>
          <p:cNvPr id="4" name="Picture 2" title="Foto nan men bat brav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5791200"/>
            <a:ext cx="1524000" cy="93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309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err="1" smtClean="0"/>
              <a:t>Responsabilite</a:t>
            </a:r>
            <a:r>
              <a:rPr lang="fr-FR" b="1" dirty="0" smtClean="0"/>
              <a:t> </a:t>
            </a:r>
            <a:r>
              <a:rPr lang="fr-FR" b="1" dirty="0" err="1" smtClean="0"/>
              <a:t>Ansanm</a:t>
            </a:r>
            <a:r>
              <a:rPr lang="fr-FR" b="1" dirty="0" smtClean="0"/>
              <a:t> </a:t>
            </a:r>
            <a:r>
              <a:rPr lang="fr-FR" b="1" dirty="0" err="1" smtClean="0"/>
              <a:t>Ajans</a:t>
            </a:r>
            <a:r>
              <a:rPr lang="fr-FR" b="1" dirty="0" smtClean="0"/>
              <a:t> </a:t>
            </a:r>
            <a:r>
              <a:rPr lang="fr-FR" b="1" dirty="0" err="1" smtClean="0"/>
              <a:t>ak</a:t>
            </a:r>
            <a:r>
              <a:rPr lang="fr-FR" b="1" dirty="0" smtClean="0"/>
              <a:t> </a:t>
            </a:r>
            <a:r>
              <a:rPr lang="fr-FR" b="1" dirty="0" err="1" smtClean="0"/>
              <a:t>Anplwayè</a:t>
            </a:r>
            <a:r>
              <a:rPr lang="fr-FR" b="1" dirty="0" smtClean="0"/>
              <a:t> (</a:t>
            </a:r>
            <a:r>
              <a:rPr lang="fr-FR" b="1" dirty="0" err="1" smtClean="0"/>
              <a:t>swit</a:t>
            </a:r>
            <a:r>
              <a:rPr lang="fr-FR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err="1" smtClean="0"/>
              <a:t>Travayè</a:t>
            </a:r>
            <a:r>
              <a:rPr lang="fr-FR" dirty="0" smtClean="0"/>
              <a:t> </a:t>
            </a:r>
            <a:r>
              <a:rPr lang="fr-FR" dirty="0" err="1" smtClean="0"/>
              <a:t>tanporè</a:t>
            </a:r>
            <a:r>
              <a:rPr lang="fr-FR" dirty="0" smtClean="0"/>
              <a:t> </a:t>
            </a:r>
            <a:r>
              <a:rPr lang="fr-FR" dirty="0" err="1" smtClean="0"/>
              <a:t>fè</a:t>
            </a:r>
            <a:r>
              <a:rPr lang="fr-FR" dirty="0" smtClean="0"/>
              <a:t> tout </a:t>
            </a:r>
            <a:r>
              <a:rPr lang="fr-FR" dirty="0" err="1" smtClean="0"/>
              <a:t>kalite</a:t>
            </a:r>
            <a:r>
              <a:rPr lang="fr-FR" dirty="0" smtClean="0"/>
              <a:t> </a:t>
            </a:r>
            <a:r>
              <a:rPr lang="fr-FR" dirty="0" err="1" smtClean="0"/>
              <a:t>travay</a:t>
            </a:r>
            <a:r>
              <a:rPr lang="fr-FR" dirty="0" smtClean="0"/>
              <a:t>, e </a:t>
            </a:r>
            <a:r>
              <a:rPr lang="fr-FR" dirty="0" err="1" smtClean="0"/>
              <a:t>ladan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ou </a:t>
            </a:r>
            <a:r>
              <a:rPr lang="fr-FR" dirty="0" err="1" smtClean="0"/>
              <a:t>jwen</a:t>
            </a:r>
            <a:r>
              <a:rPr lang="fr-FR" dirty="0" smtClean="0"/>
              <a:t> job </a:t>
            </a:r>
            <a:r>
              <a:rPr lang="fr-FR" dirty="0" err="1" smtClean="0"/>
              <a:t>ki</a:t>
            </a:r>
            <a:r>
              <a:rPr lang="fr-FR" dirty="0" smtClean="0"/>
              <a:t> pi </a:t>
            </a:r>
            <a:r>
              <a:rPr lang="fr-FR" dirty="0" err="1" smtClean="0"/>
              <a:t>danjere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Travayè</a:t>
            </a:r>
            <a:r>
              <a:rPr lang="fr-FR" dirty="0" smtClean="0"/>
              <a:t> </a:t>
            </a:r>
            <a:r>
              <a:rPr lang="fr-FR" dirty="0" err="1" smtClean="0"/>
              <a:t>tanporè</a:t>
            </a:r>
            <a:r>
              <a:rPr lang="fr-FR" dirty="0" smtClean="0"/>
              <a:t> pi </a:t>
            </a:r>
            <a:r>
              <a:rPr lang="fr-FR" dirty="0" err="1" smtClean="0"/>
              <a:t>vilnerab</a:t>
            </a:r>
            <a:r>
              <a:rPr lang="fr-FR" dirty="0" smtClean="0"/>
              <a:t> nan </a:t>
            </a:r>
            <a:r>
              <a:rPr lang="fr-FR" dirty="0" err="1" smtClean="0"/>
              <a:t>zafè</a:t>
            </a:r>
            <a:r>
              <a:rPr lang="fr-FR" dirty="0" smtClean="0"/>
              <a:t> </a:t>
            </a:r>
            <a:r>
              <a:rPr lang="fr-FR" dirty="0" err="1" smtClean="0"/>
              <a:t>sekirite</a:t>
            </a:r>
            <a:r>
              <a:rPr lang="fr-FR" dirty="0" smtClean="0"/>
              <a:t> </a:t>
            </a:r>
            <a:r>
              <a:rPr lang="fr-FR" dirty="0" err="1" smtClean="0"/>
              <a:t>ak</a:t>
            </a:r>
            <a:r>
              <a:rPr lang="fr-FR" dirty="0" smtClean="0"/>
              <a:t> </a:t>
            </a:r>
            <a:r>
              <a:rPr lang="fr-FR" dirty="0" err="1" smtClean="0"/>
              <a:t>danje</a:t>
            </a:r>
            <a:r>
              <a:rPr lang="fr-FR" dirty="0" smtClean="0"/>
              <a:t> pou sante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kote</a:t>
            </a:r>
            <a:r>
              <a:rPr lang="fr-FR" dirty="0" smtClean="0"/>
              <a:t> </a:t>
            </a:r>
            <a:r>
              <a:rPr lang="fr-FR" dirty="0" err="1" smtClean="0"/>
              <a:t>yap</a:t>
            </a:r>
            <a:r>
              <a:rPr lang="fr-FR" dirty="0" smtClean="0"/>
              <a:t> </a:t>
            </a:r>
            <a:r>
              <a:rPr lang="fr-FR" dirty="0" err="1" smtClean="0"/>
              <a:t>travay</a:t>
            </a:r>
            <a:r>
              <a:rPr lang="fr-FR" dirty="0" smtClean="0"/>
              <a:t> la </a:t>
            </a:r>
            <a:r>
              <a:rPr lang="fr-FR" dirty="0" err="1" smtClean="0"/>
              <a:t>epi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pi vit </a:t>
            </a:r>
            <a:r>
              <a:rPr lang="fr-FR" dirty="0" err="1" smtClean="0"/>
              <a:t>viktim</a:t>
            </a:r>
            <a:r>
              <a:rPr lang="fr-FR" dirty="0" smtClean="0"/>
              <a:t> </a:t>
            </a:r>
            <a:r>
              <a:rPr lang="fr-FR" dirty="0" err="1" smtClean="0"/>
              <a:t>ke</a:t>
            </a:r>
            <a:r>
              <a:rPr lang="fr-FR" dirty="0" smtClean="0"/>
              <a:t> </a:t>
            </a:r>
            <a:r>
              <a:rPr lang="fr-FR" dirty="0" err="1" smtClean="0"/>
              <a:t>yon</a:t>
            </a:r>
            <a:r>
              <a:rPr lang="fr-FR" dirty="0" smtClean="0"/>
              <a:t> </a:t>
            </a:r>
            <a:r>
              <a:rPr lang="fr-FR" dirty="0" err="1" smtClean="0"/>
              <a:t>anplwaye</a:t>
            </a:r>
            <a:r>
              <a:rPr lang="fr-FR" dirty="0" smtClean="0"/>
              <a:t> </a:t>
            </a:r>
            <a:r>
              <a:rPr lang="fr-FR" dirty="0" err="1" smtClean="0"/>
              <a:t>nòmal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Travayè</a:t>
            </a:r>
            <a:r>
              <a:rPr lang="fr-FR" dirty="0" smtClean="0"/>
              <a:t> </a:t>
            </a:r>
            <a:r>
              <a:rPr lang="fr-FR" dirty="0" err="1" smtClean="0"/>
              <a:t>tanporè</a:t>
            </a:r>
            <a:r>
              <a:rPr lang="fr-FR" dirty="0" smtClean="0"/>
              <a:t> ase </a:t>
            </a:r>
            <a:r>
              <a:rPr lang="fr-FR" dirty="0" err="1" smtClean="0"/>
              <a:t>souvan</a:t>
            </a:r>
            <a:r>
              <a:rPr lang="fr-FR" dirty="0"/>
              <a:t> </a:t>
            </a:r>
            <a:r>
              <a:rPr lang="fr-FR" dirty="0" err="1" smtClean="0"/>
              <a:t>pa</a:t>
            </a:r>
            <a:r>
              <a:rPr lang="fr-FR" dirty="0" smtClean="0"/>
              <a:t> </a:t>
            </a:r>
            <a:r>
              <a:rPr lang="fr-FR" dirty="0" err="1" smtClean="0"/>
              <a:t>resevwa</a:t>
            </a:r>
            <a:r>
              <a:rPr lang="fr-FR" dirty="0" smtClean="0"/>
              <a:t> </a:t>
            </a:r>
            <a:r>
              <a:rPr lang="fr-FR" dirty="0" err="1" smtClean="0"/>
              <a:t>kalite</a:t>
            </a:r>
            <a:r>
              <a:rPr lang="fr-FR" dirty="0" smtClean="0"/>
              <a:t> </a:t>
            </a:r>
            <a:r>
              <a:rPr lang="fr-FR" dirty="0" err="1" smtClean="0"/>
              <a:t>fòmasyon</a:t>
            </a:r>
            <a:r>
              <a:rPr lang="fr-FR" dirty="0" smtClean="0"/>
              <a:t> pou </a:t>
            </a:r>
            <a:r>
              <a:rPr lang="fr-FR" dirty="0" err="1" smtClean="0"/>
              <a:t>yo</a:t>
            </a:r>
            <a:r>
              <a:rPr lang="fr-FR" dirty="0" smtClean="0"/>
              <a:t> ta </a:t>
            </a:r>
            <a:r>
              <a:rPr lang="fr-FR" dirty="0" err="1" smtClean="0"/>
              <a:t>jwen</a:t>
            </a:r>
            <a:r>
              <a:rPr lang="fr-FR" dirty="0" smtClean="0"/>
              <a:t> sou </a:t>
            </a:r>
            <a:r>
              <a:rPr lang="fr-FR" dirty="0" err="1" smtClean="0"/>
              <a:t>sekire</a:t>
            </a:r>
            <a:r>
              <a:rPr lang="fr-FR" dirty="0" smtClean="0"/>
              <a:t> </a:t>
            </a:r>
            <a:r>
              <a:rPr lang="fr-FR" dirty="0" err="1" smtClean="0"/>
              <a:t>ak</a:t>
            </a:r>
            <a:r>
              <a:rPr lang="fr-FR" dirty="0" smtClean="0"/>
              <a:t> sante, </a:t>
            </a:r>
            <a:r>
              <a:rPr lang="fr-FR" dirty="0" err="1" smtClean="0"/>
              <a:t>lè</a:t>
            </a:r>
            <a:r>
              <a:rPr lang="fr-FR" dirty="0" smtClean="0"/>
              <a:t> fini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pa</a:t>
            </a:r>
            <a:r>
              <a:rPr lang="fr-FR" dirty="0" smtClean="0"/>
              <a:t> </a:t>
            </a:r>
            <a:r>
              <a:rPr lang="fr-FR" dirty="0" err="1" smtClean="0"/>
              <a:t>jwen</a:t>
            </a:r>
            <a:r>
              <a:rPr lang="fr-FR" dirty="0" smtClean="0"/>
              <a:t> </a:t>
            </a:r>
            <a:r>
              <a:rPr lang="fr-FR" dirty="0" err="1" smtClean="0"/>
              <a:t>okenn</a:t>
            </a:r>
            <a:r>
              <a:rPr lang="fr-FR" dirty="0" smtClean="0"/>
              <a:t> </a:t>
            </a:r>
            <a:r>
              <a:rPr lang="fr-FR" dirty="0" err="1" smtClean="0"/>
              <a:t>eksplikasyon</a:t>
            </a:r>
            <a:r>
              <a:rPr lang="fr-FR" dirty="0" smtClean="0"/>
              <a:t> sou </a:t>
            </a:r>
            <a:r>
              <a:rPr lang="fr-FR" dirty="0" err="1" smtClean="0"/>
              <a:t>dwa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ke</a:t>
            </a:r>
            <a:r>
              <a:rPr lang="fr-FR" dirty="0" smtClean="0"/>
              <a:t> se </a:t>
            </a:r>
            <a:r>
              <a:rPr lang="fr-FR" dirty="0" err="1" smtClean="0"/>
              <a:t>swa</a:t>
            </a:r>
            <a:r>
              <a:rPr lang="fr-FR" dirty="0" smtClean="0"/>
              <a:t> </a:t>
            </a:r>
            <a:r>
              <a:rPr lang="fr-FR" dirty="0" err="1" smtClean="0"/>
              <a:t>pa</a:t>
            </a:r>
            <a:r>
              <a:rPr lang="fr-FR" dirty="0" smtClean="0"/>
              <a:t> </a:t>
            </a:r>
            <a:r>
              <a:rPr lang="fr-FR" dirty="0" err="1" smtClean="0"/>
              <a:t>moun</a:t>
            </a:r>
            <a:r>
              <a:rPr lang="fr-FR" dirty="0" smtClean="0"/>
              <a:t> </a:t>
            </a:r>
            <a:r>
              <a:rPr lang="fr-FR" dirty="0" err="1" smtClean="0"/>
              <a:t>ki</a:t>
            </a:r>
            <a:r>
              <a:rPr lang="fr-FR" dirty="0" smtClean="0"/>
              <a:t> </a:t>
            </a:r>
            <a:r>
              <a:rPr lang="fr-FR" dirty="0" err="1" smtClean="0"/>
              <a:t>rekrite</a:t>
            </a:r>
            <a:r>
              <a:rPr lang="fr-FR" dirty="0" smtClean="0"/>
              <a:t> </a:t>
            </a:r>
            <a:r>
              <a:rPr lang="fr-FR" dirty="0" err="1" smtClean="0"/>
              <a:t>oswa</a:t>
            </a:r>
            <a:r>
              <a:rPr lang="fr-FR" dirty="0" smtClean="0"/>
              <a:t> </a:t>
            </a:r>
            <a:r>
              <a:rPr lang="fr-FR" dirty="0" err="1" smtClean="0"/>
              <a:t>moun</a:t>
            </a:r>
            <a:r>
              <a:rPr lang="fr-FR" dirty="0" smtClean="0"/>
              <a:t> </a:t>
            </a:r>
            <a:r>
              <a:rPr lang="fr-FR" dirty="0" err="1" smtClean="0"/>
              <a:t>ki</a:t>
            </a:r>
            <a:r>
              <a:rPr lang="fr-FR" dirty="0" smtClean="0"/>
              <a:t> </a:t>
            </a:r>
            <a:r>
              <a:rPr lang="fr-FR" dirty="0" err="1" smtClean="0"/>
              <a:t>resevwa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a.</a:t>
            </a:r>
          </a:p>
          <a:p>
            <a:r>
              <a:rPr lang="fr-FR" dirty="0" err="1" smtClean="0"/>
              <a:t>Dapre</a:t>
            </a:r>
            <a:r>
              <a:rPr lang="fr-FR" dirty="0" smtClean="0"/>
              <a:t> tout sa </a:t>
            </a:r>
            <a:r>
              <a:rPr lang="fr-FR" dirty="0" err="1" smtClean="0"/>
              <a:t>ki</a:t>
            </a:r>
            <a:r>
              <a:rPr lang="fr-FR" dirty="0" smtClean="0"/>
              <a:t> fin di la, </a:t>
            </a:r>
            <a:r>
              <a:rPr lang="fr-FR" dirty="0" err="1" smtClean="0"/>
              <a:t>nou</a:t>
            </a:r>
            <a:r>
              <a:rPr lang="fr-FR" dirty="0" smtClean="0"/>
              <a:t> </a:t>
            </a:r>
            <a:r>
              <a:rPr lang="fr-FR" dirty="0" err="1" smtClean="0"/>
              <a:t>wè</a:t>
            </a:r>
            <a:r>
              <a:rPr lang="fr-FR" dirty="0" smtClean="0"/>
              <a:t> </a:t>
            </a:r>
            <a:r>
              <a:rPr lang="fr-FR" dirty="0" err="1" smtClean="0"/>
              <a:t>ke</a:t>
            </a:r>
            <a:r>
              <a:rPr lang="fr-FR" dirty="0" smtClean="0"/>
              <a:t> li </a:t>
            </a:r>
            <a:r>
              <a:rPr lang="fr-FR" dirty="0" err="1" smtClean="0"/>
              <a:t>trè</a:t>
            </a:r>
            <a:r>
              <a:rPr lang="fr-FR" dirty="0" smtClean="0"/>
              <a:t> </a:t>
            </a:r>
            <a:r>
              <a:rPr lang="fr-FR" dirty="0" err="1" smtClean="0"/>
              <a:t>enpòtan</a:t>
            </a:r>
            <a:r>
              <a:rPr lang="fr-FR" dirty="0" smtClean="0"/>
              <a:t> </a:t>
            </a:r>
            <a:r>
              <a:rPr lang="fr-FR" dirty="0" err="1" smtClean="0"/>
              <a:t>ke</a:t>
            </a:r>
            <a:r>
              <a:rPr lang="fr-FR" dirty="0" smtClean="0"/>
              <a:t> </a:t>
            </a:r>
            <a:r>
              <a:rPr lang="fr-FR" dirty="0" err="1" smtClean="0"/>
              <a:t>tou</a:t>
            </a:r>
            <a:r>
              <a:rPr lang="fr-FR" dirty="0" smtClean="0"/>
              <a:t> de </a:t>
            </a:r>
            <a:r>
              <a:rPr lang="fr-FR" dirty="0" err="1" smtClean="0"/>
              <a:t>pati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respekte</a:t>
            </a:r>
            <a:r>
              <a:rPr lang="fr-FR" dirty="0" smtClean="0"/>
              <a:t> tout sa OSHA mande </a:t>
            </a:r>
            <a:r>
              <a:rPr lang="fr-FR" dirty="0" err="1" smtClean="0"/>
              <a:t>yo</a:t>
            </a:r>
            <a:r>
              <a:rPr lang="fr-F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093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err="1" smtClean="0"/>
              <a:t>Responsabilite</a:t>
            </a:r>
            <a:r>
              <a:rPr lang="fr-FR" b="1" dirty="0" smtClean="0"/>
              <a:t> </a:t>
            </a:r>
            <a:r>
              <a:rPr lang="fr-FR" b="1" dirty="0" err="1" smtClean="0"/>
              <a:t>Ansanm</a:t>
            </a:r>
            <a:r>
              <a:rPr lang="fr-FR" b="1" dirty="0" smtClean="0"/>
              <a:t> </a:t>
            </a:r>
            <a:r>
              <a:rPr lang="fr-FR" b="1" dirty="0" err="1" smtClean="0"/>
              <a:t>Ajans</a:t>
            </a:r>
            <a:r>
              <a:rPr lang="fr-FR" b="1" dirty="0" smtClean="0"/>
              <a:t> </a:t>
            </a:r>
            <a:r>
              <a:rPr lang="fr-FR" b="1" dirty="0" err="1" smtClean="0"/>
              <a:t>ak</a:t>
            </a:r>
            <a:r>
              <a:rPr lang="fr-FR" b="1" dirty="0" smtClean="0"/>
              <a:t>  </a:t>
            </a:r>
            <a:r>
              <a:rPr lang="fr-FR" b="1" dirty="0" err="1" smtClean="0"/>
              <a:t>Anplwayè</a:t>
            </a:r>
            <a:r>
              <a:rPr lang="fr-FR" b="1" dirty="0" smtClean="0"/>
              <a:t> (</a:t>
            </a:r>
            <a:r>
              <a:rPr lang="fr-FR" b="1" dirty="0" err="1" smtClean="0"/>
              <a:t>Swit</a:t>
            </a:r>
            <a:r>
              <a:rPr lang="fr-FR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 smtClean="0"/>
              <a:t>Chak</a:t>
            </a:r>
            <a:r>
              <a:rPr lang="fr-FR" dirty="0" smtClean="0"/>
              <a:t> </a:t>
            </a:r>
            <a:r>
              <a:rPr lang="fr-FR" dirty="0" err="1" smtClean="0"/>
              <a:t>anplwayè</a:t>
            </a:r>
            <a:r>
              <a:rPr lang="fr-FR" dirty="0" smtClean="0"/>
              <a:t> </a:t>
            </a:r>
            <a:r>
              <a:rPr lang="fr-FR" dirty="0" err="1" smtClean="0"/>
              <a:t>dwe</a:t>
            </a:r>
            <a:r>
              <a:rPr lang="fr-FR" dirty="0" smtClean="0"/>
              <a:t> </a:t>
            </a:r>
            <a:r>
              <a:rPr lang="fr-FR" dirty="0" err="1" smtClean="0"/>
              <a:t>konsidere</a:t>
            </a:r>
            <a:r>
              <a:rPr lang="fr-FR" dirty="0" smtClean="0"/>
              <a:t> tout </a:t>
            </a:r>
            <a:r>
              <a:rPr lang="fr-FR" dirty="0" err="1" smtClean="0"/>
              <a:t>danje</a:t>
            </a:r>
            <a:r>
              <a:rPr lang="fr-FR" dirty="0" smtClean="0"/>
              <a:t> </a:t>
            </a:r>
            <a:r>
              <a:rPr lang="fr-FR" dirty="0" err="1" smtClean="0"/>
              <a:t>ki</a:t>
            </a:r>
            <a:r>
              <a:rPr lang="fr-FR" dirty="0" smtClean="0"/>
              <a:t> </a:t>
            </a:r>
            <a:r>
              <a:rPr lang="fr-FR" dirty="0" err="1" smtClean="0"/>
              <a:t>ekziste</a:t>
            </a:r>
            <a:r>
              <a:rPr lang="fr-FR" dirty="0" smtClean="0"/>
              <a:t> e li </a:t>
            </a:r>
            <a:r>
              <a:rPr lang="fr-FR" dirty="0" err="1" smtClean="0"/>
              <a:t>dwe</a:t>
            </a:r>
            <a:r>
              <a:rPr lang="fr-FR" dirty="0" smtClean="0"/>
              <a:t> </a:t>
            </a:r>
            <a:r>
              <a:rPr lang="fr-FR" dirty="0" err="1" smtClean="0"/>
              <a:t>mete</a:t>
            </a:r>
            <a:r>
              <a:rPr lang="fr-FR" dirty="0" smtClean="0"/>
              <a:t> li nan </a:t>
            </a:r>
            <a:r>
              <a:rPr lang="fr-FR" dirty="0" err="1" smtClean="0"/>
              <a:t>pozisyon</a:t>
            </a:r>
            <a:r>
              <a:rPr lang="fr-FR" dirty="0" smtClean="0"/>
              <a:t> pou li </a:t>
            </a:r>
            <a:r>
              <a:rPr lang="fr-FR" dirty="0" err="1" smtClean="0"/>
              <a:t>prevni</a:t>
            </a:r>
            <a:r>
              <a:rPr lang="fr-FR" dirty="0" smtClean="0"/>
              <a:t> </a:t>
            </a:r>
            <a:r>
              <a:rPr lang="fr-FR" dirty="0" err="1" smtClean="0"/>
              <a:t>ak</a:t>
            </a:r>
            <a:r>
              <a:rPr lang="fr-FR" dirty="0" smtClean="0"/>
              <a:t> </a:t>
            </a:r>
            <a:r>
              <a:rPr lang="fr-FR" dirty="0" err="1" smtClean="0"/>
              <a:t>korije</a:t>
            </a:r>
            <a:r>
              <a:rPr lang="fr-FR" dirty="0" smtClean="0"/>
              <a:t> an </a:t>
            </a:r>
            <a:r>
              <a:rPr lang="fr-FR" dirty="0" err="1" smtClean="0"/>
              <a:t>menm</a:t>
            </a:r>
            <a:r>
              <a:rPr lang="fr-FR" dirty="0" smtClean="0"/>
              <a:t> tan </a:t>
            </a:r>
            <a:r>
              <a:rPr lang="fr-FR" dirty="0" err="1" smtClean="0"/>
              <a:t>ke</a:t>
            </a:r>
            <a:r>
              <a:rPr lang="fr-FR" dirty="0" smtClean="0"/>
              <a:t> lap </a:t>
            </a:r>
            <a:r>
              <a:rPr lang="fr-FR" dirty="0" err="1" smtClean="0"/>
              <a:t>konfòme</a:t>
            </a:r>
            <a:r>
              <a:rPr lang="fr-FR" dirty="0" smtClean="0"/>
              <a:t> li a tout sa </a:t>
            </a:r>
            <a:r>
              <a:rPr lang="fr-FR" dirty="0" err="1" smtClean="0"/>
              <a:t>ke</a:t>
            </a:r>
            <a:r>
              <a:rPr lang="fr-FR" dirty="0" smtClean="0"/>
              <a:t> OSHA mande.</a:t>
            </a:r>
          </a:p>
          <a:p>
            <a:r>
              <a:rPr lang="fr-FR" dirty="0" err="1" smtClean="0"/>
              <a:t>Ajans</a:t>
            </a:r>
            <a:r>
              <a:rPr lang="fr-FR" dirty="0" smtClean="0"/>
              <a:t> </a:t>
            </a:r>
            <a:r>
              <a:rPr lang="fr-FR" dirty="0" err="1" smtClean="0"/>
              <a:t>kap</a:t>
            </a:r>
            <a:r>
              <a:rPr lang="fr-FR" dirty="0" smtClean="0"/>
              <a:t> </a:t>
            </a:r>
            <a:r>
              <a:rPr lang="fr-FR" dirty="0" err="1" smtClean="0"/>
              <a:t>anboche</a:t>
            </a:r>
            <a:r>
              <a:rPr lang="fr-FR" dirty="0" smtClean="0"/>
              <a:t> </a:t>
            </a:r>
            <a:r>
              <a:rPr lang="fr-FR" dirty="0" err="1" smtClean="0"/>
              <a:t>kapab</a:t>
            </a:r>
            <a:r>
              <a:rPr lang="fr-FR" dirty="0" smtClean="0"/>
              <a:t> </a:t>
            </a:r>
            <a:r>
              <a:rPr lang="fr-FR" dirty="0" err="1" smtClean="0"/>
              <a:t>bay</a:t>
            </a:r>
            <a:r>
              <a:rPr lang="fr-FR" dirty="0" smtClean="0"/>
              <a:t> </a:t>
            </a:r>
            <a:r>
              <a:rPr lang="fr-FR" dirty="0" err="1" smtClean="0"/>
              <a:t>enfòmasyon</a:t>
            </a:r>
            <a:r>
              <a:rPr lang="fr-FR" dirty="0" smtClean="0"/>
              <a:t> an </a:t>
            </a:r>
            <a:r>
              <a:rPr lang="fr-FR" dirty="0" err="1" smtClean="0"/>
              <a:t>jeneral</a:t>
            </a:r>
            <a:r>
              <a:rPr lang="fr-FR" dirty="0" smtClean="0"/>
              <a:t> sou </a:t>
            </a:r>
            <a:r>
              <a:rPr lang="fr-FR" dirty="0" err="1" smtClean="0"/>
              <a:t>sekirite</a:t>
            </a:r>
            <a:r>
              <a:rPr lang="fr-FR" dirty="0" smtClean="0"/>
              <a:t> </a:t>
            </a:r>
            <a:r>
              <a:rPr lang="fr-FR" dirty="0" err="1" smtClean="0"/>
              <a:t>ak</a:t>
            </a:r>
            <a:r>
              <a:rPr lang="fr-FR" dirty="0" smtClean="0"/>
              <a:t> sante, men se </a:t>
            </a:r>
            <a:r>
              <a:rPr lang="fr-FR" dirty="0" err="1" smtClean="0"/>
              <a:t>devwa</a:t>
            </a:r>
            <a:r>
              <a:rPr lang="fr-FR" dirty="0" smtClean="0"/>
              <a:t> </a:t>
            </a:r>
            <a:r>
              <a:rPr lang="fr-FR" dirty="0" err="1" smtClean="0"/>
              <a:t>anplwayè</a:t>
            </a:r>
            <a:r>
              <a:rPr lang="fr-FR" dirty="0" smtClean="0"/>
              <a:t> </a:t>
            </a:r>
            <a:r>
              <a:rPr lang="fr-FR" dirty="0" err="1" smtClean="0"/>
              <a:t>kap</a:t>
            </a:r>
            <a:r>
              <a:rPr lang="fr-FR" dirty="0" smtClean="0"/>
              <a:t> </a:t>
            </a:r>
            <a:r>
              <a:rPr lang="fr-FR" dirty="0" err="1" smtClean="0"/>
              <a:t>resevwa</a:t>
            </a:r>
            <a:r>
              <a:rPr lang="fr-FR" dirty="0" smtClean="0"/>
              <a:t> pou li </a:t>
            </a:r>
            <a:r>
              <a:rPr lang="fr-FR" dirty="0" err="1" smtClean="0"/>
              <a:t>bay</a:t>
            </a:r>
            <a:r>
              <a:rPr lang="fr-FR" dirty="0" smtClean="0"/>
              <a:t> </a:t>
            </a:r>
            <a:r>
              <a:rPr lang="fr-FR" dirty="0" err="1" smtClean="0"/>
              <a:t>fòmasyon</a:t>
            </a:r>
            <a:r>
              <a:rPr lang="fr-FR" dirty="0" smtClean="0"/>
              <a:t> an </a:t>
            </a:r>
            <a:r>
              <a:rPr lang="fr-FR" dirty="0" err="1" smtClean="0"/>
              <a:t>detay</a:t>
            </a:r>
            <a:r>
              <a:rPr lang="fr-FR" dirty="0" smtClean="0"/>
              <a:t> sou tout </a:t>
            </a:r>
            <a:r>
              <a:rPr lang="fr-FR" dirty="0" err="1" smtClean="0"/>
              <a:t>ekipman</a:t>
            </a:r>
            <a:r>
              <a:rPr lang="fr-FR" dirty="0" smtClean="0"/>
              <a:t> </a:t>
            </a:r>
            <a:r>
              <a:rPr lang="fr-FR" dirty="0" err="1" smtClean="0"/>
              <a:t>ak</a:t>
            </a:r>
            <a:r>
              <a:rPr lang="fr-FR" dirty="0" smtClean="0"/>
              <a:t> </a:t>
            </a:r>
            <a:r>
              <a:rPr lang="fr-FR" dirty="0" err="1" smtClean="0"/>
              <a:t>danje</a:t>
            </a:r>
            <a:r>
              <a:rPr lang="fr-FR" dirty="0" smtClean="0"/>
              <a:t> </a:t>
            </a:r>
            <a:r>
              <a:rPr lang="fr-FR" dirty="0" err="1" smtClean="0"/>
              <a:t>ki</a:t>
            </a:r>
            <a:r>
              <a:rPr lang="fr-FR" dirty="0" smtClean="0"/>
              <a:t> </a:t>
            </a:r>
            <a:r>
              <a:rPr lang="fr-FR" dirty="0" err="1" smtClean="0"/>
              <a:t>genyen</a:t>
            </a:r>
            <a:r>
              <a:rPr lang="fr-FR" dirty="0" smtClean="0"/>
              <a:t> </a:t>
            </a:r>
            <a:r>
              <a:rPr lang="fr-FR" dirty="0" err="1" smtClean="0"/>
              <a:t>kote</a:t>
            </a:r>
            <a:r>
              <a:rPr lang="fr-FR" dirty="0" smtClean="0"/>
              <a:t> l’</a:t>
            </a:r>
            <a:r>
              <a:rPr lang="fr-FR" dirty="0" err="1" smtClean="0"/>
              <a:t>ap</a:t>
            </a:r>
            <a:r>
              <a:rPr lang="fr-FR" dirty="0" smtClean="0"/>
              <a:t> </a:t>
            </a:r>
            <a:r>
              <a:rPr lang="fr-FR" dirty="0" err="1" smtClean="0"/>
              <a:t>mete</a:t>
            </a:r>
            <a:r>
              <a:rPr lang="fr-FR" dirty="0" smtClean="0"/>
              <a:t> </a:t>
            </a:r>
            <a:r>
              <a:rPr lang="fr-FR" dirty="0" err="1" smtClean="0"/>
              <a:t>moun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travay</a:t>
            </a:r>
            <a:r>
              <a:rPr lang="fr-F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547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 err="1" smtClean="0"/>
              <a:t>Kominikasyon</a:t>
            </a:r>
            <a:r>
              <a:rPr lang="fr-FR" b="1" dirty="0" smtClean="0"/>
              <a:t> se </a:t>
            </a:r>
            <a:r>
              <a:rPr lang="fr-FR" b="1" dirty="0" err="1" smtClean="0"/>
              <a:t>Kle</a:t>
            </a:r>
            <a:r>
              <a:rPr lang="fr-FR" b="1" dirty="0" smtClean="0"/>
              <a:t> Tout </a:t>
            </a:r>
            <a:r>
              <a:rPr lang="fr-FR" b="1" dirty="0" err="1" smtClean="0"/>
              <a:t>Bagay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fr-FR" dirty="0" err="1" smtClean="0"/>
              <a:t>Ajans</a:t>
            </a:r>
            <a:r>
              <a:rPr lang="fr-FR" dirty="0" smtClean="0"/>
              <a:t> </a:t>
            </a:r>
            <a:r>
              <a:rPr lang="fr-FR" dirty="0" err="1" smtClean="0"/>
              <a:t>k’ap</a:t>
            </a:r>
            <a:r>
              <a:rPr lang="fr-FR" dirty="0" smtClean="0"/>
              <a:t> </a:t>
            </a:r>
            <a:r>
              <a:rPr lang="fr-FR" dirty="0" err="1" smtClean="0"/>
              <a:t>rekrite</a:t>
            </a:r>
            <a:r>
              <a:rPr lang="fr-FR" dirty="0" smtClean="0"/>
              <a:t> </a:t>
            </a:r>
            <a:r>
              <a:rPr lang="fr-FR" dirty="0" err="1" smtClean="0"/>
              <a:t>ak</a:t>
            </a:r>
            <a:r>
              <a:rPr lang="fr-FR" dirty="0" smtClean="0"/>
              <a:t> tout </a:t>
            </a:r>
            <a:r>
              <a:rPr lang="fr-FR" dirty="0" err="1" smtClean="0"/>
              <a:t>anplwayè</a:t>
            </a:r>
            <a:r>
              <a:rPr lang="fr-FR" dirty="0" smtClean="0"/>
              <a:t> </a:t>
            </a:r>
            <a:r>
              <a:rPr lang="fr-FR" dirty="0" err="1" smtClean="0"/>
              <a:t>dwe</a:t>
            </a:r>
            <a:r>
              <a:rPr lang="fr-FR" dirty="0" smtClean="0"/>
              <a:t> </a:t>
            </a:r>
            <a:r>
              <a:rPr lang="fr-FR" dirty="0" err="1" smtClean="0"/>
              <a:t>asire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ke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bay</a:t>
            </a:r>
            <a:r>
              <a:rPr lang="fr-FR" dirty="0" smtClean="0"/>
              <a:t> tout </a:t>
            </a:r>
            <a:r>
              <a:rPr lang="fr-FR" dirty="0" err="1" smtClean="0"/>
              <a:t>pwoteksyon</a:t>
            </a:r>
            <a:r>
              <a:rPr lang="fr-FR" dirty="0" smtClean="0"/>
              <a:t> </a:t>
            </a:r>
            <a:r>
              <a:rPr lang="fr-FR" dirty="0" err="1" smtClean="0"/>
              <a:t>ki</a:t>
            </a:r>
            <a:r>
              <a:rPr lang="fr-FR" dirty="0" smtClean="0"/>
              <a:t> </a:t>
            </a:r>
            <a:r>
              <a:rPr lang="fr-FR" dirty="0" err="1" smtClean="0"/>
              <a:t>nesesè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Ajans</a:t>
            </a:r>
            <a:r>
              <a:rPr lang="fr-FR" dirty="0" smtClean="0"/>
              <a:t> la </a:t>
            </a:r>
            <a:r>
              <a:rPr lang="fr-FR" dirty="0" err="1" smtClean="0"/>
              <a:t>gen</a:t>
            </a:r>
            <a:r>
              <a:rPr lang="fr-FR" dirty="0" smtClean="0"/>
              <a:t> pou </a:t>
            </a:r>
            <a:r>
              <a:rPr lang="fr-FR" dirty="0" err="1" smtClean="0"/>
              <a:t>devwa</a:t>
            </a:r>
            <a:r>
              <a:rPr lang="fr-FR" dirty="0" smtClean="0"/>
              <a:t> pou li </a:t>
            </a:r>
            <a:r>
              <a:rPr lang="fr-FR" dirty="0" err="1" smtClean="0"/>
              <a:t>enfòme</a:t>
            </a:r>
            <a:r>
              <a:rPr lang="fr-FR" dirty="0" smtClean="0"/>
              <a:t> sou </a:t>
            </a:r>
            <a:r>
              <a:rPr lang="fr-FR" dirty="0" err="1" smtClean="0"/>
              <a:t>kondisyon</a:t>
            </a:r>
            <a:r>
              <a:rPr lang="fr-FR" dirty="0" smtClean="0"/>
              <a:t> </a:t>
            </a:r>
            <a:r>
              <a:rPr lang="fr-FR" dirty="0" err="1" smtClean="0"/>
              <a:t>travay</a:t>
            </a:r>
            <a:r>
              <a:rPr lang="fr-FR" dirty="0" smtClean="0"/>
              <a:t> </a:t>
            </a:r>
            <a:r>
              <a:rPr lang="fr-FR" dirty="0" err="1" smtClean="0"/>
              <a:t>anplwaye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, li </a:t>
            </a:r>
            <a:r>
              <a:rPr lang="fr-FR" dirty="0" err="1" smtClean="0"/>
              <a:t>dwe</a:t>
            </a:r>
            <a:r>
              <a:rPr lang="fr-FR" dirty="0" smtClean="0"/>
              <a:t> </a:t>
            </a:r>
            <a:r>
              <a:rPr lang="fr-FR" dirty="0" err="1" smtClean="0"/>
              <a:t>asire</a:t>
            </a:r>
            <a:r>
              <a:rPr lang="fr-FR" dirty="0" smtClean="0"/>
              <a:t> li </a:t>
            </a:r>
            <a:r>
              <a:rPr lang="fr-FR" dirty="0" err="1" smtClean="0"/>
              <a:t>ke</a:t>
            </a:r>
            <a:r>
              <a:rPr lang="fr-FR" dirty="0" smtClean="0"/>
              <a:t> l’</a:t>
            </a:r>
            <a:r>
              <a:rPr lang="fr-FR" dirty="0" err="1" smtClean="0"/>
              <a:t>ap</a:t>
            </a:r>
            <a:r>
              <a:rPr lang="fr-FR" dirty="0" smtClean="0"/>
              <a:t> </a:t>
            </a:r>
            <a:r>
              <a:rPr lang="fr-FR" dirty="0" err="1" smtClean="0"/>
              <a:t>voye</a:t>
            </a:r>
            <a:r>
              <a:rPr lang="fr-FR" dirty="0" smtClean="0"/>
              <a:t> </a:t>
            </a:r>
            <a:r>
              <a:rPr lang="fr-FR" dirty="0" err="1" smtClean="0"/>
              <a:t>moun</a:t>
            </a:r>
            <a:r>
              <a:rPr lang="fr-FR" dirty="0" smtClean="0"/>
              <a:t>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travay</a:t>
            </a:r>
            <a:r>
              <a:rPr lang="fr-FR" dirty="0" smtClean="0"/>
              <a:t> </a:t>
            </a:r>
            <a:r>
              <a:rPr lang="fr-FR" dirty="0" err="1" smtClean="0"/>
              <a:t>yon</a:t>
            </a:r>
            <a:r>
              <a:rPr lang="fr-FR" dirty="0" smtClean="0"/>
              <a:t> </a:t>
            </a:r>
            <a:r>
              <a:rPr lang="fr-FR" dirty="0" err="1" smtClean="0"/>
              <a:t>kote</a:t>
            </a:r>
            <a:r>
              <a:rPr lang="fr-FR" dirty="0" smtClean="0"/>
              <a:t> </a:t>
            </a:r>
            <a:r>
              <a:rPr lang="fr-FR" dirty="0" err="1" smtClean="0"/>
              <a:t>ki</a:t>
            </a:r>
            <a:r>
              <a:rPr lang="fr-FR" dirty="0" smtClean="0"/>
              <a:t> </a:t>
            </a:r>
            <a:r>
              <a:rPr lang="fr-FR" dirty="0" err="1" smtClean="0"/>
              <a:t>gen</a:t>
            </a:r>
            <a:r>
              <a:rPr lang="fr-FR" dirty="0" smtClean="0"/>
              <a:t> </a:t>
            </a:r>
            <a:r>
              <a:rPr lang="fr-FR" dirty="0" err="1" smtClean="0"/>
              <a:t>sekirite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Pèson</a:t>
            </a:r>
            <a:r>
              <a:rPr lang="fr-FR" dirty="0" smtClean="0"/>
              <a:t> </a:t>
            </a:r>
            <a:r>
              <a:rPr lang="fr-FR" dirty="0" err="1" smtClean="0"/>
              <a:t>pa</a:t>
            </a:r>
            <a:r>
              <a:rPr lang="fr-FR" dirty="0" smtClean="0"/>
              <a:t>  </a:t>
            </a:r>
            <a:r>
              <a:rPr lang="fr-FR" dirty="0" err="1" smtClean="0"/>
              <a:t>gen</a:t>
            </a:r>
            <a:r>
              <a:rPr lang="fr-FR" dirty="0" smtClean="0"/>
              <a:t> </a:t>
            </a:r>
            <a:r>
              <a:rPr lang="fr-FR" dirty="0" err="1" smtClean="0"/>
              <a:t>dwa</a:t>
            </a:r>
            <a:r>
              <a:rPr lang="fr-FR" dirty="0" smtClean="0"/>
              <a:t> </a:t>
            </a:r>
            <a:r>
              <a:rPr lang="fr-FR" dirty="0" err="1" smtClean="0"/>
              <a:t>inyore</a:t>
            </a:r>
            <a:r>
              <a:rPr lang="fr-FR" dirty="0" smtClean="0"/>
              <a:t> </a:t>
            </a:r>
            <a:r>
              <a:rPr lang="fr-FR" dirty="0" err="1" smtClean="0"/>
              <a:t>danje</a:t>
            </a:r>
            <a:r>
              <a:rPr lang="fr-FR" dirty="0" smtClean="0"/>
              <a:t> </a:t>
            </a:r>
            <a:r>
              <a:rPr lang="fr-FR" dirty="0" err="1" smtClean="0"/>
              <a:t>ki</a:t>
            </a:r>
            <a:r>
              <a:rPr lang="fr-FR" dirty="0" smtClean="0"/>
              <a:t> </a:t>
            </a:r>
            <a:r>
              <a:rPr lang="fr-FR" dirty="0" err="1" smtClean="0"/>
              <a:t>ekziste</a:t>
            </a:r>
            <a:r>
              <a:rPr lang="fr-FR" dirty="0"/>
              <a:t>!</a:t>
            </a:r>
            <a:endParaRPr lang="en-US" dirty="0"/>
          </a:p>
        </p:txBody>
      </p:sp>
      <p:pic>
        <p:nvPicPr>
          <p:cNvPr id="4" name="Picture 2" title="Foto nan travaye y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5105400"/>
            <a:ext cx="2445895" cy="162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855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1884</Words>
  <Application>Microsoft Office PowerPoint</Application>
  <PresentationFormat>On-screen Show (4:3)</PresentationFormat>
  <Paragraphs>76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Responsabilite Anplwayè nan Pwoteksyon Anplwaye Tanporè </vt:lpstr>
      <vt:lpstr>OSHA Avetisman</vt:lpstr>
      <vt:lpstr>OSHA Kòmantè</vt:lpstr>
      <vt:lpstr>Pozisyon Legal</vt:lpstr>
      <vt:lpstr>Politik ki Kondwi sou Inisyativ  Anplwa Tanporè</vt:lpstr>
      <vt:lpstr>Responsabilite Ansanm Ajans ak Anplwayè</vt:lpstr>
      <vt:lpstr>Responsabilite Ansanm Ajans ak Anplwayè (swit)</vt:lpstr>
      <vt:lpstr>Responsabilite Ansanm Ajans ak  Anplwayè (Swit)</vt:lpstr>
      <vt:lpstr>Kominikasyon se Kle Tout Bagay</vt:lpstr>
      <vt:lpstr>Kominikasyon se Kle Tout Bagay (swit)</vt:lpstr>
      <vt:lpstr>Kle Tout Bagay Se Kominikasyon (swit)</vt:lpstr>
      <vt:lpstr>Sa ki Dwe Fèt</vt:lpstr>
      <vt:lpstr>Sa ki Dwe Fèt (Swit)</vt:lpstr>
      <vt:lpstr>Sa ki Dwe Fèt (Swit) </vt:lpstr>
      <vt:lpstr>Sa ki Dwe Fèt (Swit)  </vt:lpstr>
      <vt:lpstr>Menm Fason</vt:lpstr>
      <vt:lpstr>Responsabilite Anplwayè</vt:lpstr>
      <vt:lpstr>Responsabilite Anplwayè </vt:lpstr>
      <vt:lpstr>Dwa Travayè Yo </vt:lpstr>
      <vt:lpstr>Dwa Travayè Yo</vt:lpstr>
      <vt:lpstr>Enspeksyon Nan Ajans Yo</vt:lpstr>
      <vt:lpstr>Enspeksyon Nan Ajans Yo (swit)</vt:lpstr>
      <vt:lpstr>Konklizyon</vt:lpstr>
      <vt:lpstr>KEKSYON?   REPONS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2018-07-20T15:10:51Z</dcterms:created>
  <dcterms:modified xsi:type="dcterms:W3CDTF">2018-07-20T15:16:37Z</dcterms:modified>
</cp:coreProperties>
</file>