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4"/>
    <p:sldMasterId id="2147483768" r:id="rId5"/>
    <p:sldMasterId id="2147483770" r:id="rId6"/>
  </p:sldMasterIdLst>
  <p:notesMasterIdLst>
    <p:notesMasterId r:id="rId33"/>
  </p:notesMasterIdLst>
  <p:sldIdLst>
    <p:sldId id="302" r:id="rId7"/>
    <p:sldId id="321" r:id="rId8"/>
    <p:sldId id="287" r:id="rId9"/>
    <p:sldId id="271" r:id="rId10"/>
    <p:sldId id="297" r:id="rId11"/>
    <p:sldId id="292" r:id="rId12"/>
    <p:sldId id="319" r:id="rId13"/>
    <p:sldId id="303" r:id="rId14"/>
    <p:sldId id="272" r:id="rId15"/>
    <p:sldId id="304" r:id="rId16"/>
    <p:sldId id="306" r:id="rId17"/>
    <p:sldId id="305" r:id="rId18"/>
    <p:sldId id="310" r:id="rId19"/>
    <p:sldId id="307" r:id="rId20"/>
    <p:sldId id="308" r:id="rId21"/>
    <p:sldId id="309" r:id="rId22"/>
    <p:sldId id="312" r:id="rId23"/>
    <p:sldId id="277" r:id="rId24"/>
    <p:sldId id="278" r:id="rId25"/>
    <p:sldId id="313" r:id="rId26"/>
    <p:sldId id="314" r:id="rId27"/>
    <p:sldId id="315" r:id="rId28"/>
    <p:sldId id="316" r:id="rId29"/>
    <p:sldId id="317" r:id="rId30"/>
    <p:sldId id="318" r:id="rId31"/>
    <p:sldId id="283" r:id="rId32"/>
  </p:sldIdLst>
  <p:sldSz cx="9144000" cy="6858000" type="screen4x3"/>
  <p:notesSz cx="7010400" cy="9296400"/>
  <p:custDataLst>
    <p:tags r:id="rId34"/>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niel" initials="D"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3678"/>
    <a:srgbClr val="BCD5FA"/>
  </p:clrMru>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16" autoAdjust="0"/>
    <p:restoredTop sz="79017" autoAdjust="0"/>
  </p:normalViewPr>
  <p:slideViewPr>
    <p:cSldViewPr>
      <p:cViewPr>
        <p:scale>
          <a:sx n="70" d="100"/>
          <a:sy n="70" d="100"/>
        </p:scale>
        <p:origin x="-1932"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ags" Target="tags/tag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647506-B2B2-4EAD-BB61-4D27982439A2}" type="doc">
      <dgm:prSet loTypeId="urn:microsoft.com/office/officeart/2005/8/layout/hProcess9" loCatId="process" qsTypeId="urn:microsoft.com/office/officeart/2005/8/quickstyle/simple1#2" qsCatId="simple" csTypeId="urn:microsoft.com/office/officeart/2005/8/colors/accent2_2" csCatId="accent2" phldr="1"/>
      <dgm:spPr/>
    </dgm:pt>
    <dgm:pt modelId="{684E3003-B184-4E66-A959-5A028427ABDF}">
      <dgm:prSet phldrT="[Text]"/>
      <dgm:spPr>
        <a:solidFill>
          <a:srgbClr val="093678"/>
        </a:solidFill>
      </dgm:spPr>
      <dgm:t>
        <a:bodyPr/>
        <a:lstStyle/>
        <a:p>
          <a:r>
            <a:rPr lang="en-US" dirty="0" smtClean="0"/>
            <a:t>Del conocimiento</a:t>
          </a:r>
          <a:endParaRPr lang="en-US" dirty="0"/>
        </a:p>
      </dgm:t>
    </dgm:pt>
    <dgm:pt modelId="{2B74CC15-2454-44DC-AE48-F658979D16F4}" type="parTrans" cxnId="{84C29B3D-800C-476A-B787-4E7549119B04}">
      <dgm:prSet/>
      <dgm:spPr/>
      <dgm:t>
        <a:bodyPr/>
        <a:lstStyle/>
        <a:p>
          <a:endParaRPr lang="en-US"/>
        </a:p>
      </dgm:t>
    </dgm:pt>
    <dgm:pt modelId="{C9F7111F-CC73-48D7-BCED-996743A49D47}" type="sibTrans" cxnId="{84C29B3D-800C-476A-B787-4E7549119B04}">
      <dgm:prSet/>
      <dgm:spPr/>
      <dgm:t>
        <a:bodyPr/>
        <a:lstStyle/>
        <a:p>
          <a:endParaRPr lang="en-US"/>
        </a:p>
      </dgm:t>
    </dgm:pt>
    <dgm:pt modelId="{5025C9B6-8B28-4C0E-945C-C733E3E189A2}">
      <dgm:prSet phldrT="[Text]"/>
      <dgm:spPr>
        <a:solidFill>
          <a:srgbClr val="093678"/>
        </a:solidFill>
      </dgm:spPr>
      <dgm:t>
        <a:bodyPr/>
        <a:lstStyle/>
        <a:p>
          <a:r>
            <a:rPr lang="en-US" dirty="0" smtClean="0"/>
            <a:t>a la</a:t>
          </a:r>
          <a:endParaRPr lang="en-US" dirty="0"/>
        </a:p>
      </dgm:t>
    </dgm:pt>
    <dgm:pt modelId="{939DE8E9-C817-4085-ABB3-1A35573AD32E}" type="parTrans" cxnId="{598C8A68-0259-4DD7-9C54-D2F1E6BDD7FB}">
      <dgm:prSet/>
      <dgm:spPr/>
      <dgm:t>
        <a:bodyPr/>
        <a:lstStyle/>
        <a:p>
          <a:endParaRPr lang="en-US"/>
        </a:p>
      </dgm:t>
    </dgm:pt>
    <dgm:pt modelId="{AB099C59-D2D3-417B-940A-740CFE3305CD}" type="sibTrans" cxnId="{598C8A68-0259-4DD7-9C54-D2F1E6BDD7FB}">
      <dgm:prSet/>
      <dgm:spPr/>
      <dgm:t>
        <a:bodyPr/>
        <a:lstStyle/>
        <a:p>
          <a:endParaRPr lang="en-US"/>
        </a:p>
      </dgm:t>
    </dgm:pt>
    <dgm:pt modelId="{CFCF6060-06E9-4EC1-AF27-C45558EFD2E0}">
      <dgm:prSet phldrT="[Text]"/>
      <dgm:spPr>
        <a:solidFill>
          <a:srgbClr val="093678"/>
        </a:solidFill>
      </dgm:spPr>
      <dgm:t>
        <a:bodyPr/>
        <a:lstStyle/>
        <a:p>
          <a:r>
            <a:rPr lang="en-US" dirty="0" smtClean="0"/>
            <a:t>acción</a:t>
          </a:r>
          <a:endParaRPr lang="en-US" dirty="0"/>
        </a:p>
      </dgm:t>
    </dgm:pt>
    <dgm:pt modelId="{0F23EB55-FBC4-4B19-85B0-A5EEB7E0FE7C}" type="parTrans" cxnId="{8616BFC6-7B5C-4BE1-9844-365CEEDE902B}">
      <dgm:prSet/>
      <dgm:spPr/>
      <dgm:t>
        <a:bodyPr/>
        <a:lstStyle/>
        <a:p>
          <a:endParaRPr lang="en-US"/>
        </a:p>
      </dgm:t>
    </dgm:pt>
    <dgm:pt modelId="{8919BFBC-3334-4A4D-8980-5E039BD17D71}" type="sibTrans" cxnId="{8616BFC6-7B5C-4BE1-9844-365CEEDE902B}">
      <dgm:prSet/>
      <dgm:spPr/>
      <dgm:t>
        <a:bodyPr/>
        <a:lstStyle/>
        <a:p>
          <a:endParaRPr lang="en-US"/>
        </a:p>
      </dgm:t>
    </dgm:pt>
    <dgm:pt modelId="{4D339F2D-3F39-4A10-AAED-5FA31BE3C197}" type="pres">
      <dgm:prSet presAssocID="{11647506-B2B2-4EAD-BB61-4D27982439A2}" presName="CompostProcess" presStyleCnt="0">
        <dgm:presLayoutVars>
          <dgm:dir/>
          <dgm:resizeHandles val="exact"/>
        </dgm:presLayoutVars>
      </dgm:prSet>
      <dgm:spPr/>
    </dgm:pt>
    <dgm:pt modelId="{4521D855-2662-4381-91D4-69A4875763E3}" type="pres">
      <dgm:prSet presAssocID="{11647506-B2B2-4EAD-BB61-4D27982439A2}" presName="arrow" presStyleLbl="bgShp" presStyleIdx="0" presStyleCnt="1"/>
      <dgm:spPr>
        <a:solidFill>
          <a:srgbClr val="BCD5FA"/>
        </a:solidFill>
      </dgm:spPr>
    </dgm:pt>
    <dgm:pt modelId="{F2F7C1D0-38A7-46F2-96E4-0991EBEE0CCE}" type="pres">
      <dgm:prSet presAssocID="{11647506-B2B2-4EAD-BB61-4D27982439A2}" presName="linearProcess" presStyleCnt="0"/>
      <dgm:spPr/>
    </dgm:pt>
    <dgm:pt modelId="{197C93C1-87CF-4EA5-A843-A86CF5A5925E}" type="pres">
      <dgm:prSet presAssocID="{684E3003-B184-4E66-A959-5A028427ABDF}" presName="textNode" presStyleLbl="node1" presStyleIdx="0" presStyleCnt="3">
        <dgm:presLayoutVars>
          <dgm:bulletEnabled val="1"/>
        </dgm:presLayoutVars>
      </dgm:prSet>
      <dgm:spPr/>
      <dgm:t>
        <a:bodyPr/>
        <a:lstStyle/>
        <a:p>
          <a:endParaRPr lang="en-US"/>
        </a:p>
      </dgm:t>
    </dgm:pt>
    <dgm:pt modelId="{52A5E0C4-801A-429D-BD69-50A3836421C1}" type="pres">
      <dgm:prSet presAssocID="{C9F7111F-CC73-48D7-BCED-996743A49D47}" presName="sibTrans" presStyleCnt="0"/>
      <dgm:spPr/>
    </dgm:pt>
    <dgm:pt modelId="{6EC47406-4DCB-44AC-A79C-285B21A34063}" type="pres">
      <dgm:prSet presAssocID="{5025C9B6-8B28-4C0E-945C-C733E3E189A2}" presName="textNode" presStyleLbl="node1" presStyleIdx="1" presStyleCnt="3">
        <dgm:presLayoutVars>
          <dgm:bulletEnabled val="1"/>
        </dgm:presLayoutVars>
      </dgm:prSet>
      <dgm:spPr/>
      <dgm:t>
        <a:bodyPr/>
        <a:lstStyle/>
        <a:p>
          <a:endParaRPr lang="en-US"/>
        </a:p>
      </dgm:t>
    </dgm:pt>
    <dgm:pt modelId="{E656EA29-4CF4-427A-AB9B-BF6D46CC635B}" type="pres">
      <dgm:prSet presAssocID="{AB099C59-D2D3-417B-940A-740CFE3305CD}" presName="sibTrans" presStyleCnt="0"/>
      <dgm:spPr/>
    </dgm:pt>
    <dgm:pt modelId="{6AC2D80E-6CCF-476A-ACAE-BD7CEBC6EA53}" type="pres">
      <dgm:prSet presAssocID="{CFCF6060-06E9-4EC1-AF27-C45558EFD2E0}" presName="textNode" presStyleLbl="node1" presStyleIdx="2" presStyleCnt="3">
        <dgm:presLayoutVars>
          <dgm:bulletEnabled val="1"/>
        </dgm:presLayoutVars>
      </dgm:prSet>
      <dgm:spPr/>
      <dgm:t>
        <a:bodyPr/>
        <a:lstStyle/>
        <a:p>
          <a:endParaRPr lang="en-US"/>
        </a:p>
      </dgm:t>
    </dgm:pt>
  </dgm:ptLst>
  <dgm:cxnLst>
    <dgm:cxn modelId="{8616BFC6-7B5C-4BE1-9844-365CEEDE902B}" srcId="{11647506-B2B2-4EAD-BB61-4D27982439A2}" destId="{CFCF6060-06E9-4EC1-AF27-C45558EFD2E0}" srcOrd="2" destOrd="0" parTransId="{0F23EB55-FBC4-4B19-85B0-A5EEB7E0FE7C}" sibTransId="{8919BFBC-3334-4A4D-8980-5E039BD17D71}"/>
    <dgm:cxn modelId="{07992B90-9793-4826-904E-A7588293FCD1}" type="presOf" srcId="{CFCF6060-06E9-4EC1-AF27-C45558EFD2E0}" destId="{6AC2D80E-6CCF-476A-ACAE-BD7CEBC6EA53}" srcOrd="0" destOrd="0" presId="urn:microsoft.com/office/officeart/2005/8/layout/hProcess9"/>
    <dgm:cxn modelId="{785E6679-5325-4957-B433-C62D49AA12EE}" type="presOf" srcId="{684E3003-B184-4E66-A959-5A028427ABDF}" destId="{197C93C1-87CF-4EA5-A843-A86CF5A5925E}" srcOrd="0" destOrd="0" presId="urn:microsoft.com/office/officeart/2005/8/layout/hProcess9"/>
    <dgm:cxn modelId="{8DE6695D-9EEC-4D13-8060-FE119E24DEB9}" type="presOf" srcId="{5025C9B6-8B28-4C0E-945C-C733E3E189A2}" destId="{6EC47406-4DCB-44AC-A79C-285B21A34063}" srcOrd="0" destOrd="0" presId="urn:microsoft.com/office/officeart/2005/8/layout/hProcess9"/>
    <dgm:cxn modelId="{84C29B3D-800C-476A-B787-4E7549119B04}" srcId="{11647506-B2B2-4EAD-BB61-4D27982439A2}" destId="{684E3003-B184-4E66-A959-5A028427ABDF}" srcOrd="0" destOrd="0" parTransId="{2B74CC15-2454-44DC-AE48-F658979D16F4}" sibTransId="{C9F7111F-CC73-48D7-BCED-996743A49D47}"/>
    <dgm:cxn modelId="{598C8A68-0259-4DD7-9C54-D2F1E6BDD7FB}" srcId="{11647506-B2B2-4EAD-BB61-4D27982439A2}" destId="{5025C9B6-8B28-4C0E-945C-C733E3E189A2}" srcOrd="1" destOrd="0" parTransId="{939DE8E9-C817-4085-ABB3-1A35573AD32E}" sibTransId="{AB099C59-D2D3-417B-940A-740CFE3305CD}"/>
    <dgm:cxn modelId="{8AE81902-5556-4A0D-A9DF-85916B452FB5}" type="presOf" srcId="{11647506-B2B2-4EAD-BB61-4D27982439A2}" destId="{4D339F2D-3F39-4A10-AAED-5FA31BE3C197}" srcOrd="0" destOrd="0" presId="urn:microsoft.com/office/officeart/2005/8/layout/hProcess9"/>
    <dgm:cxn modelId="{93371C3F-FA77-423F-83EA-969DE54DD1C0}" type="presParOf" srcId="{4D339F2D-3F39-4A10-AAED-5FA31BE3C197}" destId="{4521D855-2662-4381-91D4-69A4875763E3}" srcOrd="0" destOrd="0" presId="urn:microsoft.com/office/officeart/2005/8/layout/hProcess9"/>
    <dgm:cxn modelId="{DA85CF05-FE17-49C0-B76A-0973DE9701BA}" type="presParOf" srcId="{4D339F2D-3F39-4A10-AAED-5FA31BE3C197}" destId="{F2F7C1D0-38A7-46F2-96E4-0991EBEE0CCE}" srcOrd="1" destOrd="0" presId="urn:microsoft.com/office/officeart/2005/8/layout/hProcess9"/>
    <dgm:cxn modelId="{E77011EF-6000-484C-957C-6E4CC6A5EF98}" type="presParOf" srcId="{F2F7C1D0-38A7-46F2-96E4-0991EBEE0CCE}" destId="{197C93C1-87CF-4EA5-A843-A86CF5A5925E}" srcOrd="0" destOrd="0" presId="urn:microsoft.com/office/officeart/2005/8/layout/hProcess9"/>
    <dgm:cxn modelId="{1321722E-B150-41DB-A4A5-B34FC335543C}" type="presParOf" srcId="{F2F7C1D0-38A7-46F2-96E4-0991EBEE0CCE}" destId="{52A5E0C4-801A-429D-BD69-50A3836421C1}" srcOrd="1" destOrd="0" presId="urn:microsoft.com/office/officeart/2005/8/layout/hProcess9"/>
    <dgm:cxn modelId="{A609B882-1425-484F-A0C0-F9A4B1D98F87}" type="presParOf" srcId="{F2F7C1D0-38A7-46F2-96E4-0991EBEE0CCE}" destId="{6EC47406-4DCB-44AC-A79C-285B21A34063}" srcOrd="2" destOrd="0" presId="urn:microsoft.com/office/officeart/2005/8/layout/hProcess9"/>
    <dgm:cxn modelId="{90784E66-832A-4302-A3A4-1AD07D9C04CF}" type="presParOf" srcId="{F2F7C1D0-38A7-46F2-96E4-0991EBEE0CCE}" destId="{E656EA29-4CF4-427A-AB9B-BF6D46CC635B}" srcOrd="3" destOrd="0" presId="urn:microsoft.com/office/officeart/2005/8/layout/hProcess9"/>
    <dgm:cxn modelId="{F16CB481-0005-479B-908D-C8796DFE5C6B}" type="presParOf" srcId="{F2F7C1D0-38A7-46F2-96E4-0991EBEE0CCE}" destId="{6AC2D80E-6CCF-476A-ACAE-BD7CEBC6EA53}"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3550"/>
          </a:xfrm>
          <a:prstGeom prst="rect">
            <a:avLst/>
          </a:prstGeom>
        </p:spPr>
        <p:txBody>
          <a:bodyPr vert="horz" lIns="92300" tIns="46150" rIns="92300" bIns="46150" rtlCol="0"/>
          <a:lstStyle>
            <a:lvl1pPr algn="l">
              <a:defRPr sz="1200">
                <a:latin typeface="Arial" pitchFamily="34" charset="0"/>
                <a:cs typeface="+mn-cs"/>
              </a:defRPr>
            </a:lvl1pPr>
          </a:lstStyle>
          <a:p>
            <a:pPr>
              <a:defRPr/>
            </a:pPr>
            <a:endParaRPr lang="en-US" dirty="0"/>
          </a:p>
        </p:txBody>
      </p:sp>
      <p:sp>
        <p:nvSpPr>
          <p:cNvPr id="3" name="Date Placeholder 2"/>
          <p:cNvSpPr>
            <a:spLocks noGrp="1"/>
          </p:cNvSpPr>
          <p:nvPr>
            <p:ph type="dt" idx="1"/>
          </p:nvPr>
        </p:nvSpPr>
        <p:spPr>
          <a:xfrm>
            <a:off x="3970338" y="0"/>
            <a:ext cx="3038475" cy="463550"/>
          </a:xfrm>
          <a:prstGeom prst="rect">
            <a:avLst/>
          </a:prstGeom>
        </p:spPr>
        <p:txBody>
          <a:bodyPr vert="horz" lIns="92300" tIns="46150" rIns="92300" bIns="46150" rtlCol="0"/>
          <a:lstStyle>
            <a:lvl1pPr algn="r">
              <a:defRPr sz="1200">
                <a:latin typeface="Arial" pitchFamily="34" charset="0"/>
                <a:cs typeface="+mn-cs"/>
              </a:defRPr>
            </a:lvl1pPr>
          </a:lstStyle>
          <a:p>
            <a:pPr>
              <a:defRPr/>
            </a:pPr>
            <a:fld id="{67DE171E-C3BA-4830-B2F0-0D50D6F9C195}" type="datetimeFigureOut">
              <a:rPr lang="en-US"/>
              <a:pPr>
                <a:defRPr/>
              </a:pPr>
              <a:t>6/19/2014</a:t>
            </a:fld>
            <a:endParaRPr lang="en-US" dirty="0"/>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2300" tIns="46150" rIns="92300" bIns="46150" rtlCol="0" anchor="ctr"/>
          <a:lstStyle/>
          <a:p>
            <a:pPr lvl="0"/>
            <a:endParaRPr lang="en-US" noProof="0" dirty="0" smtClean="0"/>
          </a:p>
        </p:txBody>
      </p:sp>
      <p:sp>
        <p:nvSpPr>
          <p:cNvPr id="5" name="Notes Placeholder 4"/>
          <p:cNvSpPr>
            <a:spLocks noGrp="1"/>
          </p:cNvSpPr>
          <p:nvPr>
            <p:ph type="body" sz="quarter" idx="3"/>
          </p:nvPr>
        </p:nvSpPr>
        <p:spPr>
          <a:xfrm>
            <a:off x="701675" y="4416425"/>
            <a:ext cx="5607050" cy="4181475"/>
          </a:xfrm>
          <a:prstGeom prst="rect">
            <a:avLst/>
          </a:prstGeom>
        </p:spPr>
        <p:txBody>
          <a:bodyPr vert="horz" lIns="92300" tIns="46150" rIns="92300" bIns="4615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31263"/>
            <a:ext cx="3038475" cy="463550"/>
          </a:xfrm>
          <a:prstGeom prst="rect">
            <a:avLst/>
          </a:prstGeom>
        </p:spPr>
        <p:txBody>
          <a:bodyPr vert="horz" lIns="92300" tIns="46150" rIns="92300" bIns="46150" rtlCol="0" anchor="b"/>
          <a:lstStyle>
            <a:lvl1pPr algn="l">
              <a:defRPr sz="1200">
                <a:latin typeface="Arial" pitchFamily="34" charset="0"/>
                <a:cs typeface="+mn-cs"/>
              </a:defRPr>
            </a:lvl1pPr>
          </a:lstStyle>
          <a:p>
            <a:pPr>
              <a:defRPr/>
            </a:pPr>
            <a:endParaRPr lang="en-US" dirty="0"/>
          </a:p>
        </p:txBody>
      </p:sp>
      <p:sp>
        <p:nvSpPr>
          <p:cNvPr id="7" name="Slide Number Placeholder 6"/>
          <p:cNvSpPr>
            <a:spLocks noGrp="1"/>
          </p:cNvSpPr>
          <p:nvPr>
            <p:ph type="sldNum" sz="quarter" idx="5"/>
          </p:nvPr>
        </p:nvSpPr>
        <p:spPr>
          <a:xfrm>
            <a:off x="3970338" y="8831263"/>
            <a:ext cx="3038475" cy="463550"/>
          </a:xfrm>
          <a:prstGeom prst="rect">
            <a:avLst/>
          </a:prstGeom>
        </p:spPr>
        <p:txBody>
          <a:bodyPr vert="horz" lIns="92300" tIns="46150" rIns="92300" bIns="46150" rtlCol="0" anchor="b"/>
          <a:lstStyle>
            <a:lvl1pPr algn="r">
              <a:defRPr sz="1200">
                <a:latin typeface="Arial" pitchFamily="34" charset="0"/>
                <a:cs typeface="+mn-cs"/>
              </a:defRPr>
            </a:lvl1pPr>
          </a:lstStyle>
          <a:p>
            <a:pPr>
              <a:defRPr/>
            </a:pPr>
            <a:fld id="{BD458B4B-E644-4C8F-AEEF-3D77123F6ADA}" type="slidenum">
              <a:rPr lang="en-US"/>
              <a:pPr>
                <a:defRPr/>
              </a:pPr>
              <a:t>‹#›</a:t>
            </a:fld>
            <a:endParaRPr lang="en-US" dirty="0"/>
          </a:p>
        </p:txBody>
      </p:sp>
    </p:spTree>
    <p:extLst>
      <p:ext uri="{BB962C8B-B14F-4D97-AF65-F5344CB8AC3E}">
        <p14:creationId xmlns:p14="http://schemas.microsoft.com/office/powerpoint/2010/main" val="284165054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spraypolyurethane.org/"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103C202-3B7B-C946-B25B-6673C6995B73}"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dirty="0" smtClean="0"/>
              <a:t>Narrativa: </a:t>
            </a:r>
          </a:p>
          <a:p>
            <a:pPr>
              <a:buFont typeface="Arial" pitchFamily="34" charset="0"/>
              <a:buNone/>
            </a:pPr>
            <a:r>
              <a:rPr lang="en-US" sz="1200" dirty="0" smtClean="0">
                <a:latin typeface="+mn-lt"/>
              </a:rPr>
              <a:t>El aislante sellador de espuma </a:t>
            </a:r>
            <a:r>
              <a:rPr lang="en-US" sz="1200" dirty="0" smtClean="0">
                <a:solidFill>
                  <a:schemeClr val="accent2">
                    <a:lumMod val="75000"/>
                  </a:schemeClr>
                </a:solidFill>
                <a:latin typeface="+mn-lt"/>
              </a:rPr>
              <a:t>contiene químicos que están listados en la etiqueta y pueden variar un poco</a:t>
            </a:r>
            <a:r>
              <a:rPr lang="en-US" sz="1200" baseline="0" dirty="0" smtClean="0">
                <a:solidFill>
                  <a:schemeClr val="accent2">
                    <a:lumMod val="75000"/>
                  </a:schemeClr>
                </a:solidFill>
                <a:latin typeface="+mn-lt"/>
              </a:rPr>
              <a:t> según el producto. Los </a:t>
            </a:r>
            <a:r>
              <a:rPr lang="en-US" sz="1200" baseline="0" dirty="0" err="1" smtClean="0">
                <a:solidFill>
                  <a:schemeClr val="accent2">
                    <a:lumMod val="75000"/>
                  </a:schemeClr>
                </a:solidFill>
                <a:latin typeface="+mn-lt"/>
              </a:rPr>
              <a:t>ingredientes</a:t>
            </a:r>
            <a:r>
              <a:rPr lang="en-US" sz="1200" baseline="0" dirty="0" smtClean="0">
                <a:solidFill>
                  <a:schemeClr val="accent2">
                    <a:lumMod val="75000"/>
                  </a:schemeClr>
                </a:solidFill>
                <a:latin typeface="+mn-lt"/>
              </a:rPr>
              <a:t> comunes incluyen metil difenil diisocianato </a:t>
            </a:r>
            <a:r>
              <a:rPr lang="en-US" sz="1200" dirty="0" smtClean="0">
                <a:solidFill>
                  <a:schemeClr val="accent2">
                    <a:lumMod val="75000"/>
                  </a:schemeClr>
                </a:solidFill>
                <a:latin typeface="+mn-lt"/>
              </a:rPr>
              <a:t>polimérico </a:t>
            </a:r>
            <a:r>
              <a:rPr lang="en-US" sz="1200" baseline="0" dirty="0" smtClean="0">
                <a:solidFill>
                  <a:schemeClr val="accent2">
                    <a:lumMod val="75000"/>
                  </a:schemeClr>
                </a:solidFill>
                <a:latin typeface="+mn-lt"/>
              </a:rPr>
              <a:t>parcialmente</a:t>
            </a:r>
            <a:r>
              <a:rPr lang="en-US" sz="1200" dirty="0" smtClean="0">
                <a:solidFill>
                  <a:schemeClr val="accent2">
                    <a:lumMod val="75000"/>
                  </a:schemeClr>
                </a:solidFill>
                <a:latin typeface="+mn-lt"/>
              </a:rPr>
              <a:t> reaccionado (pMDI) y una mezcla que puede </a:t>
            </a:r>
            <a:r>
              <a:rPr lang="en-US" sz="1200" dirty="0" err="1" smtClean="0">
                <a:solidFill>
                  <a:schemeClr val="accent2">
                    <a:lumMod val="75000"/>
                  </a:schemeClr>
                </a:solidFill>
                <a:latin typeface="+mn-lt"/>
              </a:rPr>
              <a:t>contener</a:t>
            </a:r>
            <a:r>
              <a:rPr lang="en-US" sz="1200" dirty="0" smtClean="0">
                <a:solidFill>
                  <a:schemeClr val="accent2">
                    <a:lumMod val="75000"/>
                  </a:schemeClr>
                </a:solidFill>
                <a:latin typeface="+mn-lt"/>
              </a:rPr>
              <a:t> </a:t>
            </a:r>
            <a:r>
              <a:rPr lang="en-US" sz="1200" dirty="0" err="1" smtClean="0">
                <a:solidFill>
                  <a:schemeClr val="accent2">
                    <a:lumMod val="75000"/>
                  </a:schemeClr>
                </a:solidFill>
                <a:latin typeface="+mn-lt"/>
              </a:rPr>
              <a:t>polioles</a:t>
            </a:r>
            <a:r>
              <a:rPr lang="en-US" sz="1200" dirty="0" smtClean="0">
                <a:solidFill>
                  <a:schemeClr val="accent2">
                    <a:lumMod val="75000"/>
                  </a:schemeClr>
                </a:solidFill>
                <a:latin typeface="+mn-lt"/>
              </a:rPr>
              <a:t>, catalizadores,</a:t>
            </a:r>
            <a:r>
              <a:rPr lang="en-US" sz="1200" baseline="0" dirty="0" smtClean="0">
                <a:solidFill>
                  <a:schemeClr val="accent2">
                    <a:lumMod val="75000"/>
                  </a:schemeClr>
                </a:solidFill>
                <a:latin typeface="+mn-lt"/>
              </a:rPr>
              <a:t> </a:t>
            </a:r>
            <a:r>
              <a:rPr lang="en-US" sz="1200" dirty="0" smtClean="0">
                <a:solidFill>
                  <a:schemeClr val="accent2">
                    <a:lumMod val="75000"/>
                  </a:schemeClr>
                </a:solidFill>
                <a:latin typeface="+mn-lt"/>
              </a:rPr>
              <a:t>propulsor, surfactantes y retardadores de llamas. Los</a:t>
            </a:r>
            <a:r>
              <a:rPr lang="en-US" sz="1200" baseline="0" dirty="0" smtClean="0">
                <a:solidFill>
                  <a:schemeClr val="accent2">
                    <a:lumMod val="75000"/>
                  </a:schemeClr>
                </a:solidFill>
                <a:latin typeface="+mn-lt"/>
              </a:rPr>
              <a:t> ingredientes premezclados reaccionan adentro de la lata y cuando el producto se rocía, la humedad en el aire ayuda a curar la espuma. </a:t>
            </a:r>
            <a:endParaRPr lang="en-US" sz="1200" dirty="0" smtClean="0">
              <a:solidFill>
                <a:schemeClr val="accent2">
                  <a:lumMod val="75000"/>
                </a:schemeClr>
              </a:solidFill>
              <a:latin typeface="+mn-lt"/>
            </a:endParaRPr>
          </a:p>
          <a:p>
            <a:pPr marL="171450" indent="-171450" algn="l">
              <a:buFont typeface="Arial" pitchFamily="34" charset="0"/>
              <a:buNone/>
            </a:pPr>
            <a:r>
              <a:rPr lang="en-US" sz="1200" dirty="0" smtClean="0">
                <a:solidFill>
                  <a:schemeClr val="accent2">
                    <a:lumMod val="75000"/>
                  </a:schemeClr>
                </a:solidFill>
                <a:latin typeface="+mn-lt"/>
              </a:rPr>
              <a:t>Antes de que la espuma se haya endurecido lo suficiente, podría existir el potencial de exposición a los ingredientes de la espuma. </a:t>
            </a:r>
          </a:p>
          <a:p>
            <a:pPr marL="171450" indent="-171450" algn="l">
              <a:buFont typeface="Arial" pitchFamily="34" charset="0"/>
              <a:buNone/>
            </a:pPr>
            <a:r>
              <a:rPr lang="en-US" sz="1200" b="0" dirty="0" smtClean="0">
                <a:latin typeface="+mn-lt"/>
              </a:rPr>
              <a:t>Siga los </a:t>
            </a:r>
            <a:r>
              <a:rPr lang="en-US" sz="1200" b="0" baseline="0" dirty="0" smtClean="0">
                <a:latin typeface="+mn-lt"/>
              </a:rPr>
              <a:t>consejos</a:t>
            </a:r>
            <a:r>
              <a:rPr lang="en-US" sz="1200" b="0" dirty="0" smtClean="0">
                <a:latin typeface="+mn-lt"/>
              </a:rPr>
              <a:t> de seguridad</a:t>
            </a:r>
            <a:r>
              <a:rPr lang="en-US" sz="1200" b="0" baseline="0" dirty="0" smtClean="0">
                <a:latin typeface="+mn-lt"/>
              </a:rPr>
              <a:t> en la etiqueta del </a:t>
            </a:r>
            <a:r>
              <a:rPr lang="en-US" sz="1200" b="0" dirty="0" smtClean="0">
                <a:latin typeface="+mn-lt"/>
              </a:rPr>
              <a:t>producto.</a:t>
            </a:r>
          </a:p>
          <a:p>
            <a:pPr>
              <a:buFont typeface="Arial" pitchFamily="34" charset="0"/>
              <a:buChar char="•"/>
            </a:pPr>
            <a:endParaRPr lang="en-US" sz="1200" b="0" dirty="0" smtClean="0">
              <a:solidFill>
                <a:schemeClr val="accent2">
                  <a:lumMod val="75000"/>
                </a:schemeClr>
              </a:solidFill>
              <a:latin typeface="+mn-lt"/>
            </a:endParaRPr>
          </a:p>
          <a:p>
            <a:endParaRPr lang="en-US" dirty="0"/>
          </a:p>
        </p:txBody>
      </p:sp>
      <p:sp>
        <p:nvSpPr>
          <p:cNvPr id="4" name="Slide Number Placeholder 3"/>
          <p:cNvSpPr>
            <a:spLocks noGrp="1"/>
          </p:cNvSpPr>
          <p:nvPr>
            <p:ph type="sldNum" sz="quarter" idx="10"/>
          </p:nvPr>
        </p:nvSpPr>
        <p:spPr/>
        <p:txBody>
          <a:bodyPr/>
          <a:lstStyle/>
          <a:p>
            <a:pPr>
              <a:defRPr/>
            </a:pPr>
            <a:fld id="{BD458B4B-E644-4C8F-AEEF-3D77123F6ADA}" type="slidenum">
              <a:rPr lang="en-US" smtClean="0"/>
              <a:pPr>
                <a:defRPr/>
              </a:pPr>
              <a:t>11</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dirty="0" smtClean="0"/>
              <a:t>Narración:</a:t>
            </a:r>
          </a:p>
          <a:p>
            <a:pPr>
              <a:buFont typeface="Arial" pitchFamily="34" charset="0"/>
              <a:buNone/>
            </a:pPr>
            <a:r>
              <a:rPr lang="en-US" dirty="0" smtClean="0">
                <a:latin typeface="+mn-lt"/>
              </a:rPr>
              <a:t>Aunque</a:t>
            </a:r>
            <a:r>
              <a:rPr lang="en-US" baseline="0" dirty="0" smtClean="0">
                <a:latin typeface="+mn-lt"/>
              </a:rPr>
              <a:t> la mayoría de esta capacitación se centrará en los productos SPF de baja presión de dos componentes, aquí hay algunas buenas prácticas de seguridad cuando se usa un sellador aislante de espuma: </a:t>
            </a:r>
            <a:endParaRPr lang="en-US" dirty="0" smtClean="0">
              <a:latin typeface="+mn-lt"/>
            </a:endParaRPr>
          </a:p>
          <a:p>
            <a:pPr>
              <a:buFont typeface="Arial" pitchFamily="34" charset="0"/>
              <a:buChar char="•"/>
            </a:pPr>
            <a:r>
              <a:rPr lang="en-US" sz="1200" dirty="0" smtClean="0">
                <a:solidFill>
                  <a:schemeClr val="accent2">
                    <a:lumMod val="75000"/>
                  </a:schemeClr>
                </a:solidFill>
                <a:latin typeface="+mn-lt"/>
              </a:rPr>
              <a:t> Lea y siga TODAS las instrucciones en la etiqueta.</a:t>
            </a:r>
          </a:p>
          <a:p>
            <a:pPr>
              <a:buFont typeface="Arial" pitchFamily="34" charset="0"/>
              <a:buChar char="•"/>
            </a:pPr>
            <a:r>
              <a:rPr lang="en-US" sz="1200" dirty="0" smtClean="0">
                <a:solidFill>
                  <a:schemeClr val="accent2">
                    <a:lumMod val="75000"/>
                  </a:schemeClr>
                </a:solidFill>
                <a:latin typeface="+mn-lt"/>
              </a:rPr>
              <a:t> Abra las ventanas y las puertas según lo sugerido</a:t>
            </a:r>
            <a:r>
              <a:rPr lang="en-US" sz="1200" baseline="0" dirty="0" smtClean="0">
                <a:solidFill>
                  <a:schemeClr val="accent2">
                    <a:lumMod val="75000"/>
                  </a:schemeClr>
                </a:solidFill>
                <a:latin typeface="+mn-lt"/>
              </a:rPr>
              <a:t> por el fabricante para ayudar a proveer </a:t>
            </a:r>
            <a:r>
              <a:rPr lang="en-US" sz="1200" dirty="0" smtClean="0">
                <a:solidFill>
                  <a:schemeClr val="accent2">
                    <a:lumMod val="75000"/>
                  </a:schemeClr>
                </a:solidFill>
                <a:latin typeface="+mn-lt"/>
              </a:rPr>
              <a:t>ventilación.</a:t>
            </a:r>
            <a:r>
              <a:rPr lang="en-US" sz="1200" baseline="0" dirty="0" smtClean="0">
                <a:solidFill>
                  <a:schemeClr val="accent2">
                    <a:lumMod val="75000"/>
                  </a:schemeClr>
                </a:solidFill>
                <a:latin typeface="+mn-lt"/>
              </a:rPr>
              <a:t> Esto podría incluir el uso de ventiladores. </a:t>
            </a:r>
            <a:endParaRPr lang="en-US" sz="1200" dirty="0" smtClean="0">
              <a:solidFill>
                <a:schemeClr val="accent2">
                  <a:lumMod val="75000"/>
                </a:schemeClr>
              </a:solidFill>
              <a:latin typeface="+mn-lt"/>
            </a:endParaRPr>
          </a:p>
          <a:p>
            <a:pPr>
              <a:buFont typeface="Arial" pitchFamily="34" charset="0"/>
              <a:buChar char="•"/>
            </a:pPr>
            <a:r>
              <a:rPr lang="en-US" sz="1200" dirty="0" smtClean="0">
                <a:solidFill>
                  <a:schemeClr val="accent2">
                    <a:lumMod val="75000"/>
                  </a:schemeClr>
                </a:solidFill>
                <a:latin typeface="+mn-lt"/>
              </a:rPr>
              <a:t> Use ropa protectora adecuada según lo sugerido por el fabricante, incluyendo: lentes o </a:t>
            </a:r>
            <a:r>
              <a:rPr lang="en-US" sz="1200" baseline="0" dirty="0" smtClean="0">
                <a:solidFill>
                  <a:schemeClr val="accent2">
                    <a:lumMod val="75000"/>
                  </a:schemeClr>
                </a:solidFill>
                <a:latin typeface="+mn-lt"/>
              </a:rPr>
              <a:t>gafas de </a:t>
            </a:r>
            <a:r>
              <a:rPr lang="en-US" sz="1200" dirty="0" smtClean="0">
                <a:solidFill>
                  <a:schemeClr val="accent2">
                    <a:lumMod val="75000"/>
                  </a:schemeClr>
                </a:solidFill>
                <a:latin typeface="+mn-lt"/>
              </a:rPr>
              <a:t>seguridad, guantes, ropa que cubra la piel </a:t>
            </a:r>
            <a:r>
              <a:rPr lang="en-US" sz="1200" i="0" dirty="0" smtClean="0">
                <a:solidFill>
                  <a:schemeClr val="accent2">
                    <a:lumMod val="75000"/>
                  </a:schemeClr>
                </a:solidFill>
                <a:latin typeface="+mn-lt"/>
              </a:rPr>
              <a:t>para</a:t>
            </a:r>
            <a:r>
              <a:rPr lang="en-US" sz="1200" i="0" baseline="0" dirty="0" smtClean="0">
                <a:solidFill>
                  <a:schemeClr val="accent2">
                    <a:lumMod val="75000"/>
                  </a:schemeClr>
                </a:solidFill>
                <a:latin typeface="+mn-lt"/>
              </a:rPr>
              <a:t> que </a:t>
            </a:r>
            <a:r>
              <a:rPr lang="en-US" sz="1200" i="0" dirty="0" smtClean="0">
                <a:solidFill>
                  <a:schemeClr val="accent2">
                    <a:lumMod val="75000"/>
                  </a:schemeClr>
                </a:solidFill>
                <a:latin typeface="+mn-lt"/>
              </a:rPr>
              <a:t>no entre en contacto con la espuma</a:t>
            </a:r>
            <a:r>
              <a:rPr lang="en-US" sz="1200" dirty="0" smtClean="0">
                <a:solidFill>
                  <a:schemeClr val="accent2">
                    <a:lumMod val="75000"/>
                  </a:schemeClr>
                </a:solidFill>
                <a:latin typeface="+mn-lt"/>
              </a:rPr>
              <a:t>.</a:t>
            </a:r>
          </a:p>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BD458B4B-E644-4C8F-AEEF-3D77123F6ADA}" type="slidenum">
              <a:rPr lang="en-US" smtClean="0"/>
              <a:pPr>
                <a:defRPr/>
              </a:pPr>
              <a:t>12</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dirty="0" smtClean="0"/>
              <a:t>Narración: </a:t>
            </a:r>
          </a:p>
          <a:p>
            <a:pPr>
              <a:buFont typeface="Arial" pitchFamily="34" charset="0"/>
              <a:buNone/>
            </a:pPr>
            <a:r>
              <a:rPr lang="en-US" dirty="0" smtClean="0">
                <a:latin typeface="+mn-lt"/>
              </a:rPr>
              <a:t>Aquí hay algunas</a:t>
            </a:r>
            <a:r>
              <a:rPr lang="en-US" baseline="0" dirty="0" smtClean="0">
                <a:latin typeface="+mn-lt"/>
              </a:rPr>
              <a:t> buenas prácticas de seguridad adicionales:</a:t>
            </a:r>
            <a:endParaRPr lang="en-US" dirty="0" smtClean="0">
              <a:latin typeface="+mn-lt"/>
            </a:endParaRPr>
          </a:p>
          <a:p>
            <a:pPr>
              <a:buFont typeface="Arial" pitchFamily="34" charset="0"/>
              <a:buChar char="•"/>
            </a:pPr>
            <a:r>
              <a:rPr lang="en-US" sz="1200" baseline="0" dirty="0" smtClean="0">
                <a:solidFill>
                  <a:schemeClr val="accent2">
                    <a:lumMod val="75000"/>
                  </a:schemeClr>
                </a:solidFill>
                <a:latin typeface="+mn-lt"/>
              </a:rPr>
              <a:t> </a:t>
            </a:r>
            <a:r>
              <a:rPr lang="en-US" sz="1200" dirty="0" smtClean="0">
                <a:solidFill>
                  <a:schemeClr val="accent2">
                    <a:lumMod val="75000"/>
                  </a:schemeClr>
                </a:solidFill>
                <a:latin typeface="+mn-lt"/>
              </a:rPr>
              <a:t>Mantener a los demás alejados del área inmediato de rociado hasta que la espuma se haya endurecido</a:t>
            </a:r>
            <a:r>
              <a:rPr lang="en-US" sz="1200" baseline="0" dirty="0" smtClean="0">
                <a:solidFill>
                  <a:schemeClr val="accent2">
                    <a:lumMod val="75000"/>
                  </a:schemeClr>
                </a:solidFill>
                <a:latin typeface="+mn-lt"/>
              </a:rPr>
              <a:t> lo suficiente por un período de tiempo según las instrucciones del fabricante.</a:t>
            </a:r>
            <a:endParaRPr lang="en-US" sz="1200" i="1" dirty="0" smtClean="0">
              <a:solidFill>
                <a:schemeClr val="accent2">
                  <a:lumMod val="75000"/>
                </a:schemeClr>
              </a:solidFill>
              <a:latin typeface="+mn-lt"/>
            </a:endParaRPr>
          </a:p>
          <a:p>
            <a:pPr>
              <a:buFont typeface="Arial" pitchFamily="34" charset="0"/>
              <a:buChar char="•"/>
            </a:pPr>
            <a:r>
              <a:rPr lang="en-US" sz="1200" dirty="0" smtClean="0">
                <a:solidFill>
                  <a:schemeClr val="accent2">
                    <a:lumMod val="75000"/>
                  </a:schemeClr>
                </a:solidFill>
                <a:latin typeface="+mn-lt"/>
              </a:rPr>
              <a:t> </a:t>
            </a:r>
            <a:r>
              <a:rPr lang="en-US" sz="1200" dirty="0" err="1" smtClean="0">
                <a:solidFill>
                  <a:schemeClr val="accent2">
                    <a:lumMod val="75000"/>
                  </a:schemeClr>
                </a:solidFill>
                <a:latin typeface="+mn-lt"/>
              </a:rPr>
              <a:t>Apagar</a:t>
            </a:r>
            <a:r>
              <a:rPr lang="en-US" sz="1200" baseline="0" dirty="0" smtClean="0">
                <a:solidFill>
                  <a:schemeClr val="accent2">
                    <a:lumMod val="75000"/>
                  </a:schemeClr>
                </a:solidFill>
                <a:latin typeface="+mn-lt"/>
              </a:rPr>
              <a:t> </a:t>
            </a:r>
            <a:r>
              <a:rPr lang="en-US" sz="1200" dirty="0" smtClean="0">
                <a:solidFill>
                  <a:schemeClr val="accent2">
                    <a:lumMod val="75000"/>
                  </a:schemeClr>
                </a:solidFill>
                <a:latin typeface="+mn-lt"/>
              </a:rPr>
              <a:t>fuentes de calor, chispas y llamas abiertas en el área de rociado, las habitaciones adyacentes y detrás de las paredes circundantes. </a:t>
            </a:r>
            <a:r>
              <a:rPr lang="en-US" sz="1200" i="1" dirty="0" smtClean="0">
                <a:solidFill>
                  <a:schemeClr val="accent2">
                    <a:lumMod val="75000"/>
                  </a:schemeClr>
                </a:solidFill>
                <a:latin typeface="+mn-lt"/>
              </a:rPr>
              <a:t>NO fume mientras rocía la espuma.</a:t>
            </a:r>
            <a:endParaRPr lang="en-US" sz="1200" i="0" dirty="0" smtClean="0">
              <a:solidFill>
                <a:schemeClr val="accent2">
                  <a:lumMod val="75000"/>
                </a:schemeClr>
              </a:solidFill>
              <a:latin typeface="+mn-lt"/>
            </a:endParaRPr>
          </a:p>
          <a:p>
            <a:pPr>
              <a:buFont typeface="Arial" pitchFamily="34" charset="0"/>
              <a:buChar char="•"/>
            </a:pPr>
            <a:r>
              <a:rPr lang="en-US" sz="1200" i="0" baseline="0" dirty="0" smtClean="0">
                <a:solidFill>
                  <a:schemeClr val="accent2">
                    <a:lumMod val="75000"/>
                  </a:schemeClr>
                </a:solidFill>
                <a:latin typeface="+mn-lt"/>
              </a:rPr>
              <a:t> </a:t>
            </a:r>
            <a:r>
              <a:rPr lang="en-US" sz="1200" dirty="0" smtClean="0">
                <a:solidFill>
                  <a:schemeClr val="accent2">
                    <a:lumMod val="75000"/>
                  </a:schemeClr>
                </a:solidFill>
                <a:latin typeface="+mn-lt"/>
              </a:rPr>
              <a:t>Evite la instalación cerca</a:t>
            </a:r>
            <a:r>
              <a:rPr lang="en-US" sz="1200" baseline="0" dirty="0" smtClean="0">
                <a:solidFill>
                  <a:schemeClr val="accent2">
                    <a:lumMod val="75000"/>
                  </a:schemeClr>
                </a:solidFill>
                <a:latin typeface="+mn-lt"/>
              </a:rPr>
              <a:t> de fuentes de </a:t>
            </a:r>
            <a:r>
              <a:rPr lang="en-US" sz="1200" dirty="0" smtClean="0">
                <a:solidFill>
                  <a:schemeClr val="accent2">
                    <a:lumMod val="75000"/>
                  </a:schemeClr>
                </a:solidFill>
                <a:latin typeface="+mn-lt"/>
              </a:rPr>
              <a:t>mucho calor, como alrededor de </a:t>
            </a:r>
            <a:r>
              <a:rPr lang="en-US" sz="1200" dirty="0" err="1" smtClean="0">
                <a:solidFill>
                  <a:schemeClr val="accent2">
                    <a:lumMod val="75000"/>
                  </a:schemeClr>
                </a:solidFill>
                <a:latin typeface="+mn-lt"/>
              </a:rPr>
              <a:t>chimeneas</a:t>
            </a:r>
            <a:r>
              <a:rPr lang="en-US" sz="1200" dirty="0" smtClean="0">
                <a:solidFill>
                  <a:schemeClr val="accent2">
                    <a:lumMod val="75000"/>
                  </a:schemeClr>
                </a:solidFill>
                <a:latin typeface="+mn-lt"/>
              </a:rPr>
              <a:t>, calefactores, radiadores, lámparas de calor, alambres de cobre desnudo, adentro de cajas eléctricas o iluminación</a:t>
            </a:r>
            <a:r>
              <a:rPr lang="en-US" sz="1200" baseline="0" dirty="0" smtClean="0">
                <a:solidFill>
                  <a:schemeClr val="accent2">
                    <a:lumMod val="75000"/>
                  </a:schemeClr>
                </a:solidFill>
                <a:latin typeface="+mn-lt"/>
              </a:rPr>
              <a:t> empotrada</a:t>
            </a:r>
            <a:r>
              <a:rPr lang="en-US" sz="1200" dirty="0" smtClean="0">
                <a:solidFill>
                  <a:schemeClr val="accent2">
                    <a:lumMod val="75000"/>
                  </a:schemeClr>
                </a:solidFill>
                <a:latin typeface="+mn-lt"/>
              </a:rPr>
              <a:t>.</a:t>
            </a:r>
          </a:p>
          <a:p>
            <a:pPr>
              <a:buFont typeface="Arial" pitchFamily="34" charset="0"/>
              <a:buChar char="•"/>
            </a:pPr>
            <a:r>
              <a:rPr lang="en-US" sz="1200" baseline="0" dirty="0" smtClean="0">
                <a:solidFill>
                  <a:schemeClr val="accent2">
                    <a:lumMod val="75000"/>
                  </a:schemeClr>
                </a:solidFill>
                <a:latin typeface="+mn-lt"/>
              </a:rPr>
              <a:t> </a:t>
            </a:r>
            <a:r>
              <a:rPr lang="en-US" sz="1200" dirty="0" smtClean="0">
                <a:solidFill>
                  <a:schemeClr val="accent2">
                    <a:lumMod val="75000"/>
                  </a:schemeClr>
                </a:solidFill>
                <a:latin typeface="+mn-lt"/>
              </a:rPr>
              <a:t>Limpie el área de trabajo, incluidos los recortes de espuma.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latin typeface="+mn-lt"/>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latin typeface="+mn-lt"/>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latin typeface="+mn-lt"/>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p>
          <a:p>
            <a:endParaRPr lang="en-US" dirty="0"/>
          </a:p>
        </p:txBody>
      </p:sp>
      <p:sp>
        <p:nvSpPr>
          <p:cNvPr id="4" name="Slide Number Placeholder 3"/>
          <p:cNvSpPr>
            <a:spLocks noGrp="1"/>
          </p:cNvSpPr>
          <p:nvPr>
            <p:ph type="sldNum" sz="quarter" idx="10"/>
          </p:nvPr>
        </p:nvSpPr>
        <p:spPr/>
        <p:txBody>
          <a:bodyPr/>
          <a:lstStyle/>
          <a:p>
            <a:pPr>
              <a:defRPr/>
            </a:pPr>
            <a:fld id="{BD458B4B-E644-4C8F-AEEF-3D77123F6ADA}" type="slidenum">
              <a:rPr lang="en-US" smtClean="0"/>
              <a:pPr>
                <a:defRPr/>
              </a:pPr>
              <a:t>13</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dirty="0" smtClean="0"/>
              <a:t>Narración: </a:t>
            </a:r>
          </a:p>
          <a:p>
            <a:pPr>
              <a:buFont typeface="Arial" pitchFamily="34" charset="0"/>
              <a:buNone/>
            </a:pPr>
            <a:r>
              <a:rPr lang="en-US" dirty="0" smtClean="0">
                <a:latin typeface="+mn-lt"/>
              </a:rPr>
              <a:t>Ahora volvamos a los kits y sistemas SPF de baja presión de dos componentes.</a:t>
            </a:r>
            <a:r>
              <a:rPr lang="en-US" baseline="0" dirty="0" smtClean="0">
                <a:latin typeface="+mn-lt"/>
              </a:rPr>
              <a:t> Este será el enfoque central de mucha de esta capacitación. </a:t>
            </a:r>
            <a:endParaRPr lang="en-US" dirty="0" smtClean="0">
              <a:latin typeface="+mn-lt"/>
            </a:endParaRPr>
          </a:p>
          <a:p>
            <a:pPr>
              <a:buFont typeface="Arial" pitchFamily="34" charset="0"/>
              <a:buChar char="•"/>
            </a:pPr>
            <a:r>
              <a:rPr lang="en-US" sz="1200" dirty="0" smtClean="0">
                <a:solidFill>
                  <a:schemeClr val="accent2">
                    <a:lumMod val="75000"/>
                  </a:schemeClr>
                </a:solidFill>
                <a:latin typeface="+mn-lt"/>
              </a:rPr>
              <a:t> Se espera que estos </a:t>
            </a:r>
            <a:r>
              <a:rPr lang="en-US" sz="1200" baseline="0" dirty="0" smtClean="0">
                <a:solidFill>
                  <a:schemeClr val="accent2">
                    <a:lumMod val="75000"/>
                  </a:schemeClr>
                </a:solidFill>
                <a:latin typeface="+mn-lt"/>
              </a:rPr>
              <a:t>productos sean empleados</a:t>
            </a:r>
            <a:r>
              <a:rPr lang="en-US" sz="1200" dirty="0" smtClean="0">
                <a:solidFill>
                  <a:schemeClr val="accent2">
                    <a:lumMod val="75000"/>
                  </a:schemeClr>
                </a:solidFill>
                <a:latin typeface="+mn-lt"/>
              </a:rPr>
              <a:t> para la instalación profesional </a:t>
            </a:r>
            <a:r>
              <a:rPr lang="en-US" sz="1200" baseline="0" dirty="0" smtClean="0">
                <a:solidFill>
                  <a:schemeClr val="accent2">
                    <a:lumMod val="75000"/>
                  </a:schemeClr>
                </a:solidFill>
                <a:latin typeface="+mn-lt"/>
              </a:rPr>
              <a:t>y </a:t>
            </a:r>
            <a:r>
              <a:rPr lang="en-US" sz="1200" dirty="0" smtClean="0">
                <a:solidFill>
                  <a:schemeClr val="accent2">
                    <a:lumMod val="75000"/>
                  </a:schemeClr>
                </a:solidFill>
                <a:latin typeface="+mn-lt"/>
              </a:rPr>
              <a:t>típicamente son usados por profesionales de climatización y contratistas SPF.</a:t>
            </a:r>
            <a:r>
              <a:rPr lang="en-US" sz="1200" baseline="0" dirty="0" smtClean="0">
                <a:solidFill>
                  <a:schemeClr val="accent2">
                    <a:lumMod val="75000"/>
                  </a:schemeClr>
                </a:solidFill>
                <a:latin typeface="+mn-lt"/>
              </a:rPr>
              <a:t> </a:t>
            </a:r>
          </a:p>
          <a:p>
            <a:pPr>
              <a:buFont typeface="Arial" pitchFamily="34" charset="0"/>
              <a:buChar char="•"/>
            </a:pPr>
            <a:r>
              <a:rPr lang="en-US" sz="1200" baseline="0" dirty="0" smtClean="0">
                <a:solidFill>
                  <a:schemeClr val="accent2">
                    <a:lumMod val="75000"/>
                  </a:schemeClr>
                </a:solidFill>
                <a:latin typeface="+mn-lt"/>
              </a:rPr>
              <a:t> Son </a:t>
            </a:r>
            <a:r>
              <a:rPr lang="en-US" sz="1200" dirty="0" smtClean="0">
                <a:solidFill>
                  <a:schemeClr val="accent2">
                    <a:lumMod val="75000"/>
                  </a:schemeClr>
                </a:solidFill>
                <a:latin typeface="+mn-lt"/>
              </a:rPr>
              <a:t>apropiados para proyectos de sellado contra el aire y aislamiento de de tamaño medio</a:t>
            </a:r>
            <a:r>
              <a:rPr lang="en-US" sz="1200" baseline="0" dirty="0" smtClean="0">
                <a:solidFill>
                  <a:schemeClr val="accent2">
                    <a:lumMod val="75000"/>
                  </a:schemeClr>
                </a:solidFill>
                <a:latin typeface="+mn-lt"/>
              </a:rPr>
              <a:t> y se </a:t>
            </a:r>
            <a:r>
              <a:rPr lang="en-US" sz="1200" dirty="0" smtClean="0">
                <a:solidFill>
                  <a:schemeClr val="accent2">
                    <a:lumMod val="75000"/>
                  </a:schemeClr>
                </a:solidFill>
                <a:latin typeface="+mn-lt"/>
              </a:rPr>
              <a:t>aplican usando una pistola rociadora con varias</a:t>
            </a:r>
            <a:r>
              <a:rPr lang="en-US" sz="1200" baseline="0" dirty="0" smtClean="0">
                <a:solidFill>
                  <a:schemeClr val="accent2">
                    <a:lumMod val="75000"/>
                  </a:schemeClr>
                </a:solidFill>
                <a:latin typeface="+mn-lt"/>
              </a:rPr>
              <a:t> </a:t>
            </a:r>
            <a:r>
              <a:rPr lang="en-US" sz="1200" dirty="0" smtClean="0">
                <a:solidFill>
                  <a:schemeClr val="accent2">
                    <a:lumMod val="75000"/>
                  </a:schemeClr>
                </a:solidFill>
                <a:latin typeface="+mn-lt"/>
              </a:rPr>
              <a:t>boquillas.</a:t>
            </a:r>
          </a:p>
          <a:p>
            <a:pPr>
              <a:buFont typeface="Arial" pitchFamily="34" charset="0"/>
              <a:buChar char="•"/>
            </a:pPr>
            <a:r>
              <a:rPr lang="en-US" sz="1200" baseline="0" dirty="0" smtClean="0">
                <a:solidFill>
                  <a:schemeClr val="accent2">
                    <a:lumMod val="75000"/>
                  </a:schemeClr>
                </a:solidFill>
                <a:latin typeface="+mn-lt"/>
              </a:rPr>
              <a:t> </a:t>
            </a:r>
            <a:r>
              <a:rPr lang="en-US" sz="1200" dirty="0" smtClean="0">
                <a:solidFill>
                  <a:schemeClr val="accent2">
                    <a:lumMod val="75000"/>
                  </a:schemeClr>
                </a:solidFill>
                <a:latin typeface="+mn-lt"/>
              </a:rPr>
              <a:t>La SPF de baja</a:t>
            </a:r>
            <a:r>
              <a:rPr lang="en-US" sz="1200" baseline="0" dirty="0" smtClean="0">
                <a:solidFill>
                  <a:schemeClr val="accent2">
                    <a:lumMod val="75000"/>
                  </a:schemeClr>
                </a:solidFill>
                <a:latin typeface="+mn-lt"/>
              </a:rPr>
              <a:t> </a:t>
            </a:r>
            <a:r>
              <a:rPr lang="en-US" sz="1200" dirty="0" smtClean="0">
                <a:solidFill>
                  <a:schemeClr val="accent2">
                    <a:lumMod val="75000"/>
                  </a:schemeClr>
                </a:solidFill>
                <a:latin typeface="+mn-lt"/>
              </a:rPr>
              <a:t> presión se aplica típicamente a temperatura ambiente y generalmente se presuriza a menos de 250 </a:t>
            </a:r>
            <a:r>
              <a:rPr lang="en-US" sz="1200" dirty="0" err="1" smtClean="0">
                <a:solidFill>
                  <a:schemeClr val="accent2">
                    <a:lumMod val="75000"/>
                  </a:schemeClr>
                </a:solidFill>
                <a:latin typeface="+mn-lt"/>
              </a:rPr>
              <a:t>libras/pulgada</a:t>
            </a:r>
            <a:r>
              <a:rPr lang="en-US" sz="1200" dirty="0" smtClean="0">
                <a:solidFill>
                  <a:schemeClr val="accent2">
                    <a:lumMod val="75000"/>
                  </a:schemeClr>
                </a:solidFill>
                <a:latin typeface="+mn-lt"/>
              </a:rPr>
              <a:t> cuadrada. </a:t>
            </a:r>
          </a:p>
          <a:p>
            <a:pPr>
              <a:buFont typeface="Arial" pitchFamily="34" charset="0"/>
              <a:buChar char="•"/>
            </a:pPr>
            <a:r>
              <a:rPr lang="en-US" sz="1200" baseline="0" dirty="0" smtClean="0">
                <a:solidFill>
                  <a:schemeClr val="accent2">
                    <a:lumMod val="75000"/>
                  </a:schemeClr>
                </a:solidFill>
                <a:latin typeface="+mn-lt"/>
              </a:rPr>
              <a:t> </a:t>
            </a:r>
            <a:r>
              <a:rPr lang="en-US" sz="1200" dirty="0" smtClean="0">
                <a:solidFill>
                  <a:schemeClr val="accent2">
                    <a:lumMod val="75000"/>
                  </a:schemeClr>
                </a:solidFill>
                <a:latin typeface="+mn-lt"/>
              </a:rPr>
              <a:t>Están</a:t>
            </a:r>
            <a:r>
              <a:rPr lang="en-US" sz="1200" baseline="0" dirty="0" smtClean="0">
                <a:solidFill>
                  <a:schemeClr val="accent2">
                    <a:lumMod val="75000"/>
                  </a:schemeClr>
                </a:solidFill>
                <a:latin typeface="+mn-lt"/>
              </a:rPr>
              <a:t> disponibles </a:t>
            </a:r>
            <a:r>
              <a:rPr lang="en-US" sz="1200" dirty="0" smtClean="0">
                <a:solidFill>
                  <a:schemeClr val="accent2">
                    <a:lumMod val="75000"/>
                  </a:schemeClr>
                </a:solidFill>
                <a:latin typeface="+mn-lt"/>
              </a:rPr>
              <a:t>comúnmente en kits de baja presión portátiles y en sistemas rellenables. Algunos fabricantes aceptan tanques vacíos y rellenan los químicos SPF.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latin typeface="+mn-lt"/>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latin typeface="+mn-lt"/>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latin typeface="+mn-lt"/>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latin typeface="+mn-lt"/>
            </a:endParaRPr>
          </a:p>
          <a:p>
            <a:endParaRPr lang="en-US" dirty="0"/>
          </a:p>
        </p:txBody>
      </p:sp>
      <p:sp>
        <p:nvSpPr>
          <p:cNvPr id="4" name="Slide Number Placeholder 3"/>
          <p:cNvSpPr>
            <a:spLocks noGrp="1"/>
          </p:cNvSpPr>
          <p:nvPr>
            <p:ph type="sldNum" sz="quarter" idx="10"/>
          </p:nvPr>
        </p:nvSpPr>
        <p:spPr/>
        <p:txBody>
          <a:bodyPr/>
          <a:lstStyle/>
          <a:p>
            <a:pPr>
              <a:defRPr/>
            </a:pPr>
            <a:fld id="{BD458B4B-E644-4C8F-AEEF-3D77123F6ADA}" type="slidenum">
              <a:rPr lang="en-US" smtClean="0"/>
              <a:pPr>
                <a:defRPr/>
              </a:pPr>
              <a:t>14</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Narración: </a:t>
            </a:r>
          </a:p>
          <a:p>
            <a:r>
              <a:rPr lang="en-US" dirty="0" smtClean="0"/>
              <a:t>El SPF de baja presión de </a:t>
            </a:r>
            <a:r>
              <a:rPr lang="en-US" baseline="0" dirty="0" smtClean="0"/>
              <a:t>dos componentes se usa para </a:t>
            </a:r>
            <a:r>
              <a:rPr lang="en-US" sz="1200" dirty="0" smtClean="0">
                <a:solidFill>
                  <a:schemeClr val="tx1"/>
                </a:solidFill>
              </a:rPr>
              <a:t>aislar</a:t>
            </a:r>
            <a:r>
              <a:rPr lang="en-US" sz="1200" baseline="0" dirty="0" smtClean="0">
                <a:solidFill>
                  <a:schemeClr val="tx1"/>
                </a:solidFill>
              </a:rPr>
              <a:t> y </a:t>
            </a:r>
            <a:r>
              <a:rPr lang="en-US" sz="1200" dirty="0" smtClean="0">
                <a:solidFill>
                  <a:schemeClr val="tx1"/>
                </a:solidFill>
              </a:rPr>
              <a:t>sellar al aire áreas de pequeños a medianos en hogares y edificios, como áticos, semisótanos y vigueta de borda. Algunos otros usos comunes incluyen:</a:t>
            </a:r>
          </a:p>
          <a:p>
            <a:pPr>
              <a:buFont typeface="Arial" pitchFamily="34" charset="0"/>
              <a:buChar char="•"/>
            </a:pPr>
            <a:r>
              <a:rPr lang="en-US" sz="1200" b="0" dirty="0" smtClean="0">
                <a:solidFill>
                  <a:schemeClr val="accent2">
                    <a:lumMod val="75000"/>
                  </a:schemeClr>
                </a:solidFill>
              </a:rPr>
              <a:t> Sellar y</a:t>
            </a:r>
            <a:r>
              <a:rPr lang="en-US" sz="1200" b="0" baseline="0" dirty="0" smtClean="0">
                <a:solidFill>
                  <a:schemeClr val="accent2">
                    <a:lumMod val="75000"/>
                  </a:schemeClr>
                </a:solidFill>
              </a:rPr>
              <a:t> </a:t>
            </a:r>
            <a:r>
              <a:rPr lang="en-US" sz="1200" b="0" dirty="0" smtClean="0">
                <a:solidFill>
                  <a:schemeClr val="accent2">
                    <a:lumMod val="75000"/>
                  </a:schemeClr>
                </a:solidFill>
              </a:rPr>
              <a:t>revestir el perímetro de cavidades de </a:t>
            </a:r>
            <a:r>
              <a:rPr lang="en-US" sz="1200" b="0" dirty="0" err="1" smtClean="0">
                <a:solidFill>
                  <a:schemeClr val="accent2">
                    <a:lumMod val="75000"/>
                  </a:schemeClr>
                </a:solidFill>
              </a:rPr>
              <a:t>montantes</a:t>
            </a:r>
            <a:r>
              <a:rPr lang="en-US" sz="1200" b="0" dirty="0" smtClean="0">
                <a:solidFill>
                  <a:schemeClr val="accent2">
                    <a:lumMod val="75000"/>
                  </a:schemeClr>
                </a:solidFill>
              </a:rPr>
              <a:t> en paredes. </a:t>
            </a:r>
          </a:p>
          <a:p>
            <a:pPr>
              <a:buFont typeface="Arial" pitchFamily="34" charset="0"/>
              <a:buChar char="•"/>
            </a:pPr>
            <a:r>
              <a:rPr lang="en-US" sz="1200" dirty="0" smtClean="0">
                <a:solidFill>
                  <a:schemeClr val="accent2">
                    <a:lumMod val="75000"/>
                  </a:schemeClr>
                </a:solidFill>
              </a:rPr>
              <a:t> Mejorar el aislante primario</a:t>
            </a:r>
            <a:r>
              <a:rPr lang="en-US" sz="1200" baseline="0" dirty="0" smtClean="0">
                <a:solidFill>
                  <a:schemeClr val="accent2">
                    <a:lumMod val="75000"/>
                  </a:schemeClr>
                </a:solidFill>
              </a:rPr>
              <a:t> </a:t>
            </a:r>
            <a:r>
              <a:rPr lang="en-US" sz="1200" b="0" dirty="0" smtClean="0">
                <a:solidFill>
                  <a:schemeClr val="accent2">
                    <a:lumMod val="75000"/>
                  </a:schemeClr>
                </a:solidFill>
              </a:rPr>
              <a:t>para rellenar huecos, juntas o espacios pequeños. </a:t>
            </a:r>
          </a:p>
          <a:p>
            <a:pPr>
              <a:buFont typeface="Arial" pitchFamily="34" charset="0"/>
              <a:buChar char="•"/>
            </a:pPr>
            <a:r>
              <a:rPr lang="en-US" sz="1200" dirty="0" smtClean="0">
                <a:solidFill>
                  <a:schemeClr val="accent2">
                    <a:lumMod val="75000"/>
                  </a:schemeClr>
                </a:solidFill>
              </a:rPr>
              <a:t> y sellar</a:t>
            </a:r>
            <a:r>
              <a:rPr lang="en-US" sz="1200" baseline="0" dirty="0" smtClean="0">
                <a:solidFill>
                  <a:schemeClr val="accent2">
                    <a:lumMod val="75000"/>
                  </a:schemeClr>
                </a:solidFill>
              </a:rPr>
              <a:t> </a:t>
            </a:r>
            <a:r>
              <a:rPr lang="en-US" sz="1200" b="0" dirty="0" smtClean="0">
                <a:solidFill>
                  <a:schemeClr val="accent2">
                    <a:lumMod val="75000"/>
                  </a:schemeClr>
                </a:solidFill>
              </a:rPr>
              <a:t>en combinación con sistemas aislantes flash y batt o híbridos. </a:t>
            </a:r>
          </a:p>
          <a:p>
            <a:pPr>
              <a:buFont typeface="Arial" pitchFamily="34" charset="0"/>
              <a:buNone/>
            </a:pPr>
            <a:endParaRPr lang="en-US" dirty="0" smtClean="0"/>
          </a:p>
          <a:p>
            <a:pPr>
              <a:buFont typeface="Arial" pitchFamily="34" charset="0"/>
              <a:buNone/>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p>
          <a:p>
            <a:endParaRPr lang="en-US" dirty="0"/>
          </a:p>
        </p:txBody>
      </p:sp>
      <p:sp>
        <p:nvSpPr>
          <p:cNvPr id="4" name="Slide Number Placeholder 3"/>
          <p:cNvSpPr>
            <a:spLocks noGrp="1"/>
          </p:cNvSpPr>
          <p:nvPr>
            <p:ph type="sldNum" sz="quarter" idx="10"/>
          </p:nvPr>
        </p:nvSpPr>
        <p:spPr/>
        <p:txBody>
          <a:bodyPr/>
          <a:lstStyle/>
          <a:p>
            <a:pPr>
              <a:defRPr/>
            </a:pPr>
            <a:fld id="{BD458B4B-E644-4C8F-AEEF-3D77123F6ADA}" type="slidenum">
              <a:rPr lang="en-US" smtClean="0"/>
              <a:pPr>
                <a:defRPr/>
              </a:pPr>
              <a:t>15</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dirty="0" smtClean="0"/>
              <a:t>Narración: </a:t>
            </a:r>
          </a:p>
          <a:p>
            <a:pPr>
              <a:buFont typeface="Arial" pitchFamily="34" charset="0"/>
              <a:buNone/>
            </a:pPr>
            <a:r>
              <a:rPr lang="en-US" dirty="0" smtClean="0">
                <a:latin typeface="+mn-lt"/>
              </a:rPr>
              <a:t>Otros</a:t>
            </a:r>
            <a:r>
              <a:rPr lang="en-US" baseline="0" dirty="0" smtClean="0">
                <a:latin typeface="+mn-lt"/>
              </a:rPr>
              <a:t> usos típicos incluyen: </a:t>
            </a:r>
            <a:endParaRPr lang="en-US" dirty="0" smtClean="0">
              <a:latin typeface="+mn-lt"/>
            </a:endParaRPr>
          </a:p>
          <a:p>
            <a:pPr>
              <a:buFont typeface="Arial" pitchFamily="34" charset="0"/>
              <a:buChar char="•"/>
            </a:pPr>
            <a:r>
              <a:rPr lang="en-US" sz="1200" b="0" baseline="0" dirty="0" smtClean="0">
                <a:solidFill>
                  <a:schemeClr val="accent2">
                    <a:lumMod val="75000"/>
                  </a:schemeClr>
                </a:solidFill>
                <a:latin typeface="+mn-lt"/>
              </a:rPr>
              <a:t> </a:t>
            </a:r>
            <a:r>
              <a:rPr lang="en-US" sz="1200" b="0" dirty="0" smtClean="0">
                <a:solidFill>
                  <a:schemeClr val="accent2">
                    <a:lumMod val="75000"/>
                  </a:schemeClr>
                </a:solidFill>
                <a:latin typeface="+mn-lt"/>
              </a:rPr>
              <a:t>Áticos, incluyendo el sellado al aire de penetraciones del piso alrededor de cañerías, cables y carcasas</a:t>
            </a:r>
            <a:r>
              <a:rPr lang="en-US" sz="1200" b="0" baseline="0" dirty="0" smtClean="0">
                <a:solidFill>
                  <a:schemeClr val="accent2">
                    <a:lumMod val="75000"/>
                  </a:schemeClr>
                </a:solidFill>
                <a:latin typeface="+mn-lt"/>
              </a:rPr>
              <a:t> de </a:t>
            </a:r>
            <a:r>
              <a:rPr lang="en-US" sz="1200" b="0" dirty="0" smtClean="0">
                <a:solidFill>
                  <a:schemeClr val="accent2">
                    <a:lumMod val="75000"/>
                  </a:schemeClr>
                </a:solidFill>
                <a:latin typeface="+mn-lt"/>
              </a:rPr>
              <a:t>ventiladores.</a:t>
            </a:r>
            <a:endParaRPr lang="en-US" sz="1200" b="1" dirty="0" smtClean="0">
              <a:solidFill>
                <a:schemeClr val="accent2">
                  <a:lumMod val="75000"/>
                </a:schemeClr>
              </a:solidFill>
              <a:latin typeface="+mn-lt"/>
            </a:endParaRPr>
          </a:p>
          <a:p>
            <a:pPr>
              <a:buFont typeface="Arial" pitchFamily="34" charset="0"/>
              <a:buChar char="•"/>
            </a:pPr>
            <a:r>
              <a:rPr lang="en-US" sz="1200" b="0" baseline="0" dirty="0" smtClean="0">
                <a:solidFill>
                  <a:schemeClr val="accent2">
                    <a:lumMod val="75000"/>
                  </a:schemeClr>
                </a:solidFill>
                <a:latin typeface="+mn-lt"/>
              </a:rPr>
              <a:t> y aislar y sellar </a:t>
            </a:r>
            <a:r>
              <a:rPr lang="en-US" sz="1200" b="0" dirty="0" smtClean="0">
                <a:solidFill>
                  <a:schemeClr val="accent2">
                    <a:lumMod val="75000"/>
                  </a:schemeClr>
                </a:solidFill>
                <a:latin typeface="+mn-lt"/>
              </a:rPr>
              <a:t>semisótanos para reducir la humedad y pérdida de aire.</a:t>
            </a:r>
            <a:endParaRPr lang="en-US" sz="1200" b="0" i="1" dirty="0" smtClean="0">
              <a:solidFill>
                <a:schemeClr val="accent2">
                  <a:lumMod val="75000"/>
                </a:schemeClr>
              </a:solidFill>
              <a:latin typeface="+mn-lt"/>
            </a:endParaRPr>
          </a:p>
          <a:p>
            <a:pPr>
              <a:buFont typeface="Arial" pitchFamily="34" charset="0"/>
              <a:buNone/>
            </a:pPr>
            <a:endParaRPr lang="en-US" sz="1200" b="0" i="1" dirty="0" smtClean="0">
              <a:solidFill>
                <a:schemeClr val="accent2">
                  <a:lumMod val="75000"/>
                </a:schemeClr>
              </a:solidFill>
            </a:endParaRPr>
          </a:p>
          <a:p>
            <a:pPr>
              <a:buFont typeface="Arial" pitchFamily="34" charset="0"/>
              <a:buNone/>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p>
          <a:p>
            <a:endParaRPr lang="en-US" dirty="0"/>
          </a:p>
        </p:txBody>
      </p:sp>
      <p:sp>
        <p:nvSpPr>
          <p:cNvPr id="4" name="Slide Number Placeholder 3"/>
          <p:cNvSpPr>
            <a:spLocks noGrp="1"/>
          </p:cNvSpPr>
          <p:nvPr>
            <p:ph type="sldNum" sz="quarter" idx="10"/>
          </p:nvPr>
        </p:nvSpPr>
        <p:spPr/>
        <p:txBody>
          <a:bodyPr/>
          <a:lstStyle/>
          <a:p>
            <a:pPr>
              <a:defRPr/>
            </a:pPr>
            <a:fld id="{BD458B4B-E644-4C8F-AEEF-3D77123F6ADA}" type="slidenum">
              <a:rPr lang="en-US" smtClean="0"/>
              <a:pPr>
                <a:defRPr/>
              </a:pPr>
              <a:t>16</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dirty="0" smtClean="0"/>
              <a:t>Narración: </a:t>
            </a:r>
          </a:p>
          <a:p>
            <a:pPr>
              <a:buFont typeface="Arial" pitchFamily="34" charset="0"/>
              <a:buNone/>
            </a:pPr>
            <a:r>
              <a:rPr lang="en-US" dirty="0" smtClean="0"/>
              <a:t>Otros</a:t>
            </a:r>
            <a:r>
              <a:rPr lang="en-US" baseline="0" dirty="0" smtClean="0"/>
              <a:t> usos típicos incluyen: </a:t>
            </a:r>
          </a:p>
          <a:p>
            <a:pPr>
              <a:buFont typeface="Arial" pitchFamily="34" charset="0"/>
              <a:buChar char="•"/>
            </a:pPr>
            <a:r>
              <a:rPr lang="en-US" sz="1200" b="0" baseline="0" dirty="0" smtClean="0">
                <a:solidFill>
                  <a:schemeClr val="accent2">
                    <a:lumMod val="75000"/>
                  </a:schemeClr>
                </a:solidFill>
              </a:rPr>
              <a:t> </a:t>
            </a:r>
            <a:r>
              <a:rPr lang="en-US" sz="1200" b="0" dirty="0" smtClean="0">
                <a:solidFill>
                  <a:schemeClr val="accent2">
                    <a:lumMod val="75000"/>
                  </a:schemeClr>
                </a:solidFill>
              </a:rPr>
              <a:t>Sellar alrededor de viguetas de borda, trabajo de conductos, protuberancias de cables y </a:t>
            </a:r>
            <a:r>
              <a:rPr lang="en-US" sz="1200" b="0" dirty="0" err="1" smtClean="0">
                <a:solidFill>
                  <a:schemeClr val="accent2">
                    <a:lumMod val="75000"/>
                  </a:schemeClr>
                </a:solidFill>
              </a:rPr>
              <a:t>otros</a:t>
            </a:r>
            <a:r>
              <a:rPr lang="en-US" sz="1200" b="0" dirty="0" smtClean="0">
                <a:solidFill>
                  <a:schemeClr val="accent2">
                    <a:lumMod val="75000"/>
                  </a:schemeClr>
                </a:solidFill>
              </a:rPr>
              <a:t> </a:t>
            </a:r>
            <a:r>
              <a:rPr lang="en-US" sz="1200" b="0" dirty="0" err="1" smtClean="0">
                <a:solidFill>
                  <a:schemeClr val="accent2">
                    <a:lumMod val="75000"/>
                  </a:schemeClr>
                </a:solidFill>
              </a:rPr>
              <a:t>huecos</a:t>
            </a:r>
            <a:r>
              <a:rPr lang="en-US" sz="1200" b="0" dirty="0" smtClean="0">
                <a:solidFill>
                  <a:schemeClr val="accent2">
                    <a:lumMod val="75000"/>
                  </a:schemeClr>
                </a:solidFill>
              </a:rPr>
              <a:t> </a:t>
            </a:r>
            <a:r>
              <a:rPr lang="en-US" sz="1200" b="0" baseline="0" dirty="0" err="1" smtClean="0">
                <a:solidFill>
                  <a:schemeClr val="accent2">
                    <a:lumMod val="75000"/>
                  </a:schemeClr>
                </a:solidFill>
              </a:rPr>
              <a:t>o</a:t>
            </a:r>
            <a:r>
              <a:rPr lang="en-US" sz="1200" b="0" baseline="0" dirty="0" smtClean="0">
                <a:solidFill>
                  <a:schemeClr val="accent2">
                    <a:lumMod val="75000"/>
                  </a:schemeClr>
                </a:solidFill>
              </a:rPr>
              <a:t> </a:t>
            </a:r>
            <a:r>
              <a:rPr lang="en-US" sz="1200" b="0" dirty="0" smtClean="0">
                <a:solidFill>
                  <a:schemeClr val="accent2">
                    <a:lumMod val="75000"/>
                  </a:schemeClr>
                </a:solidFill>
              </a:rPr>
              <a:t>grietas.</a:t>
            </a:r>
          </a:p>
          <a:p>
            <a:pPr>
              <a:buFont typeface="Arial" pitchFamily="34" charset="0"/>
              <a:buChar char="•"/>
            </a:pPr>
            <a:r>
              <a:rPr lang="en-US" sz="1200" b="0" baseline="0" dirty="0" smtClean="0">
                <a:solidFill>
                  <a:schemeClr val="accent2">
                    <a:lumMod val="75000"/>
                  </a:schemeClr>
                </a:solidFill>
              </a:rPr>
              <a:t> </a:t>
            </a:r>
            <a:r>
              <a:rPr lang="en-US" sz="1200" b="0" dirty="0" smtClean="0">
                <a:solidFill>
                  <a:schemeClr val="accent2">
                    <a:lumMod val="75000"/>
                  </a:schemeClr>
                </a:solidFill>
              </a:rPr>
              <a:t>Aislar techos</a:t>
            </a:r>
            <a:r>
              <a:rPr lang="en-US" sz="1200" b="0" baseline="0" dirty="0" smtClean="0">
                <a:solidFill>
                  <a:schemeClr val="accent2">
                    <a:lumMod val="75000"/>
                  </a:schemeClr>
                </a:solidFill>
              </a:rPr>
              <a:t> </a:t>
            </a:r>
            <a:r>
              <a:rPr lang="en-US" sz="1200" b="0" dirty="0" smtClean="0">
                <a:solidFill>
                  <a:schemeClr val="accent2">
                    <a:lumMod val="75000"/>
                  </a:schemeClr>
                </a:solidFill>
              </a:rPr>
              <a:t>alrededor de </a:t>
            </a:r>
            <a:r>
              <a:rPr lang="en-US" sz="1200" b="0" dirty="0" err="1" smtClean="0">
                <a:solidFill>
                  <a:schemeClr val="accent2">
                    <a:lumMod val="75000"/>
                  </a:schemeClr>
                </a:solidFill>
              </a:rPr>
              <a:t>canales</a:t>
            </a:r>
            <a:r>
              <a:rPr lang="en-US" sz="1200" b="0" dirty="0" smtClean="0">
                <a:solidFill>
                  <a:schemeClr val="accent2">
                    <a:lumMod val="75000"/>
                  </a:schemeClr>
                </a:solidFill>
              </a:rPr>
              <a:t>, ventiladores </a:t>
            </a:r>
            <a:r>
              <a:rPr lang="en-US" sz="1200" b="0" dirty="0" err="1" smtClean="0">
                <a:solidFill>
                  <a:schemeClr val="accent2">
                    <a:lumMod val="75000"/>
                  </a:schemeClr>
                </a:solidFill>
              </a:rPr>
              <a:t>o</a:t>
            </a:r>
            <a:r>
              <a:rPr lang="en-US" sz="1200" b="0" dirty="0" smtClean="0">
                <a:solidFill>
                  <a:schemeClr val="accent2">
                    <a:lumMod val="75000"/>
                  </a:schemeClr>
                </a:solidFill>
              </a:rPr>
              <a:t> </a:t>
            </a:r>
            <a:r>
              <a:rPr lang="en-US" sz="1200" b="0" dirty="0" err="1" smtClean="0">
                <a:solidFill>
                  <a:schemeClr val="accent2">
                    <a:lumMod val="75000"/>
                  </a:schemeClr>
                </a:solidFill>
              </a:rPr>
              <a:t>equipos</a:t>
            </a:r>
            <a:r>
              <a:rPr lang="en-US" sz="1200" b="0" baseline="0" dirty="0" smtClean="0">
                <a:solidFill>
                  <a:schemeClr val="accent2">
                    <a:lumMod val="75000"/>
                  </a:schemeClr>
                </a:solidFill>
              </a:rPr>
              <a:t> </a:t>
            </a:r>
            <a:r>
              <a:rPr lang="en-US" sz="1200" b="0" dirty="0" err="1" smtClean="0">
                <a:solidFill>
                  <a:schemeClr val="accent2">
                    <a:lumMod val="75000"/>
                  </a:schemeClr>
                </a:solidFill>
              </a:rPr>
              <a:t>defectuosos</a:t>
            </a:r>
            <a:r>
              <a:rPr lang="en-US" sz="1200" b="0" dirty="0" smtClean="0">
                <a:solidFill>
                  <a:schemeClr val="accent2">
                    <a:lumMod val="75000"/>
                  </a:schemeClr>
                </a:solidFill>
              </a:rPr>
              <a:t>.</a:t>
            </a:r>
          </a:p>
          <a:p>
            <a:pPr>
              <a:buFont typeface="Arial" pitchFamily="34" charset="0"/>
              <a:buChar char="•"/>
            </a:pPr>
            <a:r>
              <a:rPr lang="en-US" sz="1200" dirty="0" smtClean="0">
                <a:solidFill>
                  <a:schemeClr val="accent2">
                    <a:lumMod val="75000"/>
                  </a:schemeClr>
                </a:solidFill>
              </a:rPr>
              <a:t> y para la reparación de techos,</a:t>
            </a:r>
            <a:r>
              <a:rPr lang="en-US" sz="1200" baseline="0" dirty="0" smtClean="0">
                <a:solidFill>
                  <a:schemeClr val="accent2">
                    <a:lumMod val="75000"/>
                  </a:schemeClr>
                </a:solidFill>
              </a:rPr>
              <a:t> como llenar </a:t>
            </a:r>
            <a:r>
              <a:rPr lang="en-US" sz="1200" b="0" dirty="0" smtClean="0">
                <a:solidFill>
                  <a:schemeClr val="accent2">
                    <a:lumMod val="75000"/>
                  </a:schemeClr>
                </a:solidFill>
              </a:rPr>
              <a:t>huecos</a:t>
            </a:r>
            <a:r>
              <a:rPr lang="en-US" sz="1200" b="0" baseline="0" dirty="0" smtClean="0">
                <a:solidFill>
                  <a:schemeClr val="accent2">
                    <a:lumMod val="75000"/>
                  </a:schemeClr>
                </a:solidFill>
              </a:rPr>
              <a:t> y </a:t>
            </a:r>
            <a:r>
              <a:rPr lang="en-US" sz="1200" b="0" dirty="0" smtClean="0">
                <a:solidFill>
                  <a:schemeClr val="accent2">
                    <a:lumMod val="75000"/>
                  </a:schemeClr>
                </a:solidFill>
              </a:rPr>
              <a:t>grietas y parchar techos.</a:t>
            </a:r>
            <a:endParaRPr lang="en-US" sz="1200" b="0" i="1" dirty="0" smtClean="0">
              <a:solidFill>
                <a:schemeClr val="accent2">
                  <a:lumMod val="75000"/>
                </a:schemeClr>
              </a:solidFill>
            </a:endParaRPr>
          </a:p>
          <a:p>
            <a:pPr>
              <a:buFont typeface="Arial" pitchFamily="34" charset="0"/>
              <a:buNone/>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p>
          <a:p>
            <a:endParaRPr lang="en-US" dirty="0"/>
          </a:p>
        </p:txBody>
      </p:sp>
      <p:sp>
        <p:nvSpPr>
          <p:cNvPr id="4" name="Slide Number Placeholder 3"/>
          <p:cNvSpPr>
            <a:spLocks noGrp="1"/>
          </p:cNvSpPr>
          <p:nvPr>
            <p:ph type="sldNum" sz="quarter" idx="10"/>
          </p:nvPr>
        </p:nvSpPr>
        <p:spPr/>
        <p:txBody>
          <a:bodyPr/>
          <a:lstStyle/>
          <a:p>
            <a:pPr>
              <a:defRPr/>
            </a:pPr>
            <a:fld id="{BD458B4B-E644-4C8F-AEEF-3D77123F6ADA}" type="slidenum">
              <a:rPr lang="en-US" smtClean="0"/>
              <a:pPr>
                <a:defRPr/>
              </a:pPr>
              <a:t>17</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xfrm>
            <a:off x="1206500" y="736600"/>
            <a:ext cx="4594225" cy="3444875"/>
          </a:xfrm>
          <a:noFill/>
          <a:ln>
            <a:solidFill>
              <a:srgbClr val="000000"/>
            </a:solidFill>
            <a:miter lim="800000"/>
            <a:headEnd/>
            <a:tailEnd/>
          </a:ln>
        </p:spPr>
      </p:sp>
      <p:sp>
        <p:nvSpPr>
          <p:cNvPr id="33795" name="Notes Placeholder 2"/>
          <p:cNvSpPr>
            <a:spLocks noGrp="1"/>
          </p:cNvSpPr>
          <p:nvPr>
            <p:ph type="body" idx="1"/>
          </p:nvPr>
        </p:nvSpPr>
        <p:spPr bwMode="auto">
          <a:xfrm>
            <a:off x="906463" y="4427538"/>
            <a:ext cx="5194300" cy="4181475"/>
          </a:xfrm>
          <a:noFill/>
        </p:spPr>
        <p:txBody>
          <a:bodyPr wrap="square" numCol="1" anchor="t" anchorCtr="0" compatLnSpc="1">
            <a:prstTxWarp prst="textNoShape">
              <a:avLst/>
            </a:prstTxWarp>
          </a:bodyPr>
          <a:lstStyle/>
          <a:p>
            <a:pPr eaLnBrk="1" hangingPunct="1">
              <a:spcBef>
                <a:spcPct val="0"/>
              </a:spcBef>
            </a:pPr>
            <a:r>
              <a:rPr lang="en-US" dirty="0" smtClean="0"/>
              <a:t>Narración: </a:t>
            </a:r>
          </a:p>
          <a:p>
            <a:pPr eaLnBrk="1" hangingPunct="1">
              <a:spcBef>
                <a:spcPct val="0"/>
              </a:spcBef>
            </a:pPr>
            <a:endParaRPr lang="en-US" dirty="0" smtClean="0"/>
          </a:p>
          <a:p>
            <a:pPr eaLnBrk="1" hangingPunct="1">
              <a:lnSpc>
                <a:spcPct val="90000"/>
              </a:lnSpc>
              <a:spcBef>
                <a:spcPct val="0"/>
              </a:spcBef>
            </a:pPr>
            <a:r>
              <a:rPr lang="en-US" dirty="0" smtClean="0"/>
              <a:t>En esta unidad, usted aprendió sobre:</a:t>
            </a:r>
          </a:p>
          <a:p>
            <a:pPr eaLnBrk="1" hangingPunct="1">
              <a:lnSpc>
                <a:spcPct val="90000"/>
              </a:lnSpc>
              <a:spcBef>
                <a:spcPct val="0"/>
              </a:spcBef>
            </a:pPr>
            <a:endParaRPr lang="en-US" dirty="0" smtClean="0"/>
          </a:p>
          <a:p>
            <a:pPr marL="231775" indent="-231775">
              <a:buFont typeface="Arial" pitchFamily="34" charset="0"/>
              <a:buChar char="•"/>
              <a:defRPr/>
            </a:pPr>
            <a:r>
              <a:rPr lang="en-US" sz="1200" dirty="0" smtClean="0">
                <a:solidFill>
                  <a:schemeClr val="accent2">
                    <a:lumMod val="75000"/>
                  </a:schemeClr>
                </a:solidFill>
                <a:latin typeface="Arial" pitchFamily="34" charset="0"/>
                <a:cs typeface="+mn-cs"/>
              </a:rPr>
              <a:t>El enfoque de esta capacitación </a:t>
            </a:r>
            <a:r>
              <a:rPr lang="en-US" sz="1200" dirty="0" err="1" smtClean="0">
                <a:solidFill>
                  <a:schemeClr val="accent2">
                    <a:lumMod val="75000"/>
                  </a:schemeClr>
                </a:solidFill>
                <a:latin typeface="Arial" pitchFamily="34" charset="0"/>
                <a:cs typeface="+mn-cs"/>
              </a:rPr>
              <a:t>es</a:t>
            </a:r>
            <a:r>
              <a:rPr lang="en-US" sz="1200" dirty="0" smtClean="0">
                <a:solidFill>
                  <a:schemeClr val="accent2">
                    <a:lumMod val="75000"/>
                  </a:schemeClr>
                </a:solidFill>
                <a:latin typeface="Arial" pitchFamily="34" charset="0"/>
                <a:cs typeface="+mn-cs"/>
              </a:rPr>
              <a:t> la espuma de </a:t>
            </a:r>
            <a:r>
              <a:rPr lang="en-US" sz="1200" dirty="0" err="1" smtClean="0">
                <a:solidFill>
                  <a:schemeClr val="accent2">
                    <a:lumMod val="75000"/>
                  </a:schemeClr>
                </a:solidFill>
                <a:latin typeface="Arial" pitchFamily="34" charset="0"/>
                <a:cs typeface="+mn-cs"/>
              </a:rPr>
              <a:t>poliuretano</a:t>
            </a:r>
            <a:r>
              <a:rPr lang="en-US" sz="1200" dirty="0" smtClean="0">
                <a:solidFill>
                  <a:schemeClr val="accent2">
                    <a:lumMod val="75000"/>
                  </a:schemeClr>
                </a:solidFill>
                <a:latin typeface="Arial" pitchFamily="34" charset="0"/>
                <a:cs typeface="+mn-cs"/>
              </a:rPr>
              <a:t> en pray (SPF) de baja presión</a:t>
            </a:r>
          </a:p>
          <a:p>
            <a:pPr marL="231775" indent="-231775">
              <a:buFont typeface="Arial" pitchFamily="34" charset="0"/>
              <a:buChar char="•"/>
              <a:defRPr/>
            </a:pPr>
            <a:r>
              <a:rPr lang="en-US" sz="1200" dirty="0" smtClean="0">
                <a:solidFill>
                  <a:schemeClr val="accent2">
                    <a:lumMod val="75000"/>
                  </a:schemeClr>
                </a:solidFill>
                <a:latin typeface="Arial" pitchFamily="34" charset="0"/>
                <a:cs typeface="+mn-cs"/>
              </a:rPr>
              <a:t>Diferencias claves entre SPF de baja presión y SPF de alta presión</a:t>
            </a:r>
          </a:p>
          <a:p>
            <a:pPr marL="231775" indent="-231775">
              <a:buFont typeface="Arial" pitchFamily="34" charset="0"/>
              <a:buChar char="•"/>
              <a:defRPr/>
            </a:pPr>
            <a:r>
              <a:rPr lang="en-US" sz="1200" dirty="0" smtClean="0">
                <a:solidFill>
                  <a:schemeClr val="accent2">
                    <a:lumMod val="75000"/>
                  </a:schemeClr>
                </a:solidFill>
                <a:latin typeface="Arial" pitchFamily="34" charset="0"/>
                <a:cs typeface="+mn-cs"/>
              </a:rPr>
              <a:t>Tipos comunes de productos SPF de baja presión y sus usos típicos</a:t>
            </a:r>
          </a:p>
          <a:p>
            <a:pPr eaLnBrk="1" hangingPunct="1">
              <a:lnSpc>
                <a:spcPct val="90000"/>
              </a:lnSpc>
              <a:spcBef>
                <a:spcPct val="0"/>
              </a:spcBef>
            </a:pPr>
            <a:endParaRPr lang="en-US" dirty="0" smtClean="0"/>
          </a:p>
        </p:txBody>
      </p:sp>
      <p:sp>
        <p:nvSpPr>
          <p:cNvPr id="33796" name="Slide Number Placeholder 3"/>
          <p:cNvSpPr>
            <a:spLocks noGrp="1"/>
          </p:cNvSpPr>
          <p:nvPr>
            <p:ph type="sldNum" sz="quarter" idx="5"/>
          </p:nvPr>
        </p:nvSpPr>
        <p:spPr bwMode="auto">
          <a:xfrm>
            <a:off x="3957638" y="8853488"/>
            <a:ext cx="3049587" cy="411162"/>
          </a:xfrm>
          <a:noFill/>
          <a:ln>
            <a:miter lim="800000"/>
            <a:headEnd/>
            <a:tailEnd/>
          </a:ln>
        </p:spPr>
        <p:txBody>
          <a:bodyPr wrap="square" numCol="1" anchorCtr="0" compatLnSpc="1">
            <a:prstTxWarp prst="textNoShape">
              <a:avLst/>
            </a:prstTxWarp>
          </a:bodyPr>
          <a:lstStyle/>
          <a:p>
            <a:fld id="{00FAC268-A341-47B2-95EC-7913C6DD973A}" type="slidenum">
              <a:rPr lang="de-DE" smtClean="0">
                <a:latin typeface="Arial" charset="0"/>
                <a:cs typeface="Arial" charset="0"/>
              </a:rPr>
              <a:pPr/>
              <a:t>18</a:t>
            </a:fld>
            <a:endParaRPr lang="de-DE" smtClean="0">
              <a:latin typeface="Arial" charset="0"/>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xfrm>
            <a:off x="1206500" y="736600"/>
            <a:ext cx="4594225" cy="3444875"/>
          </a:xfrm>
          <a:noFill/>
          <a:ln>
            <a:solidFill>
              <a:srgbClr val="000000"/>
            </a:solidFill>
            <a:miter lim="800000"/>
            <a:headEnd/>
            <a:tailEnd/>
          </a:ln>
        </p:spPr>
      </p:sp>
      <p:sp>
        <p:nvSpPr>
          <p:cNvPr id="34819" name="Notes Placeholder 2"/>
          <p:cNvSpPr>
            <a:spLocks noGrp="1"/>
          </p:cNvSpPr>
          <p:nvPr>
            <p:ph type="body" idx="1"/>
          </p:nvPr>
        </p:nvSpPr>
        <p:spPr bwMode="auto">
          <a:xfrm>
            <a:off x="906463" y="4427538"/>
            <a:ext cx="5194300" cy="4181475"/>
          </a:xfrm>
          <a:noFill/>
        </p:spPr>
        <p:txBody>
          <a:bodyPr wrap="square" numCol="1" anchor="t" anchorCtr="0" compatLnSpc="1">
            <a:prstTxWarp prst="textNoShape">
              <a:avLst/>
            </a:prstTxWarp>
          </a:bodyPr>
          <a:lstStyle/>
          <a:p>
            <a:pPr eaLnBrk="1" hangingPunct="1">
              <a:spcBef>
                <a:spcPct val="0"/>
              </a:spcBef>
            </a:pPr>
            <a:r>
              <a:rPr lang="en-US" dirty="0" smtClean="0"/>
              <a:t>Narración:</a:t>
            </a:r>
          </a:p>
          <a:p>
            <a:pPr eaLnBrk="1" hangingPunct="1">
              <a:spcBef>
                <a:spcPct val="0"/>
              </a:spcBef>
            </a:pPr>
            <a:r>
              <a:rPr lang="en-US" dirty="0" smtClean="0"/>
              <a:t>Ahora es tiempo de poner sus conocimientos en acción.</a:t>
            </a:r>
          </a:p>
        </p:txBody>
      </p:sp>
      <p:sp>
        <p:nvSpPr>
          <p:cNvPr id="34820" name="Slide Number Placeholder 3"/>
          <p:cNvSpPr>
            <a:spLocks noGrp="1"/>
          </p:cNvSpPr>
          <p:nvPr>
            <p:ph type="sldNum" sz="quarter" idx="5"/>
          </p:nvPr>
        </p:nvSpPr>
        <p:spPr bwMode="auto">
          <a:xfrm>
            <a:off x="3957638" y="8853488"/>
            <a:ext cx="3049587" cy="411162"/>
          </a:xfrm>
          <a:noFill/>
          <a:ln>
            <a:miter lim="800000"/>
            <a:headEnd/>
            <a:tailEnd/>
          </a:ln>
        </p:spPr>
        <p:txBody>
          <a:bodyPr wrap="square" numCol="1" anchorCtr="0" compatLnSpc="1">
            <a:prstTxWarp prst="textNoShape">
              <a:avLst/>
            </a:prstTxWarp>
          </a:bodyPr>
          <a:lstStyle/>
          <a:p>
            <a:fld id="{597C6C66-7170-4754-84B5-CCF250E42008}" type="slidenum">
              <a:rPr lang="de-DE" smtClean="0">
                <a:latin typeface="Arial" charset="0"/>
                <a:cs typeface="Arial" charset="0"/>
              </a:rPr>
              <a:pPr/>
              <a:t>19</a:t>
            </a:fld>
            <a:endParaRPr lang="de-DE" smtClean="0">
              <a:latin typeface="Arial" charset="0"/>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a:ln/>
        </p:spPr>
        <p:txBody>
          <a:bodyPr/>
          <a:lstStyle/>
          <a:p>
            <a:pPr fontAlgn="auto">
              <a:spcAft>
                <a:spcPts val="0"/>
              </a:spcAft>
              <a:defRPr/>
            </a:pPr>
            <a:r>
              <a:rPr lang="en-US" dirty="0" smtClean="0"/>
              <a:t>Cuando describe las diferencias entre SPF de baja presión (LP) y SPF de alta presión (HP), ¿cuál de las siguientes declaraciones </a:t>
            </a:r>
            <a:r>
              <a:rPr lang="en-US" u="sng" dirty="0" smtClean="0"/>
              <a:t>no</a:t>
            </a:r>
            <a:r>
              <a:rPr lang="en-US" dirty="0" smtClean="0"/>
              <a:t> es verdadera?</a:t>
            </a:r>
          </a:p>
          <a:p>
            <a:pPr fontAlgn="auto">
              <a:spcAft>
                <a:spcPts val="0"/>
              </a:spcAft>
              <a:defRPr/>
            </a:pPr>
            <a:endParaRPr lang="en-US" dirty="0" smtClean="0">
              <a:solidFill>
                <a:srgbClr val="093678"/>
              </a:solidFill>
            </a:endParaRPr>
          </a:p>
          <a:p>
            <a:pPr marL="230749" indent="-230749" fontAlgn="auto">
              <a:spcAft>
                <a:spcPts val="0"/>
              </a:spcAft>
              <a:buFont typeface="Wingdings" pitchFamily="2" charset="2"/>
              <a:buAutoNum type="alphaUcPeriod"/>
              <a:defRPr/>
            </a:pPr>
            <a:r>
              <a:rPr lang="en-US" dirty="0" smtClean="0">
                <a:solidFill>
                  <a:srgbClr val="093678"/>
                </a:solidFill>
              </a:rPr>
              <a:t>La SPF LP se aplica en volúmenes </a:t>
            </a:r>
            <a:r>
              <a:rPr lang="en-US" dirty="0" err="1" smtClean="0">
                <a:solidFill>
                  <a:srgbClr val="093678"/>
                </a:solidFill>
              </a:rPr>
              <a:t>más</a:t>
            </a:r>
            <a:r>
              <a:rPr lang="en-US" dirty="0" smtClean="0">
                <a:solidFill>
                  <a:srgbClr val="093678"/>
                </a:solidFill>
              </a:rPr>
              <a:t> </a:t>
            </a:r>
            <a:r>
              <a:rPr lang="en-US" dirty="0" err="1" smtClean="0">
                <a:solidFill>
                  <a:srgbClr val="093678"/>
                </a:solidFill>
              </a:rPr>
              <a:t>prqueños</a:t>
            </a:r>
            <a:r>
              <a:rPr lang="en-US" dirty="0" smtClean="0">
                <a:solidFill>
                  <a:srgbClr val="093678"/>
                </a:solidFill>
              </a:rPr>
              <a:t> </a:t>
            </a:r>
            <a:r>
              <a:rPr lang="en-US" dirty="0" err="1" smtClean="0">
                <a:solidFill>
                  <a:srgbClr val="093678"/>
                </a:solidFill>
              </a:rPr>
              <a:t>que</a:t>
            </a:r>
            <a:r>
              <a:rPr lang="en-US" dirty="0" smtClean="0">
                <a:solidFill>
                  <a:srgbClr val="093678"/>
                </a:solidFill>
              </a:rPr>
              <a:t> la SPF HP.</a:t>
            </a:r>
          </a:p>
          <a:p>
            <a:pPr marL="230749" indent="-230749" fontAlgn="auto">
              <a:spcAft>
                <a:spcPts val="0"/>
              </a:spcAft>
              <a:buFont typeface="Wingdings" pitchFamily="2" charset="2"/>
              <a:buAutoNum type="alphaUcPeriod"/>
              <a:defRPr/>
            </a:pPr>
            <a:r>
              <a:rPr lang="en-US" dirty="0" smtClean="0"/>
              <a:t>Los productos SPF LP usan tambores grandes de 55 galones para almacenar los químicos lado-A y lado-B.</a:t>
            </a:r>
          </a:p>
          <a:p>
            <a:pPr marL="230749" indent="-230749" fontAlgn="auto">
              <a:spcAft>
                <a:spcPts val="0"/>
              </a:spcAft>
              <a:buFont typeface="Wingdings" pitchFamily="2" charset="2"/>
              <a:buAutoNum type="alphaUcPeriod"/>
              <a:defRPr/>
            </a:pPr>
            <a:r>
              <a:rPr lang="en-US" dirty="0" smtClean="0"/>
              <a:t>Las SPF LP generalmente son </a:t>
            </a:r>
            <a:r>
              <a:rPr lang="en-US" dirty="0" err="1" smtClean="0"/>
              <a:t>rociadas</a:t>
            </a:r>
            <a:r>
              <a:rPr lang="en-US" dirty="0" smtClean="0"/>
              <a:t> a temperatura </a:t>
            </a:r>
            <a:r>
              <a:rPr lang="en-US" dirty="0" err="1" smtClean="0"/>
              <a:t>ambiente</a:t>
            </a:r>
            <a:r>
              <a:rPr lang="en-US" baseline="0" dirty="0" smtClean="0"/>
              <a:t> </a:t>
            </a:r>
            <a:r>
              <a:rPr lang="en-US" baseline="0" dirty="0" err="1" smtClean="0"/>
              <a:t>comparadas</a:t>
            </a:r>
            <a:r>
              <a:rPr lang="en-US" baseline="0" dirty="0" smtClean="0"/>
              <a:t> con </a:t>
            </a:r>
            <a:r>
              <a:rPr lang="en-US" dirty="0" err="1" smtClean="0"/>
              <a:t>las</a:t>
            </a:r>
            <a:r>
              <a:rPr lang="en-US" dirty="0" smtClean="0"/>
              <a:t> SPF HP que se calientan a temperaturas</a:t>
            </a:r>
            <a:r>
              <a:rPr lang="en-US" baseline="0" dirty="0" smtClean="0"/>
              <a:t> de </a:t>
            </a:r>
            <a:r>
              <a:rPr lang="en-US" dirty="0" smtClean="0"/>
              <a:t>120-150 </a:t>
            </a:r>
            <a:r>
              <a:rPr lang="en-US" dirty="0" smtClean="0">
                <a:solidFill>
                  <a:schemeClr val="tx2"/>
                </a:solidFill>
              </a:rPr>
              <a:t>°</a:t>
            </a:r>
            <a:r>
              <a:rPr lang="en-US" dirty="0" smtClean="0"/>
              <a:t>F mientras se rocían.</a:t>
            </a:r>
          </a:p>
          <a:p>
            <a:pPr marL="230749" indent="-230749" fontAlgn="auto">
              <a:spcAft>
                <a:spcPts val="0"/>
              </a:spcAft>
              <a:buFont typeface="Wingdings" pitchFamily="2" charset="2"/>
              <a:buAutoNum type="alphaUcPeriod"/>
              <a:defRPr/>
            </a:pPr>
            <a:r>
              <a:rPr lang="en-US" dirty="0" smtClean="0"/>
              <a:t>La SPF LP se presuriza a menos de 250 </a:t>
            </a:r>
            <a:r>
              <a:rPr lang="en-US" dirty="0" err="1" smtClean="0"/>
              <a:t>psi</a:t>
            </a:r>
            <a:r>
              <a:rPr lang="en-US" baseline="0" dirty="0" smtClean="0"/>
              <a:t> </a:t>
            </a:r>
            <a:r>
              <a:rPr lang="en-US" baseline="0" dirty="0" err="1" smtClean="0"/>
              <a:t>comparada</a:t>
            </a:r>
            <a:r>
              <a:rPr lang="en-US" baseline="0" dirty="0" smtClean="0"/>
              <a:t> con </a:t>
            </a:r>
            <a:r>
              <a:rPr lang="en-US" dirty="0" smtClean="0"/>
              <a:t>la SPF HP que típicamente se presuriza a 1000-1300 psi. </a:t>
            </a:r>
          </a:p>
          <a:p>
            <a:pPr defTabSz="922995">
              <a:spcBef>
                <a:spcPts val="606"/>
              </a:spcBef>
              <a:defRPr/>
            </a:pPr>
            <a:endParaRPr lang="en-US" dirty="0" smtClean="0"/>
          </a:p>
          <a:p>
            <a:pPr>
              <a:spcBef>
                <a:spcPts val="606"/>
              </a:spcBef>
              <a:defRPr/>
            </a:pPr>
            <a:endParaRPr lang="en-US" dirty="0" smtClean="0"/>
          </a:p>
        </p:txBody>
      </p:sp>
      <p:sp>
        <p:nvSpPr>
          <p:cNvPr id="849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FE0E528-AC75-4879-B08D-E5BC38D38147}" type="slidenum">
              <a:rPr lang="de-DE" smtClean="0">
                <a:solidFill>
                  <a:prstClr val="black"/>
                </a:solidFill>
                <a:latin typeface="Arial" charset="0"/>
                <a:cs typeface="Arial" charset="0"/>
              </a:rPr>
              <a:pPr/>
              <a:t>20</a:t>
            </a:fld>
            <a:endParaRPr lang="de-DE" smtClean="0">
              <a:solidFill>
                <a:prstClr val="black"/>
              </a:solidFill>
              <a:latin typeface="Arial" charset="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xfrm>
            <a:off x="1206500" y="736600"/>
            <a:ext cx="4594225" cy="3444875"/>
          </a:xfrm>
          <a:noFill/>
          <a:ln>
            <a:solidFill>
              <a:srgbClr val="000000"/>
            </a:solidFill>
            <a:miter lim="800000"/>
            <a:headEnd/>
            <a:tailEnd/>
          </a:ln>
        </p:spPr>
      </p:sp>
      <p:sp>
        <p:nvSpPr>
          <p:cNvPr id="27651" name="Notes Placeholder 2"/>
          <p:cNvSpPr>
            <a:spLocks noGrp="1"/>
          </p:cNvSpPr>
          <p:nvPr>
            <p:ph type="body" idx="1"/>
          </p:nvPr>
        </p:nvSpPr>
        <p:spPr bwMode="auto">
          <a:xfrm>
            <a:off x="906463" y="4427538"/>
            <a:ext cx="5194300" cy="4181475"/>
          </a:xfrm>
          <a:noFill/>
        </p:spPr>
        <p:txBody>
          <a:bodyPr wrap="square" numCol="1" anchor="t" anchorCtr="0" compatLnSpc="1">
            <a:prstTxWarp prst="textNoShape">
              <a:avLst/>
            </a:prstTxWarp>
          </a:bodyPr>
          <a:lstStyle/>
          <a:p>
            <a:pPr eaLnBrk="1" hangingPunct="1">
              <a:spcBef>
                <a:spcPct val="0"/>
              </a:spcBef>
            </a:pPr>
            <a:r>
              <a:rPr lang="en-US" dirty="0" smtClean="0">
                <a:latin typeface="+mn-lt"/>
                <a:cs typeface="Arial" pitchFamily="34" charset="0"/>
              </a:rPr>
              <a:t>Narración: </a:t>
            </a:r>
          </a:p>
          <a:p>
            <a:pPr eaLnBrk="1" hangingPunct="1">
              <a:spcBef>
                <a:spcPct val="0"/>
              </a:spcBef>
            </a:pPr>
            <a:r>
              <a:rPr lang="en-US" dirty="0" smtClean="0">
                <a:latin typeface="+mn-lt"/>
                <a:cs typeface="Arial" pitchFamily="34" charset="0"/>
              </a:rPr>
              <a:t>En esta unidad, usted aprenderá acerca de:</a:t>
            </a:r>
          </a:p>
          <a:p>
            <a:pPr eaLnBrk="1" hangingPunct="1">
              <a:spcBef>
                <a:spcPct val="0"/>
              </a:spcBef>
              <a:buFont typeface="Arial" pitchFamily="34" charset="0"/>
              <a:buChar char="•"/>
            </a:pPr>
            <a:r>
              <a:rPr lang="en-US" sz="1200" baseline="0" dirty="0" smtClean="0">
                <a:solidFill>
                  <a:schemeClr val="tx2"/>
                </a:solidFill>
                <a:latin typeface="+mn-lt"/>
                <a:cs typeface="Arial" pitchFamily="34" charset="0"/>
              </a:rPr>
              <a:t> </a:t>
            </a:r>
            <a:r>
              <a:rPr lang="en-US" sz="1200" dirty="0" smtClean="0">
                <a:solidFill>
                  <a:schemeClr val="tx2"/>
                </a:solidFill>
                <a:latin typeface="+mn-lt"/>
                <a:cs typeface="+mn-cs"/>
              </a:rPr>
              <a:t>El enfoque de este programa de capacitación</a:t>
            </a:r>
          </a:p>
          <a:p>
            <a:pPr eaLnBrk="1" hangingPunct="1">
              <a:spcBef>
                <a:spcPct val="0"/>
              </a:spcBef>
              <a:buFont typeface="Arial" pitchFamily="34" charset="0"/>
              <a:buChar char="•"/>
            </a:pPr>
            <a:r>
              <a:rPr lang="en-US" sz="1200" baseline="0" dirty="0" smtClean="0">
                <a:solidFill>
                  <a:schemeClr val="tx2"/>
                </a:solidFill>
                <a:latin typeface="+mn-lt"/>
                <a:cs typeface="+mn-cs"/>
              </a:rPr>
              <a:t> </a:t>
            </a:r>
            <a:r>
              <a:rPr lang="en-US" sz="1200" dirty="0" smtClean="0">
                <a:solidFill>
                  <a:schemeClr val="tx2"/>
                </a:solidFill>
                <a:latin typeface="+mn-lt"/>
              </a:rPr>
              <a:t>Diferencias claves entre el espuma de </a:t>
            </a:r>
            <a:r>
              <a:rPr lang="en-US" sz="1200" dirty="0" err="1" smtClean="0">
                <a:solidFill>
                  <a:schemeClr val="tx2"/>
                </a:solidFill>
                <a:latin typeface="+mn-lt"/>
              </a:rPr>
              <a:t>poliuretano</a:t>
            </a:r>
            <a:r>
              <a:rPr lang="en-US" sz="1200" dirty="0" smtClean="0">
                <a:solidFill>
                  <a:schemeClr val="tx2"/>
                </a:solidFill>
                <a:latin typeface="+mn-lt"/>
              </a:rPr>
              <a:t> en spray (SPF) de baja presión (LP) y de alta presión </a:t>
            </a:r>
            <a:endParaRPr lang="en-US" sz="1200" dirty="0" smtClean="0">
              <a:solidFill>
                <a:schemeClr val="tx2"/>
              </a:solidFill>
              <a:latin typeface="+mn-lt"/>
              <a:cs typeface="+mn-cs"/>
            </a:endParaRPr>
          </a:p>
          <a:p>
            <a:pPr eaLnBrk="1" hangingPunct="1">
              <a:spcBef>
                <a:spcPct val="0"/>
              </a:spcBef>
              <a:buFont typeface="Arial" pitchFamily="34" charset="0"/>
              <a:buChar char="•"/>
            </a:pPr>
            <a:r>
              <a:rPr lang="en-US" sz="1200" baseline="0" dirty="0" smtClean="0">
                <a:solidFill>
                  <a:schemeClr val="tx2"/>
                </a:solidFill>
                <a:latin typeface="+mn-lt"/>
                <a:cs typeface="+mn-cs"/>
              </a:rPr>
              <a:t> </a:t>
            </a:r>
            <a:r>
              <a:rPr lang="en-US" sz="1200" dirty="0" smtClean="0">
                <a:solidFill>
                  <a:schemeClr val="tx2"/>
                </a:solidFill>
                <a:latin typeface="+mn-lt"/>
                <a:cs typeface="+mn-cs"/>
              </a:rPr>
              <a:t>Tipos comunes de productos </a:t>
            </a:r>
            <a:r>
              <a:rPr lang="en-US" sz="1200" baseline="0" dirty="0" smtClean="0">
                <a:solidFill>
                  <a:schemeClr val="tx2"/>
                </a:solidFill>
                <a:latin typeface="+mn-lt"/>
                <a:cs typeface="+mn-cs"/>
              </a:rPr>
              <a:t>SPF de </a:t>
            </a:r>
            <a:r>
              <a:rPr lang="en-US" sz="1200" dirty="0" smtClean="0">
                <a:solidFill>
                  <a:schemeClr val="tx2"/>
                </a:solidFill>
                <a:latin typeface="+mn-lt"/>
                <a:cs typeface="+mn-cs"/>
              </a:rPr>
              <a:t>baja presión y sus usos típicos</a:t>
            </a:r>
          </a:p>
        </p:txBody>
      </p:sp>
      <p:sp>
        <p:nvSpPr>
          <p:cNvPr id="27652" name="Slide Number Placeholder 3"/>
          <p:cNvSpPr>
            <a:spLocks noGrp="1"/>
          </p:cNvSpPr>
          <p:nvPr>
            <p:ph type="sldNum" sz="quarter" idx="5"/>
          </p:nvPr>
        </p:nvSpPr>
        <p:spPr bwMode="auto">
          <a:xfrm>
            <a:off x="3957638" y="8853488"/>
            <a:ext cx="3049587" cy="411162"/>
          </a:xfrm>
          <a:noFill/>
          <a:ln>
            <a:miter lim="800000"/>
            <a:headEnd/>
            <a:tailEnd/>
          </a:ln>
        </p:spPr>
        <p:txBody>
          <a:bodyPr wrap="square" numCol="1" anchorCtr="0" compatLnSpc="1">
            <a:prstTxWarp prst="textNoShape">
              <a:avLst/>
            </a:prstTxWarp>
          </a:bodyPr>
          <a:lstStyle/>
          <a:p>
            <a:fld id="{D3AD56AC-4336-43DA-8754-87534CB6BA9D}" type="slidenum">
              <a:rPr lang="de-DE" smtClean="0">
                <a:latin typeface="Arial" charset="0"/>
                <a:cs typeface="Arial" charset="0"/>
              </a:rPr>
              <a:pPr/>
              <a:t>3</a:t>
            </a:fld>
            <a:endParaRPr lang="de-DE" smtClean="0">
              <a:latin typeface="Arial" charset="0"/>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a:ln/>
        </p:spPr>
        <p:txBody>
          <a:bodyPr/>
          <a:lstStyle/>
          <a:p>
            <a:pPr>
              <a:spcBef>
                <a:spcPts val="606"/>
              </a:spcBef>
              <a:defRPr/>
            </a:pPr>
            <a:r>
              <a:rPr lang="en-US" dirty="0" smtClean="0"/>
              <a:t>La respuesta correcta es B. Los productos SPF de baja presión de dos componentes </a:t>
            </a:r>
            <a:r>
              <a:rPr lang="en-US" u="sng" dirty="0" smtClean="0"/>
              <a:t>no</a:t>
            </a:r>
            <a:r>
              <a:rPr lang="en-US" dirty="0" smtClean="0"/>
              <a:t> usan tanques grandes de 55 galones para almacenar químicos lado-A y lado-B. Típicamente están empaquetados en kits que incluyen pequeños cilindros o tanques. </a:t>
            </a:r>
          </a:p>
        </p:txBody>
      </p:sp>
      <p:sp>
        <p:nvSpPr>
          <p:cNvPr id="849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FE0E528-AC75-4879-B08D-E5BC38D38147}" type="slidenum">
              <a:rPr lang="de-DE" smtClean="0">
                <a:solidFill>
                  <a:prstClr val="black"/>
                </a:solidFill>
                <a:latin typeface="Arial" charset="0"/>
                <a:cs typeface="Arial" charset="0"/>
              </a:rPr>
              <a:pPr/>
              <a:t>21</a:t>
            </a:fld>
            <a:endParaRPr lang="de-DE" smtClean="0">
              <a:solidFill>
                <a:prstClr val="black"/>
              </a:solidFill>
              <a:latin typeface="Arial" charset="0"/>
              <a:cs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a:ln/>
        </p:spPr>
        <p:txBody>
          <a:bodyPr/>
          <a:lstStyle/>
          <a:p>
            <a:pPr fontAlgn="auto">
              <a:spcAft>
                <a:spcPts val="0"/>
              </a:spcAft>
              <a:defRPr/>
            </a:pPr>
            <a:r>
              <a:rPr lang="en-US" dirty="0" smtClean="0"/>
              <a:t>¿Cuál de las siguientes declaraciones es </a:t>
            </a:r>
            <a:r>
              <a:rPr lang="en-US" u="sng" dirty="0" smtClean="0"/>
              <a:t>verdadera </a:t>
            </a:r>
            <a:r>
              <a:rPr lang="en-US" dirty="0" smtClean="0"/>
              <a:t>cuando se aplica aislante sellador de espuma? </a:t>
            </a:r>
          </a:p>
          <a:p>
            <a:pPr fontAlgn="auto">
              <a:spcAft>
                <a:spcPts val="0"/>
              </a:spcAft>
              <a:defRPr/>
            </a:pPr>
            <a:endParaRPr lang="en-US" dirty="0" smtClean="0"/>
          </a:p>
          <a:p>
            <a:pPr marL="230749" indent="-230749" fontAlgn="auto">
              <a:spcAft>
                <a:spcPts val="0"/>
              </a:spcAft>
              <a:buFont typeface="Wingdings" pitchFamily="2" charset="2"/>
              <a:buAutoNum type="alphaUcPeriod"/>
              <a:defRPr/>
            </a:pPr>
            <a:r>
              <a:rPr lang="en-US" dirty="0" smtClean="0"/>
              <a:t>Lea y siga todas las instrucciones en la etiqueta.</a:t>
            </a:r>
          </a:p>
          <a:p>
            <a:pPr marL="230749" indent="-230749" fontAlgn="auto">
              <a:spcAft>
                <a:spcPts val="0"/>
              </a:spcAft>
              <a:buFont typeface="Wingdings" pitchFamily="2" charset="2"/>
              <a:buAutoNum type="alphaUcPeriod"/>
              <a:defRPr/>
            </a:pPr>
            <a:r>
              <a:rPr lang="en-US" dirty="0" smtClean="0"/>
              <a:t>Use ropa protectora adecuada según lo sugerido por el fabricante, incluyendo: lentes/gafas de seguridad y ropa que cubre toda la piel. </a:t>
            </a:r>
          </a:p>
          <a:p>
            <a:pPr marL="230749" indent="-230749" fontAlgn="auto">
              <a:spcAft>
                <a:spcPts val="0"/>
              </a:spcAft>
              <a:buFont typeface="Wingdings" pitchFamily="2" charset="2"/>
              <a:buAutoNum type="alphaUcPeriod"/>
              <a:defRPr/>
            </a:pPr>
            <a:r>
              <a:rPr lang="en-US" dirty="0" smtClean="0">
                <a:solidFill>
                  <a:srgbClr val="093678"/>
                </a:solidFill>
              </a:rPr>
              <a:t>Abra ventanas</a:t>
            </a:r>
            <a:r>
              <a:rPr lang="en-US" baseline="0" dirty="0" smtClean="0">
                <a:solidFill>
                  <a:srgbClr val="093678"/>
                </a:solidFill>
              </a:rPr>
              <a:t> y </a:t>
            </a:r>
            <a:r>
              <a:rPr lang="en-US" dirty="0" smtClean="0">
                <a:solidFill>
                  <a:srgbClr val="093678"/>
                </a:solidFill>
              </a:rPr>
              <a:t>puertas</a:t>
            </a:r>
            <a:r>
              <a:rPr lang="en-US" baseline="0" dirty="0" smtClean="0">
                <a:solidFill>
                  <a:srgbClr val="093678"/>
                </a:solidFill>
              </a:rPr>
              <a:t> para ayudar a </a:t>
            </a:r>
            <a:r>
              <a:rPr lang="en-US" dirty="0" smtClean="0">
                <a:solidFill>
                  <a:srgbClr val="093678"/>
                </a:solidFill>
              </a:rPr>
              <a:t>proveer una buena ventilación según lo recomendado</a:t>
            </a:r>
            <a:r>
              <a:rPr lang="en-US" baseline="0" dirty="0" smtClean="0">
                <a:solidFill>
                  <a:srgbClr val="093678"/>
                </a:solidFill>
              </a:rPr>
              <a:t> por el fabricante</a:t>
            </a:r>
            <a:r>
              <a:rPr lang="en-US" dirty="0" smtClean="0">
                <a:solidFill>
                  <a:srgbClr val="093678"/>
                </a:solidFill>
              </a:rPr>
              <a:t>. Podrían ser </a:t>
            </a:r>
            <a:r>
              <a:rPr lang="en-US" dirty="0" err="1" smtClean="0">
                <a:solidFill>
                  <a:srgbClr val="093678"/>
                </a:solidFill>
              </a:rPr>
              <a:t>útiles</a:t>
            </a:r>
            <a:r>
              <a:rPr lang="en-US" dirty="0" smtClean="0">
                <a:solidFill>
                  <a:srgbClr val="093678"/>
                </a:solidFill>
              </a:rPr>
              <a:t> los </a:t>
            </a:r>
            <a:r>
              <a:rPr lang="en-US" dirty="0" err="1" smtClean="0">
                <a:solidFill>
                  <a:srgbClr val="093678"/>
                </a:solidFill>
              </a:rPr>
              <a:t>ventiladores</a:t>
            </a:r>
            <a:r>
              <a:rPr lang="en-US" dirty="0" smtClean="0">
                <a:solidFill>
                  <a:srgbClr val="093678"/>
                </a:solidFill>
              </a:rPr>
              <a:t>.</a:t>
            </a:r>
          </a:p>
          <a:p>
            <a:pPr marL="230749" indent="-230749" fontAlgn="auto">
              <a:spcAft>
                <a:spcPts val="0"/>
              </a:spcAft>
              <a:buFont typeface="Wingdings" pitchFamily="2" charset="2"/>
              <a:buAutoNum type="alphaUcPeriod"/>
              <a:defRPr/>
            </a:pPr>
            <a:r>
              <a:rPr lang="en-US" dirty="0" err="1" smtClean="0"/>
              <a:t>Todas</a:t>
            </a:r>
            <a:r>
              <a:rPr lang="en-US" dirty="0" smtClean="0"/>
              <a:t> los anteriores.</a:t>
            </a:r>
          </a:p>
          <a:p>
            <a:pPr marL="519185" indent="-519185" fontAlgn="auto">
              <a:spcAft>
                <a:spcPts val="0"/>
              </a:spcAft>
              <a:buFont typeface="Wingdings" pitchFamily="2" charset="2"/>
              <a:buAutoNum type="alphaUcPeriod"/>
              <a:defRPr/>
            </a:pPr>
            <a:endParaRPr lang="en-US" dirty="0" smtClean="0"/>
          </a:p>
        </p:txBody>
      </p:sp>
      <p:sp>
        <p:nvSpPr>
          <p:cNvPr id="849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FE0E528-AC75-4879-B08D-E5BC38D38147}" type="slidenum">
              <a:rPr lang="de-DE" smtClean="0">
                <a:solidFill>
                  <a:prstClr val="black"/>
                </a:solidFill>
                <a:latin typeface="Arial" charset="0"/>
                <a:cs typeface="Arial" charset="0"/>
              </a:rPr>
              <a:pPr/>
              <a:t>22</a:t>
            </a:fld>
            <a:endParaRPr lang="de-DE" smtClean="0">
              <a:solidFill>
                <a:prstClr val="black"/>
              </a:solidFill>
              <a:latin typeface="Arial" charset="0"/>
              <a:cs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a:ln/>
        </p:spPr>
        <p:txBody>
          <a:bodyPr/>
          <a:lstStyle/>
          <a:p>
            <a:pPr fontAlgn="auto">
              <a:spcAft>
                <a:spcPts val="0"/>
              </a:spcAft>
              <a:defRPr/>
            </a:pPr>
            <a:r>
              <a:rPr lang="en-US" dirty="0" smtClean="0"/>
              <a:t>La respuesta correcta es D. </a:t>
            </a:r>
            <a:r>
              <a:rPr lang="en-US" u="sng" dirty="0" err="1" smtClean="0"/>
              <a:t>Todas</a:t>
            </a:r>
            <a:r>
              <a:rPr lang="en-US" u="sng" dirty="0" smtClean="0"/>
              <a:t> los anteriores. </a:t>
            </a:r>
          </a:p>
        </p:txBody>
      </p:sp>
      <p:sp>
        <p:nvSpPr>
          <p:cNvPr id="849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FE0E528-AC75-4879-B08D-E5BC38D38147}" type="slidenum">
              <a:rPr lang="de-DE" smtClean="0">
                <a:solidFill>
                  <a:prstClr val="black"/>
                </a:solidFill>
                <a:latin typeface="Arial" charset="0"/>
                <a:cs typeface="Arial" charset="0"/>
              </a:rPr>
              <a:pPr/>
              <a:t>23</a:t>
            </a:fld>
            <a:endParaRPr lang="de-DE" smtClean="0">
              <a:solidFill>
                <a:prstClr val="black"/>
              </a:solidFill>
              <a:latin typeface="Arial" charset="0"/>
              <a:cs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a:ln/>
        </p:spPr>
        <p:txBody>
          <a:bodyPr/>
          <a:lstStyle/>
          <a:p>
            <a:pPr fontAlgn="auto">
              <a:spcAft>
                <a:spcPts val="0"/>
              </a:spcAft>
              <a:defRPr/>
            </a:pPr>
            <a:r>
              <a:rPr lang="en-US" dirty="0" smtClean="0"/>
              <a:t>¿Cuál de los siguientes </a:t>
            </a:r>
            <a:r>
              <a:rPr lang="en-US" u="sng" dirty="0" smtClean="0"/>
              <a:t>no</a:t>
            </a:r>
            <a:r>
              <a:rPr lang="en-US" dirty="0" smtClean="0"/>
              <a:t> es un típico uso para los kits/sistemas SPF de baja presión? </a:t>
            </a:r>
          </a:p>
          <a:p>
            <a:pPr fontAlgn="auto">
              <a:spcAft>
                <a:spcPts val="0"/>
              </a:spcAft>
              <a:defRPr/>
            </a:pPr>
            <a:endParaRPr lang="en-US" dirty="0" smtClean="0"/>
          </a:p>
          <a:p>
            <a:pPr marL="230749" indent="-230749" fontAlgn="auto">
              <a:spcAft>
                <a:spcPts val="0"/>
              </a:spcAft>
              <a:buFont typeface="Wingdings" pitchFamily="2" charset="2"/>
              <a:buAutoNum type="alphaUcPeriod"/>
              <a:defRPr/>
            </a:pPr>
            <a:r>
              <a:rPr lang="en-US" dirty="0" smtClean="0"/>
              <a:t>Mejorar el aislante primario para rellenar pequeños huecos y grietas. </a:t>
            </a:r>
          </a:p>
          <a:p>
            <a:pPr marL="230749" indent="-230749" fontAlgn="auto">
              <a:spcAft>
                <a:spcPts val="0"/>
              </a:spcAft>
              <a:buFont typeface="Wingdings" pitchFamily="2" charset="2"/>
              <a:buAutoNum type="alphaUcPeriod"/>
              <a:defRPr/>
            </a:pPr>
            <a:r>
              <a:rPr lang="en-US" dirty="0" smtClean="0">
                <a:solidFill>
                  <a:srgbClr val="093678"/>
                </a:solidFill>
              </a:rPr>
              <a:t>Aislar y sellar al aire áticos y semisótanos. </a:t>
            </a:r>
          </a:p>
          <a:p>
            <a:pPr marL="230749" indent="-230749" fontAlgn="auto">
              <a:spcAft>
                <a:spcPts val="0"/>
              </a:spcAft>
              <a:buFont typeface="Wingdings" pitchFamily="2" charset="2"/>
              <a:buAutoNum type="alphaUcPeriod"/>
              <a:defRPr/>
            </a:pPr>
            <a:r>
              <a:rPr lang="en-US" dirty="0" smtClean="0">
                <a:solidFill>
                  <a:srgbClr val="093678"/>
                </a:solidFill>
              </a:rPr>
              <a:t>Sellar alrededor de viguetas de borda, trabajo de conductos y cañerías.</a:t>
            </a:r>
          </a:p>
          <a:p>
            <a:pPr marL="230749" indent="-230749" fontAlgn="auto">
              <a:spcAft>
                <a:spcPts val="0"/>
              </a:spcAft>
              <a:buFont typeface="Wingdings" pitchFamily="2" charset="2"/>
              <a:buAutoNum type="alphaUcPeriod"/>
              <a:defRPr/>
            </a:pPr>
            <a:r>
              <a:rPr lang="en-US" dirty="0" smtClean="0"/>
              <a:t>Aislar grandes superficies de techado. </a:t>
            </a:r>
          </a:p>
          <a:p>
            <a:pPr marL="519185" indent="-519185" fontAlgn="auto">
              <a:spcAft>
                <a:spcPts val="0"/>
              </a:spcAft>
              <a:buFont typeface="Wingdings" pitchFamily="2" charset="2"/>
              <a:buAutoNum type="alphaUcPeriod"/>
              <a:defRPr/>
            </a:pPr>
            <a:endParaRPr lang="en-US" dirty="0" smtClean="0"/>
          </a:p>
        </p:txBody>
      </p:sp>
      <p:sp>
        <p:nvSpPr>
          <p:cNvPr id="849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FE0E528-AC75-4879-B08D-E5BC38D38147}" type="slidenum">
              <a:rPr lang="de-DE" smtClean="0">
                <a:solidFill>
                  <a:prstClr val="black"/>
                </a:solidFill>
                <a:latin typeface="Arial" charset="0"/>
                <a:cs typeface="Arial" charset="0"/>
              </a:rPr>
              <a:pPr/>
              <a:t>24</a:t>
            </a:fld>
            <a:endParaRPr lang="de-DE" smtClean="0">
              <a:solidFill>
                <a:prstClr val="black"/>
              </a:solidFill>
              <a:latin typeface="Arial" charset="0"/>
              <a:cs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a:ln/>
        </p:spPr>
        <p:txBody>
          <a:bodyPr/>
          <a:lstStyle/>
          <a:p>
            <a:pPr fontAlgn="auto">
              <a:spcAft>
                <a:spcPts val="0"/>
              </a:spcAft>
              <a:defRPr/>
            </a:pPr>
            <a:r>
              <a:rPr lang="en-US" dirty="0" smtClean="0"/>
              <a:t>La respuesta correcta es </a:t>
            </a:r>
            <a:r>
              <a:rPr lang="en-US" dirty="0" err="1" smtClean="0"/>
              <a:t>D.La</a:t>
            </a:r>
            <a:r>
              <a:rPr lang="en-US" dirty="0" smtClean="0"/>
              <a:t> SPF de baja presión generalmente </a:t>
            </a:r>
            <a:r>
              <a:rPr lang="en-US" u="sng" dirty="0" smtClean="0"/>
              <a:t>no</a:t>
            </a:r>
            <a:r>
              <a:rPr lang="en-US" dirty="0" smtClean="0"/>
              <a:t> se usa para aislar grandes superficies de techado. La SPF de alta presión está mejor adaptado para esto tipos de proyectos. </a:t>
            </a:r>
          </a:p>
          <a:p>
            <a:pPr marL="519185" indent="-519185" fontAlgn="auto">
              <a:spcAft>
                <a:spcPts val="0"/>
              </a:spcAft>
              <a:buFont typeface="Wingdings" pitchFamily="2" charset="2"/>
              <a:buAutoNum type="alphaUcPeriod"/>
              <a:defRPr/>
            </a:pPr>
            <a:endParaRPr lang="en-US" dirty="0" smtClean="0"/>
          </a:p>
        </p:txBody>
      </p:sp>
      <p:sp>
        <p:nvSpPr>
          <p:cNvPr id="849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FE0E528-AC75-4879-B08D-E5BC38D38147}" type="slidenum">
              <a:rPr lang="de-DE" smtClean="0">
                <a:solidFill>
                  <a:prstClr val="black"/>
                </a:solidFill>
                <a:latin typeface="Arial" charset="0"/>
                <a:cs typeface="Arial" charset="0"/>
              </a:rPr>
              <a:pPr/>
              <a:t>25</a:t>
            </a:fld>
            <a:endParaRPr lang="de-DE" smtClean="0">
              <a:solidFill>
                <a:prstClr val="black"/>
              </a:solidFill>
              <a:latin typeface="Arial" charset="0"/>
              <a:cs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xfrm>
            <a:off x="1206500" y="736600"/>
            <a:ext cx="4594225" cy="3444875"/>
          </a:xfrm>
          <a:noFill/>
          <a:ln>
            <a:solidFill>
              <a:srgbClr val="000000"/>
            </a:solidFill>
            <a:miter lim="800000"/>
            <a:headEnd/>
            <a:tailEnd/>
          </a:ln>
        </p:spPr>
      </p:sp>
      <p:sp>
        <p:nvSpPr>
          <p:cNvPr id="39939" name="Notes Placeholder 2"/>
          <p:cNvSpPr>
            <a:spLocks noGrp="1"/>
          </p:cNvSpPr>
          <p:nvPr>
            <p:ph type="body" idx="1"/>
          </p:nvPr>
        </p:nvSpPr>
        <p:spPr bwMode="auto">
          <a:xfrm>
            <a:off x="906463" y="4427538"/>
            <a:ext cx="5194300" cy="4181475"/>
          </a:xfrm>
          <a:noFill/>
        </p:spPr>
        <p:txBody>
          <a:bodyPr wrap="square" numCol="1" anchor="t" anchorCtr="0" compatLnSpc="1">
            <a:prstTxWarp prst="textNoShape">
              <a:avLst/>
            </a:prstTxWarp>
          </a:bodyPr>
          <a:lstStyle/>
          <a:p>
            <a:pPr eaLnBrk="1" hangingPunct="1">
              <a:spcBef>
                <a:spcPct val="0"/>
              </a:spcBef>
            </a:pPr>
            <a:r>
              <a:rPr lang="en-US" dirty="0" smtClean="0"/>
              <a:t>Narración: </a:t>
            </a:r>
          </a:p>
          <a:p>
            <a:pPr eaLnBrk="1" hangingPunct="1">
              <a:spcBef>
                <a:spcPct val="0"/>
              </a:spcBef>
              <a:buFont typeface="Wingdings" pitchFamily="2" charset="2"/>
              <a:buNone/>
            </a:pPr>
            <a:r>
              <a:rPr lang="en-US" dirty="0" smtClean="0"/>
              <a:t>Usted ha completado la Unidad 1.</a:t>
            </a:r>
          </a:p>
        </p:txBody>
      </p:sp>
      <p:sp>
        <p:nvSpPr>
          <p:cNvPr id="39940" name="Slide Number Placeholder 3"/>
          <p:cNvSpPr>
            <a:spLocks noGrp="1"/>
          </p:cNvSpPr>
          <p:nvPr>
            <p:ph type="sldNum" sz="quarter" idx="5"/>
          </p:nvPr>
        </p:nvSpPr>
        <p:spPr bwMode="auto">
          <a:xfrm>
            <a:off x="3957638" y="8853488"/>
            <a:ext cx="3049587" cy="411162"/>
          </a:xfrm>
          <a:noFill/>
          <a:ln>
            <a:miter lim="800000"/>
            <a:headEnd/>
            <a:tailEnd/>
          </a:ln>
        </p:spPr>
        <p:txBody>
          <a:bodyPr wrap="square" numCol="1" anchorCtr="0" compatLnSpc="1">
            <a:prstTxWarp prst="textNoShape">
              <a:avLst/>
            </a:prstTxWarp>
          </a:bodyPr>
          <a:lstStyle/>
          <a:p>
            <a:fld id="{C7A8B32E-0E87-431E-A987-1010B1BA581A}" type="slidenum">
              <a:rPr lang="de-DE" smtClean="0">
                <a:latin typeface="Arial" charset="0"/>
                <a:cs typeface="Arial" charset="0"/>
              </a:rPr>
              <a:pPr/>
              <a:t>26</a:t>
            </a:fld>
            <a:endParaRPr lang="de-DE" smtClean="0">
              <a:latin typeface="Arial" charset="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bwMode="auto">
          <a:xfrm>
            <a:off x="1206500" y="736600"/>
            <a:ext cx="4594225" cy="3444875"/>
          </a:xfrm>
          <a:noFill/>
          <a:ln>
            <a:solidFill>
              <a:srgbClr val="000000"/>
            </a:solidFill>
            <a:miter lim="800000"/>
            <a:headEnd/>
            <a:tailEnd/>
          </a:ln>
        </p:spPr>
      </p:sp>
      <p:sp>
        <p:nvSpPr>
          <p:cNvPr id="28675" name="Rectangle 3"/>
          <p:cNvSpPr>
            <a:spLocks noGrp="1" noChangeArrowheads="1"/>
          </p:cNvSpPr>
          <p:nvPr>
            <p:ph type="body" idx="1"/>
          </p:nvPr>
        </p:nvSpPr>
        <p:spPr bwMode="auto">
          <a:xfrm>
            <a:off x="906463" y="4427538"/>
            <a:ext cx="5194300" cy="4181475"/>
          </a:xfrm>
          <a:noFill/>
        </p:spPr>
        <p:txBody>
          <a:bodyPr wrap="square" numCol="1" anchor="t" anchorCtr="0" compatLnSpc="1">
            <a:prstTxWarp prst="textNoShape">
              <a:avLst/>
            </a:prstTxWarp>
          </a:bodyPr>
          <a:lstStyle/>
          <a:p>
            <a:pPr indent="0" eaLnBrk="1" fontAlgn="auto" hangingPunct="1">
              <a:buFont typeface="Arial"/>
              <a:buNone/>
              <a:defRPr/>
            </a:pPr>
            <a:r>
              <a:rPr lang="en-US" dirty="0" smtClean="0"/>
              <a:t>Narración:</a:t>
            </a:r>
            <a:br>
              <a:rPr lang="en-US" dirty="0" smtClean="0"/>
            </a:br>
            <a:r>
              <a:rPr lang="en-US" sz="1200" dirty="0" smtClean="0">
                <a:solidFill>
                  <a:schemeClr val="accent2">
                    <a:lumMod val="75000"/>
                  </a:schemeClr>
                </a:solidFill>
              </a:rPr>
              <a:t>Esta capacitación NO provee información de seguridad </a:t>
            </a:r>
            <a:r>
              <a:rPr lang="en-US" sz="1200" dirty="0" err="1" smtClean="0">
                <a:solidFill>
                  <a:schemeClr val="accent2">
                    <a:lumMod val="75000"/>
                  </a:schemeClr>
                </a:solidFill>
              </a:rPr>
              <a:t>para</a:t>
            </a:r>
            <a:r>
              <a:rPr lang="en-US" sz="1200" dirty="0" smtClean="0">
                <a:solidFill>
                  <a:schemeClr val="accent2">
                    <a:lumMod val="75000"/>
                  </a:schemeClr>
                </a:solidFill>
              </a:rPr>
              <a:t> la espuma de </a:t>
            </a:r>
            <a:r>
              <a:rPr lang="en-US" sz="1200" dirty="0" err="1" smtClean="0">
                <a:solidFill>
                  <a:schemeClr val="accent2">
                    <a:lumMod val="75000"/>
                  </a:schemeClr>
                </a:solidFill>
              </a:rPr>
              <a:t>poliuretanoen</a:t>
            </a:r>
            <a:r>
              <a:rPr lang="en-US" sz="1200" dirty="0" smtClean="0">
                <a:solidFill>
                  <a:schemeClr val="accent2">
                    <a:lumMod val="75000"/>
                  </a:schemeClr>
                </a:solidFill>
              </a:rPr>
              <a:t> spray (SPF) de alta presión de dos componentes.  </a:t>
            </a:r>
          </a:p>
          <a:p>
            <a:pPr indent="0" eaLnBrk="1" fontAlgn="auto" hangingPunct="1">
              <a:buFont typeface="Arial"/>
              <a:buNone/>
              <a:defRPr/>
            </a:pPr>
            <a:r>
              <a:rPr lang="en-US" sz="1200" dirty="0" smtClean="0">
                <a:solidFill>
                  <a:schemeClr val="accent2">
                    <a:lumMod val="75000"/>
                  </a:schemeClr>
                </a:solidFill>
              </a:rPr>
              <a:t>Los sistemas</a:t>
            </a:r>
            <a:r>
              <a:rPr lang="en-US" sz="1200" baseline="0" dirty="0" smtClean="0">
                <a:solidFill>
                  <a:schemeClr val="accent2">
                    <a:lumMod val="75000"/>
                  </a:schemeClr>
                </a:solidFill>
              </a:rPr>
              <a:t> SPF de alta presión </a:t>
            </a:r>
            <a:r>
              <a:rPr lang="en-US" sz="1200" dirty="0" smtClean="0">
                <a:solidFill>
                  <a:schemeClr val="accent2">
                    <a:lumMod val="75000"/>
                  </a:schemeClr>
                </a:solidFill>
              </a:rPr>
              <a:t>generalmente son usados para aislar grandes áreas en nuevas construcciones, como paredes o techos o grandes renovaciones.</a:t>
            </a:r>
          </a:p>
          <a:p>
            <a:pPr indent="0" eaLnBrk="1" fontAlgn="auto" hangingPunct="1">
              <a:buFont typeface="Arial"/>
              <a:buNone/>
              <a:defRPr/>
            </a:pPr>
            <a:r>
              <a:rPr lang="en-US" sz="1200" dirty="0" smtClean="0">
                <a:solidFill>
                  <a:schemeClr val="accent2">
                    <a:lumMod val="75000"/>
                  </a:schemeClr>
                </a:solidFill>
              </a:rPr>
              <a:t>Para los sistemas de alta presión, los químicos SPF</a:t>
            </a:r>
            <a:r>
              <a:rPr lang="en-US" sz="1200" baseline="0" dirty="0" smtClean="0">
                <a:solidFill>
                  <a:schemeClr val="accent2">
                    <a:lumMod val="75000"/>
                  </a:schemeClr>
                </a:solidFill>
              </a:rPr>
              <a:t> generalmente se almacenan en tambores de 55 galones. Para crear la espuma, los químicos de lado-A y lado-B son mezclados y </a:t>
            </a:r>
            <a:r>
              <a:rPr lang="en-US" sz="1200" dirty="0" smtClean="0">
                <a:solidFill>
                  <a:schemeClr val="accent2">
                    <a:lumMod val="75000"/>
                  </a:schemeClr>
                </a:solidFill>
              </a:rPr>
              <a:t>calentados</a:t>
            </a:r>
            <a:r>
              <a:rPr lang="en-US" sz="1200" baseline="0" dirty="0" smtClean="0">
                <a:solidFill>
                  <a:schemeClr val="accent2">
                    <a:lumMod val="75000"/>
                  </a:schemeClr>
                </a:solidFill>
              </a:rPr>
              <a:t> según las instrucciones del fabricante. Se </a:t>
            </a:r>
            <a:r>
              <a:rPr lang="en-US" sz="1200" dirty="0" smtClean="0">
                <a:solidFill>
                  <a:schemeClr val="accent2">
                    <a:lumMod val="75000"/>
                  </a:schemeClr>
                </a:solidFill>
              </a:rPr>
              <a:t>aplican</a:t>
            </a:r>
            <a:r>
              <a:rPr lang="en-US" sz="1200" baseline="0" dirty="0" smtClean="0">
                <a:solidFill>
                  <a:schemeClr val="accent2">
                    <a:lumMod val="75000"/>
                  </a:schemeClr>
                </a:solidFill>
              </a:rPr>
              <a:t> con alta presión, usando equipos alojados en </a:t>
            </a:r>
            <a:r>
              <a:rPr lang="en-US" sz="1200" dirty="0" smtClean="0">
                <a:solidFill>
                  <a:schemeClr val="accent2">
                    <a:lumMod val="75000"/>
                  </a:schemeClr>
                </a:solidFill>
              </a:rPr>
              <a:t>camiones o remolques llamados</a:t>
            </a:r>
            <a:r>
              <a:rPr lang="en-US" sz="1200" baseline="0" dirty="0" smtClean="0">
                <a:solidFill>
                  <a:schemeClr val="accent2">
                    <a:lumMod val="75000"/>
                  </a:schemeClr>
                </a:solidFill>
              </a:rPr>
              <a:t> “equipos rociadores”. La aplicación de SPF de alta presión</a:t>
            </a:r>
            <a:r>
              <a:rPr lang="en-US" sz="1200" dirty="0" smtClean="0">
                <a:solidFill>
                  <a:schemeClr val="accent2">
                    <a:lumMod val="75000"/>
                  </a:schemeClr>
                </a:solidFill>
              </a:rPr>
              <a:t> requiere </a:t>
            </a:r>
            <a:r>
              <a:rPr lang="en-US" sz="1200" baseline="0" dirty="0" smtClean="0">
                <a:solidFill>
                  <a:schemeClr val="accent2">
                    <a:lumMod val="75000"/>
                  </a:schemeClr>
                </a:solidFill>
              </a:rPr>
              <a:t>capacitación avanzada</a:t>
            </a:r>
            <a:r>
              <a:rPr lang="en-US" sz="1200" dirty="0" smtClean="0">
                <a:solidFill>
                  <a:schemeClr val="accent2">
                    <a:lumMod val="75000"/>
                  </a:schemeClr>
                </a:solidFill>
              </a:rPr>
              <a:t> </a:t>
            </a:r>
            <a:r>
              <a:rPr lang="en-US" sz="1200" dirty="0" err="1" smtClean="0">
                <a:solidFill>
                  <a:schemeClr val="accent2">
                    <a:lumMod val="75000"/>
                  </a:schemeClr>
                </a:solidFill>
              </a:rPr>
              <a:t>específica</a:t>
            </a:r>
            <a:r>
              <a:rPr lang="en-US" sz="1200" dirty="0" smtClean="0">
                <a:solidFill>
                  <a:schemeClr val="accent2">
                    <a:lumMod val="75000"/>
                  </a:schemeClr>
                </a:solidFill>
              </a:rPr>
              <a:t> a la SPF de alta presión.</a:t>
            </a:r>
            <a:r>
              <a:rPr lang="en-US" sz="1200" baseline="0" dirty="0" smtClean="0">
                <a:solidFill>
                  <a:schemeClr val="accent2">
                    <a:lumMod val="75000"/>
                  </a:schemeClr>
                </a:solidFill>
              </a:rPr>
              <a:t> </a:t>
            </a:r>
            <a:endParaRPr lang="en-US" sz="1200" dirty="0" smtClean="0">
              <a:solidFill>
                <a:schemeClr val="accent2">
                  <a:lumMod val="75000"/>
                </a:schemeClr>
              </a:solidFill>
            </a:endParaRPr>
          </a:p>
          <a:p>
            <a:pPr eaLnBrk="1" hangingPunct="1">
              <a:spcBef>
                <a:spcPct val="0"/>
              </a:spcBef>
            </a:pPr>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bwMode="auto">
          <a:xfrm>
            <a:off x="1206500" y="736600"/>
            <a:ext cx="4594225" cy="3444875"/>
          </a:xfrm>
          <a:noFill/>
          <a:ln>
            <a:solidFill>
              <a:srgbClr val="000000"/>
            </a:solidFill>
            <a:miter lim="800000"/>
            <a:headEnd/>
            <a:tailEnd/>
          </a:ln>
        </p:spPr>
      </p:sp>
      <p:sp>
        <p:nvSpPr>
          <p:cNvPr id="27651" name="Rectangle 3"/>
          <p:cNvSpPr>
            <a:spLocks noGrp="1" noChangeArrowheads="1"/>
          </p:cNvSpPr>
          <p:nvPr>
            <p:ph type="body" idx="1"/>
          </p:nvPr>
        </p:nvSpPr>
        <p:spPr bwMode="auto">
          <a:xfrm>
            <a:off x="906463" y="4427538"/>
            <a:ext cx="5194300" cy="4181475"/>
          </a:xfrm>
        </p:spPr>
        <p:txBody>
          <a:bodyPr wrap="square" numCol="1" anchor="t" anchorCtr="0" compatLnSpc="1">
            <a:prstTxWarp prst="textNoShape">
              <a:avLst/>
            </a:prstTxWarp>
          </a:bodyPr>
          <a:lstStyle/>
          <a:p>
            <a:pPr marL="231775" indent="-231775" eaLnBrk="1" fontAlgn="auto" hangingPunct="1">
              <a:buFont typeface="Arial" pitchFamily="34" charset="0"/>
              <a:buNone/>
              <a:defRPr/>
            </a:pPr>
            <a:r>
              <a:rPr lang="es-ES_tradnl" noProof="0" dirty="0" smtClean="0"/>
              <a:t>Narración: </a:t>
            </a:r>
          </a:p>
          <a:p>
            <a:pPr marL="231775" indent="-231775" eaLnBrk="1" fontAlgn="auto" hangingPunct="1">
              <a:buFont typeface="Arial" pitchFamily="34" charset="0"/>
              <a:buChar char="•"/>
              <a:defRPr/>
            </a:pPr>
            <a:r>
              <a:rPr lang="es-ES_tradnl" noProof="0" dirty="0" smtClean="0">
                <a:solidFill>
                  <a:schemeClr val="accent2">
                    <a:lumMod val="75000"/>
                  </a:schemeClr>
                </a:solidFill>
              </a:rPr>
              <a:t>Los sistemas SPF de alta presión de dos componentes son para contratistas SPF profesionales.  </a:t>
            </a:r>
          </a:p>
          <a:p>
            <a:pPr marL="231775" indent="-231775" eaLnBrk="1" fontAlgn="auto" hangingPunct="1">
              <a:buFont typeface="Arial" pitchFamily="34" charset="0"/>
              <a:buChar char="•"/>
              <a:defRPr/>
            </a:pPr>
            <a:r>
              <a:rPr lang="es-ES_tradnl" noProof="0" dirty="0" smtClean="0">
                <a:solidFill>
                  <a:schemeClr val="accent2">
                    <a:lumMod val="75000"/>
                  </a:schemeClr>
                </a:solidFill>
              </a:rPr>
              <a:t>OSHA requiere equipos de protección </a:t>
            </a:r>
            <a:r>
              <a:rPr lang="es-ES_tradnl" noProof="0" smtClean="0">
                <a:solidFill>
                  <a:schemeClr val="accent2">
                    <a:lumMod val="75000"/>
                  </a:schemeClr>
                </a:solidFill>
              </a:rPr>
              <a:t>personal (EPP) </a:t>
            </a:r>
            <a:r>
              <a:rPr lang="es-ES_tradnl" noProof="0" dirty="0" smtClean="0">
                <a:solidFill>
                  <a:schemeClr val="accent2">
                    <a:lumMod val="75000"/>
                  </a:schemeClr>
                </a:solidFill>
              </a:rPr>
              <a:t>especializados, incluido un respirador aprobado. </a:t>
            </a:r>
          </a:p>
          <a:p>
            <a:pPr marL="231775" indent="-231775" eaLnBrk="1" fontAlgn="auto" hangingPunct="1">
              <a:buFont typeface="Arial" pitchFamily="34" charset="0"/>
              <a:buChar char="•"/>
              <a:defRPr/>
            </a:pPr>
            <a:r>
              <a:rPr lang="es-ES_tradnl" noProof="0" dirty="0" smtClean="0">
                <a:solidFill>
                  <a:schemeClr val="accent2">
                    <a:lumMod val="75000"/>
                  </a:schemeClr>
                </a:solidFill>
              </a:rPr>
              <a:t>Los sistemas SPF de alta presión</a:t>
            </a:r>
            <a:r>
              <a:rPr lang="es-ES_tradnl" baseline="0" noProof="0" dirty="0" smtClean="0">
                <a:solidFill>
                  <a:schemeClr val="accent2">
                    <a:lumMod val="75000"/>
                  </a:schemeClr>
                </a:solidFill>
              </a:rPr>
              <a:t> </a:t>
            </a:r>
            <a:r>
              <a:rPr lang="es-ES_tradnl" noProof="0" dirty="0" smtClean="0">
                <a:solidFill>
                  <a:schemeClr val="accent2">
                    <a:lumMod val="75000"/>
                  </a:schemeClr>
                </a:solidFill>
              </a:rPr>
              <a:t>requieren capacitación</a:t>
            </a:r>
            <a:r>
              <a:rPr lang="es-ES_tradnl" baseline="0" noProof="0" dirty="0" smtClean="0">
                <a:solidFill>
                  <a:schemeClr val="accent2">
                    <a:lumMod val="75000"/>
                  </a:schemeClr>
                </a:solidFill>
              </a:rPr>
              <a:t> </a:t>
            </a:r>
            <a:r>
              <a:rPr lang="es-ES_tradnl" noProof="0" dirty="0" smtClean="0">
                <a:solidFill>
                  <a:schemeClr val="accent2">
                    <a:lumMod val="75000"/>
                  </a:schemeClr>
                </a:solidFill>
              </a:rPr>
              <a:t>adecuada, que podría incluir certificación. Los fabricantes</a:t>
            </a:r>
            <a:r>
              <a:rPr lang="es-ES_tradnl" baseline="0" noProof="0" dirty="0" smtClean="0">
                <a:solidFill>
                  <a:schemeClr val="accent2">
                    <a:lumMod val="75000"/>
                  </a:schemeClr>
                </a:solidFill>
              </a:rPr>
              <a:t> de SPF </a:t>
            </a:r>
            <a:r>
              <a:rPr lang="es-ES_tradnl" noProof="0" dirty="0" smtClean="0">
                <a:solidFill>
                  <a:schemeClr val="accent2">
                    <a:lumMod val="75000"/>
                  </a:schemeClr>
                </a:solidFill>
              </a:rPr>
              <a:t>y</a:t>
            </a:r>
            <a:r>
              <a:rPr lang="es-ES_tradnl" baseline="0" noProof="0" dirty="0" smtClean="0">
                <a:solidFill>
                  <a:schemeClr val="accent2">
                    <a:lumMod val="75000"/>
                  </a:schemeClr>
                </a:solidFill>
              </a:rPr>
              <a:t> asociaciones industriales </a:t>
            </a:r>
            <a:r>
              <a:rPr lang="es-ES_tradnl" noProof="0" dirty="0" smtClean="0">
                <a:solidFill>
                  <a:schemeClr val="accent2">
                    <a:lumMod val="75000"/>
                  </a:schemeClr>
                </a:solidFill>
              </a:rPr>
              <a:t>relacionadas, como la Alianza de Espuma de Poliuretano en Spray (SPFA), ofrecen capacitación. </a:t>
            </a:r>
          </a:p>
          <a:p>
            <a:pPr marL="231775" indent="-231775" eaLnBrk="1" fontAlgn="auto" hangingPunct="1">
              <a:buFont typeface="Arial" pitchFamily="34" charset="0"/>
              <a:buChar char="•"/>
              <a:defRPr/>
            </a:pPr>
            <a:r>
              <a:rPr lang="es-ES_tradnl" noProof="0" dirty="0" smtClean="0">
                <a:solidFill>
                  <a:schemeClr val="accent2">
                    <a:lumMod val="75000"/>
                  </a:schemeClr>
                </a:solidFill>
              </a:rPr>
              <a:t>El Centro para la Industria de Poliuretanos (CPI) ofrece Capacitación en salud y seguridad química con SPF de alta presión SIN COSTO en </a:t>
            </a:r>
            <a:r>
              <a:rPr lang="es-ES_tradnl" noProof="0" dirty="0" smtClean="0">
                <a:solidFill>
                  <a:schemeClr val="accent2">
                    <a:lumMod val="75000"/>
                  </a:schemeClr>
                </a:solidFill>
                <a:hlinkClick r:id="rId3"/>
              </a:rPr>
              <a:t>www.spraypolyurethane.org</a:t>
            </a:r>
            <a:r>
              <a:rPr lang="es-ES_tradnl" noProof="0" dirty="0" smtClean="0">
                <a:solidFill>
                  <a:schemeClr val="accent2">
                    <a:lumMod val="75000"/>
                  </a:schemeClr>
                </a:solidFill>
              </a:rPr>
              <a:t>. </a:t>
            </a:r>
          </a:p>
          <a:p>
            <a:pPr eaLnBrk="1" hangingPunct="1">
              <a:spcBef>
                <a:spcPct val="0"/>
              </a:spcBef>
              <a:defRPr/>
            </a:pPr>
            <a:endParaRPr lang="es-ES_tradnl" noProof="0" dirty="0" smtClean="0"/>
          </a:p>
          <a:p>
            <a:pPr eaLnBrk="1" hangingPunct="1">
              <a:spcBef>
                <a:spcPct val="0"/>
              </a:spcBef>
              <a:defRPr/>
            </a:pPr>
            <a:endParaRPr lang="es-ES_tradnl" noProof="0"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bwMode="auto">
          <a:xfrm>
            <a:off x="1206500" y="736600"/>
            <a:ext cx="4594225" cy="3444875"/>
          </a:xfrm>
          <a:noFill/>
          <a:ln>
            <a:solidFill>
              <a:srgbClr val="000000"/>
            </a:solidFill>
            <a:miter lim="800000"/>
            <a:headEnd/>
            <a:tailEnd/>
          </a:ln>
        </p:spPr>
      </p:sp>
      <p:sp>
        <p:nvSpPr>
          <p:cNvPr id="30723" name="Rectangle 3"/>
          <p:cNvSpPr>
            <a:spLocks noGrp="1" noChangeArrowheads="1"/>
          </p:cNvSpPr>
          <p:nvPr>
            <p:ph type="body" idx="1"/>
          </p:nvPr>
        </p:nvSpPr>
        <p:spPr bwMode="auto">
          <a:xfrm>
            <a:off x="906463" y="4427538"/>
            <a:ext cx="5194300" cy="4181475"/>
          </a:xfrm>
          <a:noFill/>
        </p:spPr>
        <p:txBody>
          <a:bodyPr wrap="square" numCol="1" anchor="t" anchorCtr="0" compatLnSpc="1">
            <a:prstTxWarp prst="textNoShape">
              <a:avLst/>
            </a:prstTxWarp>
          </a:bodyPr>
          <a:lstStyle/>
          <a:p>
            <a:pPr eaLnBrk="1" hangingPunct="1">
              <a:spcBef>
                <a:spcPct val="0"/>
              </a:spcBef>
            </a:pPr>
            <a:r>
              <a:rPr lang="en-US" dirty="0" smtClean="0"/>
              <a:t>Narración: </a:t>
            </a:r>
          </a:p>
          <a:p>
            <a:pPr eaLnBrk="1" hangingPunct="1">
              <a:spcBef>
                <a:spcPct val="0"/>
              </a:spcBef>
            </a:pPr>
            <a:endParaRPr lang="en-US" sz="1200" dirty="0" smtClean="0">
              <a:solidFill>
                <a:schemeClr val="accent2">
                  <a:lumMod val="75000"/>
                </a:schemeClr>
              </a:solidFill>
            </a:endParaRPr>
          </a:p>
          <a:p>
            <a:pPr eaLnBrk="1" hangingPunct="1">
              <a:spcBef>
                <a:spcPct val="0"/>
              </a:spcBef>
            </a:pPr>
            <a:r>
              <a:rPr lang="en-US" sz="1200" dirty="0" smtClean="0">
                <a:solidFill>
                  <a:schemeClr val="accent2">
                    <a:lumMod val="75000"/>
                  </a:schemeClr>
                </a:solidFill>
              </a:rPr>
              <a:t>Esta capacitación es para profesionales de climatización y </a:t>
            </a:r>
            <a:r>
              <a:rPr lang="en-US" sz="1200" dirty="0" err="1" smtClean="0">
                <a:solidFill>
                  <a:schemeClr val="accent2">
                    <a:lumMod val="75000"/>
                  </a:schemeClr>
                </a:solidFill>
              </a:rPr>
              <a:t>contratistas</a:t>
            </a:r>
            <a:r>
              <a:rPr lang="en-US" sz="1200" dirty="0" smtClean="0">
                <a:solidFill>
                  <a:schemeClr val="accent2">
                    <a:lumMod val="75000"/>
                  </a:schemeClr>
                </a:solidFill>
              </a:rPr>
              <a:t> de espuma de </a:t>
            </a:r>
            <a:r>
              <a:rPr lang="en-US" sz="1200" dirty="0" err="1" smtClean="0">
                <a:solidFill>
                  <a:schemeClr val="accent2">
                    <a:lumMod val="75000"/>
                  </a:schemeClr>
                </a:solidFill>
              </a:rPr>
              <a:t>poliuretano</a:t>
            </a:r>
            <a:r>
              <a:rPr lang="en-US" sz="1200" dirty="0" smtClean="0">
                <a:solidFill>
                  <a:schemeClr val="accent2">
                    <a:lumMod val="75000"/>
                  </a:schemeClr>
                </a:solidFill>
              </a:rPr>
              <a:t> en spray (SPF), </a:t>
            </a:r>
            <a:r>
              <a:rPr lang="en-US" sz="1200" dirty="0" err="1" smtClean="0">
                <a:solidFill>
                  <a:schemeClr val="accent2">
                    <a:lumMod val="75000"/>
                  </a:schemeClr>
                </a:solidFill>
              </a:rPr>
              <a:t>rociadores</a:t>
            </a:r>
            <a:r>
              <a:rPr lang="en-US" sz="1200" dirty="0" smtClean="0">
                <a:solidFill>
                  <a:schemeClr val="accent2">
                    <a:lumMod val="75000"/>
                  </a:schemeClr>
                </a:solidFill>
              </a:rPr>
              <a:t>,</a:t>
            </a:r>
            <a:r>
              <a:rPr lang="en-US" sz="1200" baseline="0" dirty="0" smtClean="0">
                <a:solidFill>
                  <a:schemeClr val="accent2">
                    <a:lumMod val="75000"/>
                  </a:schemeClr>
                </a:solidFill>
              </a:rPr>
              <a:t> </a:t>
            </a:r>
            <a:r>
              <a:rPr lang="en-US" sz="1200" dirty="0" err="1" smtClean="0">
                <a:solidFill>
                  <a:schemeClr val="accent2">
                    <a:lumMod val="75000"/>
                  </a:schemeClr>
                </a:solidFill>
              </a:rPr>
              <a:t>asistentes</a:t>
            </a:r>
            <a:r>
              <a:rPr lang="en-US" sz="1200" dirty="0" smtClean="0">
                <a:solidFill>
                  <a:schemeClr val="accent2">
                    <a:lumMod val="75000"/>
                  </a:schemeClr>
                </a:solidFill>
              </a:rPr>
              <a:t> u otros trabajadores que podrían</a:t>
            </a:r>
            <a:r>
              <a:rPr lang="en-US" sz="1200" baseline="0" dirty="0" smtClean="0">
                <a:solidFill>
                  <a:schemeClr val="accent2">
                    <a:lumMod val="75000"/>
                  </a:schemeClr>
                </a:solidFill>
              </a:rPr>
              <a:t> usar productos SPF de </a:t>
            </a:r>
            <a:r>
              <a:rPr lang="en-US" sz="1200" dirty="0" smtClean="0">
                <a:solidFill>
                  <a:schemeClr val="accent2">
                    <a:lumMod val="75000"/>
                  </a:schemeClr>
                </a:solidFill>
              </a:rPr>
              <a:t>baja</a:t>
            </a:r>
            <a:r>
              <a:rPr lang="en-US" sz="1200" baseline="0" dirty="0" smtClean="0">
                <a:solidFill>
                  <a:schemeClr val="accent2">
                    <a:lumMod val="75000"/>
                  </a:schemeClr>
                </a:solidFill>
              </a:rPr>
              <a:t> </a:t>
            </a:r>
            <a:r>
              <a:rPr lang="en-US" sz="1200" dirty="0" smtClean="0">
                <a:solidFill>
                  <a:schemeClr val="accent2">
                    <a:lumMod val="75000"/>
                  </a:schemeClr>
                </a:solidFill>
              </a:rPr>
              <a:t>presión. </a:t>
            </a:r>
            <a:r>
              <a:rPr lang="en-US" dirty="0" smtClean="0"/>
              <a:t/>
            </a:r>
            <a:br>
              <a:rPr lang="en-US" dirty="0" smtClean="0"/>
            </a:br>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bwMode="auto">
          <a:xfrm>
            <a:off x="1206500" y="736600"/>
            <a:ext cx="4594225" cy="3444875"/>
          </a:xfrm>
          <a:noFill/>
          <a:ln>
            <a:solidFill>
              <a:srgbClr val="000000"/>
            </a:solidFill>
            <a:miter lim="800000"/>
            <a:headEnd/>
            <a:tailEnd/>
          </a:ln>
        </p:spPr>
      </p:sp>
      <p:sp>
        <p:nvSpPr>
          <p:cNvPr id="28675" name="Rectangle 3"/>
          <p:cNvSpPr>
            <a:spLocks noGrp="1" noChangeArrowheads="1"/>
          </p:cNvSpPr>
          <p:nvPr>
            <p:ph type="body" idx="1"/>
          </p:nvPr>
        </p:nvSpPr>
        <p:spPr bwMode="auto">
          <a:xfrm>
            <a:off x="906463" y="4427538"/>
            <a:ext cx="5194300" cy="4181475"/>
          </a:xfrm>
        </p:spPr>
        <p:txBody>
          <a:bodyPr wrap="square" numCol="1" anchor="t" anchorCtr="0" compatLnSpc="1">
            <a:prstTxWarp prst="textNoShape">
              <a:avLst/>
            </a:prstTxWarp>
          </a:bodyPr>
          <a:lstStyle/>
          <a:p>
            <a:pPr indent="0" eaLnBrk="1" fontAlgn="auto" hangingPunct="1">
              <a:buFont typeface="Arial"/>
              <a:buNone/>
              <a:defRPr/>
            </a:pPr>
            <a:r>
              <a:rPr lang="en-US" dirty="0" smtClean="0">
                <a:solidFill>
                  <a:schemeClr val="tx1"/>
                </a:solidFill>
              </a:rPr>
              <a:t>Narración:</a:t>
            </a:r>
          </a:p>
          <a:p>
            <a:pPr indent="0" eaLnBrk="1" fontAlgn="auto" hangingPunct="1">
              <a:buFont typeface="Arial"/>
              <a:buNone/>
              <a:defRPr/>
            </a:pPr>
            <a:r>
              <a:rPr lang="en-US" dirty="0" smtClean="0">
                <a:solidFill>
                  <a:schemeClr val="tx1"/>
                </a:solidFill>
              </a:rPr>
              <a:t>Los productos </a:t>
            </a:r>
            <a:r>
              <a:rPr lang="en-US" baseline="0" dirty="0" smtClean="0">
                <a:solidFill>
                  <a:schemeClr val="tx1"/>
                </a:solidFill>
              </a:rPr>
              <a:t>SPF de baja presión</a:t>
            </a:r>
            <a:r>
              <a:rPr lang="en-US" dirty="0" smtClean="0">
                <a:solidFill>
                  <a:schemeClr val="tx1"/>
                </a:solidFill>
              </a:rPr>
              <a:t> se aplican en volúmenes de espuma más bajos o a tasas más lentas</a:t>
            </a:r>
            <a:r>
              <a:rPr lang="en-US" baseline="0" dirty="0" smtClean="0">
                <a:solidFill>
                  <a:schemeClr val="tx1"/>
                </a:solidFill>
              </a:rPr>
              <a:t> </a:t>
            </a:r>
            <a:r>
              <a:rPr lang="en-US" dirty="0" smtClean="0">
                <a:solidFill>
                  <a:schemeClr val="tx1"/>
                </a:solidFill>
              </a:rPr>
              <a:t>que los </a:t>
            </a:r>
            <a:r>
              <a:rPr lang="en-US" baseline="0" dirty="0" smtClean="0">
                <a:solidFill>
                  <a:schemeClr val="tx1"/>
                </a:solidFill>
              </a:rPr>
              <a:t>sistemas</a:t>
            </a:r>
            <a:r>
              <a:rPr lang="en-US" dirty="0" smtClean="0">
                <a:solidFill>
                  <a:schemeClr val="tx1"/>
                </a:solidFill>
              </a:rPr>
              <a:t> SPF</a:t>
            </a:r>
            <a:r>
              <a:rPr lang="en-US" baseline="0" dirty="0" smtClean="0">
                <a:solidFill>
                  <a:schemeClr val="tx1"/>
                </a:solidFill>
              </a:rPr>
              <a:t> de alta presión. Se pretende que se usen</a:t>
            </a:r>
            <a:r>
              <a:rPr lang="en-US" dirty="0" smtClean="0">
                <a:solidFill>
                  <a:schemeClr val="tx1"/>
                </a:solidFill>
              </a:rPr>
              <a:t> para sellar contra aire o aislar</a:t>
            </a:r>
            <a:r>
              <a:rPr lang="en-US" baseline="0" dirty="0" smtClean="0">
                <a:solidFill>
                  <a:schemeClr val="tx1"/>
                </a:solidFill>
              </a:rPr>
              <a:t>  </a:t>
            </a:r>
            <a:r>
              <a:rPr lang="en-US" dirty="0" smtClean="0">
                <a:solidFill>
                  <a:schemeClr val="tx1"/>
                </a:solidFill>
              </a:rPr>
              <a:t>superficies más pequeñas. </a:t>
            </a:r>
          </a:p>
          <a:p>
            <a:pPr indent="0" eaLnBrk="1" fontAlgn="auto" hangingPunct="1">
              <a:defRPr/>
            </a:pPr>
            <a:r>
              <a:rPr lang="en-US" dirty="0" smtClean="0">
                <a:solidFill>
                  <a:schemeClr val="tx1"/>
                </a:solidFill>
              </a:rPr>
              <a:t>Los productos </a:t>
            </a:r>
            <a:r>
              <a:rPr lang="en-US" baseline="0" dirty="0" smtClean="0">
                <a:solidFill>
                  <a:schemeClr val="tx1"/>
                </a:solidFill>
              </a:rPr>
              <a:t>de baja presión </a:t>
            </a:r>
            <a:r>
              <a:rPr lang="en-US" dirty="0" smtClean="0">
                <a:solidFill>
                  <a:schemeClr val="tx1"/>
                </a:solidFill>
              </a:rPr>
              <a:t>usan cilindros</a:t>
            </a:r>
            <a:r>
              <a:rPr lang="en-US" baseline="0" dirty="0" smtClean="0">
                <a:solidFill>
                  <a:schemeClr val="tx1"/>
                </a:solidFill>
              </a:rPr>
              <a:t> o </a:t>
            </a:r>
            <a:r>
              <a:rPr lang="en-US" dirty="0" smtClean="0">
                <a:solidFill>
                  <a:schemeClr val="tx1"/>
                </a:solidFill>
              </a:rPr>
              <a:t>latas pequeñas para almacenar los </a:t>
            </a:r>
            <a:r>
              <a:rPr lang="en-US" baseline="0" dirty="0" smtClean="0">
                <a:solidFill>
                  <a:schemeClr val="tx1"/>
                </a:solidFill>
              </a:rPr>
              <a:t>ingredientes de lado-A</a:t>
            </a:r>
            <a:r>
              <a:rPr lang="en-US" dirty="0" smtClean="0">
                <a:solidFill>
                  <a:schemeClr val="tx1"/>
                </a:solidFill>
              </a:rPr>
              <a:t> o de lado-B, a diferencia de los sistemas de </a:t>
            </a:r>
            <a:r>
              <a:rPr lang="en-US" baseline="0" dirty="0" smtClean="0">
                <a:solidFill>
                  <a:schemeClr val="tx1"/>
                </a:solidFill>
              </a:rPr>
              <a:t>alta presión</a:t>
            </a:r>
            <a:r>
              <a:rPr lang="en-US" dirty="0" smtClean="0">
                <a:solidFill>
                  <a:schemeClr val="tx1"/>
                </a:solidFill>
              </a:rPr>
              <a:t> que usan tambores grandes de 55 galones.</a:t>
            </a:r>
          </a:p>
          <a:p>
            <a:pPr indent="0" eaLnBrk="1" fontAlgn="auto" hangingPunct="1">
              <a:defRPr/>
            </a:pPr>
            <a:r>
              <a:rPr lang="en-US" dirty="0" smtClean="0">
                <a:solidFill>
                  <a:schemeClr val="tx1"/>
                </a:solidFill>
              </a:rPr>
              <a:t>La SPF de baja presión</a:t>
            </a:r>
            <a:r>
              <a:rPr lang="en-US" baseline="0" dirty="0" smtClean="0">
                <a:solidFill>
                  <a:schemeClr val="tx1"/>
                </a:solidFill>
              </a:rPr>
              <a:t> se</a:t>
            </a:r>
            <a:r>
              <a:rPr lang="en-US" dirty="0" smtClean="0">
                <a:solidFill>
                  <a:schemeClr val="tx1"/>
                </a:solidFill>
              </a:rPr>
              <a:t> rocía típicamente a temperatura ambiente y se presuriza a menos de 250 libras </a:t>
            </a:r>
            <a:r>
              <a:rPr lang="en-US" baseline="0" dirty="0" smtClean="0">
                <a:solidFill>
                  <a:schemeClr val="tx1"/>
                </a:solidFill>
              </a:rPr>
              <a:t>por pulgada </a:t>
            </a:r>
            <a:r>
              <a:rPr lang="en-US" dirty="0" smtClean="0">
                <a:solidFill>
                  <a:schemeClr val="tx1"/>
                </a:solidFill>
              </a:rPr>
              <a:t>cuadrada,</a:t>
            </a:r>
            <a:r>
              <a:rPr lang="en-US" baseline="0" dirty="0" smtClean="0">
                <a:solidFill>
                  <a:schemeClr val="tx1"/>
                </a:solidFill>
              </a:rPr>
              <a:t> o </a:t>
            </a:r>
            <a:r>
              <a:rPr lang="en-US" dirty="0" smtClean="0">
                <a:solidFill>
                  <a:schemeClr val="tx1"/>
                </a:solidFill>
              </a:rPr>
              <a:t>psi, </a:t>
            </a:r>
            <a:r>
              <a:rPr lang="en-US" dirty="0" err="1" smtClean="0">
                <a:solidFill>
                  <a:schemeClr val="tx1"/>
                </a:solidFill>
              </a:rPr>
              <a:t>comparada</a:t>
            </a:r>
            <a:r>
              <a:rPr lang="en-US" baseline="0" dirty="0" smtClean="0">
                <a:solidFill>
                  <a:schemeClr val="tx1"/>
                </a:solidFill>
              </a:rPr>
              <a:t> con</a:t>
            </a:r>
            <a:r>
              <a:rPr lang="en-US" dirty="0" smtClean="0">
                <a:solidFill>
                  <a:schemeClr val="tx1"/>
                </a:solidFill>
              </a:rPr>
              <a:t> la SPF de alta</a:t>
            </a:r>
            <a:r>
              <a:rPr lang="en-US" baseline="0" dirty="0" smtClean="0">
                <a:solidFill>
                  <a:schemeClr val="tx1"/>
                </a:solidFill>
              </a:rPr>
              <a:t> presión</a:t>
            </a:r>
            <a:r>
              <a:rPr lang="en-US" dirty="0" smtClean="0">
                <a:solidFill>
                  <a:schemeClr val="tx1"/>
                </a:solidFill>
              </a:rPr>
              <a:t> que se rocía a 120 a150 °F con</a:t>
            </a:r>
            <a:r>
              <a:rPr lang="en-US" baseline="0" dirty="0" smtClean="0">
                <a:solidFill>
                  <a:schemeClr val="tx1"/>
                </a:solidFill>
              </a:rPr>
              <a:t> 1000</a:t>
            </a:r>
            <a:r>
              <a:rPr lang="en-US" dirty="0" smtClean="0">
                <a:solidFill>
                  <a:schemeClr val="tx1"/>
                </a:solidFill>
              </a:rPr>
              <a:t> a 1300 psi.</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bwMode="auto">
          <a:xfrm>
            <a:off x="1206500" y="736600"/>
            <a:ext cx="4594225" cy="3444875"/>
          </a:xfrm>
          <a:noFill/>
          <a:ln>
            <a:solidFill>
              <a:srgbClr val="000000"/>
            </a:solidFill>
            <a:miter lim="800000"/>
            <a:headEnd/>
            <a:tailEnd/>
          </a:ln>
        </p:spPr>
      </p:sp>
      <p:sp>
        <p:nvSpPr>
          <p:cNvPr id="28675" name="Rectangle 3"/>
          <p:cNvSpPr>
            <a:spLocks noGrp="1" noChangeArrowheads="1"/>
          </p:cNvSpPr>
          <p:nvPr>
            <p:ph type="body" idx="1"/>
          </p:nvPr>
        </p:nvSpPr>
        <p:spPr bwMode="auto">
          <a:xfrm>
            <a:off x="906463" y="4427538"/>
            <a:ext cx="5194300" cy="4181475"/>
          </a:xfrm>
        </p:spPr>
        <p:txBody>
          <a:bodyPr wrap="square" numCol="1" anchor="t" anchorCtr="0" compatLnSpc="1">
            <a:prstTxWarp prst="textNoShape">
              <a:avLst/>
            </a:prstTxWarp>
          </a:bodyPr>
          <a:lstStyle/>
          <a:p>
            <a:pPr indent="0" eaLnBrk="1" fontAlgn="auto" hangingPunct="1">
              <a:buFont typeface="Arial"/>
              <a:buNone/>
              <a:defRPr/>
            </a:pPr>
            <a:r>
              <a:rPr lang="en-US" dirty="0" smtClean="0"/>
              <a:t>Narración:</a:t>
            </a:r>
          </a:p>
          <a:p>
            <a:pPr indent="0" eaLnBrk="1" fontAlgn="auto" hangingPunct="1">
              <a:defRPr/>
            </a:pPr>
            <a:r>
              <a:rPr lang="en-US" sz="1200" dirty="0" smtClean="0">
                <a:solidFill>
                  <a:schemeClr val="tx2"/>
                </a:solidFill>
                <a:latin typeface="+mn-lt"/>
              </a:rPr>
              <a:t>Las SPF de alta presión se aplican con una pistola rociadora que “atomiza” los químicos bajo calor y presión más altos que los SPF de baja presión, </a:t>
            </a:r>
            <a:r>
              <a:rPr lang="en-US" sz="1200" dirty="0" err="1" smtClean="0">
                <a:solidFill>
                  <a:schemeClr val="tx2"/>
                </a:solidFill>
                <a:latin typeface="+mn-lt"/>
              </a:rPr>
              <a:t>y</a:t>
            </a:r>
            <a:r>
              <a:rPr lang="en-US" sz="1200" dirty="0" smtClean="0">
                <a:solidFill>
                  <a:schemeClr val="tx2"/>
                </a:solidFill>
                <a:latin typeface="+mn-lt"/>
              </a:rPr>
              <a:t> </a:t>
            </a:r>
            <a:r>
              <a:rPr lang="en-US" sz="1200" dirty="0" err="1" smtClean="0">
                <a:solidFill>
                  <a:schemeClr val="tx2"/>
                </a:solidFill>
                <a:latin typeface="+mn-lt"/>
              </a:rPr>
              <a:t>esto</a:t>
            </a:r>
            <a:r>
              <a:rPr lang="en-US" sz="1200" dirty="0" smtClean="0">
                <a:solidFill>
                  <a:schemeClr val="tx2"/>
                </a:solidFill>
                <a:latin typeface="+mn-lt"/>
              </a:rPr>
              <a:t> puede </a:t>
            </a:r>
            <a:r>
              <a:rPr lang="en-US" sz="1200" dirty="0" err="1" smtClean="0">
                <a:solidFill>
                  <a:schemeClr val="tx2"/>
                </a:solidFill>
                <a:latin typeface="+mn-lt"/>
              </a:rPr>
              <a:t>generar</a:t>
            </a:r>
            <a:r>
              <a:rPr lang="en-US" sz="1200" dirty="0" smtClean="0">
                <a:solidFill>
                  <a:schemeClr val="tx2"/>
                </a:solidFill>
                <a:latin typeface="+mn-lt"/>
              </a:rPr>
              <a:t> </a:t>
            </a:r>
            <a:r>
              <a:rPr lang="en-US" sz="1200" dirty="0" err="1" smtClean="0">
                <a:solidFill>
                  <a:schemeClr val="tx2"/>
                </a:solidFill>
                <a:latin typeface="+mn-lt"/>
              </a:rPr>
              <a:t>una</a:t>
            </a:r>
            <a:r>
              <a:rPr lang="en-US" sz="1200" baseline="0" dirty="0" smtClean="0">
                <a:solidFill>
                  <a:schemeClr val="tx2"/>
                </a:solidFill>
                <a:latin typeface="+mn-lt"/>
              </a:rPr>
              <a:t> </a:t>
            </a:r>
            <a:r>
              <a:rPr lang="en-US" sz="1200" baseline="0" dirty="0" err="1" smtClean="0">
                <a:solidFill>
                  <a:schemeClr val="tx2"/>
                </a:solidFill>
                <a:latin typeface="+mn-lt"/>
              </a:rPr>
              <a:t>niebla</a:t>
            </a:r>
            <a:r>
              <a:rPr lang="en-US" sz="1200" baseline="0" dirty="0" smtClean="0">
                <a:solidFill>
                  <a:schemeClr val="tx2"/>
                </a:solidFill>
                <a:latin typeface="+mn-lt"/>
              </a:rPr>
              <a:t> </a:t>
            </a:r>
            <a:r>
              <a:rPr lang="en-US" sz="1200" dirty="0" smtClean="0">
                <a:solidFill>
                  <a:schemeClr val="tx2"/>
                </a:solidFill>
                <a:latin typeface="+mn-lt"/>
              </a:rPr>
              <a:t>de rocío </a:t>
            </a:r>
            <a:r>
              <a:rPr lang="en-US" sz="1200" dirty="0" err="1" smtClean="0">
                <a:solidFill>
                  <a:schemeClr val="tx2"/>
                </a:solidFill>
                <a:latin typeface="+mn-lt"/>
              </a:rPr>
              <a:t>más</a:t>
            </a:r>
            <a:r>
              <a:rPr lang="en-US" sz="1200" dirty="0" smtClean="0">
                <a:solidFill>
                  <a:schemeClr val="tx2"/>
                </a:solidFill>
                <a:latin typeface="+mn-lt"/>
              </a:rPr>
              <a:t> </a:t>
            </a:r>
            <a:r>
              <a:rPr lang="en-US" sz="1200" dirty="0" err="1" smtClean="0">
                <a:solidFill>
                  <a:schemeClr val="tx2"/>
                </a:solidFill>
                <a:latin typeface="+mn-lt"/>
              </a:rPr>
              <a:t>fina</a:t>
            </a:r>
            <a:r>
              <a:rPr lang="en-US" sz="1200" dirty="0" smtClean="0">
                <a:solidFill>
                  <a:schemeClr val="tx2"/>
                </a:solidFill>
                <a:latin typeface="+mn-lt"/>
              </a:rPr>
              <a:t> que puede permanecer en el aire por más tiempo.</a:t>
            </a:r>
            <a:r>
              <a:rPr lang="en-US" sz="1200" baseline="0" dirty="0" smtClean="0">
                <a:solidFill>
                  <a:schemeClr val="tx2"/>
                </a:solidFill>
                <a:latin typeface="+mn-lt"/>
              </a:rPr>
              <a:t> </a:t>
            </a:r>
          </a:p>
          <a:p>
            <a:pPr indent="0" eaLnBrk="1" fontAlgn="auto" hangingPunct="1">
              <a:defRPr/>
            </a:pPr>
            <a:r>
              <a:rPr lang="en-US" sz="1200" dirty="0" smtClean="0">
                <a:solidFill>
                  <a:schemeClr val="tx2"/>
                </a:solidFill>
                <a:latin typeface="+mn-lt"/>
              </a:rPr>
              <a:t>La SPF de baja presión se rocía generalmente a una tasa más lenta y bajo presión más baja </a:t>
            </a:r>
            <a:r>
              <a:rPr lang="en-US" sz="1200" dirty="0" err="1" smtClean="0">
                <a:solidFill>
                  <a:schemeClr val="tx2"/>
                </a:solidFill>
                <a:latin typeface="+mn-lt"/>
              </a:rPr>
              <a:t>que</a:t>
            </a:r>
            <a:r>
              <a:rPr lang="en-US" sz="1200" dirty="0" smtClean="0">
                <a:solidFill>
                  <a:schemeClr val="tx2"/>
                </a:solidFill>
                <a:latin typeface="+mn-lt"/>
              </a:rPr>
              <a:t> la SPF de alta presión, </a:t>
            </a:r>
            <a:r>
              <a:rPr lang="en-US" sz="1200" dirty="0" err="1" smtClean="0">
                <a:solidFill>
                  <a:schemeClr val="tx2"/>
                </a:solidFill>
                <a:latin typeface="+mn-lt"/>
              </a:rPr>
              <a:t>y</a:t>
            </a:r>
            <a:r>
              <a:rPr lang="en-US" sz="1200" dirty="0" smtClean="0">
                <a:solidFill>
                  <a:schemeClr val="tx2"/>
                </a:solidFill>
                <a:latin typeface="+mn-lt"/>
              </a:rPr>
              <a:t> </a:t>
            </a:r>
            <a:r>
              <a:rPr lang="en-US" sz="1200" dirty="0" err="1" smtClean="0">
                <a:solidFill>
                  <a:schemeClr val="tx2"/>
                </a:solidFill>
                <a:latin typeface="+mn-lt"/>
              </a:rPr>
              <a:t>esto</a:t>
            </a:r>
            <a:r>
              <a:rPr lang="en-US" sz="1200" dirty="0" smtClean="0">
                <a:solidFill>
                  <a:schemeClr val="tx2"/>
                </a:solidFill>
                <a:latin typeface="+mn-lt"/>
              </a:rPr>
              <a:t> puede generar gotas más grandes y pesadas que pueden caerse del aire más rápidamente. Estos factores pueden dar como resultado un riesgo de exposición potencial más bajo cuando se </a:t>
            </a:r>
            <a:r>
              <a:rPr lang="en-US" sz="1200" dirty="0" err="1" smtClean="0">
                <a:solidFill>
                  <a:schemeClr val="tx2"/>
                </a:solidFill>
                <a:latin typeface="+mn-lt"/>
              </a:rPr>
              <a:t>usa</a:t>
            </a:r>
            <a:r>
              <a:rPr lang="en-US" sz="1200" dirty="0" smtClean="0">
                <a:solidFill>
                  <a:schemeClr val="tx2"/>
                </a:solidFill>
                <a:latin typeface="+mn-lt"/>
              </a:rPr>
              <a:t> </a:t>
            </a:r>
            <a:r>
              <a:rPr lang="en-US" sz="1200" dirty="0" err="1" smtClean="0">
                <a:solidFill>
                  <a:schemeClr val="tx2"/>
                </a:solidFill>
                <a:latin typeface="+mn-lt"/>
              </a:rPr>
              <a:t>una</a:t>
            </a:r>
            <a:r>
              <a:rPr lang="en-US" sz="1200" dirty="0" smtClean="0">
                <a:solidFill>
                  <a:schemeClr val="tx2"/>
                </a:solidFill>
                <a:latin typeface="+mn-lt"/>
              </a:rPr>
              <a:t> SPF de baja presión.  </a:t>
            </a:r>
            <a:endParaRPr lang="en-US" sz="1200" b="0" i="1" dirty="0" smtClean="0">
              <a:solidFill>
                <a:srgbClr val="FF0000"/>
              </a:solidFill>
              <a:latin typeface="+mn-lt"/>
            </a:endParaRPr>
          </a:p>
          <a:p>
            <a:pPr indent="0" eaLnBrk="1" fontAlgn="auto" hangingPunct="1">
              <a:defRPr/>
            </a:pPr>
            <a:r>
              <a:rPr lang="en-US" sz="1200" dirty="0" smtClean="0">
                <a:solidFill>
                  <a:schemeClr val="tx1"/>
                </a:solidFill>
                <a:latin typeface="+mn-lt"/>
              </a:rPr>
              <a:t>Emplee buenas prácticas de seguridad, incluyendo equipos de protección personal (EPP), durante TODAS las aplicaciones de SPF.</a:t>
            </a:r>
            <a:endParaRPr lang="en-US" sz="1200" dirty="0" smtClean="0">
              <a:latin typeface="+mn-lt"/>
            </a:endParaRPr>
          </a:p>
          <a:p>
            <a:pPr indent="0" eaLnBrk="1" fontAlgn="auto" hangingPunct="1">
              <a:buFont typeface="Arial"/>
              <a:buNone/>
              <a:defRPr/>
            </a:pPr>
            <a:endParaRPr lang="en-US" sz="1200" dirty="0" smtClean="0">
              <a:solidFill>
                <a:schemeClr val="accent2">
                  <a:lumMod val="75000"/>
                </a:schemeClr>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bwMode="auto">
          <a:xfrm>
            <a:off x="1206500" y="736600"/>
            <a:ext cx="4594225" cy="3444875"/>
          </a:xfrm>
          <a:noFill/>
          <a:ln>
            <a:solidFill>
              <a:srgbClr val="000000"/>
            </a:solidFill>
            <a:miter lim="800000"/>
            <a:headEnd/>
            <a:tailEnd/>
          </a:ln>
        </p:spPr>
      </p:sp>
      <p:sp>
        <p:nvSpPr>
          <p:cNvPr id="31747" name="Rectangle 3"/>
          <p:cNvSpPr>
            <a:spLocks noGrp="1" noChangeArrowheads="1"/>
          </p:cNvSpPr>
          <p:nvPr>
            <p:ph type="body" idx="1"/>
          </p:nvPr>
        </p:nvSpPr>
        <p:spPr bwMode="auto">
          <a:xfrm>
            <a:off x="906463" y="4427538"/>
            <a:ext cx="5194300" cy="4181475"/>
          </a:xfrm>
          <a:noFill/>
        </p:spPr>
        <p:txBody>
          <a:bodyPr wrap="square" numCol="1" anchor="t" anchorCtr="0" compatLnSpc="1">
            <a:prstTxWarp prst="textNoShape">
              <a:avLst/>
            </a:prstTxWarp>
          </a:bodyPr>
          <a:lstStyle/>
          <a:p>
            <a:pPr indent="0" eaLnBrk="1" fontAlgn="auto" hangingPunct="1">
              <a:buFont typeface="Arial"/>
              <a:buNone/>
              <a:defRPr/>
            </a:pPr>
            <a:r>
              <a:rPr lang="en-US" dirty="0" smtClean="0"/>
              <a:t>Narración: </a:t>
            </a:r>
          </a:p>
          <a:p>
            <a:pPr indent="0" eaLnBrk="1" fontAlgn="auto" hangingPunct="1">
              <a:buFont typeface="Arial"/>
              <a:buNone/>
              <a:defRPr/>
            </a:pPr>
            <a:r>
              <a:rPr lang="en-US" sz="1200" dirty="0" smtClean="0">
                <a:solidFill>
                  <a:schemeClr val="accent2">
                    <a:lumMod val="75000"/>
                  </a:schemeClr>
                </a:solidFill>
                <a:latin typeface="+mn-lt"/>
              </a:rPr>
              <a:t>Existen dos tipos de productos </a:t>
            </a:r>
            <a:r>
              <a:rPr lang="en-US" sz="1200" dirty="0" err="1" smtClean="0">
                <a:solidFill>
                  <a:schemeClr val="accent2">
                    <a:lumMod val="75000"/>
                  </a:schemeClr>
                </a:solidFill>
                <a:latin typeface="+mn-lt"/>
              </a:rPr>
              <a:t>comunes</a:t>
            </a:r>
            <a:r>
              <a:rPr lang="en-US" sz="1200" dirty="0" smtClean="0">
                <a:solidFill>
                  <a:schemeClr val="accent2">
                    <a:lumMod val="75000"/>
                  </a:schemeClr>
                </a:solidFill>
                <a:latin typeface="+mn-lt"/>
              </a:rPr>
              <a:t> de espuma de </a:t>
            </a:r>
            <a:r>
              <a:rPr lang="en-US" sz="1200" dirty="0" err="1" smtClean="0">
                <a:solidFill>
                  <a:schemeClr val="accent2">
                    <a:lumMod val="75000"/>
                  </a:schemeClr>
                </a:solidFill>
                <a:latin typeface="+mn-lt"/>
              </a:rPr>
              <a:t>poliuretano</a:t>
            </a:r>
            <a:r>
              <a:rPr lang="en-US" sz="1200" dirty="0" smtClean="0">
                <a:solidFill>
                  <a:schemeClr val="accent2">
                    <a:lumMod val="75000"/>
                  </a:schemeClr>
                </a:solidFill>
                <a:latin typeface="+mn-lt"/>
              </a:rPr>
              <a:t> en spray (SPF) que se usan para los proyectos de climatización: </a:t>
            </a:r>
          </a:p>
          <a:p>
            <a:pPr marL="231775" indent="-231775" eaLnBrk="1" fontAlgn="auto" hangingPunct="1">
              <a:buFont typeface="Arial" pitchFamily="34" charset="0"/>
              <a:buChar char="•"/>
              <a:defRPr/>
            </a:pPr>
            <a:r>
              <a:rPr lang="en-US" sz="1200" dirty="0" smtClean="0">
                <a:solidFill>
                  <a:schemeClr val="accent2">
                    <a:lumMod val="75000"/>
                  </a:schemeClr>
                </a:solidFill>
                <a:latin typeface="+mn-lt"/>
              </a:rPr>
              <a:t>Kits/</a:t>
            </a:r>
            <a:r>
              <a:rPr lang="en-US" sz="1200" dirty="0" err="1" smtClean="0">
                <a:solidFill>
                  <a:schemeClr val="accent2">
                    <a:lumMod val="75000"/>
                  </a:schemeClr>
                </a:solidFill>
                <a:latin typeface="+mn-lt"/>
              </a:rPr>
              <a:t>Sistemas</a:t>
            </a:r>
            <a:r>
              <a:rPr lang="en-US" sz="1200" dirty="0" smtClean="0">
                <a:solidFill>
                  <a:schemeClr val="accent2">
                    <a:lumMod val="75000"/>
                  </a:schemeClr>
                </a:solidFill>
                <a:latin typeface="+mn-lt"/>
              </a:rPr>
              <a:t> SPF de baja presión de dos componentes.</a:t>
            </a:r>
          </a:p>
          <a:p>
            <a:pPr marL="231775" indent="-231775" eaLnBrk="1" fontAlgn="auto" hangingPunct="1">
              <a:buFont typeface="Arial" pitchFamily="34" charset="0"/>
              <a:buChar char="•"/>
              <a:defRPr/>
            </a:pPr>
            <a:r>
              <a:rPr lang="en-US" sz="1200" dirty="0" smtClean="0">
                <a:solidFill>
                  <a:schemeClr val="accent2">
                    <a:lumMod val="75000"/>
                  </a:schemeClr>
                </a:solidFill>
                <a:latin typeface="+mn-lt"/>
              </a:rPr>
              <a:t>Selladores aislantes de espuma (a veces conocidos como “espuma en lata” o espuma de un solo componente).  </a:t>
            </a:r>
          </a:p>
          <a:p>
            <a:pPr eaLnBrk="1" hangingPunct="1">
              <a:spcBef>
                <a:spcPct val="0"/>
              </a:spcBef>
            </a:pPr>
            <a:endParaRPr lang="en-US" dirty="0" smtClean="0"/>
          </a:p>
          <a:p>
            <a:pPr eaLnBrk="1" hangingPunct="1">
              <a:spcBef>
                <a:spcPct val="0"/>
              </a:spcBef>
            </a:pPr>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s-ES_tradnl" noProof="0" dirty="0" smtClean="0">
                <a:latin typeface="+mn-lt"/>
              </a:rPr>
              <a:t>Narración: </a:t>
            </a:r>
          </a:p>
          <a:p>
            <a:pPr marL="0" marR="0" indent="0" algn="l" defTabSz="914400" rtl="0" eaLnBrk="0" fontAlgn="base" latinLnBrk="0" hangingPunct="0">
              <a:lnSpc>
                <a:spcPct val="100000"/>
              </a:lnSpc>
              <a:spcBef>
                <a:spcPct val="30000"/>
              </a:spcBef>
              <a:spcAft>
                <a:spcPct val="0"/>
              </a:spcAft>
              <a:buClrTx/>
              <a:buSzTx/>
              <a:buFontTx/>
              <a:buNone/>
              <a:tabLst/>
              <a:defRPr/>
            </a:pPr>
            <a:r>
              <a:rPr lang="es-ES_tradnl" noProof="0" dirty="0" smtClean="0">
                <a:latin typeface="+mn-lt"/>
              </a:rPr>
              <a:t>Los Selladores aislantes de espuma están hechos para ser usados por personas sin experiencia y por profesionales.</a:t>
            </a:r>
            <a:r>
              <a:rPr lang="es-ES_tradnl" sz="1200" baseline="0" noProof="0" dirty="0" smtClean="0">
                <a:latin typeface="+mn-lt"/>
              </a:rPr>
              <a:t> Están disponibles en todos </a:t>
            </a:r>
            <a:r>
              <a:rPr lang="es-ES_tradnl" sz="1200" noProof="0" dirty="0" smtClean="0">
                <a:latin typeface="+mn-lt"/>
              </a:rPr>
              <a:t>los centros de mejoras del hogar.</a:t>
            </a:r>
            <a:r>
              <a:rPr lang="es-ES_tradnl" sz="1200" baseline="0" noProof="0" dirty="0" smtClean="0">
                <a:latin typeface="+mn-lt"/>
              </a:rPr>
              <a:t> También son conocidos</a:t>
            </a:r>
            <a:r>
              <a:rPr lang="es-ES_tradnl" sz="1200" noProof="0" dirty="0" smtClean="0">
                <a:latin typeface="+mn-lt"/>
              </a:rPr>
              <a:t> como “espuma en lata” o “espuma de un solo componente” y se venden en latas de 12-24 onzas. Típicamente, </a:t>
            </a:r>
            <a:r>
              <a:rPr lang="es-ES_tradnl" sz="1200" baseline="0" noProof="0" dirty="0" smtClean="0">
                <a:latin typeface="+mn-lt"/>
              </a:rPr>
              <a:t> estos productos se </a:t>
            </a:r>
            <a:r>
              <a:rPr lang="es-ES_tradnl" sz="1200" noProof="0" dirty="0" smtClean="0">
                <a:latin typeface="+mn-lt"/>
              </a:rPr>
              <a:t>aplican usando un adaptador con forma de popote o boquilla dispensadora para una aplicación “tipo gota” para el sellado y la adhesión al aire. Su volumen pequeño y facilidad de uso los hacen populares en el rellenado de huecos y grietas, como el sellado de ventanas y puertas. No están hechos</a:t>
            </a:r>
            <a:r>
              <a:rPr lang="es-ES_tradnl" sz="1200" baseline="0" noProof="0" dirty="0" smtClean="0">
                <a:latin typeface="+mn-lt"/>
              </a:rPr>
              <a:t> para grandes superficies que requieren aislamiento.  </a:t>
            </a:r>
            <a:endParaRPr lang="es-ES_tradnl" sz="1200" noProof="0" dirty="0" smtClean="0">
              <a:latin typeface="+mn-lt"/>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s-ES_tradnl" sz="1200" noProof="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s-ES_tradnl" sz="1200" noProof="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s-ES_tradnl" sz="1200" noProof="0" dirty="0" smtClean="0"/>
          </a:p>
          <a:p>
            <a:endParaRPr lang="es-ES_tradnl" noProof="0" dirty="0"/>
          </a:p>
        </p:txBody>
      </p:sp>
      <p:sp>
        <p:nvSpPr>
          <p:cNvPr id="4" name="Slide Number Placeholder 3"/>
          <p:cNvSpPr>
            <a:spLocks noGrp="1"/>
          </p:cNvSpPr>
          <p:nvPr>
            <p:ph type="sldNum" sz="quarter" idx="10"/>
          </p:nvPr>
        </p:nvSpPr>
        <p:spPr/>
        <p:txBody>
          <a:bodyPr/>
          <a:lstStyle/>
          <a:p>
            <a:pPr>
              <a:defRPr/>
            </a:pPr>
            <a:fld id="{BD458B4B-E644-4C8F-AEEF-3D77123F6ADA}" type="slidenum">
              <a:rPr lang="en-US" smtClean="0"/>
              <a:pPr>
                <a:defRPr/>
              </a:pPr>
              <a:t>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4" name="Picture 1" descr="LL-small.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4832350"/>
            <a:ext cx="4129088" cy="2025650"/>
          </a:xfrm>
          <a:prstGeom prst="rect">
            <a:avLst/>
          </a:prstGeom>
          <a:noFill/>
          <a:ln w="9525">
            <a:noFill/>
            <a:miter lim="800000"/>
            <a:headEnd/>
            <a:tailEnd/>
          </a:ln>
        </p:spPr>
      </p:pic>
      <p:pic>
        <p:nvPicPr>
          <p:cNvPr id="5" name="Picture 2" descr="UR.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35475" y="0"/>
            <a:ext cx="4708525" cy="1930400"/>
          </a:xfrm>
          <a:prstGeom prst="rect">
            <a:avLst/>
          </a:prstGeom>
          <a:noFill/>
          <a:ln w="9525">
            <a:noFill/>
            <a:miter lim="800000"/>
            <a:headEnd/>
            <a:tailEnd/>
          </a:ln>
        </p:spPr>
      </p:pic>
      <p:cxnSp>
        <p:nvCxnSpPr>
          <p:cNvPr id="6" name="Straight Connector 5"/>
          <p:cNvCxnSpPr/>
          <p:nvPr/>
        </p:nvCxnSpPr>
        <p:spPr>
          <a:xfrm rot="10800000" flipV="1">
            <a:off x="457200" y="1431925"/>
            <a:ext cx="8305800" cy="15875"/>
          </a:xfrm>
          <a:prstGeom prst="line">
            <a:avLst/>
          </a:prstGeom>
          <a:ln>
            <a:solidFill>
              <a:srgbClr val="E47D33"/>
            </a:solidFill>
          </a:ln>
          <a:effectLst/>
        </p:spPr>
        <p:style>
          <a:lnRef idx="2">
            <a:schemeClr val="accent1"/>
          </a:lnRef>
          <a:fillRef idx="0">
            <a:schemeClr val="accent1"/>
          </a:fillRef>
          <a:effectRef idx="1">
            <a:schemeClr val="accent1"/>
          </a:effectRef>
          <a:fontRef idx="minor">
            <a:schemeClr val="tx1"/>
          </a:fontRef>
        </p:style>
      </p:cxnSp>
      <p:pic>
        <p:nvPicPr>
          <p:cNvPr id="7" name="Picture 7" descr="CPI_Vert.JPG"/>
          <p:cNvPicPr>
            <a:picLocks noChangeAspect="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7543800" y="5943600"/>
            <a:ext cx="1330325" cy="841375"/>
          </a:xfrm>
          <a:prstGeom prst="rect">
            <a:avLst/>
          </a:prstGeom>
          <a:noFill/>
          <a:ln w="9525">
            <a:noFill/>
            <a:miter lim="800000"/>
            <a:headEnd/>
            <a:tailEnd/>
          </a:ln>
        </p:spPr>
      </p:pic>
      <p:sp>
        <p:nvSpPr>
          <p:cNvPr id="9" name="Title 1"/>
          <p:cNvSpPr>
            <a:spLocks noGrp="1"/>
          </p:cNvSpPr>
          <p:nvPr>
            <p:ph type="title"/>
          </p:nvPr>
        </p:nvSpPr>
        <p:spPr>
          <a:xfrm>
            <a:off x="457200" y="218112"/>
            <a:ext cx="7162800" cy="1143000"/>
          </a:xfrm>
          <a:prstGeom prst="rect">
            <a:avLst/>
          </a:prstGeom>
        </p:spPr>
        <p:txBody>
          <a:bodyPr anchor="b" anchorCtr="0">
            <a:normAutofit/>
          </a:bodyPr>
          <a:lstStyle>
            <a:lvl1pPr algn="l">
              <a:lnSpc>
                <a:spcPct val="80000"/>
              </a:lnSpc>
              <a:buFont typeface="Arial"/>
              <a:buNone/>
              <a:defRPr sz="3600" b="1" i="0" u="none" kern="700" spc="-50">
                <a:solidFill>
                  <a:srgbClr val="24366A"/>
                </a:solidFill>
                <a:latin typeface="Trebuchet MS"/>
                <a:cs typeface="Trebuchet MS"/>
              </a:defRPr>
            </a:lvl1pPr>
          </a:lstStyle>
          <a:p>
            <a:r>
              <a:rPr lang="en-US" smtClean="0"/>
              <a:t>Click to edit Master title style</a:t>
            </a:r>
            <a:endParaRPr lang="en-US" dirty="0"/>
          </a:p>
        </p:txBody>
      </p:sp>
      <p:sp>
        <p:nvSpPr>
          <p:cNvPr id="10" name="Content Placeholder 2"/>
          <p:cNvSpPr>
            <a:spLocks noGrp="1"/>
          </p:cNvSpPr>
          <p:nvPr>
            <p:ph idx="1"/>
          </p:nvPr>
        </p:nvSpPr>
        <p:spPr>
          <a:xfrm>
            <a:off x="457200" y="1676401"/>
            <a:ext cx="8229600" cy="4343400"/>
          </a:xfrm>
          <a:prstGeom prst="rect">
            <a:avLst/>
          </a:prstGeom>
        </p:spPr>
        <p:txBody>
          <a:bodyPr anchor="t">
            <a:normAutofit/>
          </a:bodyPr>
          <a:lstStyle>
            <a:lvl1pPr marL="0" algn="l">
              <a:spcBef>
                <a:spcPts val="1800"/>
              </a:spcBef>
              <a:spcAft>
                <a:spcPts val="0"/>
              </a:spcAft>
              <a:buNone/>
              <a:defRPr sz="1800" b="1">
                <a:solidFill>
                  <a:srgbClr val="254061"/>
                </a:solidFill>
                <a:latin typeface="Trebuchet MS"/>
                <a:cs typeface="Trebuchet MS"/>
              </a:defRPr>
            </a:lvl1pPr>
            <a:lvl2pPr algn="l">
              <a:buFont typeface="Arial"/>
              <a:buChar char="•"/>
              <a:defRPr sz="1600">
                <a:solidFill>
                  <a:srgbClr val="254061"/>
                </a:solidFill>
                <a:latin typeface="Trebuchet MS"/>
                <a:cs typeface="Trebuchet MS"/>
              </a:defRPr>
            </a:lvl2pPr>
            <a:lvl3pPr algn="l">
              <a:buFont typeface="Arial"/>
              <a:buChar char="•"/>
              <a:defRPr sz="1400">
                <a:solidFill>
                  <a:srgbClr val="254061"/>
                </a:solidFill>
                <a:latin typeface="Trebuchet MS"/>
                <a:cs typeface="Trebuchet MS"/>
              </a:defRPr>
            </a:lvl3pPr>
            <a:lvl4pPr algn="l">
              <a:buFont typeface="Arial"/>
              <a:buChar char="•"/>
              <a:defRPr sz="1200">
                <a:solidFill>
                  <a:srgbClr val="254061"/>
                </a:solidFill>
                <a:latin typeface="Trebuchet MS"/>
                <a:cs typeface="Trebuchet MS"/>
              </a:defRPr>
            </a:lvl4pPr>
            <a:lvl5pPr algn="l">
              <a:buFont typeface="Arial"/>
              <a:buChar char="•"/>
              <a:defRPr sz="1200">
                <a:solidFill>
                  <a:srgbClr val="254061"/>
                </a:solidFill>
                <a:latin typeface="Trebuchet MS"/>
                <a:cs typeface="Trebuchet M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6" name="Rectangle 3"/>
          <p:cNvSpPr>
            <a:spLocks noGrp="1" noChangeArrowheads="1"/>
          </p:cNvSpPr>
          <p:nvPr>
            <p:ph idx="1"/>
          </p:nvPr>
        </p:nvSpPr>
        <p:spPr bwMode="auto">
          <a:xfrm>
            <a:off x="762000" y="1524000"/>
            <a:ext cx="7543800" cy="3840163"/>
          </a:xfrm>
          <a:prstGeom prst="rect">
            <a:avLst/>
          </a:prstGeom>
          <a:noFill/>
          <a:ln w="9525">
            <a:noFill/>
            <a:miter lim="800000"/>
            <a:headEnd/>
            <a:tailEnd/>
          </a:ln>
        </p:spPr>
        <p:txBody>
          <a:bodyPr/>
          <a:lstStyle/>
          <a:p>
            <a:pPr lvl="0"/>
            <a:r>
              <a:rPr lang="en-US" noProof="0" dirty="0" smtClean="0"/>
              <a:t>Click to edit Master text styles</a:t>
            </a:r>
          </a:p>
          <a:p>
            <a:pPr lvl="1"/>
            <a:r>
              <a:rPr lang="en-US" noProof="0" dirty="0" smtClean="0"/>
              <a:t>Second level</a:t>
            </a:r>
          </a:p>
        </p:txBody>
      </p:sp>
      <p:sp>
        <p:nvSpPr>
          <p:cNvPr id="3" name="Rectangle 6"/>
          <p:cNvSpPr>
            <a:spLocks noGrp="1" noChangeArrowheads="1"/>
          </p:cNvSpPr>
          <p:nvPr>
            <p:ph type="sldNum" sz="quarter" idx="10"/>
          </p:nvPr>
        </p:nvSpPr>
        <p:spPr>
          <a:xfrm>
            <a:off x="0" y="6324600"/>
            <a:ext cx="9144000" cy="533400"/>
          </a:xfrm>
          <a:prstGeom prst="rect">
            <a:avLst/>
          </a:prstGeom>
        </p:spPr>
        <p:txBody>
          <a:bodyPr/>
          <a:lstStyle>
            <a:lvl1pPr>
              <a:defRPr/>
            </a:lvl1pPr>
          </a:lstStyle>
          <a:p>
            <a:pPr>
              <a:defRPr/>
            </a:pPr>
            <a:fld id="{17E41BB6-35F8-4E8C-AFD9-72D725D7E2ED}"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1676400" y="381000"/>
            <a:ext cx="6400800" cy="533400"/>
          </a:xfrm>
          <a:prstGeom prst="rect">
            <a:avLst/>
          </a:prstGeom>
          <a:noFill/>
          <a:ln w="9525">
            <a:noFill/>
            <a:miter lim="800000"/>
            <a:headEnd/>
            <a:tailEnd/>
          </a:ln>
        </p:spPr>
        <p:txBody>
          <a:bodyPr/>
          <a:lstStyle>
            <a:lvl1pPr>
              <a:defRPr sz="2800"/>
            </a:lvl1pPr>
          </a:lstStyle>
          <a:p>
            <a:pPr lvl="0"/>
            <a:r>
              <a:rPr lang="en-US" dirty="0" smtClean="0"/>
              <a:t>Click to edit Master title style</a:t>
            </a:r>
          </a:p>
        </p:txBody>
      </p:sp>
      <p:sp>
        <p:nvSpPr>
          <p:cNvPr id="6" name="Rectangle 3"/>
          <p:cNvSpPr>
            <a:spLocks noGrp="1" noChangeArrowheads="1"/>
          </p:cNvSpPr>
          <p:nvPr>
            <p:ph idx="1"/>
          </p:nvPr>
        </p:nvSpPr>
        <p:spPr bwMode="auto">
          <a:xfrm>
            <a:off x="762000" y="1524000"/>
            <a:ext cx="7543800" cy="3840163"/>
          </a:xfrm>
          <a:prstGeom prst="rect">
            <a:avLst/>
          </a:prstGeom>
          <a:noFill/>
          <a:ln w="9525">
            <a:noFill/>
            <a:miter lim="800000"/>
            <a:headEnd/>
            <a:tailEnd/>
          </a:ln>
        </p:spPr>
        <p:txBody>
          <a:bodyPr/>
          <a:lstStyle>
            <a:lvl1pPr>
              <a:spcBef>
                <a:spcPts val="600"/>
              </a:spcBef>
              <a:spcAft>
                <a:spcPts val="600"/>
              </a:spcAft>
              <a:defRPr/>
            </a:lvl1pPr>
            <a:lvl2pPr>
              <a:spcBef>
                <a:spcPts val="600"/>
              </a:spcBef>
              <a:spcAft>
                <a:spcPts val="600"/>
              </a:spcAft>
              <a:buFont typeface="Arial" pitchFamily="34" charset="0"/>
              <a:buChar char="•"/>
              <a:defRPr/>
            </a:lvl2pPr>
          </a:lstStyle>
          <a:p>
            <a:pPr lvl="0"/>
            <a:r>
              <a:rPr lang="en-US" noProof="0" dirty="0" smtClean="0"/>
              <a:t>Click to edit Master text styles</a:t>
            </a:r>
          </a:p>
          <a:p>
            <a:pPr lvl="1"/>
            <a:r>
              <a:rPr lang="en-US" noProof="0" dirty="0" smtClean="0"/>
              <a:t>Second level</a:t>
            </a:r>
          </a:p>
        </p:txBody>
      </p:sp>
      <p:sp>
        <p:nvSpPr>
          <p:cNvPr id="4" name="Rectangle 6"/>
          <p:cNvSpPr>
            <a:spLocks noGrp="1" noChangeArrowheads="1"/>
          </p:cNvSpPr>
          <p:nvPr>
            <p:ph type="sldNum" sz="quarter" idx="10"/>
          </p:nvPr>
        </p:nvSpPr>
        <p:spPr>
          <a:xfrm>
            <a:off x="0" y="6324600"/>
            <a:ext cx="9144000" cy="533400"/>
          </a:xfrm>
          <a:prstGeom prst="rect">
            <a:avLst/>
          </a:prstGeom>
        </p:spPr>
        <p:txBody>
          <a:bodyPr/>
          <a:lstStyle>
            <a:lvl1pPr>
              <a:defRPr/>
            </a:lvl1pPr>
          </a:lstStyle>
          <a:p>
            <a:pPr>
              <a:defRPr/>
            </a:pPr>
            <a:fld id="{90EAE10C-E9F4-4211-85C0-86CEDEA71E53}"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6" name="Rectangle 3"/>
          <p:cNvSpPr>
            <a:spLocks noGrp="1" noChangeArrowheads="1"/>
          </p:cNvSpPr>
          <p:nvPr>
            <p:ph idx="1"/>
          </p:nvPr>
        </p:nvSpPr>
        <p:spPr bwMode="auto">
          <a:xfrm>
            <a:off x="762000" y="1524000"/>
            <a:ext cx="7543800" cy="3840163"/>
          </a:xfrm>
          <a:prstGeom prst="rect">
            <a:avLst/>
          </a:prstGeom>
          <a:noFill/>
          <a:ln w="9525">
            <a:noFill/>
            <a:miter lim="800000"/>
            <a:headEnd/>
            <a:tailEnd/>
          </a:ln>
        </p:spPr>
        <p:txBody>
          <a:bodyPr/>
          <a:lstStyle>
            <a:lvl1pPr>
              <a:defRPr>
                <a:solidFill>
                  <a:srgbClr val="093678"/>
                </a:solidFill>
              </a:defRPr>
            </a:lvl1pPr>
            <a:lvl2pPr marL="0" indent="0">
              <a:spcBef>
                <a:spcPts val="600"/>
              </a:spcBef>
              <a:spcAft>
                <a:spcPts val="600"/>
              </a:spcAft>
              <a:buFont typeface="Arial" pitchFamily="34" charset="0"/>
              <a:buChar char="•"/>
              <a:defRPr>
                <a:solidFill>
                  <a:srgbClr val="093678"/>
                </a:solidFill>
              </a:defRPr>
            </a:lvl2pPr>
          </a:lstStyle>
          <a:p>
            <a:pPr lvl="0"/>
            <a:r>
              <a:rPr lang="en-US" noProof="0" dirty="0" smtClean="0"/>
              <a:t>Click to edit Master text styles</a:t>
            </a:r>
          </a:p>
          <a:p>
            <a:pPr lvl="1"/>
            <a:r>
              <a:rPr lang="en-US" noProof="0" dirty="0" smtClean="0"/>
              <a:t> Second level</a:t>
            </a:r>
          </a:p>
        </p:txBody>
      </p:sp>
      <p:sp>
        <p:nvSpPr>
          <p:cNvPr id="3" name="Rectangle 6"/>
          <p:cNvSpPr>
            <a:spLocks noGrp="1" noChangeArrowheads="1"/>
          </p:cNvSpPr>
          <p:nvPr>
            <p:ph type="sldNum" sz="quarter" idx="10"/>
          </p:nvPr>
        </p:nvSpPr>
        <p:spPr>
          <a:xfrm>
            <a:off x="0" y="6324600"/>
            <a:ext cx="9144000" cy="533400"/>
          </a:xfrm>
          <a:prstGeom prst="rect">
            <a:avLst/>
          </a:prstGeom>
        </p:spPr>
        <p:txBody>
          <a:bodyPr/>
          <a:lstStyle>
            <a:lvl1pPr>
              <a:defRPr/>
            </a:lvl1pPr>
          </a:lstStyle>
          <a:p>
            <a:pPr>
              <a:defRPr/>
            </a:pPr>
            <a:fld id="{9AE1205B-F64C-45D3-842E-9458A885C3FA}"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_Custom Layout">
    <p:spTree>
      <p:nvGrpSpPr>
        <p:cNvPr id="1" name=""/>
        <p:cNvGrpSpPr/>
        <p:nvPr/>
      </p:nvGrpSpPr>
      <p:grpSpPr>
        <a:xfrm>
          <a:off x="0" y="0"/>
          <a:ext cx="0" cy="0"/>
          <a:chOff x="0" y="0"/>
          <a:chExt cx="0" cy="0"/>
        </a:xfrm>
      </p:grpSpPr>
      <p:cxnSp>
        <p:nvCxnSpPr>
          <p:cNvPr id="5" name="Straight Connector 4"/>
          <p:cNvCxnSpPr/>
          <p:nvPr/>
        </p:nvCxnSpPr>
        <p:spPr>
          <a:xfrm rot="10800000" flipV="1">
            <a:off x="457200" y="1431925"/>
            <a:ext cx="8305800" cy="15875"/>
          </a:xfrm>
          <a:prstGeom prst="line">
            <a:avLst/>
          </a:prstGeom>
          <a:ln>
            <a:solidFill>
              <a:srgbClr val="E47D33"/>
            </a:solidFill>
          </a:ln>
          <a:effectLst/>
        </p:spPr>
        <p:style>
          <a:lnRef idx="2">
            <a:schemeClr val="accent1"/>
          </a:lnRef>
          <a:fillRef idx="0">
            <a:schemeClr val="accent1"/>
          </a:fillRef>
          <a:effectRef idx="1">
            <a:schemeClr val="accent1"/>
          </a:effectRef>
          <a:fontRef idx="minor">
            <a:schemeClr val="tx1"/>
          </a:fontRef>
        </p:style>
      </p:cxnSp>
      <p:sp>
        <p:nvSpPr>
          <p:cNvPr id="3" name="Title 1"/>
          <p:cNvSpPr>
            <a:spLocks noGrp="1"/>
          </p:cNvSpPr>
          <p:nvPr>
            <p:ph type="title"/>
          </p:nvPr>
        </p:nvSpPr>
        <p:spPr>
          <a:xfrm>
            <a:off x="457200" y="218112"/>
            <a:ext cx="7162800" cy="1143000"/>
          </a:xfrm>
          <a:prstGeom prst="rect">
            <a:avLst/>
          </a:prstGeom>
        </p:spPr>
        <p:txBody>
          <a:bodyPr anchor="b" anchorCtr="0">
            <a:normAutofit/>
          </a:bodyPr>
          <a:lstStyle>
            <a:lvl1pPr algn="l">
              <a:lnSpc>
                <a:spcPct val="80000"/>
              </a:lnSpc>
              <a:buFont typeface="Arial"/>
              <a:buNone/>
              <a:defRPr sz="3600" b="1" i="0" u="none" kern="700" spc="-50">
                <a:solidFill>
                  <a:srgbClr val="24366A"/>
                </a:solidFill>
                <a:latin typeface="Trebuchet MS"/>
                <a:cs typeface="Trebuchet MS"/>
              </a:defRPr>
            </a:lvl1pPr>
          </a:lstStyle>
          <a:p>
            <a:r>
              <a:rPr lang="en-US" smtClean="0"/>
              <a:t>Click to edit Master title style</a:t>
            </a:r>
            <a:endParaRPr lang="en-US" dirty="0"/>
          </a:p>
        </p:txBody>
      </p:sp>
      <p:sp>
        <p:nvSpPr>
          <p:cNvPr id="4" name="Content Placeholder 2"/>
          <p:cNvSpPr>
            <a:spLocks noGrp="1"/>
          </p:cNvSpPr>
          <p:nvPr>
            <p:ph idx="1"/>
          </p:nvPr>
        </p:nvSpPr>
        <p:spPr>
          <a:xfrm>
            <a:off x="457200" y="1676401"/>
            <a:ext cx="8229600" cy="4343400"/>
          </a:xfrm>
          <a:prstGeom prst="rect">
            <a:avLst/>
          </a:prstGeom>
        </p:spPr>
        <p:txBody>
          <a:bodyPr anchor="t">
            <a:normAutofit/>
          </a:bodyPr>
          <a:lstStyle>
            <a:lvl1pPr marL="0" algn="l">
              <a:spcBef>
                <a:spcPts val="1800"/>
              </a:spcBef>
              <a:spcAft>
                <a:spcPts val="0"/>
              </a:spcAft>
              <a:buNone/>
              <a:defRPr sz="1800" b="1">
                <a:solidFill>
                  <a:srgbClr val="254061"/>
                </a:solidFill>
                <a:latin typeface="Trebuchet MS"/>
                <a:cs typeface="Trebuchet MS"/>
              </a:defRPr>
            </a:lvl1pPr>
            <a:lvl2pPr algn="l">
              <a:buFont typeface="Arial"/>
              <a:buChar char="•"/>
              <a:defRPr sz="1600">
                <a:solidFill>
                  <a:srgbClr val="254061"/>
                </a:solidFill>
                <a:latin typeface="Trebuchet MS"/>
                <a:cs typeface="Trebuchet MS"/>
              </a:defRPr>
            </a:lvl2pPr>
            <a:lvl3pPr algn="l">
              <a:buFont typeface="Arial"/>
              <a:buChar char="•"/>
              <a:defRPr sz="1400">
                <a:solidFill>
                  <a:srgbClr val="254061"/>
                </a:solidFill>
                <a:latin typeface="Trebuchet MS"/>
                <a:cs typeface="Trebuchet MS"/>
              </a:defRPr>
            </a:lvl3pPr>
            <a:lvl4pPr algn="l">
              <a:buFont typeface="Arial"/>
              <a:buChar char="•"/>
              <a:defRPr sz="1200">
                <a:solidFill>
                  <a:srgbClr val="254061"/>
                </a:solidFill>
                <a:latin typeface="Trebuchet MS"/>
                <a:cs typeface="Trebuchet MS"/>
              </a:defRPr>
            </a:lvl4pPr>
            <a:lvl5pPr algn="l">
              <a:buFont typeface="Arial"/>
              <a:buChar char="•"/>
              <a:defRPr sz="1200">
                <a:solidFill>
                  <a:srgbClr val="254061"/>
                </a:solidFill>
                <a:latin typeface="Trebuchet MS"/>
                <a:cs typeface="Trebuchet M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descr="C:\Users\Hpalfrey\Desktop\CPI Logo.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6324600" y="6072188"/>
            <a:ext cx="2590800" cy="569912"/>
          </a:xfrm>
          <a:prstGeom prst="rect">
            <a:avLst/>
          </a:prstGeom>
          <a:noFill/>
          <a:ln w="9525">
            <a:noFill/>
            <a:miter lim="800000"/>
            <a:headEnd/>
            <a:tailEnd/>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4" name="Picture 2" descr="LL-small.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4832350"/>
            <a:ext cx="4129088" cy="2025650"/>
          </a:xfrm>
          <a:prstGeom prst="rect">
            <a:avLst/>
          </a:prstGeom>
          <a:noFill/>
          <a:ln w="9525">
            <a:noFill/>
            <a:miter lim="800000"/>
            <a:headEnd/>
            <a:tailEnd/>
          </a:ln>
        </p:spPr>
      </p:pic>
      <p:pic>
        <p:nvPicPr>
          <p:cNvPr id="5" name="Picture 3" descr="UR.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35475" y="0"/>
            <a:ext cx="4708525" cy="1930400"/>
          </a:xfrm>
          <a:prstGeom prst="rect">
            <a:avLst/>
          </a:prstGeom>
          <a:noFill/>
          <a:ln w="9525">
            <a:noFill/>
            <a:miter lim="800000"/>
            <a:headEnd/>
            <a:tailEnd/>
          </a:ln>
        </p:spPr>
      </p:pic>
      <p:cxnSp>
        <p:nvCxnSpPr>
          <p:cNvPr id="6" name="Straight Connector 5"/>
          <p:cNvCxnSpPr/>
          <p:nvPr/>
        </p:nvCxnSpPr>
        <p:spPr>
          <a:xfrm rot="10800000" flipV="1">
            <a:off x="457200" y="1431925"/>
            <a:ext cx="8305800" cy="15875"/>
          </a:xfrm>
          <a:prstGeom prst="line">
            <a:avLst/>
          </a:prstGeom>
          <a:ln>
            <a:solidFill>
              <a:srgbClr val="E47D33"/>
            </a:solidFill>
          </a:ln>
          <a:effectLst/>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title"/>
          </p:nvPr>
        </p:nvSpPr>
        <p:spPr>
          <a:xfrm>
            <a:off x="457200" y="218112"/>
            <a:ext cx="7162800" cy="1143000"/>
          </a:xfrm>
          <a:prstGeom prst="rect">
            <a:avLst/>
          </a:prstGeom>
        </p:spPr>
        <p:txBody>
          <a:bodyPr anchor="b" anchorCtr="0">
            <a:normAutofit/>
          </a:bodyPr>
          <a:lstStyle>
            <a:lvl1pPr algn="l">
              <a:lnSpc>
                <a:spcPct val="80000"/>
              </a:lnSpc>
              <a:buFont typeface="Arial"/>
              <a:buNone/>
              <a:defRPr sz="3600" b="1" i="0" u="none" kern="700" spc="-50">
                <a:solidFill>
                  <a:srgbClr val="24366A"/>
                </a:solidFill>
                <a:latin typeface="Trebuchet MS"/>
                <a:cs typeface="Trebuchet MS"/>
              </a:defRPr>
            </a:lvl1pPr>
          </a:lstStyle>
          <a:p>
            <a:r>
              <a:rPr lang="en-US" smtClean="0"/>
              <a:t>Click to edit Master title style</a:t>
            </a:r>
            <a:endParaRPr lang="en-US" dirty="0"/>
          </a:p>
        </p:txBody>
      </p:sp>
      <p:sp>
        <p:nvSpPr>
          <p:cNvPr id="10" name="Content Placeholder 2"/>
          <p:cNvSpPr>
            <a:spLocks noGrp="1"/>
          </p:cNvSpPr>
          <p:nvPr>
            <p:ph idx="1"/>
          </p:nvPr>
        </p:nvSpPr>
        <p:spPr>
          <a:xfrm>
            <a:off x="457200" y="1676401"/>
            <a:ext cx="8229600" cy="4343400"/>
          </a:xfrm>
          <a:prstGeom prst="rect">
            <a:avLst/>
          </a:prstGeom>
        </p:spPr>
        <p:txBody>
          <a:bodyPr anchor="t">
            <a:normAutofit/>
          </a:bodyPr>
          <a:lstStyle>
            <a:lvl1pPr marL="0" algn="l">
              <a:spcBef>
                <a:spcPts val="1800"/>
              </a:spcBef>
              <a:spcAft>
                <a:spcPts val="0"/>
              </a:spcAft>
              <a:buNone/>
              <a:defRPr sz="1800" b="1">
                <a:solidFill>
                  <a:srgbClr val="254061"/>
                </a:solidFill>
                <a:latin typeface="Trebuchet MS"/>
                <a:cs typeface="Trebuchet MS"/>
              </a:defRPr>
            </a:lvl1pPr>
            <a:lvl2pPr algn="l">
              <a:buFont typeface="Arial"/>
              <a:buChar char="•"/>
              <a:defRPr sz="1600">
                <a:solidFill>
                  <a:srgbClr val="254061"/>
                </a:solidFill>
                <a:latin typeface="Trebuchet MS"/>
                <a:cs typeface="Trebuchet MS"/>
              </a:defRPr>
            </a:lvl2pPr>
            <a:lvl3pPr algn="l">
              <a:buFont typeface="Arial"/>
              <a:buChar char="•"/>
              <a:defRPr sz="1400">
                <a:solidFill>
                  <a:srgbClr val="254061"/>
                </a:solidFill>
                <a:latin typeface="Trebuchet MS"/>
                <a:cs typeface="Trebuchet MS"/>
              </a:defRPr>
            </a:lvl3pPr>
            <a:lvl4pPr algn="l">
              <a:buFont typeface="Arial"/>
              <a:buChar char="•"/>
              <a:defRPr sz="1200">
                <a:solidFill>
                  <a:srgbClr val="254061"/>
                </a:solidFill>
                <a:latin typeface="Trebuchet MS"/>
                <a:cs typeface="Trebuchet MS"/>
              </a:defRPr>
            </a:lvl4pPr>
            <a:lvl5pPr algn="l">
              <a:buFont typeface="Arial"/>
              <a:buChar char="•"/>
              <a:defRPr sz="1200">
                <a:solidFill>
                  <a:srgbClr val="254061"/>
                </a:solidFill>
                <a:latin typeface="Trebuchet MS"/>
                <a:cs typeface="Trebuchet M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31781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pic>
        <p:nvPicPr>
          <p:cNvPr id="4" name="Picture 2" descr="UR.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35475" y="0"/>
            <a:ext cx="4708525" cy="1930400"/>
          </a:xfrm>
          <a:prstGeom prst="rect">
            <a:avLst/>
          </a:prstGeom>
          <a:noFill/>
          <a:ln w="9525">
            <a:noFill/>
            <a:miter lim="800000"/>
            <a:headEnd/>
            <a:tailEnd/>
          </a:ln>
        </p:spPr>
      </p:pic>
      <p:cxnSp>
        <p:nvCxnSpPr>
          <p:cNvPr id="5" name="Straight Connector 4"/>
          <p:cNvCxnSpPr/>
          <p:nvPr/>
        </p:nvCxnSpPr>
        <p:spPr>
          <a:xfrm rot="10800000" flipV="1">
            <a:off x="457200" y="1431925"/>
            <a:ext cx="8305800" cy="15875"/>
          </a:xfrm>
          <a:prstGeom prst="line">
            <a:avLst/>
          </a:prstGeom>
          <a:ln>
            <a:solidFill>
              <a:srgbClr val="E47D33"/>
            </a:solidFill>
          </a:ln>
          <a:effectLst/>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title"/>
          </p:nvPr>
        </p:nvSpPr>
        <p:spPr>
          <a:xfrm>
            <a:off x="457200" y="218112"/>
            <a:ext cx="7162800" cy="1143000"/>
          </a:xfrm>
          <a:prstGeom prst="rect">
            <a:avLst/>
          </a:prstGeom>
        </p:spPr>
        <p:txBody>
          <a:bodyPr anchor="b" anchorCtr="0">
            <a:normAutofit/>
          </a:bodyPr>
          <a:lstStyle>
            <a:lvl1pPr algn="l">
              <a:lnSpc>
                <a:spcPct val="80000"/>
              </a:lnSpc>
              <a:buFont typeface="Arial"/>
              <a:buNone/>
              <a:defRPr sz="3600" b="1" i="0" u="none" kern="700" spc="-50">
                <a:solidFill>
                  <a:srgbClr val="24366A"/>
                </a:solidFill>
                <a:latin typeface="Trebuchet MS"/>
                <a:cs typeface="Trebuchet MS"/>
              </a:defRPr>
            </a:lvl1pPr>
          </a:lstStyle>
          <a:p>
            <a:r>
              <a:rPr lang="en-US" smtClean="0"/>
              <a:t>Click to edit Master title style</a:t>
            </a:r>
            <a:endParaRPr lang="en-US" dirty="0"/>
          </a:p>
        </p:txBody>
      </p:sp>
      <p:sp>
        <p:nvSpPr>
          <p:cNvPr id="12" name="Content Placeholder 2"/>
          <p:cNvSpPr>
            <a:spLocks noGrp="1"/>
          </p:cNvSpPr>
          <p:nvPr>
            <p:ph idx="1"/>
          </p:nvPr>
        </p:nvSpPr>
        <p:spPr>
          <a:xfrm>
            <a:off x="457200" y="1676401"/>
            <a:ext cx="8229600" cy="4343400"/>
          </a:xfrm>
          <a:prstGeom prst="rect">
            <a:avLst/>
          </a:prstGeom>
        </p:spPr>
        <p:txBody>
          <a:bodyPr anchor="t">
            <a:normAutofit/>
          </a:bodyPr>
          <a:lstStyle>
            <a:lvl1pPr marL="0" algn="l">
              <a:spcBef>
                <a:spcPts val="1800"/>
              </a:spcBef>
              <a:spcAft>
                <a:spcPts val="0"/>
              </a:spcAft>
              <a:buNone/>
              <a:defRPr sz="1800" b="1">
                <a:solidFill>
                  <a:srgbClr val="254061"/>
                </a:solidFill>
                <a:latin typeface="Trebuchet MS"/>
                <a:cs typeface="Trebuchet MS"/>
              </a:defRPr>
            </a:lvl1pPr>
            <a:lvl2pPr algn="l">
              <a:buFont typeface="Arial"/>
              <a:buChar char="•"/>
              <a:defRPr sz="1600">
                <a:solidFill>
                  <a:srgbClr val="254061"/>
                </a:solidFill>
                <a:latin typeface="Trebuchet MS"/>
                <a:cs typeface="Trebuchet MS"/>
              </a:defRPr>
            </a:lvl2pPr>
            <a:lvl3pPr algn="l">
              <a:buFont typeface="Arial"/>
              <a:buChar char="•"/>
              <a:defRPr sz="1400">
                <a:solidFill>
                  <a:srgbClr val="254061"/>
                </a:solidFill>
                <a:latin typeface="Trebuchet MS"/>
                <a:cs typeface="Trebuchet MS"/>
              </a:defRPr>
            </a:lvl3pPr>
            <a:lvl4pPr algn="l">
              <a:buFont typeface="Arial"/>
              <a:buChar char="•"/>
              <a:defRPr sz="1200">
                <a:solidFill>
                  <a:srgbClr val="254061"/>
                </a:solidFill>
                <a:latin typeface="Trebuchet MS"/>
                <a:cs typeface="Trebuchet MS"/>
              </a:defRPr>
            </a:lvl4pPr>
            <a:lvl5pPr algn="l">
              <a:buFont typeface="Arial"/>
              <a:buChar char="•"/>
              <a:defRPr sz="1200">
                <a:solidFill>
                  <a:srgbClr val="254061"/>
                </a:solidFill>
                <a:latin typeface="Trebuchet MS"/>
                <a:cs typeface="Trebuchet M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152234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cxnSp>
        <p:nvCxnSpPr>
          <p:cNvPr id="5" name="Straight Connector 4"/>
          <p:cNvCxnSpPr/>
          <p:nvPr/>
        </p:nvCxnSpPr>
        <p:spPr>
          <a:xfrm rot="10800000" flipV="1">
            <a:off x="457200" y="1431925"/>
            <a:ext cx="8305800" cy="15875"/>
          </a:xfrm>
          <a:prstGeom prst="line">
            <a:avLst/>
          </a:prstGeom>
          <a:ln>
            <a:solidFill>
              <a:srgbClr val="E47D33"/>
            </a:solidFill>
          </a:ln>
          <a:effectLst/>
        </p:spPr>
        <p:style>
          <a:lnRef idx="2">
            <a:schemeClr val="accent1"/>
          </a:lnRef>
          <a:fillRef idx="0">
            <a:schemeClr val="accent1"/>
          </a:fillRef>
          <a:effectRef idx="1">
            <a:schemeClr val="accent1"/>
          </a:effectRef>
          <a:fontRef idx="minor">
            <a:schemeClr val="tx1"/>
          </a:fontRef>
        </p:style>
      </p:cxnSp>
      <p:pic>
        <p:nvPicPr>
          <p:cNvPr id="6" name="Picture 2" descr="C:\Users\Hpalfrey\Desktop\CPI Logo.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6324600" y="6072188"/>
            <a:ext cx="2590800" cy="569912"/>
          </a:xfrm>
          <a:prstGeom prst="rect">
            <a:avLst/>
          </a:prstGeom>
          <a:noFill/>
          <a:ln w="9525">
            <a:noFill/>
            <a:miter lim="800000"/>
            <a:headEnd/>
            <a:tailEnd/>
          </a:ln>
        </p:spPr>
      </p:pic>
      <p:sp>
        <p:nvSpPr>
          <p:cNvPr id="3" name="Title 1"/>
          <p:cNvSpPr>
            <a:spLocks noGrp="1"/>
          </p:cNvSpPr>
          <p:nvPr>
            <p:ph type="title"/>
          </p:nvPr>
        </p:nvSpPr>
        <p:spPr>
          <a:xfrm>
            <a:off x="457200" y="218112"/>
            <a:ext cx="7162800" cy="1143000"/>
          </a:xfrm>
          <a:prstGeom prst="rect">
            <a:avLst/>
          </a:prstGeom>
        </p:spPr>
        <p:txBody>
          <a:bodyPr anchor="b" anchorCtr="0">
            <a:normAutofit/>
          </a:bodyPr>
          <a:lstStyle>
            <a:lvl1pPr algn="l">
              <a:lnSpc>
                <a:spcPct val="80000"/>
              </a:lnSpc>
              <a:buFont typeface="Arial"/>
              <a:buNone/>
              <a:defRPr sz="3600" b="1" i="0" u="none" kern="700" spc="-50">
                <a:solidFill>
                  <a:srgbClr val="24366A"/>
                </a:solidFill>
                <a:latin typeface="Trebuchet MS"/>
                <a:cs typeface="Trebuchet MS"/>
              </a:defRPr>
            </a:lvl1pPr>
          </a:lstStyle>
          <a:p>
            <a:r>
              <a:rPr lang="en-US" smtClean="0"/>
              <a:t>Click to edit Master title style</a:t>
            </a:r>
            <a:endParaRPr lang="en-US" dirty="0"/>
          </a:p>
        </p:txBody>
      </p:sp>
      <p:sp>
        <p:nvSpPr>
          <p:cNvPr id="4" name="Content Placeholder 2"/>
          <p:cNvSpPr>
            <a:spLocks noGrp="1"/>
          </p:cNvSpPr>
          <p:nvPr>
            <p:ph idx="1"/>
          </p:nvPr>
        </p:nvSpPr>
        <p:spPr>
          <a:xfrm>
            <a:off x="457200" y="1676401"/>
            <a:ext cx="8229600" cy="4343400"/>
          </a:xfrm>
          <a:prstGeom prst="rect">
            <a:avLst/>
          </a:prstGeom>
        </p:spPr>
        <p:txBody>
          <a:bodyPr anchor="t">
            <a:normAutofit/>
          </a:bodyPr>
          <a:lstStyle>
            <a:lvl1pPr marL="0" algn="l">
              <a:spcBef>
                <a:spcPts val="1800"/>
              </a:spcBef>
              <a:spcAft>
                <a:spcPts val="0"/>
              </a:spcAft>
              <a:buNone/>
              <a:defRPr sz="1800" b="1">
                <a:solidFill>
                  <a:srgbClr val="254061"/>
                </a:solidFill>
                <a:latin typeface="Trebuchet MS"/>
                <a:cs typeface="Trebuchet MS"/>
              </a:defRPr>
            </a:lvl1pPr>
            <a:lvl2pPr algn="l">
              <a:buFont typeface="Arial"/>
              <a:buChar char="•"/>
              <a:defRPr sz="1600">
                <a:solidFill>
                  <a:srgbClr val="254061"/>
                </a:solidFill>
                <a:latin typeface="Trebuchet MS"/>
                <a:cs typeface="Trebuchet MS"/>
              </a:defRPr>
            </a:lvl2pPr>
            <a:lvl3pPr algn="l">
              <a:buFont typeface="Arial"/>
              <a:buChar char="•"/>
              <a:defRPr sz="1400">
                <a:solidFill>
                  <a:srgbClr val="254061"/>
                </a:solidFill>
                <a:latin typeface="Trebuchet MS"/>
                <a:cs typeface="Trebuchet MS"/>
              </a:defRPr>
            </a:lvl3pPr>
            <a:lvl4pPr algn="l">
              <a:buFont typeface="Arial"/>
              <a:buChar char="•"/>
              <a:defRPr sz="1200">
                <a:solidFill>
                  <a:srgbClr val="254061"/>
                </a:solidFill>
                <a:latin typeface="Trebuchet MS"/>
                <a:cs typeface="Trebuchet MS"/>
              </a:defRPr>
            </a:lvl4pPr>
            <a:lvl5pPr algn="l">
              <a:buFont typeface="Arial"/>
              <a:buChar char="•"/>
              <a:defRPr sz="1200">
                <a:solidFill>
                  <a:srgbClr val="254061"/>
                </a:solidFill>
                <a:latin typeface="Trebuchet MS"/>
                <a:cs typeface="Trebuchet M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044666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pic>
        <p:nvPicPr>
          <p:cNvPr id="4" name="Picture 2" descr="UR.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35475" y="0"/>
            <a:ext cx="4708525" cy="1930400"/>
          </a:xfrm>
          <a:prstGeom prst="rect">
            <a:avLst/>
          </a:prstGeom>
          <a:noFill/>
          <a:ln w="9525">
            <a:noFill/>
            <a:miter lim="800000"/>
            <a:headEnd/>
            <a:tailEnd/>
          </a:ln>
        </p:spPr>
      </p:pic>
      <p:pic>
        <p:nvPicPr>
          <p:cNvPr id="7" name="Picture 3" descr="LL-small.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4832350"/>
            <a:ext cx="4129088" cy="2025650"/>
          </a:xfrm>
          <a:prstGeom prst="rect">
            <a:avLst/>
          </a:prstGeom>
          <a:noFill/>
          <a:ln w="9525">
            <a:noFill/>
            <a:miter lim="800000"/>
            <a:headEnd/>
            <a:tailEnd/>
          </a:ln>
        </p:spPr>
      </p:pic>
      <p:cxnSp>
        <p:nvCxnSpPr>
          <p:cNvPr id="8" name="Straight Connector 7"/>
          <p:cNvCxnSpPr/>
          <p:nvPr/>
        </p:nvCxnSpPr>
        <p:spPr>
          <a:xfrm rot="16200000" flipH="1">
            <a:off x="1479550" y="3517900"/>
            <a:ext cx="4597400" cy="0"/>
          </a:xfrm>
          <a:prstGeom prst="line">
            <a:avLst/>
          </a:prstGeom>
          <a:ln>
            <a:solidFill>
              <a:srgbClr val="E47D33"/>
            </a:solidFill>
          </a:ln>
          <a:effectLst/>
        </p:spPr>
        <p:style>
          <a:lnRef idx="2">
            <a:schemeClr val="accent1"/>
          </a:lnRef>
          <a:fillRef idx="0">
            <a:schemeClr val="accent1"/>
          </a:fillRef>
          <a:effectRef idx="1">
            <a:schemeClr val="accent1"/>
          </a:effectRef>
          <a:fontRef idx="minor">
            <a:schemeClr val="tx1"/>
          </a:fontRef>
        </p:style>
      </p:cxnSp>
      <p:sp>
        <p:nvSpPr>
          <p:cNvPr id="5" name="Title 1"/>
          <p:cNvSpPr>
            <a:spLocks noGrp="1"/>
          </p:cNvSpPr>
          <p:nvPr>
            <p:ph type="title"/>
          </p:nvPr>
        </p:nvSpPr>
        <p:spPr>
          <a:xfrm>
            <a:off x="381000" y="1290637"/>
            <a:ext cx="3244266" cy="4525962"/>
          </a:xfrm>
          <a:prstGeom prst="rect">
            <a:avLst/>
          </a:prstGeom>
        </p:spPr>
        <p:txBody>
          <a:bodyPr anchor="t">
            <a:normAutofit/>
          </a:bodyPr>
          <a:lstStyle>
            <a:lvl1pPr algn="r">
              <a:lnSpc>
                <a:spcPct val="80000"/>
              </a:lnSpc>
              <a:buFont typeface="Arial"/>
              <a:buNone/>
              <a:defRPr sz="3200" b="1" u="none" kern="700" spc="-50">
                <a:solidFill>
                  <a:srgbClr val="24366A"/>
                </a:solidFill>
                <a:latin typeface="Trebuchet MS" pitchFamily="34" charset="0"/>
                <a:cs typeface="Trebuchet MS" pitchFamily="34" charset="0"/>
              </a:defRPr>
            </a:lvl1pPr>
          </a:lstStyle>
          <a:p>
            <a:r>
              <a:rPr lang="en-US" smtClean="0"/>
              <a:t>Click to edit Master title style</a:t>
            </a:r>
            <a:endParaRPr lang="en-US" dirty="0"/>
          </a:p>
        </p:txBody>
      </p:sp>
      <p:sp>
        <p:nvSpPr>
          <p:cNvPr id="6" name="Content Placeholder 2"/>
          <p:cNvSpPr>
            <a:spLocks noGrp="1"/>
          </p:cNvSpPr>
          <p:nvPr>
            <p:ph idx="1"/>
          </p:nvPr>
        </p:nvSpPr>
        <p:spPr>
          <a:xfrm>
            <a:off x="3915364" y="1308100"/>
            <a:ext cx="4834936" cy="4525963"/>
          </a:xfrm>
          <a:prstGeom prst="rect">
            <a:avLst/>
          </a:prstGeom>
        </p:spPr>
        <p:txBody>
          <a:bodyPr anchor="t">
            <a:normAutofit/>
          </a:bodyPr>
          <a:lstStyle>
            <a:lvl1pPr marL="0" algn="l">
              <a:spcBef>
                <a:spcPts val="1800"/>
              </a:spcBef>
              <a:spcAft>
                <a:spcPts val="0"/>
              </a:spcAft>
              <a:buNone/>
              <a:defRPr sz="1800" b="1">
                <a:solidFill>
                  <a:srgbClr val="254061"/>
                </a:solidFill>
                <a:latin typeface="Trebuchet MS" pitchFamily="34" charset="0"/>
                <a:cs typeface="Helvetica"/>
              </a:defRPr>
            </a:lvl1pPr>
            <a:lvl2pPr marL="466344" indent="0" algn="l">
              <a:spcBef>
                <a:spcPts val="1200"/>
              </a:spcBef>
              <a:buNone/>
              <a:defRPr sz="1600">
                <a:solidFill>
                  <a:srgbClr val="254061"/>
                </a:solidFill>
                <a:latin typeface="Trebuchet MS" pitchFamily="34" charset="0"/>
                <a:cs typeface="Helvetica"/>
              </a:defRPr>
            </a:lvl2pPr>
            <a:lvl3pPr algn="l">
              <a:buNone/>
              <a:defRPr sz="1400">
                <a:solidFill>
                  <a:srgbClr val="254061"/>
                </a:solidFill>
                <a:latin typeface="Trebuchet MS" pitchFamily="34" charset="0"/>
                <a:cs typeface="Helvetica"/>
              </a:defRPr>
            </a:lvl3pPr>
            <a:lvl4pPr algn="l">
              <a:buNone/>
              <a:defRPr sz="1200">
                <a:solidFill>
                  <a:srgbClr val="254061"/>
                </a:solidFill>
                <a:latin typeface="Trebuchet MS" pitchFamily="34" charset="0"/>
                <a:cs typeface="Helvetica"/>
              </a:defRPr>
            </a:lvl4pPr>
            <a:lvl5pPr algn="l">
              <a:buNone/>
              <a:defRPr sz="1200">
                <a:solidFill>
                  <a:srgbClr val="254061"/>
                </a:solidFill>
                <a:latin typeface="Trebuchet MS" pitchFamily="34" charset="0"/>
                <a:cs typeface="Helvetic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813076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4" name="Picture 3" descr="bg_yellow.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3657600" cy="6858000"/>
          </a:xfrm>
          <a:prstGeom prst="rect">
            <a:avLst/>
          </a:prstGeom>
          <a:effectLst>
            <a:outerShdw blurRad="228600" dist="38100" dir="2700000">
              <a:srgbClr val="000000">
                <a:alpha val="43000"/>
              </a:srgbClr>
            </a:outerShdw>
          </a:effectLst>
        </p:spPr>
      </p:pic>
      <p:pic>
        <p:nvPicPr>
          <p:cNvPr id="5" name="Picture 3" descr="UR.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35475" y="0"/>
            <a:ext cx="4708525" cy="1930400"/>
          </a:xfrm>
          <a:prstGeom prst="rect">
            <a:avLst/>
          </a:prstGeom>
          <a:noFill/>
          <a:ln w="9525">
            <a:noFill/>
            <a:miter lim="800000"/>
            <a:headEnd/>
            <a:tailEnd/>
          </a:ln>
        </p:spPr>
      </p:pic>
      <p:sp>
        <p:nvSpPr>
          <p:cNvPr id="12" name="Title 1"/>
          <p:cNvSpPr>
            <a:spLocks noGrp="1"/>
          </p:cNvSpPr>
          <p:nvPr>
            <p:ph type="title"/>
          </p:nvPr>
        </p:nvSpPr>
        <p:spPr>
          <a:xfrm>
            <a:off x="381000" y="1290637"/>
            <a:ext cx="3037240" cy="2532063"/>
          </a:xfrm>
          <a:prstGeom prst="rect">
            <a:avLst/>
          </a:prstGeom>
        </p:spPr>
        <p:txBody>
          <a:bodyPr anchor="t">
            <a:normAutofit/>
          </a:bodyPr>
          <a:lstStyle>
            <a:lvl1pPr algn="r">
              <a:lnSpc>
                <a:spcPct val="80000"/>
              </a:lnSpc>
              <a:buFont typeface="Arial"/>
              <a:buNone/>
              <a:defRPr sz="3200" b="1" u="none" kern="700" spc="-50">
                <a:solidFill>
                  <a:schemeClr val="bg1"/>
                </a:solidFill>
                <a:latin typeface="Trebuchet MS" pitchFamily="34" charset="0"/>
                <a:cs typeface="Trebuchet MS" pitchFamily="34" charset="0"/>
              </a:defRPr>
            </a:lvl1pPr>
          </a:lstStyle>
          <a:p>
            <a:r>
              <a:rPr lang="en-US" smtClean="0"/>
              <a:t>Click to edit Master title style</a:t>
            </a:r>
            <a:endParaRPr lang="en-US" dirty="0"/>
          </a:p>
        </p:txBody>
      </p:sp>
      <p:sp>
        <p:nvSpPr>
          <p:cNvPr id="13" name="Content Placeholder 2"/>
          <p:cNvSpPr>
            <a:spLocks noGrp="1"/>
          </p:cNvSpPr>
          <p:nvPr>
            <p:ph idx="1"/>
          </p:nvPr>
        </p:nvSpPr>
        <p:spPr>
          <a:xfrm>
            <a:off x="3915364" y="1308100"/>
            <a:ext cx="4834936" cy="4525963"/>
          </a:xfrm>
          <a:prstGeom prst="rect">
            <a:avLst/>
          </a:prstGeom>
        </p:spPr>
        <p:txBody>
          <a:bodyPr anchor="t">
            <a:normAutofit/>
          </a:bodyPr>
          <a:lstStyle>
            <a:lvl1pPr marL="0" algn="l">
              <a:spcBef>
                <a:spcPts val="1800"/>
              </a:spcBef>
              <a:spcAft>
                <a:spcPts val="0"/>
              </a:spcAft>
              <a:buNone/>
              <a:defRPr sz="1800" b="1">
                <a:solidFill>
                  <a:srgbClr val="254061"/>
                </a:solidFill>
                <a:latin typeface="Trebuchet MS" pitchFamily="34" charset="0"/>
                <a:cs typeface="Helvetica"/>
              </a:defRPr>
            </a:lvl1pPr>
            <a:lvl2pPr marL="466344" indent="0" algn="l">
              <a:spcBef>
                <a:spcPts val="1200"/>
              </a:spcBef>
              <a:buNone/>
              <a:defRPr sz="1600">
                <a:solidFill>
                  <a:srgbClr val="254061"/>
                </a:solidFill>
                <a:latin typeface="Trebuchet MS" pitchFamily="34" charset="0"/>
                <a:cs typeface="Helvetica"/>
              </a:defRPr>
            </a:lvl2pPr>
            <a:lvl3pPr algn="l">
              <a:buNone/>
              <a:defRPr sz="1400">
                <a:solidFill>
                  <a:srgbClr val="254061"/>
                </a:solidFill>
                <a:latin typeface="Trebuchet MS" pitchFamily="34" charset="0"/>
                <a:cs typeface="Helvetica"/>
              </a:defRPr>
            </a:lvl3pPr>
            <a:lvl4pPr algn="l">
              <a:buNone/>
              <a:defRPr sz="1200">
                <a:solidFill>
                  <a:srgbClr val="254061"/>
                </a:solidFill>
                <a:latin typeface="Trebuchet MS" pitchFamily="34" charset="0"/>
                <a:cs typeface="Helvetica"/>
              </a:defRPr>
            </a:lvl4pPr>
            <a:lvl5pPr algn="l">
              <a:buNone/>
              <a:defRPr sz="1200">
                <a:solidFill>
                  <a:srgbClr val="254061"/>
                </a:solidFill>
                <a:latin typeface="Trebuchet MS" pitchFamily="34" charset="0"/>
                <a:cs typeface="Helvetic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32104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pic>
        <p:nvPicPr>
          <p:cNvPr id="4" name="Picture 1" descr="UR.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35475" y="0"/>
            <a:ext cx="4708525" cy="1930400"/>
          </a:xfrm>
          <a:prstGeom prst="rect">
            <a:avLst/>
          </a:prstGeom>
          <a:noFill/>
          <a:ln w="9525">
            <a:noFill/>
            <a:miter lim="800000"/>
            <a:headEnd/>
            <a:tailEnd/>
          </a:ln>
        </p:spPr>
      </p:pic>
      <p:cxnSp>
        <p:nvCxnSpPr>
          <p:cNvPr id="5" name="Straight Connector 4"/>
          <p:cNvCxnSpPr/>
          <p:nvPr/>
        </p:nvCxnSpPr>
        <p:spPr>
          <a:xfrm rot="10800000" flipV="1">
            <a:off x="457200" y="1431925"/>
            <a:ext cx="8305800" cy="15875"/>
          </a:xfrm>
          <a:prstGeom prst="line">
            <a:avLst/>
          </a:prstGeom>
          <a:ln>
            <a:solidFill>
              <a:srgbClr val="E47D33"/>
            </a:solidFill>
          </a:ln>
          <a:effectLst/>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title"/>
          </p:nvPr>
        </p:nvSpPr>
        <p:spPr>
          <a:xfrm>
            <a:off x="457200" y="218112"/>
            <a:ext cx="7162800" cy="1143000"/>
          </a:xfrm>
          <a:prstGeom prst="rect">
            <a:avLst/>
          </a:prstGeom>
        </p:spPr>
        <p:txBody>
          <a:bodyPr anchor="b" anchorCtr="0">
            <a:normAutofit/>
          </a:bodyPr>
          <a:lstStyle>
            <a:lvl1pPr algn="l">
              <a:lnSpc>
                <a:spcPct val="80000"/>
              </a:lnSpc>
              <a:buFont typeface="Arial"/>
              <a:buNone/>
              <a:defRPr sz="3600" b="1" i="0" u="none" kern="700" spc="-50">
                <a:solidFill>
                  <a:srgbClr val="24366A"/>
                </a:solidFill>
                <a:latin typeface="Trebuchet MS"/>
                <a:cs typeface="Trebuchet MS"/>
              </a:defRPr>
            </a:lvl1pPr>
          </a:lstStyle>
          <a:p>
            <a:r>
              <a:rPr lang="en-US" smtClean="0"/>
              <a:t>Click to edit Master title style</a:t>
            </a:r>
            <a:endParaRPr lang="en-US" dirty="0"/>
          </a:p>
        </p:txBody>
      </p:sp>
      <p:sp>
        <p:nvSpPr>
          <p:cNvPr id="12" name="Content Placeholder 2"/>
          <p:cNvSpPr>
            <a:spLocks noGrp="1"/>
          </p:cNvSpPr>
          <p:nvPr>
            <p:ph idx="1"/>
          </p:nvPr>
        </p:nvSpPr>
        <p:spPr>
          <a:xfrm>
            <a:off x="457200" y="1676401"/>
            <a:ext cx="8229600" cy="4343400"/>
          </a:xfrm>
          <a:prstGeom prst="rect">
            <a:avLst/>
          </a:prstGeom>
        </p:spPr>
        <p:txBody>
          <a:bodyPr anchor="t">
            <a:normAutofit/>
          </a:bodyPr>
          <a:lstStyle>
            <a:lvl1pPr marL="0" algn="l">
              <a:spcBef>
                <a:spcPts val="1800"/>
              </a:spcBef>
              <a:spcAft>
                <a:spcPts val="0"/>
              </a:spcAft>
              <a:buNone/>
              <a:defRPr sz="1800" b="1">
                <a:solidFill>
                  <a:srgbClr val="254061"/>
                </a:solidFill>
                <a:latin typeface="Trebuchet MS"/>
                <a:cs typeface="Trebuchet MS"/>
              </a:defRPr>
            </a:lvl1pPr>
            <a:lvl2pPr algn="l">
              <a:buFont typeface="Arial"/>
              <a:buChar char="•"/>
              <a:defRPr sz="1600">
                <a:solidFill>
                  <a:srgbClr val="254061"/>
                </a:solidFill>
                <a:latin typeface="Trebuchet MS"/>
                <a:cs typeface="Trebuchet MS"/>
              </a:defRPr>
            </a:lvl2pPr>
            <a:lvl3pPr algn="l">
              <a:buFont typeface="Arial"/>
              <a:buChar char="•"/>
              <a:defRPr sz="1400">
                <a:solidFill>
                  <a:srgbClr val="254061"/>
                </a:solidFill>
                <a:latin typeface="Trebuchet MS"/>
                <a:cs typeface="Trebuchet MS"/>
              </a:defRPr>
            </a:lvl3pPr>
            <a:lvl4pPr algn="l">
              <a:buFont typeface="Arial"/>
              <a:buChar char="•"/>
              <a:defRPr sz="1200">
                <a:solidFill>
                  <a:srgbClr val="254061"/>
                </a:solidFill>
                <a:latin typeface="Trebuchet MS"/>
                <a:cs typeface="Trebuchet MS"/>
              </a:defRPr>
            </a:lvl4pPr>
            <a:lvl5pPr algn="l">
              <a:buFont typeface="Arial"/>
              <a:buChar char="•"/>
              <a:defRPr sz="1200">
                <a:solidFill>
                  <a:srgbClr val="254061"/>
                </a:solidFill>
                <a:latin typeface="Trebuchet MS"/>
                <a:cs typeface="Trebuchet M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pic>
        <p:nvPicPr>
          <p:cNvPr id="6" name="Picture 5" descr="bg_yellow.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3657600" cy="6858000"/>
          </a:xfrm>
          <a:prstGeom prst="rect">
            <a:avLst/>
          </a:prstGeom>
          <a:effectLst>
            <a:outerShdw blurRad="228600" dist="38100" dir="2700000">
              <a:srgbClr val="000000">
                <a:alpha val="43000"/>
              </a:srgbClr>
            </a:outerShdw>
          </a:effectLst>
        </p:spPr>
      </p:pic>
      <p:pic>
        <p:nvPicPr>
          <p:cNvPr id="7" name="Picture 3" descr="UR.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35475" y="0"/>
            <a:ext cx="4708525" cy="1930400"/>
          </a:xfrm>
          <a:prstGeom prst="rect">
            <a:avLst/>
          </a:prstGeom>
          <a:noFill/>
          <a:ln w="9525">
            <a:noFill/>
            <a:miter lim="800000"/>
            <a:headEnd/>
            <a:tailEnd/>
          </a:ln>
        </p:spPr>
      </p:pic>
      <p:sp>
        <p:nvSpPr>
          <p:cNvPr id="4" name="Title 1"/>
          <p:cNvSpPr>
            <a:spLocks noGrp="1"/>
          </p:cNvSpPr>
          <p:nvPr>
            <p:ph type="title"/>
          </p:nvPr>
        </p:nvSpPr>
        <p:spPr>
          <a:xfrm>
            <a:off x="381000" y="1290637"/>
            <a:ext cx="3037240" cy="2532063"/>
          </a:xfrm>
          <a:prstGeom prst="rect">
            <a:avLst/>
          </a:prstGeom>
        </p:spPr>
        <p:txBody>
          <a:bodyPr anchor="t">
            <a:normAutofit/>
          </a:bodyPr>
          <a:lstStyle>
            <a:lvl1pPr algn="r">
              <a:lnSpc>
                <a:spcPct val="80000"/>
              </a:lnSpc>
              <a:buFont typeface="Arial"/>
              <a:buNone/>
              <a:defRPr sz="3200" b="1" u="none" kern="700" spc="-50">
                <a:solidFill>
                  <a:schemeClr val="bg1"/>
                </a:solidFill>
                <a:latin typeface="Trebuchet MS" pitchFamily="34" charset="0"/>
                <a:cs typeface="Trebuchet MS" pitchFamily="34" charset="0"/>
              </a:defRPr>
            </a:lvl1pPr>
          </a:lstStyle>
          <a:p>
            <a:r>
              <a:rPr lang="en-US" smtClean="0"/>
              <a:t>Click to edit Master title style</a:t>
            </a:r>
            <a:endParaRPr lang="en-US" dirty="0"/>
          </a:p>
        </p:txBody>
      </p:sp>
      <p:sp>
        <p:nvSpPr>
          <p:cNvPr id="5" name="Content Placeholder 2"/>
          <p:cNvSpPr>
            <a:spLocks noGrp="1"/>
          </p:cNvSpPr>
          <p:nvPr>
            <p:ph idx="1"/>
          </p:nvPr>
        </p:nvSpPr>
        <p:spPr>
          <a:xfrm>
            <a:off x="3915364" y="1308100"/>
            <a:ext cx="4834936" cy="4525963"/>
          </a:xfrm>
          <a:prstGeom prst="rect">
            <a:avLst/>
          </a:prstGeom>
        </p:spPr>
        <p:txBody>
          <a:bodyPr anchor="t">
            <a:normAutofit/>
          </a:bodyPr>
          <a:lstStyle>
            <a:lvl1pPr marL="0" algn="l">
              <a:spcBef>
                <a:spcPts val="1800"/>
              </a:spcBef>
              <a:spcAft>
                <a:spcPts val="0"/>
              </a:spcAft>
              <a:buNone/>
              <a:defRPr sz="1800" b="1">
                <a:solidFill>
                  <a:srgbClr val="254061"/>
                </a:solidFill>
                <a:latin typeface="Trebuchet MS" pitchFamily="34" charset="0"/>
                <a:cs typeface="Helvetica"/>
              </a:defRPr>
            </a:lvl1pPr>
            <a:lvl2pPr marL="466344" indent="0" algn="l">
              <a:spcBef>
                <a:spcPts val="1200"/>
              </a:spcBef>
              <a:buNone/>
              <a:defRPr sz="1600">
                <a:solidFill>
                  <a:srgbClr val="254061"/>
                </a:solidFill>
                <a:latin typeface="Trebuchet MS" pitchFamily="34" charset="0"/>
                <a:cs typeface="Helvetica"/>
              </a:defRPr>
            </a:lvl2pPr>
            <a:lvl3pPr algn="l">
              <a:buNone/>
              <a:defRPr sz="1400">
                <a:solidFill>
                  <a:srgbClr val="254061"/>
                </a:solidFill>
                <a:latin typeface="Trebuchet MS" pitchFamily="34" charset="0"/>
                <a:cs typeface="Helvetica"/>
              </a:defRPr>
            </a:lvl3pPr>
            <a:lvl4pPr algn="l">
              <a:buNone/>
              <a:defRPr sz="1200">
                <a:solidFill>
                  <a:srgbClr val="254061"/>
                </a:solidFill>
                <a:latin typeface="Trebuchet MS" pitchFamily="34" charset="0"/>
                <a:cs typeface="Helvetica"/>
              </a:defRPr>
            </a:lvl4pPr>
            <a:lvl5pPr algn="l">
              <a:buNone/>
              <a:defRPr sz="1200">
                <a:solidFill>
                  <a:srgbClr val="254061"/>
                </a:solidFill>
                <a:latin typeface="Trebuchet MS" pitchFamily="34" charset="0"/>
                <a:cs typeface="Helvetic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393822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pic>
        <p:nvPicPr>
          <p:cNvPr id="6" name="Picture 5" descr="bg_yellow.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3657600" cy="6858000"/>
          </a:xfrm>
          <a:prstGeom prst="rect">
            <a:avLst/>
          </a:prstGeom>
          <a:effectLst>
            <a:outerShdw blurRad="228600" dist="38100" dir="2700000">
              <a:srgbClr val="000000">
                <a:alpha val="43000"/>
              </a:srgbClr>
            </a:outerShdw>
          </a:effectLst>
        </p:spPr>
      </p:pic>
      <p:pic>
        <p:nvPicPr>
          <p:cNvPr id="7" name="Picture 3" descr="UR.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35475" y="0"/>
            <a:ext cx="4708525" cy="1930400"/>
          </a:xfrm>
          <a:prstGeom prst="rect">
            <a:avLst/>
          </a:prstGeom>
          <a:noFill/>
          <a:ln w="9525">
            <a:noFill/>
            <a:miter lim="800000"/>
            <a:headEnd/>
            <a:tailEnd/>
          </a:ln>
        </p:spPr>
      </p:pic>
      <p:sp>
        <p:nvSpPr>
          <p:cNvPr id="4" name="Title 1"/>
          <p:cNvSpPr>
            <a:spLocks noGrp="1"/>
          </p:cNvSpPr>
          <p:nvPr>
            <p:ph type="title"/>
          </p:nvPr>
        </p:nvSpPr>
        <p:spPr>
          <a:xfrm>
            <a:off x="381000" y="1290637"/>
            <a:ext cx="3037240" cy="2532063"/>
          </a:xfrm>
          <a:prstGeom prst="rect">
            <a:avLst/>
          </a:prstGeom>
        </p:spPr>
        <p:txBody>
          <a:bodyPr anchor="t">
            <a:normAutofit/>
          </a:bodyPr>
          <a:lstStyle>
            <a:lvl1pPr algn="r">
              <a:lnSpc>
                <a:spcPct val="80000"/>
              </a:lnSpc>
              <a:buFont typeface="Arial"/>
              <a:buNone/>
              <a:defRPr sz="3200" b="1" u="none" kern="700" spc="-50">
                <a:solidFill>
                  <a:schemeClr val="bg1"/>
                </a:solidFill>
                <a:latin typeface="Trebuchet MS" pitchFamily="34" charset="0"/>
                <a:cs typeface="Trebuchet MS" pitchFamily="34" charset="0"/>
              </a:defRPr>
            </a:lvl1pPr>
          </a:lstStyle>
          <a:p>
            <a:r>
              <a:rPr lang="en-US" smtClean="0"/>
              <a:t>Click to edit Master title style</a:t>
            </a:r>
            <a:endParaRPr lang="en-US" dirty="0"/>
          </a:p>
        </p:txBody>
      </p:sp>
      <p:sp>
        <p:nvSpPr>
          <p:cNvPr id="5" name="Content Placeholder 2"/>
          <p:cNvSpPr>
            <a:spLocks noGrp="1"/>
          </p:cNvSpPr>
          <p:nvPr>
            <p:ph idx="1"/>
          </p:nvPr>
        </p:nvSpPr>
        <p:spPr>
          <a:xfrm>
            <a:off x="3915364" y="1308100"/>
            <a:ext cx="4834936" cy="4525963"/>
          </a:xfrm>
          <a:prstGeom prst="rect">
            <a:avLst/>
          </a:prstGeom>
        </p:spPr>
        <p:txBody>
          <a:bodyPr anchor="t">
            <a:normAutofit/>
          </a:bodyPr>
          <a:lstStyle>
            <a:lvl1pPr marL="0" algn="l">
              <a:spcBef>
                <a:spcPts val="1800"/>
              </a:spcBef>
              <a:spcAft>
                <a:spcPts val="0"/>
              </a:spcAft>
              <a:buNone/>
              <a:defRPr sz="1800" b="1">
                <a:solidFill>
                  <a:srgbClr val="254061"/>
                </a:solidFill>
                <a:latin typeface="Trebuchet MS" pitchFamily="34" charset="0"/>
                <a:cs typeface="Helvetica"/>
              </a:defRPr>
            </a:lvl1pPr>
            <a:lvl2pPr marL="466344" indent="0" algn="l">
              <a:spcBef>
                <a:spcPts val="1200"/>
              </a:spcBef>
              <a:buNone/>
              <a:defRPr sz="1600">
                <a:solidFill>
                  <a:srgbClr val="254061"/>
                </a:solidFill>
                <a:latin typeface="Trebuchet MS" pitchFamily="34" charset="0"/>
                <a:cs typeface="Helvetica"/>
              </a:defRPr>
            </a:lvl2pPr>
            <a:lvl3pPr algn="l">
              <a:buNone/>
              <a:defRPr sz="1400">
                <a:solidFill>
                  <a:srgbClr val="254061"/>
                </a:solidFill>
                <a:latin typeface="Trebuchet MS" pitchFamily="34" charset="0"/>
                <a:cs typeface="Helvetica"/>
              </a:defRPr>
            </a:lvl3pPr>
            <a:lvl4pPr algn="l">
              <a:buNone/>
              <a:defRPr sz="1200">
                <a:solidFill>
                  <a:srgbClr val="254061"/>
                </a:solidFill>
                <a:latin typeface="Trebuchet MS" pitchFamily="34" charset="0"/>
                <a:cs typeface="Helvetica"/>
              </a:defRPr>
            </a:lvl4pPr>
            <a:lvl5pPr algn="l">
              <a:buNone/>
              <a:defRPr sz="1200">
                <a:solidFill>
                  <a:srgbClr val="254061"/>
                </a:solidFill>
                <a:latin typeface="Trebuchet MS" pitchFamily="34" charset="0"/>
                <a:cs typeface="Helvetic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912408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pic>
        <p:nvPicPr>
          <p:cNvPr id="4" name="Picture 2" descr="UR.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35475" y="0"/>
            <a:ext cx="4708525" cy="1930400"/>
          </a:xfrm>
          <a:prstGeom prst="rect">
            <a:avLst/>
          </a:prstGeom>
          <a:noFill/>
          <a:ln w="9525">
            <a:noFill/>
            <a:miter lim="800000"/>
            <a:headEnd/>
            <a:tailEnd/>
          </a:ln>
        </p:spPr>
      </p:pic>
      <p:cxnSp>
        <p:nvCxnSpPr>
          <p:cNvPr id="5" name="Straight Connector 4"/>
          <p:cNvCxnSpPr/>
          <p:nvPr/>
        </p:nvCxnSpPr>
        <p:spPr>
          <a:xfrm>
            <a:off x="3914775" y="2322513"/>
            <a:ext cx="4835525" cy="1587"/>
          </a:xfrm>
          <a:prstGeom prst="line">
            <a:avLst/>
          </a:prstGeom>
          <a:ln>
            <a:solidFill>
              <a:srgbClr val="E17D36"/>
            </a:solidFill>
          </a:ln>
          <a:effectLst/>
        </p:spPr>
        <p:style>
          <a:lnRef idx="2">
            <a:schemeClr val="accent1"/>
          </a:lnRef>
          <a:fillRef idx="0">
            <a:schemeClr val="accent1"/>
          </a:fillRef>
          <a:effectRef idx="1">
            <a:schemeClr val="accent1"/>
          </a:effectRef>
          <a:fontRef idx="minor">
            <a:schemeClr val="tx1"/>
          </a:fontRef>
        </p:style>
      </p:cxnSp>
      <p:pic>
        <p:nvPicPr>
          <p:cNvPr id="6" name="Picture 4" descr="LL-small.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4832350"/>
            <a:ext cx="4129088" cy="2025650"/>
          </a:xfrm>
          <a:prstGeom prst="rect">
            <a:avLst/>
          </a:prstGeom>
          <a:noFill/>
          <a:ln w="9525">
            <a:noFill/>
            <a:miter lim="800000"/>
            <a:headEnd/>
            <a:tailEnd/>
          </a:ln>
        </p:spPr>
      </p:pic>
      <p:sp>
        <p:nvSpPr>
          <p:cNvPr id="10" name="Title 1"/>
          <p:cNvSpPr>
            <a:spLocks noGrp="1"/>
          </p:cNvSpPr>
          <p:nvPr>
            <p:ph type="title"/>
          </p:nvPr>
        </p:nvSpPr>
        <p:spPr>
          <a:xfrm>
            <a:off x="3915364" y="546101"/>
            <a:ext cx="4834936" cy="1714500"/>
          </a:xfrm>
          <a:prstGeom prst="rect">
            <a:avLst/>
          </a:prstGeom>
        </p:spPr>
        <p:txBody>
          <a:bodyPr anchor="b">
            <a:normAutofit/>
          </a:bodyPr>
          <a:lstStyle>
            <a:lvl1pPr algn="l">
              <a:lnSpc>
                <a:spcPct val="80000"/>
              </a:lnSpc>
              <a:buFont typeface="Arial"/>
              <a:buNone/>
              <a:defRPr sz="3200" b="1" u="none" kern="700" spc="-50">
                <a:solidFill>
                  <a:srgbClr val="24366A"/>
                </a:solidFill>
                <a:latin typeface="Trebuchet MS" pitchFamily="34" charset="0"/>
                <a:cs typeface="Trebuchet MS" pitchFamily="34" charset="0"/>
              </a:defRPr>
            </a:lvl1pPr>
          </a:lstStyle>
          <a:p>
            <a:r>
              <a:rPr lang="en-US" smtClean="0"/>
              <a:t>Click to edit Master title style</a:t>
            </a:r>
            <a:endParaRPr lang="en-US" dirty="0"/>
          </a:p>
        </p:txBody>
      </p:sp>
      <p:sp>
        <p:nvSpPr>
          <p:cNvPr id="11" name="Content Placeholder 2"/>
          <p:cNvSpPr>
            <a:spLocks noGrp="1"/>
          </p:cNvSpPr>
          <p:nvPr>
            <p:ph idx="1"/>
          </p:nvPr>
        </p:nvSpPr>
        <p:spPr>
          <a:xfrm>
            <a:off x="3915364" y="2552700"/>
            <a:ext cx="4834936" cy="4051300"/>
          </a:xfrm>
          <a:prstGeom prst="rect">
            <a:avLst/>
          </a:prstGeom>
        </p:spPr>
        <p:txBody>
          <a:bodyPr anchor="t">
            <a:normAutofit/>
          </a:bodyPr>
          <a:lstStyle>
            <a:lvl1pPr marL="0" algn="l">
              <a:spcBef>
                <a:spcPts val="1800"/>
              </a:spcBef>
              <a:spcAft>
                <a:spcPts val="0"/>
              </a:spcAft>
              <a:buNone/>
              <a:defRPr sz="1800" b="1">
                <a:solidFill>
                  <a:srgbClr val="254061"/>
                </a:solidFill>
                <a:latin typeface="Trebuchet MS" pitchFamily="34" charset="0"/>
                <a:cs typeface="Helvetica"/>
              </a:defRPr>
            </a:lvl1pPr>
            <a:lvl2pPr marL="466344" indent="0" algn="l">
              <a:spcBef>
                <a:spcPts val="1200"/>
              </a:spcBef>
              <a:buNone/>
              <a:defRPr sz="1600">
                <a:solidFill>
                  <a:srgbClr val="254061"/>
                </a:solidFill>
                <a:latin typeface="Trebuchet MS" pitchFamily="34" charset="0"/>
                <a:cs typeface="Helvetica"/>
              </a:defRPr>
            </a:lvl2pPr>
            <a:lvl3pPr algn="l">
              <a:buNone/>
              <a:defRPr sz="1400">
                <a:solidFill>
                  <a:srgbClr val="254061"/>
                </a:solidFill>
                <a:latin typeface="Trebuchet MS" pitchFamily="34" charset="0"/>
                <a:cs typeface="Helvetica"/>
              </a:defRPr>
            </a:lvl3pPr>
            <a:lvl4pPr algn="l">
              <a:buNone/>
              <a:defRPr sz="1200">
                <a:solidFill>
                  <a:srgbClr val="254061"/>
                </a:solidFill>
                <a:latin typeface="Trebuchet MS" pitchFamily="34" charset="0"/>
                <a:cs typeface="Helvetica"/>
              </a:defRPr>
            </a:lvl4pPr>
            <a:lvl5pPr algn="l">
              <a:buNone/>
              <a:defRPr sz="1200">
                <a:solidFill>
                  <a:srgbClr val="254061"/>
                </a:solidFill>
                <a:latin typeface="Trebuchet MS" pitchFamily="34" charset="0"/>
                <a:cs typeface="Helvetic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256840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4603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cxnSp>
        <p:nvCxnSpPr>
          <p:cNvPr id="5" name="Straight Connector 4"/>
          <p:cNvCxnSpPr/>
          <p:nvPr/>
        </p:nvCxnSpPr>
        <p:spPr>
          <a:xfrm rot="10800000" flipV="1">
            <a:off x="457200" y="1431925"/>
            <a:ext cx="8305800" cy="15875"/>
          </a:xfrm>
          <a:prstGeom prst="line">
            <a:avLst/>
          </a:prstGeom>
          <a:ln>
            <a:solidFill>
              <a:srgbClr val="E47D33"/>
            </a:solidFill>
          </a:ln>
          <a:effectLst/>
        </p:spPr>
        <p:style>
          <a:lnRef idx="2">
            <a:schemeClr val="accent1"/>
          </a:lnRef>
          <a:fillRef idx="0">
            <a:schemeClr val="accent1"/>
          </a:fillRef>
          <a:effectRef idx="1">
            <a:schemeClr val="accent1"/>
          </a:effectRef>
          <a:fontRef idx="minor">
            <a:schemeClr val="tx1"/>
          </a:fontRef>
        </p:style>
      </p:cxnSp>
      <p:pic>
        <p:nvPicPr>
          <p:cNvPr id="6" name="Picture 2" descr="C:\Users\Hpalfrey\Desktop\CPI Logo.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6319838" y="6119813"/>
            <a:ext cx="2600325" cy="573087"/>
          </a:xfrm>
          <a:prstGeom prst="rect">
            <a:avLst/>
          </a:prstGeom>
          <a:noFill/>
          <a:ln w="9525">
            <a:noFill/>
            <a:miter lim="800000"/>
            <a:headEnd/>
            <a:tailEnd/>
          </a:ln>
        </p:spPr>
      </p:pic>
      <p:sp>
        <p:nvSpPr>
          <p:cNvPr id="3" name="Title 1"/>
          <p:cNvSpPr>
            <a:spLocks noGrp="1"/>
          </p:cNvSpPr>
          <p:nvPr>
            <p:ph type="title"/>
          </p:nvPr>
        </p:nvSpPr>
        <p:spPr>
          <a:xfrm>
            <a:off x="457200" y="218112"/>
            <a:ext cx="7162800" cy="1143000"/>
          </a:xfrm>
          <a:prstGeom prst="rect">
            <a:avLst/>
          </a:prstGeom>
        </p:spPr>
        <p:txBody>
          <a:bodyPr anchor="b" anchorCtr="0">
            <a:normAutofit/>
          </a:bodyPr>
          <a:lstStyle>
            <a:lvl1pPr algn="l">
              <a:lnSpc>
                <a:spcPct val="80000"/>
              </a:lnSpc>
              <a:buFont typeface="Arial"/>
              <a:buNone/>
              <a:defRPr sz="3600" b="1" i="0" u="none" kern="700" spc="-50">
                <a:solidFill>
                  <a:srgbClr val="24366A"/>
                </a:solidFill>
                <a:latin typeface="Trebuchet MS"/>
                <a:cs typeface="Trebuchet MS"/>
              </a:defRPr>
            </a:lvl1pPr>
          </a:lstStyle>
          <a:p>
            <a:r>
              <a:rPr lang="en-US" smtClean="0"/>
              <a:t>Click to edit Master title style</a:t>
            </a:r>
            <a:endParaRPr lang="en-US" dirty="0"/>
          </a:p>
        </p:txBody>
      </p:sp>
      <p:sp>
        <p:nvSpPr>
          <p:cNvPr id="4" name="Content Placeholder 2"/>
          <p:cNvSpPr>
            <a:spLocks noGrp="1"/>
          </p:cNvSpPr>
          <p:nvPr>
            <p:ph idx="1"/>
          </p:nvPr>
        </p:nvSpPr>
        <p:spPr>
          <a:xfrm>
            <a:off x="457200" y="1676401"/>
            <a:ext cx="8229600" cy="4343400"/>
          </a:xfrm>
          <a:prstGeom prst="rect">
            <a:avLst/>
          </a:prstGeom>
        </p:spPr>
        <p:txBody>
          <a:bodyPr anchor="t">
            <a:normAutofit/>
          </a:bodyPr>
          <a:lstStyle>
            <a:lvl1pPr marL="0" algn="l">
              <a:spcBef>
                <a:spcPts val="1800"/>
              </a:spcBef>
              <a:spcAft>
                <a:spcPts val="0"/>
              </a:spcAft>
              <a:buNone/>
              <a:defRPr sz="1800" b="1">
                <a:solidFill>
                  <a:srgbClr val="254061"/>
                </a:solidFill>
                <a:latin typeface="Trebuchet MS"/>
                <a:cs typeface="Trebuchet MS"/>
              </a:defRPr>
            </a:lvl1pPr>
            <a:lvl2pPr algn="l">
              <a:buFont typeface="Arial"/>
              <a:buChar char="•"/>
              <a:defRPr sz="1600">
                <a:solidFill>
                  <a:srgbClr val="254061"/>
                </a:solidFill>
                <a:latin typeface="Trebuchet MS"/>
                <a:cs typeface="Trebuchet MS"/>
              </a:defRPr>
            </a:lvl2pPr>
            <a:lvl3pPr algn="l">
              <a:buFont typeface="Arial"/>
              <a:buChar char="•"/>
              <a:defRPr sz="1400">
                <a:solidFill>
                  <a:srgbClr val="254061"/>
                </a:solidFill>
                <a:latin typeface="Trebuchet MS"/>
                <a:cs typeface="Trebuchet MS"/>
              </a:defRPr>
            </a:lvl3pPr>
            <a:lvl4pPr algn="l">
              <a:buFont typeface="Arial"/>
              <a:buChar char="•"/>
              <a:defRPr sz="1200">
                <a:solidFill>
                  <a:srgbClr val="254061"/>
                </a:solidFill>
                <a:latin typeface="Trebuchet MS"/>
                <a:cs typeface="Trebuchet MS"/>
              </a:defRPr>
            </a:lvl4pPr>
            <a:lvl5pPr algn="l">
              <a:buFont typeface="Arial"/>
              <a:buChar char="•"/>
              <a:defRPr sz="1200">
                <a:solidFill>
                  <a:srgbClr val="254061"/>
                </a:solidFill>
                <a:latin typeface="Trebuchet MS"/>
                <a:cs typeface="Trebuchet M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pic>
        <p:nvPicPr>
          <p:cNvPr id="4" name="Picture 1" descr="UR.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35475" y="0"/>
            <a:ext cx="4708525" cy="1930400"/>
          </a:xfrm>
          <a:prstGeom prst="rect">
            <a:avLst/>
          </a:prstGeom>
          <a:noFill/>
          <a:ln w="9525">
            <a:noFill/>
            <a:miter lim="800000"/>
            <a:headEnd/>
            <a:tailEnd/>
          </a:ln>
        </p:spPr>
      </p:pic>
      <p:pic>
        <p:nvPicPr>
          <p:cNvPr id="7" name="Picture 2" descr="LL-small.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4832350"/>
            <a:ext cx="4129088" cy="2025650"/>
          </a:xfrm>
          <a:prstGeom prst="rect">
            <a:avLst/>
          </a:prstGeom>
          <a:noFill/>
          <a:ln w="9525">
            <a:noFill/>
            <a:miter lim="800000"/>
            <a:headEnd/>
            <a:tailEnd/>
          </a:ln>
        </p:spPr>
      </p:pic>
      <p:cxnSp>
        <p:nvCxnSpPr>
          <p:cNvPr id="8" name="Straight Connector 7"/>
          <p:cNvCxnSpPr/>
          <p:nvPr/>
        </p:nvCxnSpPr>
        <p:spPr>
          <a:xfrm rot="16200000" flipH="1">
            <a:off x="1479550" y="3517900"/>
            <a:ext cx="4597400" cy="0"/>
          </a:xfrm>
          <a:prstGeom prst="line">
            <a:avLst/>
          </a:prstGeom>
          <a:ln>
            <a:solidFill>
              <a:srgbClr val="E47D33"/>
            </a:solidFill>
          </a:ln>
          <a:effectLst/>
        </p:spPr>
        <p:style>
          <a:lnRef idx="2">
            <a:schemeClr val="accent1"/>
          </a:lnRef>
          <a:fillRef idx="0">
            <a:schemeClr val="accent1"/>
          </a:fillRef>
          <a:effectRef idx="1">
            <a:schemeClr val="accent1"/>
          </a:effectRef>
          <a:fontRef idx="minor">
            <a:schemeClr val="tx1"/>
          </a:fontRef>
        </p:style>
      </p:cxnSp>
      <p:sp>
        <p:nvSpPr>
          <p:cNvPr id="5" name="Title 1"/>
          <p:cNvSpPr>
            <a:spLocks noGrp="1"/>
          </p:cNvSpPr>
          <p:nvPr>
            <p:ph type="title"/>
          </p:nvPr>
        </p:nvSpPr>
        <p:spPr>
          <a:xfrm>
            <a:off x="381000" y="1290637"/>
            <a:ext cx="3244266" cy="4525962"/>
          </a:xfrm>
          <a:prstGeom prst="rect">
            <a:avLst/>
          </a:prstGeom>
        </p:spPr>
        <p:txBody>
          <a:bodyPr anchor="t">
            <a:normAutofit/>
          </a:bodyPr>
          <a:lstStyle>
            <a:lvl1pPr algn="r">
              <a:lnSpc>
                <a:spcPct val="80000"/>
              </a:lnSpc>
              <a:buFont typeface="Arial"/>
              <a:buNone/>
              <a:defRPr sz="3200" b="1" u="none" kern="700" spc="-50">
                <a:solidFill>
                  <a:srgbClr val="24366A"/>
                </a:solidFill>
                <a:latin typeface="Trebuchet MS" pitchFamily="34" charset="0"/>
                <a:cs typeface="Trebuchet MS" pitchFamily="34" charset="0"/>
              </a:defRPr>
            </a:lvl1pPr>
          </a:lstStyle>
          <a:p>
            <a:r>
              <a:rPr lang="en-US" smtClean="0"/>
              <a:t>Click to edit Master title style</a:t>
            </a:r>
            <a:endParaRPr lang="en-US" dirty="0"/>
          </a:p>
        </p:txBody>
      </p:sp>
      <p:sp>
        <p:nvSpPr>
          <p:cNvPr id="6" name="Content Placeholder 2"/>
          <p:cNvSpPr>
            <a:spLocks noGrp="1"/>
          </p:cNvSpPr>
          <p:nvPr>
            <p:ph idx="1"/>
          </p:nvPr>
        </p:nvSpPr>
        <p:spPr>
          <a:xfrm>
            <a:off x="3915364" y="1308100"/>
            <a:ext cx="4834936" cy="4525963"/>
          </a:xfrm>
          <a:prstGeom prst="rect">
            <a:avLst/>
          </a:prstGeom>
        </p:spPr>
        <p:txBody>
          <a:bodyPr anchor="t">
            <a:normAutofit/>
          </a:bodyPr>
          <a:lstStyle>
            <a:lvl1pPr marL="0" algn="l">
              <a:spcBef>
                <a:spcPts val="1800"/>
              </a:spcBef>
              <a:spcAft>
                <a:spcPts val="0"/>
              </a:spcAft>
              <a:buNone/>
              <a:defRPr sz="1800" b="1">
                <a:solidFill>
                  <a:srgbClr val="254061"/>
                </a:solidFill>
                <a:latin typeface="Trebuchet MS" pitchFamily="34" charset="0"/>
                <a:cs typeface="Helvetica"/>
              </a:defRPr>
            </a:lvl1pPr>
            <a:lvl2pPr marL="466344" indent="0" algn="l">
              <a:spcBef>
                <a:spcPts val="1200"/>
              </a:spcBef>
              <a:buNone/>
              <a:defRPr sz="1600">
                <a:solidFill>
                  <a:srgbClr val="254061"/>
                </a:solidFill>
                <a:latin typeface="Trebuchet MS" pitchFamily="34" charset="0"/>
                <a:cs typeface="Helvetica"/>
              </a:defRPr>
            </a:lvl2pPr>
            <a:lvl3pPr algn="l">
              <a:buNone/>
              <a:defRPr sz="1400">
                <a:solidFill>
                  <a:srgbClr val="254061"/>
                </a:solidFill>
                <a:latin typeface="Trebuchet MS" pitchFamily="34" charset="0"/>
                <a:cs typeface="Helvetica"/>
              </a:defRPr>
            </a:lvl3pPr>
            <a:lvl4pPr algn="l">
              <a:buNone/>
              <a:defRPr sz="1200">
                <a:solidFill>
                  <a:srgbClr val="254061"/>
                </a:solidFill>
                <a:latin typeface="Trebuchet MS" pitchFamily="34" charset="0"/>
                <a:cs typeface="Helvetica"/>
              </a:defRPr>
            </a:lvl4pPr>
            <a:lvl5pPr algn="l">
              <a:buNone/>
              <a:defRPr sz="1200">
                <a:solidFill>
                  <a:srgbClr val="254061"/>
                </a:solidFill>
                <a:latin typeface="Trebuchet MS" pitchFamily="34" charset="0"/>
                <a:cs typeface="Helvetic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4" name="Picture 3" descr="bg_yellow.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3657600" cy="6858000"/>
          </a:xfrm>
          <a:prstGeom prst="rect">
            <a:avLst/>
          </a:prstGeom>
          <a:effectLst>
            <a:outerShdw blurRad="228600" dist="38100" dir="2700000">
              <a:srgbClr val="000000">
                <a:alpha val="43000"/>
              </a:srgbClr>
            </a:outerShdw>
          </a:effectLst>
        </p:spPr>
      </p:pic>
      <p:pic>
        <p:nvPicPr>
          <p:cNvPr id="5" name="Picture 2" descr="UR.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35475" y="0"/>
            <a:ext cx="4708525" cy="1930400"/>
          </a:xfrm>
          <a:prstGeom prst="rect">
            <a:avLst/>
          </a:prstGeom>
          <a:noFill/>
          <a:ln w="9525">
            <a:noFill/>
            <a:miter lim="800000"/>
            <a:headEnd/>
            <a:tailEnd/>
          </a:ln>
        </p:spPr>
      </p:pic>
      <p:sp>
        <p:nvSpPr>
          <p:cNvPr id="12" name="Title 1"/>
          <p:cNvSpPr>
            <a:spLocks noGrp="1"/>
          </p:cNvSpPr>
          <p:nvPr>
            <p:ph type="title"/>
          </p:nvPr>
        </p:nvSpPr>
        <p:spPr>
          <a:xfrm>
            <a:off x="381000" y="1290637"/>
            <a:ext cx="3037240" cy="2532063"/>
          </a:xfrm>
          <a:prstGeom prst="rect">
            <a:avLst/>
          </a:prstGeom>
        </p:spPr>
        <p:txBody>
          <a:bodyPr anchor="t">
            <a:normAutofit/>
          </a:bodyPr>
          <a:lstStyle>
            <a:lvl1pPr algn="r">
              <a:lnSpc>
                <a:spcPct val="80000"/>
              </a:lnSpc>
              <a:buFont typeface="Arial"/>
              <a:buNone/>
              <a:defRPr sz="3200" b="1" u="none" kern="700" spc="-50">
                <a:solidFill>
                  <a:schemeClr val="bg1"/>
                </a:solidFill>
                <a:latin typeface="Trebuchet MS" pitchFamily="34" charset="0"/>
                <a:cs typeface="Trebuchet MS" pitchFamily="34" charset="0"/>
              </a:defRPr>
            </a:lvl1pPr>
          </a:lstStyle>
          <a:p>
            <a:r>
              <a:rPr lang="en-US" smtClean="0"/>
              <a:t>Click to edit Master title style</a:t>
            </a:r>
            <a:endParaRPr lang="en-US" dirty="0"/>
          </a:p>
        </p:txBody>
      </p:sp>
      <p:sp>
        <p:nvSpPr>
          <p:cNvPr id="13" name="Content Placeholder 2"/>
          <p:cNvSpPr>
            <a:spLocks noGrp="1"/>
          </p:cNvSpPr>
          <p:nvPr>
            <p:ph idx="1"/>
          </p:nvPr>
        </p:nvSpPr>
        <p:spPr>
          <a:xfrm>
            <a:off x="3915364" y="1308100"/>
            <a:ext cx="4834936" cy="4525963"/>
          </a:xfrm>
          <a:prstGeom prst="rect">
            <a:avLst/>
          </a:prstGeom>
        </p:spPr>
        <p:txBody>
          <a:bodyPr anchor="t">
            <a:normAutofit/>
          </a:bodyPr>
          <a:lstStyle>
            <a:lvl1pPr marL="0" algn="l">
              <a:spcBef>
                <a:spcPts val="1800"/>
              </a:spcBef>
              <a:spcAft>
                <a:spcPts val="0"/>
              </a:spcAft>
              <a:buNone/>
              <a:defRPr sz="1800" b="1">
                <a:solidFill>
                  <a:srgbClr val="254061"/>
                </a:solidFill>
                <a:latin typeface="Trebuchet MS" pitchFamily="34" charset="0"/>
                <a:cs typeface="Helvetica"/>
              </a:defRPr>
            </a:lvl1pPr>
            <a:lvl2pPr marL="466344" indent="0" algn="l">
              <a:spcBef>
                <a:spcPts val="1200"/>
              </a:spcBef>
              <a:buNone/>
              <a:defRPr sz="1600">
                <a:solidFill>
                  <a:srgbClr val="254061"/>
                </a:solidFill>
                <a:latin typeface="Trebuchet MS" pitchFamily="34" charset="0"/>
                <a:cs typeface="Helvetica"/>
              </a:defRPr>
            </a:lvl2pPr>
            <a:lvl3pPr algn="l">
              <a:buNone/>
              <a:defRPr sz="1400">
                <a:solidFill>
                  <a:srgbClr val="254061"/>
                </a:solidFill>
                <a:latin typeface="Trebuchet MS" pitchFamily="34" charset="0"/>
                <a:cs typeface="Helvetica"/>
              </a:defRPr>
            </a:lvl3pPr>
            <a:lvl4pPr algn="l">
              <a:buNone/>
              <a:defRPr sz="1200">
                <a:solidFill>
                  <a:srgbClr val="254061"/>
                </a:solidFill>
                <a:latin typeface="Trebuchet MS" pitchFamily="34" charset="0"/>
                <a:cs typeface="Helvetica"/>
              </a:defRPr>
            </a:lvl4pPr>
            <a:lvl5pPr algn="l">
              <a:buNone/>
              <a:defRPr sz="1200">
                <a:solidFill>
                  <a:srgbClr val="254061"/>
                </a:solidFill>
                <a:latin typeface="Trebuchet MS" pitchFamily="34" charset="0"/>
                <a:cs typeface="Helvetic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pic>
        <p:nvPicPr>
          <p:cNvPr id="6" name="Picture 5" descr="bg_yellow.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3657600" cy="6858000"/>
          </a:xfrm>
          <a:prstGeom prst="rect">
            <a:avLst/>
          </a:prstGeom>
          <a:effectLst>
            <a:outerShdw blurRad="228600" dist="38100" dir="2700000">
              <a:srgbClr val="000000">
                <a:alpha val="43000"/>
              </a:srgbClr>
            </a:outerShdw>
          </a:effectLst>
        </p:spPr>
      </p:pic>
      <p:pic>
        <p:nvPicPr>
          <p:cNvPr id="7" name="Picture 2" descr="UR.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35475" y="0"/>
            <a:ext cx="4708525" cy="1930400"/>
          </a:xfrm>
          <a:prstGeom prst="rect">
            <a:avLst/>
          </a:prstGeom>
          <a:noFill/>
          <a:ln w="9525">
            <a:noFill/>
            <a:miter lim="800000"/>
            <a:headEnd/>
            <a:tailEnd/>
          </a:ln>
        </p:spPr>
      </p:pic>
      <p:sp>
        <p:nvSpPr>
          <p:cNvPr id="4" name="Title 1"/>
          <p:cNvSpPr>
            <a:spLocks noGrp="1"/>
          </p:cNvSpPr>
          <p:nvPr>
            <p:ph type="title"/>
          </p:nvPr>
        </p:nvSpPr>
        <p:spPr>
          <a:xfrm>
            <a:off x="381000" y="1290637"/>
            <a:ext cx="3037240" cy="2532063"/>
          </a:xfrm>
          <a:prstGeom prst="rect">
            <a:avLst/>
          </a:prstGeom>
        </p:spPr>
        <p:txBody>
          <a:bodyPr anchor="t">
            <a:normAutofit/>
          </a:bodyPr>
          <a:lstStyle>
            <a:lvl1pPr algn="r">
              <a:lnSpc>
                <a:spcPct val="80000"/>
              </a:lnSpc>
              <a:buFont typeface="Arial"/>
              <a:buNone/>
              <a:defRPr sz="3200" b="1" u="none" kern="700" spc="-50">
                <a:solidFill>
                  <a:schemeClr val="bg1"/>
                </a:solidFill>
                <a:latin typeface="Trebuchet MS" pitchFamily="34" charset="0"/>
                <a:cs typeface="Trebuchet MS" pitchFamily="34" charset="0"/>
              </a:defRPr>
            </a:lvl1pPr>
          </a:lstStyle>
          <a:p>
            <a:r>
              <a:rPr lang="en-US" smtClean="0"/>
              <a:t>Click to edit Master title style</a:t>
            </a:r>
            <a:endParaRPr lang="en-US" dirty="0"/>
          </a:p>
        </p:txBody>
      </p:sp>
      <p:sp>
        <p:nvSpPr>
          <p:cNvPr id="5" name="Content Placeholder 2"/>
          <p:cNvSpPr>
            <a:spLocks noGrp="1"/>
          </p:cNvSpPr>
          <p:nvPr>
            <p:ph idx="1"/>
          </p:nvPr>
        </p:nvSpPr>
        <p:spPr>
          <a:xfrm>
            <a:off x="3915364" y="1308100"/>
            <a:ext cx="4834936" cy="4525963"/>
          </a:xfrm>
          <a:prstGeom prst="rect">
            <a:avLst/>
          </a:prstGeom>
        </p:spPr>
        <p:txBody>
          <a:bodyPr anchor="t">
            <a:normAutofit/>
          </a:bodyPr>
          <a:lstStyle>
            <a:lvl1pPr marL="0" algn="l">
              <a:spcBef>
                <a:spcPts val="1800"/>
              </a:spcBef>
              <a:spcAft>
                <a:spcPts val="0"/>
              </a:spcAft>
              <a:buNone/>
              <a:defRPr sz="1800" b="1">
                <a:solidFill>
                  <a:srgbClr val="254061"/>
                </a:solidFill>
                <a:latin typeface="Trebuchet MS" pitchFamily="34" charset="0"/>
                <a:cs typeface="Helvetica"/>
              </a:defRPr>
            </a:lvl1pPr>
            <a:lvl2pPr marL="466344" indent="0" algn="l">
              <a:spcBef>
                <a:spcPts val="1200"/>
              </a:spcBef>
              <a:buNone/>
              <a:defRPr sz="1600">
                <a:solidFill>
                  <a:srgbClr val="254061"/>
                </a:solidFill>
                <a:latin typeface="Trebuchet MS" pitchFamily="34" charset="0"/>
                <a:cs typeface="Helvetica"/>
              </a:defRPr>
            </a:lvl2pPr>
            <a:lvl3pPr algn="l">
              <a:buNone/>
              <a:defRPr sz="1400">
                <a:solidFill>
                  <a:srgbClr val="254061"/>
                </a:solidFill>
                <a:latin typeface="Trebuchet MS" pitchFamily="34" charset="0"/>
                <a:cs typeface="Helvetica"/>
              </a:defRPr>
            </a:lvl3pPr>
            <a:lvl4pPr algn="l">
              <a:buNone/>
              <a:defRPr sz="1200">
                <a:solidFill>
                  <a:srgbClr val="254061"/>
                </a:solidFill>
                <a:latin typeface="Trebuchet MS" pitchFamily="34" charset="0"/>
                <a:cs typeface="Helvetica"/>
              </a:defRPr>
            </a:lvl4pPr>
            <a:lvl5pPr algn="l">
              <a:buNone/>
              <a:defRPr sz="1200">
                <a:solidFill>
                  <a:srgbClr val="254061"/>
                </a:solidFill>
                <a:latin typeface="Trebuchet MS" pitchFamily="34" charset="0"/>
                <a:cs typeface="Helvetic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pic>
        <p:nvPicPr>
          <p:cNvPr id="6" name="Picture 5" descr="bg_yellow.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3657600" cy="6858000"/>
          </a:xfrm>
          <a:prstGeom prst="rect">
            <a:avLst/>
          </a:prstGeom>
          <a:effectLst>
            <a:outerShdw blurRad="228600" dist="38100" dir="2700000">
              <a:srgbClr val="000000">
                <a:alpha val="43000"/>
              </a:srgbClr>
            </a:outerShdw>
          </a:effectLst>
        </p:spPr>
      </p:pic>
      <p:pic>
        <p:nvPicPr>
          <p:cNvPr id="7" name="Picture 2" descr="UR.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35475" y="0"/>
            <a:ext cx="4708525" cy="1930400"/>
          </a:xfrm>
          <a:prstGeom prst="rect">
            <a:avLst/>
          </a:prstGeom>
          <a:noFill/>
          <a:ln w="9525">
            <a:noFill/>
            <a:miter lim="800000"/>
            <a:headEnd/>
            <a:tailEnd/>
          </a:ln>
        </p:spPr>
      </p:pic>
      <p:sp>
        <p:nvSpPr>
          <p:cNvPr id="4" name="Title 1"/>
          <p:cNvSpPr>
            <a:spLocks noGrp="1"/>
          </p:cNvSpPr>
          <p:nvPr>
            <p:ph type="title"/>
          </p:nvPr>
        </p:nvSpPr>
        <p:spPr>
          <a:xfrm>
            <a:off x="381000" y="1290637"/>
            <a:ext cx="3037240" cy="2532063"/>
          </a:xfrm>
          <a:prstGeom prst="rect">
            <a:avLst/>
          </a:prstGeom>
        </p:spPr>
        <p:txBody>
          <a:bodyPr anchor="t">
            <a:normAutofit/>
          </a:bodyPr>
          <a:lstStyle>
            <a:lvl1pPr algn="r">
              <a:lnSpc>
                <a:spcPct val="80000"/>
              </a:lnSpc>
              <a:buFont typeface="Arial"/>
              <a:buNone/>
              <a:defRPr sz="3200" b="1" u="none" kern="700" spc="-50">
                <a:solidFill>
                  <a:schemeClr val="bg1"/>
                </a:solidFill>
                <a:latin typeface="Trebuchet MS" pitchFamily="34" charset="0"/>
                <a:cs typeface="Trebuchet MS" pitchFamily="34" charset="0"/>
              </a:defRPr>
            </a:lvl1pPr>
          </a:lstStyle>
          <a:p>
            <a:r>
              <a:rPr lang="en-US" smtClean="0"/>
              <a:t>Click to edit Master title style</a:t>
            </a:r>
            <a:endParaRPr lang="en-US" dirty="0"/>
          </a:p>
        </p:txBody>
      </p:sp>
      <p:sp>
        <p:nvSpPr>
          <p:cNvPr id="5" name="Content Placeholder 2"/>
          <p:cNvSpPr>
            <a:spLocks noGrp="1"/>
          </p:cNvSpPr>
          <p:nvPr>
            <p:ph idx="1"/>
          </p:nvPr>
        </p:nvSpPr>
        <p:spPr>
          <a:xfrm>
            <a:off x="3915364" y="1308100"/>
            <a:ext cx="4834936" cy="4525963"/>
          </a:xfrm>
          <a:prstGeom prst="rect">
            <a:avLst/>
          </a:prstGeom>
        </p:spPr>
        <p:txBody>
          <a:bodyPr anchor="t">
            <a:normAutofit/>
          </a:bodyPr>
          <a:lstStyle>
            <a:lvl1pPr marL="0" algn="l">
              <a:spcBef>
                <a:spcPts val="1800"/>
              </a:spcBef>
              <a:spcAft>
                <a:spcPts val="0"/>
              </a:spcAft>
              <a:buNone/>
              <a:defRPr sz="1800" b="1">
                <a:solidFill>
                  <a:srgbClr val="254061"/>
                </a:solidFill>
                <a:latin typeface="Trebuchet MS" pitchFamily="34" charset="0"/>
                <a:cs typeface="Helvetica"/>
              </a:defRPr>
            </a:lvl1pPr>
            <a:lvl2pPr marL="466344" indent="0" algn="l">
              <a:spcBef>
                <a:spcPts val="1200"/>
              </a:spcBef>
              <a:buNone/>
              <a:defRPr sz="1600">
                <a:solidFill>
                  <a:srgbClr val="254061"/>
                </a:solidFill>
                <a:latin typeface="Trebuchet MS" pitchFamily="34" charset="0"/>
                <a:cs typeface="Helvetica"/>
              </a:defRPr>
            </a:lvl2pPr>
            <a:lvl3pPr algn="l">
              <a:buNone/>
              <a:defRPr sz="1400">
                <a:solidFill>
                  <a:srgbClr val="254061"/>
                </a:solidFill>
                <a:latin typeface="Trebuchet MS" pitchFamily="34" charset="0"/>
                <a:cs typeface="Helvetica"/>
              </a:defRPr>
            </a:lvl3pPr>
            <a:lvl4pPr algn="l">
              <a:buNone/>
              <a:defRPr sz="1200">
                <a:solidFill>
                  <a:srgbClr val="254061"/>
                </a:solidFill>
                <a:latin typeface="Trebuchet MS" pitchFamily="34" charset="0"/>
                <a:cs typeface="Helvetica"/>
              </a:defRPr>
            </a:lvl4pPr>
            <a:lvl5pPr algn="l">
              <a:buNone/>
              <a:defRPr sz="1200">
                <a:solidFill>
                  <a:srgbClr val="254061"/>
                </a:solidFill>
                <a:latin typeface="Trebuchet MS" pitchFamily="34" charset="0"/>
                <a:cs typeface="Helvetic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pic>
        <p:nvPicPr>
          <p:cNvPr id="4" name="Picture 1" descr="UR.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35475" y="0"/>
            <a:ext cx="4708525" cy="1930400"/>
          </a:xfrm>
          <a:prstGeom prst="rect">
            <a:avLst/>
          </a:prstGeom>
          <a:noFill/>
          <a:ln w="9525">
            <a:noFill/>
            <a:miter lim="800000"/>
            <a:headEnd/>
            <a:tailEnd/>
          </a:ln>
        </p:spPr>
      </p:pic>
      <p:cxnSp>
        <p:nvCxnSpPr>
          <p:cNvPr id="5" name="Straight Connector 4"/>
          <p:cNvCxnSpPr/>
          <p:nvPr/>
        </p:nvCxnSpPr>
        <p:spPr>
          <a:xfrm>
            <a:off x="3914775" y="2322513"/>
            <a:ext cx="4835525" cy="1587"/>
          </a:xfrm>
          <a:prstGeom prst="line">
            <a:avLst/>
          </a:prstGeom>
          <a:ln>
            <a:solidFill>
              <a:srgbClr val="E17D36"/>
            </a:solidFill>
          </a:ln>
          <a:effectLst/>
        </p:spPr>
        <p:style>
          <a:lnRef idx="2">
            <a:schemeClr val="accent1"/>
          </a:lnRef>
          <a:fillRef idx="0">
            <a:schemeClr val="accent1"/>
          </a:fillRef>
          <a:effectRef idx="1">
            <a:schemeClr val="accent1"/>
          </a:effectRef>
          <a:fontRef idx="minor">
            <a:schemeClr val="tx1"/>
          </a:fontRef>
        </p:style>
      </p:cxnSp>
      <p:pic>
        <p:nvPicPr>
          <p:cNvPr id="6" name="Picture 3" descr="LL-small.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4832350"/>
            <a:ext cx="4129088" cy="2025650"/>
          </a:xfrm>
          <a:prstGeom prst="rect">
            <a:avLst/>
          </a:prstGeom>
          <a:noFill/>
          <a:ln w="9525">
            <a:noFill/>
            <a:miter lim="800000"/>
            <a:headEnd/>
            <a:tailEnd/>
          </a:ln>
        </p:spPr>
      </p:pic>
      <p:sp>
        <p:nvSpPr>
          <p:cNvPr id="10" name="Title 1"/>
          <p:cNvSpPr>
            <a:spLocks noGrp="1"/>
          </p:cNvSpPr>
          <p:nvPr>
            <p:ph type="title"/>
          </p:nvPr>
        </p:nvSpPr>
        <p:spPr>
          <a:xfrm>
            <a:off x="3915364" y="546101"/>
            <a:ext cx="4834936" cy="1714500"/>
          </a:xfrm>
          <a:prstGeom prst="rect">
            <a:avLst/>
          </a:prstGeom>
        </p:spPr>
        <p:txBody>
          <a:bodyPr anchor="b">
            <a:normAutofit/>
          </a:bodyPr>
          <a:lstStyle>
            <a:lvl1pPr algn="l">
              <a:lnSpc>
                <a:spcPct val="80000"/>
              </a:lnSpc>
              <a:buFont typeface="Arial"/>
              <a:buNone/>
              <a:defRPr sz="3200" b="1" u="none" kern="700" spc="-50">
                <a:solidFill>
                  <a:srgbClr val="24366A"/>
                </a:solidFill>
                <a:latin typeface="Trebuchet MS" pitchFamily="34" charset="0"/>
                <a:cs typeface="Trebuchet MS" pitchFamily="34" charset="0"/>
              </a:defRPr>
            </a:lvl1pPr>
          </a:lstStyle>
          <a:p>
            <a:r>
              <a:rPr lang="en-US" smtClean="0"/>
              <a:t>Click to edit Master title style</a:t>
            </a:r>
            <a:endParaRPr lang="en-US" dirty="0"/>
          </a:p>
        </p:txBody>
      </p:sp>
      <p:sp>
        <p:nvSpPr>
          <p:cNvPr id="11" name="Content Placeholder 2"/>
          <p:cNvSpPr>
            <a:spLocks noGrp="1"/>
          </p:cNvSpPr>
          <p:nvPr>
            <p:ph idx="1"/>
          </p:nvPr>
        </p:nvSpPr>
        <p:spPr>
          <a:xfrm>
            <a:off x="3915364" y="2552700"/>
            <a:ext cx="4834936" cy="4051300"/>
          </a:xfrm>
          <a:prstGeom prst="rect">
            <a:avLst/>
          </a:prstGeom>
        </p:spPr>
        <p:txBody>
          <a:bodyPr anchor="t">
            <a:normAutofit/>
          </a:bodyPr>
          <a:lstStyle>
            <a:lvl1pPr marL="0" algn="l">
              <a:spcBef>
                <a:spcPts val="1800"/>
              </a:spcBef>
              <a:spcAft>
                <a:spcPts val="0"/>
              </a:spcAft>
              <a:buNone/>
              <a:defRPr sz="1800" b="1">
                <a:solidFill>
                  <a:srgbClr val="254061"/>
                </a:solidFill>
                <a:latin typeface="Trebuchet MS" pitchFamily="34" charset="0"/>
                <a:cs typeface="Helvetica"/>
              </a:defRPr>
            </a:lvl1pPr>
            <a:lvl2pPr marL="466344" indent="0" algn="l">
              <a:spcBef>
                <a:spcPts val="1200"/>
              </a:spcBef>
              <a:buNone/>
              <a:defRPr sz="1600">
                <a:solidFill>
                  <a:srgbClr val="254061"/>
                </a:solidFill>
                <a:latin typeface="Trebuchet MS" pitchFamily="34" charset="0"/>
                <a:cs typeface="Helvetica"/>
              </a:defRPr>
            </a:lvl2pPr>
            <a:lvl3pPr algn="l">
              <a:buNone/>
              <a:defRPr sz="1400">
                <a:solidFill>
                  <a:srgbClr val="254061"/>
                </a:solidFill>
                <a:latin typeface="Trebuchet MS" pitchFamily="34" charset="0"/>
                <a:cs typeface="Helvetica"/>
              </a:defRPr>
            </a:lvl3pPr>
            <a:lvl4pPr algn="l">
              <a:buNone/>
              <a:defRPr sz="1200">
                <a:solidFill>
                  <a:srgbClr val="254061"/>
                </a:solidFill>
                <a:latin typeface="Trebuchet MS" pitchFamily="34" charset="0"/>
                <a:cs typeface="Helvetica"/>
              </a:defRPr>
            </a:lvl4pPr>
            <a:lvl5pPr algn="l">
              <a:buNone/>
              <a:defRPr sz="1200">
                <a:solidFill>
                  <a:srgbClr val="254061"/>
                </a:solidFill>
                <a:latin typeface="Trebuchet MS" pitchFamily="34" charset="0"/>
                <a:cs typeface="Helvetic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10" Type="http://schemas.openxmlformats.org/officeDocument/2006/relationships/theme" Target="../theme/theme3.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55" r:id="rId9"/>
    <p:sldLayoutId id="2147483765" r:id="rId10"/>
    <p:sldLayoutId id="2147483766" r:id="rId11"/>
    <p:sldLayoutId id="2147483756" r:id="rId12"/>
    <p:sldLayoutId id="2147483767" r:id="rId13"/>
  </p:sldLayoutIdLst>
  <p:timing>
    <p:tnLst>
      <p:par>
        <p:cTn id="1" dur="indefinite" restart="never" nodeType="tmRoot"/>
      </p:par>
    </p:tnLst>
  </p:timing>
  <p:txStyles>
    <p:titleStyle>
      <a:lvl1pPr algn="l" defTabSz="457200" rtl="0" eaLnBrk="0" fontAlgn="base" hangingPunct="0">
        <a:spcBef>
          <a:spcPct val="0"/>
        </a:spcBef>
        <a:spcAft>
          <a:spcPct val="0"/>
        </a:spcAft>
        <a:defRPr sz="4000" b="1" kern="1200">
          <a:solidFill>
            <a:srgbClr val="25AAC3"/>
          </a:solidFill>
          <a:latin typeface="Trebuchet MS" pitchFamily="34" charset="0"/>
          <a:ea typeface="+mj-ea"/>
          <a:cs typeface="+mj-cs"/>
        </a:defRPr>
      </a:lvl1pPr>
      <a:lvl2pPr algn="l" defTabSz="457200" rtl="0" eaLnBrk="0" fontAlgn="base" hangingPunct="0">
        <a:spcBef>
          <a:spcPct val="0"/>
        </a:spcBef>
        <a:spcAft>
          <a:spcPct val="0"/>
        </a:spcAft>
        <a:defRPr sz="4000" b="1">
          <a:solidFill>
            <a:srgbClr val="25AAC3"/>
          </a:solidFill>
          <a:latin typeface="Trebuchet MS" pitchFamily="34" charset="0"/>
        </a:defRPr>
      </a:lvl2pPr>
      <a:lvl3pPr algn="l" defTabSz="457200" rtl="0" eaLnBrk="0" fontAlgn="base" hangingPunct="0">
        <a:spcBef>
          <a:spcPct val="0"/>
        </a:spcBef>
        <a:spcAft>
          <a:spcPct val="0"/>
        </a:spcAft>
        <a:defRPr sz="4000" b="1">
          <a:solidFill>
            <a:srgbClr val="25AAC3"/>
          </a:solidFill>
          <a:latin typeface="Trebuchet MS" pitchFamily="34" charset="0"/>
        </a:defRPr>
      </a:lvl3pPr>
      <a:lvl4pPr algn="l" defTabSz="457200" rtl="0" eaLnBrk="0" fontAlgn="base" hangingPunct="0">
        <a:spcBef>
          <a:spcPct val="0"/>
        </a:spcBef>
        <a:spcAft>
          <a:spcPct val="0"/>
        </a:spcAft>
        <a:defRPr sz="4000" b="1">
          <a:solidFill>
            <a:srgbClr val="25AAC3"/>
          </a:solidFill>
          <a:latin typeface="Trebuchet MS" pitchFamily="34" charset="0"/>
        </a:defRPr>
      </a:lvl4pPr>
      <a:lvl5pPr algn="l" defTabSz="457200" rtl="0" eaLnBrk="0" fontAlgn="base" hangingPunct="0">
        <a:spcBef>
          <a:spcPct val="0"/>
        </a:spcBef>
        <a:spcAft>
          <a:spcPct val="0"/>
        </a:spcAft>
        <a:defRPr sz="4000" b="1">
          <a:solidFill>
            <a:srgbClr val="25AAC3"/>
          </a:solidFill>
          <a:latin typeface="Trebuchet MS" pitchFamily="34" charset="0"/>
        </a:defRPr>
      </a:lvl5pPr>
      <a:lvl6pPr marL="457200" algn="l" defTabSz="457200" rtl="0" fontAlgn="base">
        <a:spcBef>
          <a:spcPct val="0"/>
        </a:spcBef>
        <a:spcAft>
          <a:spcPct val="0"/>
        </a:spcAft>
        <a:defRPr sz="4000" b="1">
          <a:solidFill>
            <a:srgbClr val="25AAC3"/>
          </a:solidFill>
          <a:latin typeface="Trebuchet MS" pitchFamily="34" charset="0"/>
        </a:defRPr>
      </a:lvl6pPr>
      <a:lvl7pPr marL="914400" algn="l" defTabSz="457200" rtl="0" fontAlgn="base">
        <a:spcBef>
          <a:spcPct val="0"/>
        </a:spcBef>
        <a:spcAft>
          <a:spcPct val="0"/>
        </a:spcAft>
        <a:defRPr sz="4000" b="1">
          <a:solidFill>
            <a:srgbClr val="25AAC3"/>
          </a:solidFill>
          <a:latin typeface="Trebuchet MS" pitchFamily="34" charset="0"/>
        </a:defRPr>
      </a:lvl7pPr>
      <a:lvl8pPr marL="1371600" algn="l" defTabSz="457200" rtl="0" fontAlgn="base">
        <a:spcBef>
          <a:spcPct val="0"/>
        </a:spcBef>
        <a:spcAft>
          <a:spcPct val="0"/>
        </a:spcAft>
        <a:defRPr sz="4000" b="1">
          <a:solidFill>
            <a:srgbClr val="25AAC3"/>
          </a:solidFill>
          <a:latin typeface="Trebuchet MS" pitchFamily="34" charset="0"/>
        </a:defRPr>
      </a:lvl8pPr>
      <a:lvl9pPr marL="1828800" algn="l" defTabSz="457200" rtl="0" fontAlgn="base">
        <a:spcBef>
          <a:spcPct val="0"/>
        </a:spcBef>
        <a:spcAft>
          <a:spcPct val="0"/>
        </a:spcAft>
        <a:defRPr sz="4000" b="1">
          <a:solidFill>
            <a:srgbClr val="25AAC3"/>
          </a:solidFill>
          <a:latin typeface="Trebuchet MS"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rgbClr val="254061"/>
          </a:solidFill>
          <a:latin typeface="Trebuchet MS" pitchFamily="34" charset="0"/>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rgbClr val="254061"/>
          </a:solidFill>
          <a:latin typeface="Trebuchet MS" pitchFamily="34" charset="0"/>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rgbClr val="254061"/>
          </a:solidFill>
          <a:latin typeface="Trebuchet MS" pitchFamily="34" charset="0"/>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rgbClr val="254061"/>
          </a:solidFill>
          <a:latin typeface="Trebuchet MS" pitchFamily="34" charset="0"/>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rgbClr val="254061"/>
          </a:solidFill>
          <a:latin typeface="Trebuchet MS"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69" r:id="rId1"/>
  </p:sldLayoutIdLst>
  <p:timing>
    <p:tnLst>
      <p:par>
        <p:cTn id="1" dur="indefinite" restart="never" nodeType="tmRoot"/>
      </p:par>
    </p:tnLst>
  </p:timing>
  <p:txStyles>
    <p:titleStyle>
      <a:lvl1pPr algn="l" defTabSz="457200" rtl="0" fontAlgn="base">
        <a:spcBef>
          <a:spcPct val="0"/>
        </a:spcBef>
        <a:spcAft>
          <a:spcPct val="0"/>
        </a:spcAft>
        <a:defRPr sz="4000" b="1" kern="1200">
          <a:solidFill>
            <a:srgbClr val="25AAC3"/>
          </a:solidFill>
          <a:latin typeface="Trebuchet MS" pitchFamily="34" charset="0"/>
          <a:ea typeface="+mj-ea"/>
          <a:cs typeface="+mj-cs"/>
        </a:defRPr>
      </a:lvl1pPr>
      <a:lvl2pPr algn="l" defTabSz="457200" rtl="0" fontAlgn="base">
        <a:spcBef>
          <a:spcPct val="0"/>
        </a:spcBef>
        <a:spcAft>
          <a:spcPct val="0"/>
        </a:spcAft>
        <a:defRPr sz="4000" b="1">
          <a:solidFill>
            <a:srgbClr val="25AAC3"/>
          </a:solidFill>
          <a:latin typeface="Trebuchet MS" pitchFamily="34" charset="0"/>
        </a:defRPr>
      </a:lvl2pPr>
      <a:lvl3pPr algn="l" defTabSz="457200" rtl="0" fontAlgn="base">
        <a:spcBef>
          <a:spcPct val="0"/>
        </a:spcBef>
        <a:spcAft>
          <a:spcPct val="0"/>
        </a:spcAft>
        <a:defRPr sz="4000" b="1">
          <a:solidFill>
            <a:srgbClr val="25AAC3"/>
          </a:solidFill>
          <a:latin typeface="Trebuchet MS" pitchFamily="34" charset="0"/>
        </a:defRPr>
      </a:lvl3pPr>
      <a:lvl4pPr algn="l" defTabSz="457200" rtl="0" fontAlgn="base">
        <a:spcBef>
          <a:spcPct val="0"/>
        </a:spcBef>
        <a:spcAft>
          <a:spcPct val="0"/>
        </a:spcAft>
        <a:defRPr sz="4000" b="1">
          <a:solidFill>
            <a:srgbClr val="25AAC3"/>
          </a:solidFill>
          <a:latin typeface="Trebuchet MS" pitchFamily="34" charset="0"/>
        </a:defRPr>
      </a:lvl4pPr>
      <a:lvl5pPr algn="l" defTabSz="457200" rtl="0" fontAlgn="base">
        <a:spcBef>
          <a:spcPct val="0"/>
        </a:spcBef>
        <a:spcAft>
          <a:spcPct val="0"/>
        </a:spcAft>
        <a:defRPr sz="4000" b="1">
          <a:solidFill>
            <a:srgbClr val="25AAC3"/>
          </a:solidFill>
          <a:latin typeface="Trebuchet MS" pitchFamily="34" charset="0"/>
        </a:defRPr>
      </a:lvl5pPr>
      <a:lvl6pPr marL="457200" algn="l" defTabSz="457200" rtl="0" fontAlgn="base">
        <a:spcBef>
          <a:spcPct val="0"/>
        </a:spcBef>
        <a:spcAft>
          <a:spcPct val="0"/>
        </a:spcAft>
        <a:defRPr sz="4000" b="1">
          <a:solidFill>
            <a:srgbClr val="25AAC3"/>
          </a:solidFill>
          <a:latin typeface="Trebuchet MS" pitchFamily="34" charset="0"/>
        </a:defRPr>
      </a:lvl6pPr>
      <a:lvl7pPr marL="914400" algn="l" defTabSz="457200" rtl="0" fontAlgn="base">
        <a:spcBef>
          <a:spcPct val="0"/>
        </a:spcBef>
        <a:spcAft>
          <a:spcPct val="0"/>
        </a:spcAft>
        <a:defRPr sz="4000" b="1">
          <a:solidFill>
            <a:srgbClr val="25AAC3"/>
          </a:solidFill>
          <a:latin typeface="Trebuchet MS" pitchFamily="34" charset="0"/>
        </a:defRPr>
      </a:lvl7pPr>
      <a:lvl8pPr marL="1371600" algn="l" defTabSz="457200" rtl="0" fontAlgn="base">
        <a:spcBef>
          <a:spcPct val="0"/>
        </a:spcBef>
        <a:spcAft>
          <a:spcPct val="0"/>
        </a:spcAft>
        <a:defRPr sz="4000" b="1">
          <a:solidFill>
            <a:srgbClr val="25AAC3"/>
          </a:solidFill>
          <a:latin typeface="Trebuchet MS" pitchFamily="34" charset="0"/>
        </a:defRPr>
      </a:lvl8pPr>
      <a:lvl9pPr marL="1828800" algn="l" defTabSz="457200" rtl="0" fontAlgn="base">
        <a:spcBef>
          <a:spcPct val="0"/>
        </a:spcBef>
        <a:spcAft>
          <a:spcPct val="0"/>
        </a:spcAft>
        <a:defRPr sz="4000" b="1">
          <a:solidFill>
            <a:srgbClr val="25AAC3"/>
          </a:solidFill>
          <a:latin typeface="Trebuchet MS" pitchFamily="34" charset="0"/>
        </a:defRPr>
      </a:lvl9pPr>
    </p:titleStyle>
    <p:bodyStyle>
      <a:lvl1pPr marL="342900" indent="-342900" algn="l" defTabSz="457200" rtl="0" fontAlgn="base">
        <a:spcBef>
          <a:spcPct val="20000"/>
        </a:spcBef>
        <a:spcAft>
          <a:spcPct val="0"/>
        </a:spcAft>
        <a:buFont typeface="Arial" charset="0"/>
        <a:buChar char="•"/>
        <a:defRPr sz="3200" kern="1200">
          <a:solidFill>
            <a:srgbClr val="254061"/>
          </a:solidFill>
          <a:latin typeface="Trebuchet MS" pitchFamily="34" charset="0"/>
          <a:ea typeface="+mn-ea"/>
          <a:cs typeface="+mn-cs"/>
        </a:defRPr>
      </a:lvl1pPr>
      <a:lvl2pPr marL="742950" indent="-285750" algn="l" defTabSz="457200" rtl="0" fontAlgn="base">
        <a:spcBef>
          <a:spcPct val="20000"/>
        </a:spcBef>
        <a:spcAft>
          <a:spcPct val="0"/>
        </a:spcAft>
        <a:buFont typeface="Arial" charset="0"/>
        <a:buChar char="–"/>
        <a:defRPr sz="2800" kern="1200">
          <a:solidFill>
            <a:srgbClr val="254061"/>
          </a:solidFill>
          <a:latin typeface="Trebuchet MS" pitchFamily="34" charset="0"/>
          <a:ea typeface="+mn-ea"/>
          <a:cs typeface="+mn-cs"/>
        </a:defRPr>
      </a:lvl2pPr>
      <a:lvl3pPr marL="1143000" indent="-228600" algn="l" defTabSz="457200" rtl="0" fontAlgn="base">
        <a:spcBef>
          <a:spcPct val="20000"/>
        </a:spcBef>
        <a:spcAft>
          <a:spcPct val="0"/>
        </a:spcAft>
        <a:buFont typeface="Arial" charset="0"/>
        <a:buChar char="•"/>
        <a:defRPr sz="2400" kern="1200">
          <a:solidFill>
            <a:srgbClr val="254061"/>
          </a:solidFill>
          <a:latin typeface="Trebuchet MS" pitchFamily="34" charset="0"/>
          <a:ea typeface="+mn-ea"/>
          <a:cs typeface="+mn-cs"/>
        </a:defRPr>
      </a:lvl3pPr>
      <a:lvl4pPr marL="1600200" indent="-228600" algn="l" defTabSz="457200" rtl="0" fontAlgn="base">
        <a:spcBef>
          <a:spcPct val="20000"/>
        </a:spcBef>
        <a:spcAft>
          <a:spcPct val="0"/>
        </a:spcAft>
        <a:buFont typeface="Arial" charset="0"/>
        <a:buChar char="–"/>
        <a:defRPr sz="2000" kern="1200">
          <a:solidFill>
            <a:srgbClr val="254061"/>
          </a:solidFill>
          <a:latin typeface="Trebuchet MS" pitchFamily="34" charset="0"/>
          <a:ea typeface="+mn-ea"/>
          <a:cs typeface="+mn-cs"/>
        </a:defRPr>
      </a:lvl4pPr>
      <a:lvl5pPr marL="2057400" indent="-228600" algn="l" defTabSz="457200" rtl="0" fontAlgn="base">
        <a:spcBef>
          <a:spcPct val="20000"/>
        </a:spcBef>
        <a:spcAft>
          <a:spcPct val="0"/>
        </a:spcAft>
        <a:buFont typeface="Arial" charset="0"/>
        <a:buChar char="»"/>
        <a:defRPr sz="2000" kern="1200">
          <a:solidFill>
            <a:srgbClr val="254061"/>
          </a:solidFill>
          <a:latin typeface="Trebuchet MS"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8195318"/>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Lst>
  <p:timing>
    <p:tnLst>
      <p:par>
        <p:cTn id="1" dur="indefinite" restart="never" nodeType="tmRoot"/>
      </p:par>
    </p:tnLst>
  </p:timing>
  <p:hf hdr="0" ftr="0" dt="0"/>
  <p:txStyles>
    <p:titleStyle>
      <a:lvl1pPr algn="l" defTabSz="457200" rtl="0" eaLnBrk="0" fontAlgn="base" hangingPunct="0">
        <a:spcBef>
          <a:spcPct val="0"/>
        </a:spcBef>
        <a:spcAft>
          <a:spcPct val="0"/>
        </a:spcAft>
        <a:defRPr sz="4000" b="1" kern="1200">
          <a:solidFill>
            <a:srgbClr val="25AAC3"/>
          </a:solidFill>
          <a:latin typeface="Trebuchet MS" pitchFamily="34" charset="0"/>
          <a:ea typeface="+mj-ea"/>
          <a:cs typeface="+mj-cs"/>
        </a:defRPr>
      </a:lvl1pPr>
      <a:lvl2pPr algn="l" defTabSz="457200" rtl="0" eaLnBrk="0" fontAlgn="base" hangingPunct="0">
        <a:spcBef>
          <a:spcPct val="0"/>
        </a:spcBef>
        <a:spcAft>
          <a:spcPct val="0"/>
        </a:spcAft>
        <a:defRPr sz="4000" b="1">
          <a:solidFill>
            <a:srgbClr val="25AAC3"/>
          </a:solidFill>
          <a:latin typeface="Trebuchet MS" pitchFamily="34" charset="0"/>
        </a:defRPr>
      </a:lvl2pPr>
      <a:lvl3pPr algn="l" defTabSz="457200" rtl="0" eaLnBrk="0" fontAlgn="base" hangingPunct="0">
        <a:spcBef>
          <a:spcPct val="0"/>
        </a:spcBef>
        <a:spcAft>
          <a:spcPct val="0"/>
        </a:spcAft>
        <a:defRPr sz="4000" b="1">
          <a:solidFill>
            <a:srgbClr val="25AAC3"/>
          </a:solidFill>
          <a:latin typeface="Trebuchet MS" pitchFamily="34" charset="0"/>
        </a:defRPr>
      </a:lvl3pPr>
      <a:lvl4pPr algn="l" defTabSz="457200" rtl="0" eaLnBrk="0" fontAlgn="base" hangingPunct="0">
        <a:spcBef>
          <a:spcPct val="0"/>
        </a:spcBef>
        <a:spcAft>
          <a:spcPct val="0"/>
        </a:spcAft>
        <a:defRPr sz="4000" b="1">
          <a:solidFill>
            <a:srgbClr val="25AAC3"/>
          </a:solidFill>
          <a:latin typeface="Trebuchet MS" pitchFamily="34" charset="0"/>
        </a:defRPr>
      </a:lvl4pPr>
      <a:lvl5pPr algn="l" defTabSz="457200" rtl="0" eaLnBrk="0" fontAlgn="base" hangingPunct="0">
        <a:spcBef>
          <a:spcPct val="0"/>
        </a:spcBef>
        <a:spcAft>
          <a:spcPct val="0"/>
        </a:spcAft>
        <a:defRPr sz="4000" b="1">
          <a:solidFill>
            <a:srgbClr val="25AAC3"/>
          </a:solidFill>
          <a:latin typeface="Trebuchet MS" pitchFamily="34" charset="0"/>
        </a:defRPr>
      </a:lvl5pPr>
      <a:lvl6pPr marL="457200" algn="l" defTabSz="457200" rtl="0" fontAlgn="base">
        <a:spcBef>
          <a:spcPct val="0"/>
        </a:spcBef>
        <a:spcAft>
          <a:spcPct val="0"/>
        </a:spcAft>
        <a:defRPr sz="4000" b="1">
          <a:solidFill>
            <a:srgbClr val="25AAC3"/>
          </a:solidFill>
          <a:latin typeface="Trebuchet MS" pitchFamily="34" charset="0"/>
        </a:defRPr>
      </a:lvl6pPr>
      <a:lvl7pPr marL="914400" algn="l" defTabSz="457200" rtl="0" fontAlgn="base">
        <a:spcBef>
          <a:spcPct val="0"/>
        </a:spcBef>
        <a:spcAft>
          <a:spcPct val="0"/>
        </a:spcAft>
        <a:defRPr sz="4000" b="1">
          <a:solidFill>
            <a:srgbClr val="25AAC3"/>
          </a:solidFill>
          <a:latin typeface="Trebuchet MS" pitchFamily="34" charset="0"/>
        </a:defRPr>
      </a:lvl7pPr>
      <a:lvl8pPr marL="1371600" algn="l" defTabSz="457200" rtl="0" fontAlgn="base">
        <a:spcBef>
          <a:spcPct val="0"/>
        </a:spcBef>
        <a:spcAft>
          <a:spcPct val="0"/>
        </a:spcAft>
        <a:defRPr sz="4000" b="1">
          <a:solidFill>
            <a:srgbClr val="25AAC3"/>
          </a:solidFill>
          <a:latin typeface="Trebuchet MS" pitchFamily="34" charset="0"/>
        </a:defRPr>
      </a:lvl8pPr>
      <a:lvl9pPr marL="1828800" algn="l" defTabSz="457200" rtl="0" fontAlgn="base">
        <a:spcBef>
          <a:spcPct val="0"/>
        </a:spcBef>
        <a:spcAft>
          <a:spcPct val="0"/>
        </a:spcAft>
        <a:defRPr sz="4000" b="1">
          <a:solidFill>
            <a:srgbClr val="25AAC3"/>
          </a:solidFill>
          <a:latin typeface="Trebuchet MS"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rgbClr val="254061"/>
          </a:solidFill>
          <a:latin typeface="Trebuchet MS" pitchFamily="34" charset="0"/>
          <a:ea typeface="+mn-ea"/>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rgbClr val="254061"/>
          </a:solidFill>
          <a:latin typeface="Trebuchet MS" pitchFamily="34" charset="0"/>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rgbClr val="254061"/>
          </a:solidFill>
          <a:latin typeface="Trebuchet MS" pitchFamily="34" charset="0"/>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rgbClr val="254061"/>
          </a:solidFill>
          <a:latin typeface="Trebuchet MS" pitchFamily="34" charset="0"/>
          <a:ea typeface="+mn-ea"/>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rgbClr val="254061"/>
          </a:solidFill>
          <a:latin typeface="Trebuchet MS"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27.wmf"/><Relationship Id="rId5" Type="http://schemas.openxmlformats.org/officeDocument/2006/relationships/image" Target="../media/image26.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hyperlink" Target="http://www.spraypolyurethane.org/"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L-small.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4832942"/>
            <a:ext cx="4129106" cy="2025057"/>
          </a:xfrm>
          <a:prstGeom prst="rect">
            <a:avLst/>
          </a:prstGeom>
        </p:spPr>
      </p:pic>
      <p:pic>
        <p:nvPicPr>
          <p:cNvPr id="5" name="Picture 4" descr="UR.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34995" y="0"/>
            <a:ext cx="4709006" cy="1930400"/>
          </a:xfrm>
          <a:prstGeom prst="rect">
            <a:avLst/>
          </a:prstGeom>
        </p:spPr>
      </p:pic>
      <p:sp>
        <p:nvSpPr>
          <p:cNvPr id="13" name="Title 1"/>
          <p:cNvSpPr txBox="1">
            <a:spLocks/>
          </p:cNvSpPr>
          <p:nvPr/>
        </p:nvSpPr>
        <p:spPr>
          <a:xfrm>
            <a:off x="1485900" y="1435100"/>
            <a:ext cx="3225800" cy="584200"/>
          </a:xfrm>
          <a:prstGeom prst="rect">
            <a:avLst/>
          </a:prstGeom>
        </p:spPr>
        <p:txBody>
          <a:bodyPr anchor="t" anchorCtr="0">
            <a:noAutofit/>
          </a:bodyPr>
          <a:lstStyle>
            <a:lvl1pPr algn="l">
              <a:lnSpc>
                <a:spcPct val="80000"/>
              </a:lnSpc>
              <a:buFont typeface="Arial"/>
              <a:buNone/>
              <a:defRPr sz="3600" b="1" i="0" u="none" kern="700" spc="-50">
                <a:solidFill>
                  <a:srgbClr val="24366A"/>
                </a:solidFill>
                <a:latin typeface="Trebuchet MS"/>
                <a:cs typeface="Trebuchet MS"/>
              </a:defRPr>
            </a:lvl1pPr>
          </a:lstStyle>
          <a:p>
            <a:pPr marL="0" marR="0" lvl="0" indent="0" defTabSz="457200" rtl="0" eaLnBrk="1" fontAlgn="auto" latinLnBrk="0" hangingPunct="1">
              <a:lnSpc>
                <a:spcPct val="80000"/>
              </a:lnSpc>
              <a:spcBef>
                <a:spcPct val="0"/>
              </a:spcBef>
              <a:spcAft>
                <a:spcPts val="0"/>
              </a:spcAft>
              <a:buClrTx/>
              <a:buSzTx/>
              <a:buFont typeface="Arial"/>
              <a:buNone/>
              <a:tabLst/>
              <a:defRPr/>
            </a:pPr>
            <a:endParaRPr kumimoji="0" lang="en-US" sz="2400" b="1" i="0" u="none" strike="noStrike" kern="700" cap="none" spc="-50" normalizeH="0" baseline="0" noProof="0" dirty="0">
              <a:ln>
                <a:noFill/>
              </a:ln>
              <a:solidFill>
                <a:schemeClr val="bg1">
                  <a:lumMod val="50000"/>
                </a:schemeClr>
              </a:solidFill>
              <a:effectLst/>
              <a:uLnTx/>
              <a:uFillTx/>
              <a:latin typeface="Trebuchet MS"/>
              <a:ea typeface="+mj-ea"/>
              <a:cs typeface="Trebuchet MS"/>
            </a:endParaRPr>
          </a:p>
        </p:txBody>
      </p:sp>
      <p:grpSp>
        <p:nvGrpSpPr>
          <p:cNvPr id="2" name="Group 14"/>
          <p:cNvGrpSpPr/>
          <p:nvPr/>
        </p:nvGrpSpPr>
        <p:grpSpPr>
          <a:xfrm>
            <a:off x="1143000" y="1828800"/>
            <a:ext cx="6642100" cy="2935288"/>
            <a:chOff x="1066800" y="1752600"/>
            <a:chExt cx="6642100" cy="2935288"/>
          </a:xfrm>
        </p:grpSpPr>
        <p:sp>
          <p:nvSpPr>
            <p:cNvPr id="6" name="Title 1"/>
            <p:cNvSpPr txBox="1">
              <a:spLocks/>
            </p:cNvSpPr>
            <p:nvPr/>
          </p:nvSpPr>
          <p:spPr>
            <a:xfrm>
              <a:off x="1066800" y="1752600"/>
              <a:ext cx="6642100" cy="2895600"/>
            </a:xfrm>
            <a:prstGeom prst="rect">
              <a:avLst/>
            </a:prstGeom>
          </p:spPr>
          <p:txBody>
            <a:bodyPr anchor="ctr" anchorCtr="0">
              <a:noAutofit/>
            </a:bodyPr>
            <a:lstStyle>
              <a:lvl1pPr algn="l">
                <a:lnSpc>
                  <a:spcPct val="80000"/>
                </a:lnSpc>
                <a:buFont typeface="Arial"/>
                <a:buNone/>
                <a:defRPr sz="3600" b="1" i="0" u="none" kern="700" spc="-50">
                  <a:solidFill>
                    <a:srgbClr val="24366A"/>
                  </a:solidFill>
                  <a:latin typeface="Trebuchet MS"/>
                  <a:cs typeface="Trebuchet MS"/>
                </a:defRPr>
              </a:lvl1pPr>
            </a:lstStyle>
            <a:p>
              <a:pPr lvl="0" defTabSz="457200" fontAlgn="auto">
                <a:spcAft>
                  <a:spcPts val="0"/>
                </a:spcAft>
                <a:defRPr/>
              </a:pPr>
              <a:r>
                <a:rPr lang="es-US" sz="3200" dirty="0" smtClean="0"/>
                <a:t>Unidad 1: </a:t>
              </a:r>
            </a:p>
            <a:p>
              <a:pPr lvl="0" defTabSz="457200" fontAlgn="auto">
                <a:spcAft>
                  <a:spcPts val="0"/>
                </a:spcAft>
                <a:defRPr/>
              </a:pPr>
              <a:endParaRPr lang="es-US" sz="3200" dirty="0" smtClean="0"/>
            </a:p>
            <a:p>
              <a:pPr lvl="0" defTabSz="457200" fontAlgn="auto">
                <a:spcAft>
                  <a:spcPts val="0"/>
                </a:spcAft>
                <a:defRPr/>
              </a:pPr>
              <a:r>
                <a:rPr lang="es-US" sz="3200" dirty="0" smtClean="0"/>
                <a:t>Tipos de productos y usos </a:t>
              </a:r>
            </a:p>
            <a:p>
              <a:pPr lvl="0" defTabSz="457200" fontAlgn="auto">
                <a:spcAft>
                  <a:spcPts val="0"/>
                </a:spcAft>
                <a:defRPr/>
              </a:pPr>
              <a:r>
                <a:rPr lang="es-US" sz="3200" dirty="0" smtClean="0"/>
                <a:t>de </a:t>
              </a:r>
              <a:r>
                <a:rPr lang="en-US" sz="3200" dirty="0" smtClean="0"/>
                <a:t>espuma de </a:t>
              </a:r>
              <a:r>
                <a:rPr lang="en-US" sz="3200" dirty="0" err="1" smtClean="0"/>
                <a:t>poliuretano</a:t>
              </a:r>
              <a:r>
                <a:rPr lang="en-US" sz="3200" dirty="0" smtClean="0"/>
                <a:t> en spray (SPF) de</a:t>
              </a:r>
              <a:r>
                <a:rPr lang="es-US" sz="3200" dirty="0" smtClean="0"/>
                <a:t> baja presión</a:t>
              </a:r>
              <a:endParaRPr kumimoji="0" lang="es-US" sz="3200" b="1" i="0" u="none" strike="noStrike" kern="700" cap="all" spc="-50" normalizeH="0" baseline="0" dirty="0">
                <a:ln>
                  <a:noFill/>
                </a:ln>
                <a:solidFill>
                  <a:srgbClr val="2E99AA"/>
                </a:solidFill>
                <a:effectLst/>
                <a:uLnTx/>
                <a:uFillTx/>
                <a:latin typeface="Trebuchet MS"/>
                <a:ea typeface="+mj-ea"/>
                <a:cs typeface="Trebuchet MS"/>
              </a:endParaRPr>
            </a:p>
          </p:txBody>
        </p:sp>
        <p:cxnSp>
          <p:nvCxnSpPr>
            <p:cNvPr id="7" name="Straight Connector 6"/>
            <p:cNvCxnSpPr/>
            <p:nvPr/>
          </p:nvCxnSpPr>
          <p:spPr>
            <a:xfrm rot="10800000">
              <a:off x="1549400" y="2081212"/>
              <a:ext cx="5829300" cy="1588"/>
            </a:xfrm>
            <a:prstGeom prst="line">
              <a:avLst/>
            </a:prstGeom>
            <a:ln>
              <a:solidFill>
                <a:srgbClr val="E47D33"/>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10800000">
              <a:off x="1549400" y="4686300"/>
              <a:ext cx="5829300" cy="1588"/>
            </a:xfrm>
            <a:prstGeom prst="line">
              <a:avLst/>
            </a:prstGeom>
            <a:ln>
              <a:solidFill>
                <a:srgbClr val="E47D33"/>
              </a:solidFill>
            </a:ln>
            <a:effectLst/>
          </p:spPr>
          <p:style>
            <a:lnRef idx="2">
              <a:schemeClr val="accent1"/>
            </a:lnRef>
            <a:fillRef idx="0">
              <a:schemeClr val="accent1"/>
            </a:fillRef>
            <a:effectRef idx="1">
              <a:schemeClr val="accent1"/>
            </a:effectRef>
            <a:fontRef idx="minor">
              <a:schemeClr val="tx1"/>
            </a:fontRef>
          </p:style>
        </p:cxnSp>
      </p:grpSp>
      <p:pic>
        <p:nvPicPr>
          <p:cNvPr id="1026" name="Picture 2" descr="C:\Users\Hpalfrey\Desktop\CPI Logo.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324600" y="6071784"/>
            <a:ext cx="2590800" cy="56997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Users\Daniel\Desktop\LP Training Slide Development\ideas for LP image for units\205Generic kit sketch.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781800" y="2667000"/>
            <a:ext cx="1514856" cy="1533144"/>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US" dirty="0" smtClean="0"/>
              <a:t>Aislantes selladores de espuma</a:t>
            </a:r>
            <a:endParaRPr lang="es-US" dirty="0"/>
          </a:p>
        </p:txBody>
      </p:sp>
      <p:sp>
        <p:nvSpPr>
          <p:cNvPr id="3" name="Content Placeholder 2"/>
          <p:cNvSpPr>
            <a:spLocks noGrp="1"/>
          </p:cNvSpPr>
          <p:nvPr>
            <p:ph idx="1"/>
          </p:nvPr>
        </p:nvSpPr>
        <p:spPr>
          <a:xfrm>
            <a:off x="457200" y="1524000"/>
            <a:ext cx="5334000" cy="5334000"/>
          </a:xfrm>
        </p:spPr>
        <p:txBody>
          <a:bodyPr>
            <a:normAutofit fontScale="92500" lnSpcReduction="20000"/>
          </a:bodyPr>
          <a:lstStyle/>
          <a:p>
            <a:pPr marL="342900">
              <a:buFont typeface="Arial" pitchFamily="34" charset="0"/>
              <a:buChar char="•"/>
            </a:pPr>
            <a:r>
              <a:rPr lang="es-ES_tradnl" sz="2000" dirty="0" smtClean="0">
                <a:solidFill>
                  <a:srgbClr val="093678"/>
                </a:solidFill>
              </a:rPr>
              <a:t>Para uso por personas sin experiencia (Do-</a:t>
            </a:r>
            <a:r>
              <a:rPr lang="es-ES_tradnl" sz="2000" dirty="0" err="1" smtClean="0">
                <a:solidFill>
                  <a:srgbClr val="093678"/>
                </a:solidFill>
              </a:rPr>
              <a:t>It</a:t>
            </a:r>
            <a:r>
              <a:rPr lang="es-ES_tradnl" sz="2000" dirty="0" smtClean="0">
                <a:solidFill>
                  <a:srgbClr val="093678"/>
                </a:solidFill>
              </a:rPr>
              <a:t>-</a:t>
            </a:r>
            <a:r>
              <a:rPr lang="es-ES_tradnl" sz="2000" dirty="0" err="1" smtClean="0">
                <a:solidFill>
                  <a:srgbClr val="093678"/>
                </a:solidFill>
              </a:rPr>
              <a:t>Yourself</a:t>
            </a:r>
            <a:r>
              <a:rPr lang="es-ES_tradnl" sz="2000" dirty="0" smtClean="0">
                <a:solidFill>
                  <a:srgbClr val="093678"/>
                </a:solidFill>
              </a:rPr>
              <a:t>, DIY) y profesionales; disponible en todas partes en centros de mejora del hogar </a:t>
            </a:r>
          </a:p>
          <a:p>
            <a:pPr marL="342900">
              <a:buFont typeface="Arial" pitchFamily="34" charset="0"/>
              <a:buChar char="•"/>
            </a:pPr>
            <a:r>
              <a:rPr lang="es-ES_tradnl" sz="2000" dirty="0" smtClean="0">
                <a:solidFill>
                  <a:srgbClr val="093678"/>
                </a:solidFill>
              </a:rPr>
              <a:t>También conocido como “espuma en lata” o “espuma de un solo componente”; comúnmente vendido en latas de 12 a 24 onzas</a:t>
            </a:r>
          </a:p>
          <a:p>
            <a:pPr marL="342900">
              <a:buFont typeface="Arial" pitchFamily="34" charset="0"/>
              <a:buChar char="•"/>
            </a:pPr>
            <a:r>
              <a:rPr lang="es-ES_tradnl" sz="2000" dirty="0" smtClean="0">
                <a:solidFill>
                  <a:srgbClr val="093678"/>
                </a:solidFill>
              </a:rPr>
              <a:t>Se aplica usando un adaptador en forma de popote o con boquilla dispensadora para el sellado al aire y adhesión al “estilo gota”</a:t>
            </a:r>
          </a:p>
          <a:p>
            <a:pPr marL="342900">
              <a:buFont typeface="Arial" pitchFamily="34" charset="0"/>
              <a:buChar char="•"/>
            </a:pPr>
            <a:r>
              <a:rPr lang="es-ES_tradnl" sz="2000" dirty="0" smtClean="0">
                <a:solidFill>
                  <a:srgbClr val="093678"/>
                </a:solidFill>
              </a:rPr>
              <a:t>Su volumen pequeño y facilidad de uso lo hace popular para el rellenado de huecos y grietas, como el sellado de ventanas y puertas</a:t>
            </a:r>
          </a:p>
          <a:p>
            <a:pPr marL="342900">
              <a:buFont typeface="Arial" pitchFamily="34" charset="0"/>
              <a:buChar char="•"/>
            </a:pPr>
            <a:r>
              <a:rPr lang="es-ES_tradnl" sz="2000" dirty="0" smtClean="0">
                <a:solidFill>
                  <a:srgbClr val="093678"/>
                </a:solidFill>
              </a:rPr>
              <a:t>NO está diseñado para usarse en grandes superficies, como paredes o techos</a:t>
            </a:r>
          </a:p>
          <a:p>
            <a:pPr>
              <a:buFont typeface="Arial" pitchFamily="34" charset="0"/>
              <a:buChar char="•"/>
            </a:pPr>
            <a:endParaRPr lang="es-ES_tradnl" sz="2000" dirty="0" smtClean="0"/>
          </a:p>
          <a:p>
            <a:pPr>
              <a:buFont typeface="Arial" pitchFamily="34" charset="0"/>
              <a:buChar char="•"/>
            </a:pPr>
            <a:endParaRPr lang="es-ES_tradnl" sz="2000" dirty="0" smtClean="0"/>
          </a:p>
          <a:p>
            <a:pPr>
              <a:buFont typeface="Arial" pitchFamily="34" charset="0"/>
              <a:buChar char="•"/>
            </a:pPr>
            <a:endParaRPr lang="es-ES_tradnl" dirty="0" smtClean="0"/>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67400" y="1676400"/>
            <a:ext cx="2667000" cy="2667000"/>
          </a:xfrm>
          <a:prstGeom prst="rect">
            <a:avLst/>
          </a:prstGeom>
          <a:noFill/>
          <a:ln w="9525">
            <a:noFill/>
            <a:miter lim="800000"/>
            <a:headEnd/>
            <a:tailEnd/>
          </a:ln>
          <a:effectLst>
            <a:outerShdw blurRad="190500" dist="38100" dir="2700000" sx="108000" sy="108000" algn="tl" rotWithShape="0">
              <a:prstClr val="black">
                <a:alpha val="20000"/>
              </a:prstClr>
            </a:outerShdw>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err="1" smtClean="0"/>
              <a:t>Sellador</a:t>
            </a:r>
            <a:r>
              <a:rPr lang="en-US" sz="3200" dirty="0" smtClean="0"/>
              <a:t> </a:t>
            </a:r>
            <a:r>
              <a:rPr lang="en-US" sz="3200" dirty="0" err="1" smtClean="0"/>
              <a:t>aislante</a:t>
            </a:r>
            <a:r>
              <a:rPr lang="en-US" sz="3200" dirty="0" smtClean="0"/>
              <a:t> de espuma -</a:t>
            </a:r>
            <a:br>
              <a:rPr lang="en-US" sz="3200" dirty="0" smtClean="0"/>
            </a:br>
            <a:r>
              <a:rPr lang="en-US" sz="3200" dirty="0" err="1" smtClean="0"/>
              <a:t>Ingredientes</a:t>
            </a:r>
            <a:r>
              <a:rPr lang="en-US" sz="3200" dirty="0" smtClean="0"/>
              <a:t> </a:t>
            </a:r>
            <a:r>
              <a:rPr lang="en-US" sz="3200" dirty="0" err="1" smtClean="0"/>
              <a:t>comunes</a:t>
            </a:r>
            <a:endParaRPr lang="en-US" sz="3200" dirty="0"/>
          </a:p>
        </p:txBody>
      </p:sp>
      <p:sp>
        <p:nvSpPr>
          <p:cNvPr id="3" name="Content Placeholder 2"/>
          <p:cNvSpPr>
            <a:spLocks noGrp="1"/>
          </p:cNvSpPr>
          <p:nvPr>
            <p:ph idx="1"/>
          </p:nvPr>
        </p:nvSpPr>
        <p:spPr>
          <a:xfrm>
            <a:off x="381001" y="1524000"/>
            <a:ext cx="6172199" cy="4419600"/>
          </a:xfrm>
        </p:spPr>
        <p:txBody>
          <a:bodyPr>
            <a:noAutofit/>
          </a:bodyPr>
          <a:lstStyle/>
          <a:p>
            <a:pPr marL="342900">
              <a:buFont typeface="Arial" pitchFamily="34" charset="0"/>
              <a:buChar char="•"/>
              <a:tabLst>
                <a:tab pos="5664200" algn="l"/>
              </a:tabLst>
            </a:pPr>
            <a:r>
              <a:rPr lang="en-US" dirty="0" smtClean="0">
                <a:solidFill>
                  <a:srgbClr val="093678"/>
                </a:solidFill>
              </a:rPr>
              <a:t>Los ingredientes comunes están listados en la etiqueta y puede variar un poco según el producto. Estos incluyen:</a:t>
            </a:r>
          </a:p>
          <a:p>
            <a:pPr marL="1085850" lvl="1">
              <a:buFont typeface="Arial" pitchFamily="34" charset="0"/>
              <a:buChar char="•"/>
              <a:tabLst>
                <a:tab pos="5664200" algn="l"/>
              </a:tabLst>
            </a:pPr>
            <a:r>
              <a:rPr lang="en-US" sz="1400" b="1" dirty="0" smtClean="0">
                <a:solidFill>
                  <a:srgbClr val="093678"/>
                </a:solidFill>
              </a:rPr>
              <a:t>pMDI (metil difenil diisocianato polimérico) </a:t>
            </a:r>
          </a:p>
          <a:p>
            <a:pPr marL="1085850" lvl="1">
              <a:buFont typeface="Arial" pitchFamily="34" charset="0"/>
              <a:buChar char="•"/>
              <a:tabLst>
                <a:tab pos="5664200" algn="l"/>
              </a:tabLst>
            </a:pPr>
            <a:r>
              <a:rPr lang="en-US" sz="1400" b="1" dirty="0" smtClean="0">
                <a:solidFill>
                  <a:srgbClr val="093678"/>
                </a:solidFill>
              </a:rPr>
              <a:t>una mezcla de polioles, catalizador, propulsante, surfactantes y retardadores de llamas</a:t>
            </a:r>
          </a:p>
          <a:p>
            <a:pPr marL="342900">
              <a:buFont typeface="Arial" pitchFamily="34" charset="0"/>
              <a:buChar char="•"/>
              <a:tabLst>
                <a:tab pos="5664200" algn="l"/>
              </a:tabLst>
            </a:pPr>
            <a:r>
              <a:rPr lang="en-US" dirty="0" smtClean="0">
                <a:solidFill>
                  <a:srgbClr val="093678"/>
                </a:solidFill>
              </a:rPr>
              <a:t>Los ingredientes premezclados reaccionan dentro de la lata</a:t>
            </a:r>
            <a:endParaRPr lang="en-US" b="0" i="1" dirty="0" smtClean="0">
              <a:solidFill>
                <a:srgbClr val="FF0000"/>
              </a:solidFill>
            </a:endParaRPr>
          </a:p>
          <a:p>
            <a:pPr marL="342900">
              <a:buFont typeface="Arial" pitchFamily="34" charset="0"/>
              <a:buChar char="•"/>
              <a:tabLst>
                <a:tab pos="5664200" algn="l"/>
              </a:tabLst>
            </a:pPr>
            <a:r>
              <a:rPr lang="en-US" dirty="0" smtClean="0">
                <a:solidFill>
                  <a:srgbClr val="093678"/>
                </a:solidFill>
              </a:rPr>
              <a:t>Cuando se rocía, la humedad en el aire ayuda a curar la espuma </a:t>
            </a:r>
          </a:p>
          <a:p>
            <a:pPr marL="342900">
              <a:buFont typeface="Arial" pitchFamily="34" charset="0"/>
              <a:buChar char="•"/>
              <a:tabLst>
                <a:tab pos="5664200" algn="l"/>
              </a:tabLst>
            </a:pPr>
            <a:r>
              <a:rPr lang="en-US" dirty="0" smtClean="0">
                <a:solidFill>
                  <a:srgbClr val="093678"/>
                </a:solidFill>
              </a:rPr>
              <a:t>Antes de que la espuma se haya endurecido lo suficiente, existe el potencial de exposición a la espuma </a:t>
            </a:r>
          </a:p>
          <a:p>
            <a:pPr marL="342900">
              <a:buFont typeface="Arial" pitchFamily="34" charset="0"/>
              <a:buChar char="•"/>
              <a:tabLst>
                <a:tab pos="5664200" algn="l"/>
              </a:tabLst>
            </a:pPr>
            <a:r>
              <a:rPr lang="en-US" dirty="0" smtClean="0">
                <a:solidFill>
                  <a:srgbClr val="093678"/>
                </a:solidFill>
              </a:rPr>
              <a:t>Siga los consejos de seguridad en la etiqueta del producto</a:t>
            </a:r>
          </a:p>
        </p:txBody>
      </p:sp>
      <p:pic>
        <p:nvPicPr>
          <p:cNvPr id="4" name="Picture 2" descr="C:\Users\Daniel\AppData\Local\Microsoft\Windows\Temporary Internet Files\Content.Outlook\P5B45SBS\Sillplate.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53200" y="2839960"/>
            <a:ext cx="2422406" cy="1732040"/>
          </a:xfrm>
          <a:prstGeom prst="rect">
            <a:avLst/>
          </a:prstGeom>
          <a:noFill/>
          <a:effectLst>
            <a:outerShdw blurRad="190500" dist="38100" dir="2700000" sx="106000" sy="106000" algn="tl" rotWithShape="0">
              <a:prstClr val="black">
                <a:alpha val="20000"/>
              </a:prstClr>
            </a:outerShd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err="1" smtClean="0"/>
              <a:t>Aislantes</a:t>
            </a:r>
            <a:r>
              <a:rPr lang="en-US" sz="3200" dirty="0" smtClean="0"/>
              <a:t> </a:t>
            </a:r>
            <a:r>
              <a:rPr lang="en-US" sz="3200" dirty="0" err="1" smtClean="0"/>
              <a:t>selladores</a:t>
            </a:r>
            <a:r>
              <a:rPr lang="en-US" sz="3200" dirty="0" smtClean="0"/>
              <a:t> de espuma – </a:t>
            </a:r>
            <a:br>
              <a:rPr lang="en-US" sz="3200" dirty="0" smtClean="0"/>
            </a:br>
            <a:r>
              <a:rPr lang="en-US" sz="3200" dirty="0" err="1" smtClean="0"/>
              <a:t>Buenas</a:t>
            </a:r>
            <a:r>
              <a:rPr lang="en-US" sz="3200" dirty="0" smtClean="0"/>
              <a:t> </a:t>
            </a:r>
            <a:r>
              <a:rPr lang="en-US" sz="3200" dirty="0" err="1" smtClean="0"/>
              <a:t>prácticas</a:t>
            </a:r>
            <a:r>
              <a:rPr lang="en-US" sz="3200" dirty="0" smtClean="0"/>
              <a:t> de </a:t>
            </a:r>
            <a:r>
              <a:rPr lang="en-US" sz="3200" dirty="0" err="1" smtClean="0"/>
              <a:t>seguridad</a:t>
            </a:r>
            <a:r>
              <a:rPr lang="en-US" sz="3200" dirty="0" smtClean="0"/>
              <a:t> </a:t>
            </a:r>
            <a:endParaRPr lang="en-US" sz="3200" dirty="0"/>
          </a:p>
        </p:txBody>
      </p:sp>
      <p:sp>
        <p:nvSpPr>
          <p:cNvPr id="3" name="Content Placeholder 2"/>
          <p:cNvSpPr>
            <a:spLocks noGrp="1"/>
          </p:cNvSpPr>
          <p:nvPr>
            <p:ph idx="1"/>
          </p:nvPr>
        </p:nvSpPr>
        <p:spPr>
          <a:xfrm>
            <a:off x="1828800" y="1905001"/>
            <a:ext cx="6553200" cy="4952999"/>
          </a:xfrm>
        </p:spPr>
        <p:txBody>
          <a:bodyPr>
            <a:normAutofit/>
          </a:bodyPr>
          <a:lstStyle/>
          <a:p>
            <a:pPr marL="342900">
              <a:buFont typeface="Arial" pitchFamily="34" charset="0"/>
              <a:buChar char="•"/>
            </a:pPr>
            <a:r>
              <a:rPr lang="es-US" sz="2400" dirty="0" smtClean="0">
                <a:solidFill>
                  <a:schemeClr val="tx2"/>
                </a:solidFill>
              </a:rPr>
              <a:t>Lea y siga TODAS las instrucciones en la etiqueta.</a:t>
            </a:r>
          </a:p>
          <a:p>
            <a:pPr marL="342900">
              <a:buFont typeface="Arial" pitchFamily="34" charset="0"/>
              <a:buChar char="•"/>
            </a:pPr>
            <a:r>
              <a:rPr lang="es-US" sz="2400" dirty="0" smtClean="0">
                <a:solidFill>
                  <a:schemeClr val="tx2"/>
                </a:solidFill>
              </a:rPr>
              <a:t>Abra ventanas/puertas según lo sugerido por el fabricante para ayudar a proveer ventilación </a:t>
            </a:r>
            <a:r>
              <a:rPr lang="es-US" sz="2400" b="0" i="1" dirty="0" smtClean="0">
                <a:solidFill>
                  <a:schemeClr val="tx2"/>
                </a:solidFill>
              </a:rPr>
              <a:t>(por ejemplo, podrían ser útiles ventiladores).</a:t>
            </a:r>
          </a:p>
          <a:p>
            <a:pPr marL="342900">
              <a:buFont typeface="Arial" pitchFamily="34" charset="0"/>
              <a:buChar char="•"/>
            </a:pPr>
            <a:r>
              <a:rPr lang="es-US" sz="2400" dirty="0" smtClean="0">
                <a:solidFill>
                  <a:schemeClr val="tx2"/>
                </a:solidFill>
              </a:rPr>
              <a:t>Use ropa protectora adecuada según lo sugerido por el fabricante, incluyendo: lentes/gafas de seguridad, guantes y ropa que cubra toda la piel para evitar el contacto con la espuma.</a:t>
            </a:r>
          </a:p>
          <a:p>
            <a:pPr>
              <a:buFont typeface="Arial" pitchFamily="34" charset="0"/>
              <a:buChar char="•"/>
            </a:pPr>
            <a:endParaRPr lang="en-US" sz="2000" dirty="0" smtClean="0"/>
          </a:p>
          <a:p>
            <a:pPr>
              <a:buFont typeface="Arial" pitchFamily="34" charset="0"/>
              <a:buChar char="•"/>
            </a:pPr>
            <a:endParaRPr lang="en-US" dirty="0" smtClean="0"/>
          </a:p>
        </p:txBody>
      </p:sp>
      <p:pic>
        <p:nvPicPr>
          <p:cNvPr id="2050" name="Picture 2" descr="C:\Users\Daniel\AppData\Local\Microsoft\Windows\Temporary Internet Files\Content.Outlook\P5B45SBS\CONTENTS.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1000" y="1600200"/>
            <a:ext cx="1143000" cy="1189517"/>
          </a:xfrm>
          <a:prstGeom prst="rect">
            <a:avLst/>
          </a:prstGeom>
          <a:noFill/>
        </p:spPr>
      </p:pic>
      <p:pic>
        <p:nvPicPr>
          <p:cNvPr id="2051" name="Picture 3" descr="C:\Users\Daniel\AppData\Local\Microsoft\Windows\Temporary Internet Files\Content.Outlook\P5B45SBS\YES-VENT.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81000" y="2895600"/>
            <a:ext cx="1219200" cy="1231153"/>
          </a:xfrm>
          <a:prstGeom prst="rect">
            <a:avLst/>
          </a:prstGeom>
          <a:noFill/>
        </p:spPr>
      </p:pic>
      <p:pic>
        <p:nvPicPr>
          <p:cNvPr id="2052" name="Picture 4" descr="C:\Users\Daniel\AppData\Local\Microsoft\Windows\Temporary Internet Files\Content.Outlook\P5B45SBS\YES-SAFETY.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81000" y="4267200"/>
            <a:ext cx="1180314" cy="1209675"/>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7162800" cy="1143000"/>
          </a:xfrm>
        </p:spPr>
        <p:txBody>
          <a:bodyPr>
            <a:normAutofit/>
          </a:bodyPr>
          <a:lstStyle/>
          <a:p>
            <a:r>
              <a:rPr lang="es-US" sz="3200" dirty="0" smtClean="0"/>
              <a:t>Aislantes selladores de espuma – </a:t>
            </a:r>
            <a:br>
              <a:rPr lang="es-US" sz="3200" dirty="0" smtClean="0"/>
            </a:br>
            <a:r>
              <a:rPr lang="es-US" sz="3200" dirty="0" smtClean="0"/>
              <a:t>Más Buenas prácticas de seguridad </a:t>
            </a:r>
            <a:endParaRPr lang="es-US" sz="3200" dirty="0"/>
          </a:p>
        </p:txBody>
      </p:sp>
      <p:sp>
        <p:nvSpPr>
          <p:cNvPr id="3" name="Content Placeholder 2"/>
          <p:cNvSpPr>
            <a:spLocks noGrp="1"/>
          </p:cNvSpPr>
          <p:nvPr>
            <p:ph idx="1"/>
          </p:nvPr>
        </p:nvSpPr>
        <p:spPr>
          <a:xfrm>
            <a:off x="1219200" y="1524000"/>
            <a:ext cx="7467600" cy="4800600"/>
          </a:xfrm>
        </p:spPr>
        <p:txBody>
          <a:bodyPr>
            <a:normAutofit fontScale="92500" lnSpcReduction="20000"/>
          </a:bodyPr>
          <a:lstStyle/>
          <a:p>
            <a:pPr marL="342900">
              <a:buFont typeface="Arial" pitchFamily="34" charset="0"/>
              <a:buChar char="•"/>
            </a:pPr>
            <a:r>
              <a:rPr lang="es-US" sz="2400" dirty="0" smtClean="0">
                <a:solidFill>
                  <a:schemeClr val="tx2"/>
                </a:solidFill>
              </a:rPr>
              <a:t>Mantener a los demás alejados del área inmediata de rociado hasta que la espuma se haya endurecido por un período de tiempo suficiente según las instrucciones del fabricante.</a:t>
            </a:r>
          </a:p>
          <a:p>
            <a:pPr marL="342900">
              <a:buFont typeface="Arial" pitchFamily="34" charset="0"/>
              <a:buChar char="•"/>
            </a:pPr>
            <a:r>
              <a:rPr lang="es-US" sz="2400" dirty="0" smtClean="0">
                <a:solidFill>
                  <a:schemeClr val="tx2"/>
                </a:solidFill>
              </a:rPr>
              <a:t>Apagar fuentes de calor, chispas y llamas abiertas en el área de rociado, las habitaciones adyacentes y detrás de las paredes circundantes. </a:t>
            </a:r>
            <a:r>
              <a:rPr lang="es-US" sz="2400" i="1" dirty="0" smtClean="0">
                <a:solidFill>
                  <a:schemeClr val="tx2"/>
                </a:solidFill>
              </a:rPr>
              <a:t>NO fume mientras rocía.</a:t>
            </a:r>
            <a:endParaRPr lang="es-US" sz="2400" dirty="0" smtClean="0">
              <a:solidFill>
                <a:schemeClr val="tx2"/>
              </a:solidFill>
            </a:endParaRPr>
          </a:p>
          <a:p>
            <a:pPr marL="342900">
              <a:buFont typeface="Arial" pitchFamily="34" charset="0"/>
              <a:buChar char="•"/>
            </a:pPr>
            <a:r>
              <a:rPr lang="es-US" sz="2400" dirty="0" smtClean="0">
                <a:solidFill>
                  <a:schemeClr val="tx2"/>
                </a:solidFill>
              </a:rPr>
              <a:t>Evite la instalación cerca de fuentes de mucho calor, como alrededor de chimeneas, calefactores, radiadores, lámparas de calor, alambres de cobre desnudo, adentro de cajas eléctricas o iluminación empotrada.</a:t>
            </a:r>
            <a:endParaRPr lang="es-US" sz="2400" b="0" i="1" dirty="0" smtClean="0">
              <a:solidFill>
                <a:schemeClr val="tx2"/>
              </a:solidFill>
            </a:endParaRPr>
          </a:p>
          <a:p>
            <a:pPr marL="342900">
              <a:buFont typeface="Arial" pitchFamily="34" charset="0"/>
              <a:buChar char="•"/>
            </a:pPr>
            <a:r>
              <a:rPr lang="es-US" sz="2400" dirty="0" smtClean="0">
                <a:solidFill>
                  <a:schemeClr val="tx2"/>
                </a:solidFill>
              </a:rPr>
              <a:t>Limpie el área de trabajo, incluyendo los recortes de espuma </a:t>
            </a:r>
            <a:r>
              <a:rPr lang="es-US" sz="2400" b="0" i="1" dirty="0" smtClean="0">
                <a:solidFill>
                  <a:schemeClr val="tx2"/>
                </a:solidFill>
              </a:rPr>
              <a:t>(Consulte la Unidad 13)</a:t>
            </a:r>
          </a:p>
          <a:p>
            <a:pPr>
              <a:buFont typeface="Arial" pitchFamily="34" charset="0"/>
              <a:buChar char="•"/>
            </a:pPr>
            <a:endParaRPr lang="en-US" sz="2000" dirty="0" smtClean="0"/>
          </a:p>
          <a:p>
            <a:pPr>
              <a:buFont typeface="Arial" pitchFamily="34" charset="0"/>
              <a:buChar char="•"/>
            </a:pPr>
            <a:endParaRPr lang="en-US" dirty="0" smtClean="0"/>
          </a:p>
        </p:txBody>
      </p:sp>
      <p:pic>
        <p:nvPicPr>
          <p:cNvPr id="1026" name="Picture 2" descr="C:\Users\Daniel\AppData\Local\Microsoft\Windows\Temporary Internet Files\Content.Outlook\P5B45SBS\NO-SMOKING.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 y="2667000"/>
            <a:ext cx="1066800" cy="1099457"/>
          </a:xfrm>
          <a:prstGeom prst="rect">
            <a:avLst/>
          </a:prstGeom>
          <a:noFill/>
        </p:spPr>
      </p:pic>
      <p:pic>
        <p:nvPicPr>
          <p:cNvPr id="1027" name="Picture 3" descr="C:\Users\Daniel\AppData\Local\Microsoft\Windows\Temporary Internet Files\Content.Outlook\P5B45SBS\DISPOSAL.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28600" y="5105400"/>
            <a:ext cx="1071608" cy="1143788"/>
          </a:xfrm>
          <a:prstGeom prst="rect">
            <a:avLst/>
          </a:prstGeom>
          <a:noFill/>
        </p:spPr>
      </p:pic>
      <p:pic>
        <p:nvPicPr>
          <p:cNvPr id="6" name="Picture 2" descr="C:\Users\vkm\AppData\Local\Microsoft\Windows\Temporary Internet Files\Content.IE5\C9VKE252\MCj04348160000[1].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04800" y="3962400"/>
            <a:ext cx="914400" cy="915229"/>
          </a:xfrm>
          <a:prstGeom prst="rect">
            <a:avLst/>
          </a:prstGeom>
          <a:noFill/>
          <a:ln w="9525">
            <a:noFill/>
            <a:miter lim="800000"/>
            <a:headEnd/>
            <a:tailEnd/>
          </a:ln>
        </p:spPr>
      </p:pic>
      <p:pic>
        <p:nvPicPr>
          <p:cNvPr id="1028" name="Picture 4" descr="C:\Users\Daniel\AppData\Local\Microsoft\Windows\Temporary Internet Files\Content.IE5\T35CD4BS\MC900318528[1].wmf"/>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28600" y="1676400"/>
            <a:ext cx="1295400" cy="713261"/>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US" sz="3200" dirty="0" smtClean="0"/>
              <a:t>Kits/Sistemas SPF de baja presión de dos componentes </a:t>
            </a:r>
            <a:endParaRPr lang="es-US" sz="3200" dirty="0"/>
          </a:p>
        </p:txBody>
      </p:sp>
      <p:sp>
        <p:nvSpPr>
          <p:cNvPr id="3" name="Content Placeholder 2"/>
          <p:cNvSpPr>
            <a:spLocks noGrp="1"/>
          </p:cNvSpPr>
          <p:nvPr>
            <p:ph idx="1"/>
          </p:nvPr>
        </p:nvSpPr>
        <p:spPr>
          <a:xfrm>
            <a:off x="228600" y="1676400"/>
            <a:ext cx="5638800" cy="5181600"/>
          </a:xfrm>
        </p:spPr>
        <p:txBody>
          <a:bodyPr>
            <a:normAutofit/>
          </a:bodyPr>
          <a:lstStyle/>
          <a:p>
            <a:pPr marL="342900">
              <a:buFont typeface="Arial" pitchFamily="34" charset="0"/>
              <a:buChar char="•"/>
            </a:pPr>
            <a:r>
              <a:rPr lang="es-US" sz="2000" dirty="0" smtClean="0">
                <a:solidFill>
                  <a:schemeClr val="tx2"/>
                </a:solidFill>
              </a:rPr>
              <a:t>Para uso profesional, típicamente profesionales de climatización y contratistas SPF</a:t>
            </a:r>
          </a:p>
          <a:p>
            <a:pPr marL="342900">
              <a:buFont typeface="Arial" pitchFamily="34" charset="0"/>
              <a:buChar char="•"/>
            </a:pPr>
            <a:r>
              <a:rPr lang="es-US" sz="2000" dirty="0" smtClean="0">
                <a:solidFill>
                  <a:schemeClr val="tx2"/>
                </a:solidFill>
              </a:rPr>
              <a:t>Para proyectos de tamaño medio de sellado y aislamiento de aire y aplicada usando una boquilla de rociado</a:t>
            </a:r>
          </a:p>
          <a:p>
            <a:pPr marL="342900">
              <a:buFont typeface="Arial" pitchFamily="34" charset="0"/>
              <a:buChar char="•"/>
            </a:pPr>
            <a:r>
              <a:rPr lang="es-US" sz="2000" dirty="0" smtClean="0">
                <a:solidFill>
                  <a:schemeClr val="tx2"/>
                </a:solidFill>
              </a:rPr>
              <a:t>Típicamente aplicada a temperatura ambiente y generalmente presurizada a menos de 250 libras/pulgada cuadrada </a:t>
            </a:r>
          </a:p>
          <a:p>
            <a:pPr marL="342900">
              <a:buFont typeface="Arial" pitchFamily="34" charset="0"/>
              <a:buChar char="•"/>
            </a:pPr>
            <a:r>
              <a:rPr lang="es-US" sz="2000" dirty="0" smtClean="0">
                <a:solidFill>
                  <a:schemeClr val="tx2"/>
                </a:solidFill>
              </a:rPr>
              <a:t>Comúnmente disponible en kits LP portátiles y sistemas </a:t>
            </a:r>
            <a:r>
              <a:rPr lang="es-US" sz="2000" dirty="0" err="1" smtClean="0">
                <a:solidFill>
                  <a:schemeClr val="tx2"/>
                </a:solidFill>
              </a:rPr>
              <a:t>rellenables</a:t>
            </a:r>
            <a:r>
              <a:rPr lang="es-US" sz="2000" dirty="0" smtClean="0">
                <a:solidFill>
                  <a:schemeClr val="tx2"/>
                </a:solidFill>
              </a:rPr>
              <a:t> </a:t>
            </a:r>
            <a:r>
              <a:rPr lang="es-US" sz="2000" b="0" i="1" dirty="0" smtClean="0">
                <a:solidFill>
                  <a:schemeClr val="tx2"/>
                </a:solidFill>
              </a:rPr>
              <a:t>(algunos fabricantes aceptan tanques vacíos para rellenar)</a:t>
            </a:r>
          </a:p>
          <a:p>
            <a:pPr>
              <a:buFont typeface="Arial" pitchFamily="34" charset="0"/>
              <a:buChar char="•"/>
            </a:pPr>
            <a:endParaRPr lang="en-US" sz="2000" dirty="0" smtClean="0"/>
          </a:p>
          <a:p>
            <a:pPr>
              <a:buFont typeface="Arial" pitchFamily="34" charset="0"/>
              <a:buChar char="•"/>
            </a:pPr>
            <a:endParaRPr lang="en-US" sz="2000" dirty="0" smtClean="0"/>
          </a:p>
          <a:p>
            <a:pPr>
              <a:buFont typeface="Arial" pitchFamily="34" charset="0"/>
              <a:buChar char="•"/>
            </a:pPr>
            <a:endParaRPr lang="en-US" dirty="0" smtClean="0"/>
          </a:p>
        </p:txBody>
      </p:sp>
      <p:pic>
        <p:nvPicPr>
          <p:cNvPr id="4099" name="Picture 3" descr="C:\Users\Daniel\AppData\Local\Microsoft\Windows\Temporary Internet Files\Content.Outlook\P5B45SBS\200 kit contents raw (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67807" y="3886200"/>
            <a:ext cx="2214193" cy="1932811"/>
          </a:xfrm>
          <a:prstGeom prst="rect">
            <a:avLst/>
          </a:prstGeom>
          <a:noFill/>
          <a:effectLst>
            <a:outerShdw blurRad="190500" dist="38100" dir="2700000" sx="106000" sy="106000" algn="tl" rotWithShape="0">
              <a:prstClr val="black">
                <a:alpha val="20000"/>
              </a:prstClr>
            </a:outerShdw>
          </a:effectLst>
        </p:spPr>
      </p:pic>
      <p:pic>
        <p:nvPicPr>
          <p:cNvPr id="5122"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72200" y="1570021"/>
            <a:ext cx="2209800" cy="2078525"/>
          </a:xfrm>
          <a:prstGeom prst="rect">
            <a:avLst/>
          </a:prstGeom>
          <a:noFill/>
          <a:ln w="9525">
            <a:noFill/>
            <a:miter lim="800000"/>
            <a:headEnd/>
            <a:tailEnd/>
          </a:ln>
          <a:effectLst>
            <a:outerShdw blurRad="190500" dist="38100" dir="2700000" sx="106000" sy="106000" algn="tl" rotWithShape="0">
              <a:prstClr val="black">
                <a:alpha val="20000"/>
              </a:prstClr>
            </a:outerShdw>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991600" cy="1143000"/>
          </a:xfrm>
        </p:spPr>
        <p:txBody>
          <a:bodyPr>
            <a:normAutofit/>
          </a:bodyPr>
          <a:lstStyle/>
          <a:p>
            <a:r>
              <a:rPr lang="es-US" sz="3200" dirty="0" smtClean="0"/>
              <a:t>Kits/Sistemas SPF de baja presión de dos componentes - Usos típicos </a:t>
            </a:r>
            <a:endParaRPr lang="es-US" sz="3200" dirty="0"/>
          </a:p>
        </p:txBody>
      </p:sp>
      <p:sp>
        <p:nvSpPr>
          <p:cNvPr id="3" name="Content Placeholder 2"/>
          <p:cNvSpPr>
            <a:spLocks noGrp="1"/>
          </p:cNvSpPr>
          <p:nvPr>
            <p:ph idx="1"/>
          </p:nvPr>
        </p:nvSpPr>
        <p:spPr>
          <a:xfrm>
            <a:off x="457200" y="1676400"/>
            <a:ext cx="8153400" cy="4419600"/>
          </a:xfrm>
        </p:spPr>
        <p:txBody>
          <a:bodyPr>
            <a:normAutofit/>
          </a:bodyPr>
          <a:lstStyle/>
          <a:p>
            <a:r>
              <a:rPr lang="es-US" sz="2000" dirty="0" smtClean="0">
                <a:solidFill>
                  <a:schemeClr val="tx2"/>
                </a:solidFill>
                <a:latin typeface="Trebuchet MS" pitchFamily="34" charset="0"/>
                <a:cs typeface="Arial" charset="0"/>
              </a:rPr>
              <a:t>Aislar/sellar áreas de tamaño pequeño a mediano alrededor de hogares y edificios, como áticos, semisótanos y viguetas de borda. </a:t>
            </a:r>
          </a:p>
          <a:p>
            <a:r>
              <a:rPr lang="es-US" sz="2000" dirty="0" smtClean="0">
                <a:solidFill>
                  <a:schemeClr val="tx2"/>
                </a:solidFill>
                <a:latin typeface="Trebuchet MS" pitchFamily="34" charset="0"/>
                <a:cs typeface="Arial" charset="0"/>
              </a:rPr>
              <a:t>Algunos otros usos comunes incluyen:</a:t>
            </a:r>
          </a:p>
          <a:p>
            <a:pPr>
              <a:buFont typeface="Arial" pitchFamily="34" charset="0"/>
              <a:buChar char="•"/>
            </a:pPr>
            <a:endParaRPr lang="es-US" sz="2000" dirty="0" smtClean="0">
              <a:solidFill>
                <a:schemeClr val="accent2">
                  <a:lumMod val="75000"/>
                </a:schemeClr>
              </a:solidFill>
            </a:endParaRPr>
          </a:p>
          <a:p>
            <a:pPr>
              <a:buFont typeface="Arial" pitchFamily="34" charset="0"/>
              <a:buChar char="•"/>
            </a:pPr>
            <a:endParaRPr lang="es-US" sz="2000" dirty="0" smtClean="0">
              <a:solidFill>
                <a:schemeClr val="accent2">
                  <a:lumMod val="75000"/>
                </a:schemeClr>
              </a:solidFill>
            </a:endParaRPr>
          </a:p>
          <a:p>
            <a:pPr>
              <a:buFont typeface="Arial" pitchFamily="34" charset="0"/>
              <a:buChar char="•"/>
            </a:pPr>
            <a:endParaRPr lang="es-US" sz="2000" dirty="0" smtClean="0">
              <a:solidFill>
                <a:schemeClr val="accent2">
                  <a:lumMod val="75000"/>
                </a:schemeClr>
              </a:solidFill>
            </a:endParaRPr>
          </a:p>
          <a:p>
            <a:pPr>
              <a:buFont typeface="Arial" pitchFamily="34" charset="0"/>
              <a:buChar char="•"/>
            </a:pPr>
            <a:endParaRPr lang="es-US" sz="2000" dirty="0" smtClean="0"/>
          </a:p>
          <a:p>
            <a:pPr>
              <a:buFont typeface="Arial" pitchFamily="34" charset="0"/>
              <a:buChar char="•"/>
            </a:pPr>
            <a:endParaRPr lang="en-US" sz="2000" dirty="0" smtClean="0"/>
          </a:p>
          <a:p>
            <a:pPr>
              <a:buFont typeface="Arial" pitchFamily="34" charset="0"/>
              <a:buChar char="•"/>
            </a:pPr>
            <a:endParaRPr lang="en-US" dirty="0" smtClean="0"/>
          </a:p>
        </p:txBody>
      </p:sp>
      <p:sp>
        <p:nvSpPr>
          <p:cNvPr id="4" name="Rectangle 3"/>
          <p:cNvSpPr/>
          <p:nvPr/>
        </p:nvSpPr>
        <p:spPr>
          <a:xfrm>
            <a:off x="533400" y="2895600"/>
            <a:ext cx="4419600" cy="3693319"/>
          </a:xfrm>
          <a:prstGeom prst="rect">
            <a:avLst/>
          </a:prstGeom>
        </p:spPr>
        <p:txBody>
          <a:bodyPr wrap="square">
            <a:spAutoFit/>
          </a:bodyPr>
          <a:lstStyle/>
          <a:p>
            <a:pPr marL="342900" indent="-342900">
              <a:buFont typeface="Arial" pitchFamily="34" charset="0"/>
              <a:buChar char="•"/>
            </a:pPr>
            <a:r>
              <a:rPr lang="es-US" b="1" dirty="0" smtClean="0">
                <a:solidFill>
                  <a:schemeClr val="tx2"/>
                </a:solidFill>
                <a:latin typeface="Trebuchet MS" pitchFamily="34" charset="0"/>
              </a:rPr>
              <a:t>Cavidades de montantes en paredes:</a:t>
            </a:r>
            <a:r>
              <a:rPr lang="es-US" dirty="0" smtClean="0">
                <a:solidFill>
                  <a:schemeClr val="tx2"/>
                </a:solidFill>
                <a:latin typeface="Trebuchet MS" pitchFamily="34" charset="0"/>
              </a:rPr>
              <a:t> Sellar/revestir el perímetro de cavidades de montantes en paredes. </a:t>
            </a:r>
          </a:p>
          <a:p>
            <a:pPr marL="342900" indent="-342900">
              <a:buFont typeface="Arial" pitchFamily="34" charset="0"/>
              <a:buChar char="•"/>
            </a:pPr>
            <a:endParaRPr lang="es-US" dirty="0" smtClean="0">
              <a:solidFill>
                <a:schemeClr val="tx2"/>
              </a:solidFill>
              <a:latin typeface="Trebuchet MS" pitchFamily="34" charset="0"/>
            </a:endParaRPr>
          </a:p>
          <a:p>
            <a:pPr marL="342900" indent="-342900">
              <a:buFont typeface="Arial" pitchFamily="34" charset="0"/>
              <a:buChar char="•"/>
            </a:pPr>
            <a:r>
              <a:rPr lang="es-US" b="1" dirty="0" smtClean="0">
                <a:solidFill>
                  <a:schemeClr val="tx2"/>
                </a:solidFill>
                <a:latin typeface="Trebuchet MS" pitchFamily="34" charset="0"/>
              </a:rPr>
              <a:t>Mejorar el asilamiento primario: </a:t>
            </a:r>
            <a:r>
              <a:rPr lang="es-US" dirty="0" smtClean="0">
                <a:solidFill>
                  <a:schemeClr val="tx2"/>
                </a:solidFill>
                <a:latin typeface="Trebuchet MS" pitchFamily="34" charset="0"/>
              </a:rPr>
              <a:t>Combinado con el aislamiento primario para rellenar huecos, junturas y espacios pequeños.</a:t>
            </a:r>
          </a:p>
          <a:p>
            <a:r>
              <a:rPr lang="es-US" dirty="0" smtClean="0">
                <a:solidFill>
                  <a:schemeClr val="tx2"/>
                </a:solidFill>
                <a:latin typeface="Trebuchet MS" pitchFamily="34" charset="0"/>
              </a:rPr>
              <a:t> </a:t>
            </a:r>
          </a:p>
          <a:p>
            <a:pPr marL="342900" indent="-342900">
              <a:buFont typeface="Arial" pitchFamily="34" charset="0"/>
              <a:buChar char="•"/>
            </a:pPr>
            <a:r>
              <a:rPr lang="es-US" b="1" dirty="0" smtClean="0">
                <a:solidFill>
                  <a:schemeClr val="tx2"/>
                </a:solidFill>
                <a:latin typeface="Trebuchet MS" pitchFamily="34" charset="0"/>
              </a:rPr>
              <a:t>Aplicaciones de aislantes híbridos: </a:t>
            </a:r>
            <a:r>
              <a:rPr lang="es-US" dirty="0" smtClean="0">
                <a:solidFill>
                  <a:schemeClr val="tx2"/>
                </a:solidFill>
                <a:latin typeface="Trebuchet MS" pitchFamily="34" charset="0"/>
              </a:rPr>
              <a:t>Combinado con sistemas de aislamiento flash y </a:t>
            </a:r>
            <a:r>
              <a:rPr lang="es-US" dirty="0" err="1" smtClean="0">
                <a:solidFill>
                  <a:schemeClr val="tx2"/>
                </a:solidFill>
                <a:latin typeface="Trebuchet MS" pitchFamily="34" charset="0"/>
              </a:rPr>
              <a:t>batt</a:t>
            </a:r>
            <a:r>
              <a:rPr lang="es-US" dirty="0" smtClean="0">
                <a:solidFill>
                  <a:schemeClr val="tx2"/>
                </a:solidFill>
                <a:latin typeface="Trebuchet MS" pitchFamily="34" charset="0"/>
              </a:rPr>
              <a:t> o híbridos. </a:t>
            </a:r>
          </a:p>
        </p:txBody>
      </p:sp>
      <p:pic>
        <p:nvPicPr>
          <p:cNvPr id="2051"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76800" y="3352800"/>
            <a:ext cx="3951889" cy="2046514"/>
          </a:xfrm>
          <a:prstGeom prst="rect">
            <a:avLst/>
          </a:prstGeom>
          <a:noFill/>
          <a:ln w="9525">
            <a:noFill/>
            <a:miter lim="800000"/>
            <a:headEnd/>
            <a:tailEnd/>
          </a:ln>
          <a:effectLst>
            <a:outerShdw blurRad="190500" dist="38100" dir="2700000" sx="105000" sy="105000" algn="tl" rotWithShape="0">
              <a:prstClr val="black">
                <a:alpha val="20000"/>
              </a:prstClr>
            </a:outerShdw>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991600" cy="1143000"/>
          </a:xfrm>
        </p:spPr>
        <p:txBody>
          <a:bodyPr>
            <a:normAutofit/>
          </a:bodyPr>
          <a:lstStyle/>
          <a:p>
            <a:r>
              <a:rPr lang="en-US" sz="3200" dirty="0" smtClean="0"/>
              <a:t>Kits/</a:t>
            </a:r>
            <a:r>
              <a:rPr lang="en-US" sz="3200" dirty="0" err="1" smtClean="0"/>
              <a:t>Sistemas</a:t>
            </a:r>
            <a:r>
              <a:rPr lang="en-US" sz="3200" dirty="0" smtClean="0"/>
              <a:t> SPF de </a:t>
            </a:r>
            <a:r>
              <a:rPr lang="en-US" sz="3200" dirty="0" err="1" smtClean="0"/>
              <a:t>baja</a:t>
            </a:r>
            <a:r>
              <a:rPr lang="en-US" sz="3200" dirty="0" smtClean="0"/>
              <a:t> </a:t>
            </a:r>
            <a:r>
              <a:rPr lang="en-US" sz="3200" dirty="0" err="1" smtClean="0"/>
              <a:t>presión</a:t>
            </a:r>
            <a:r>
              <a:rPr lang="en-US" sz="3200" dirty="0" smtClean="0"/>
              <a:t> de dos </a:t>
            </a:r>
            <a:r>
              <a:rPr lang="en-US" sz="3200" dirty="0" err="1" smtClean="0"/>
              <a:t>componentes</a:t>
            </a:r>
            <a:r>
              <a:rPr lang="en-US" sz="3200" dirty="0" smtClean="0"/>
              <a:t> – Más </a:t>
            </a:r>
            <a:r>
              <a:rPr lang="en-US" sz="3200" dirty="0" err="1" smtClean="0"/>
              <a:t>Usos</a:t>
            </a:r>
            <a:r>
              <a:rPr lang="en-US" sz="3200" dirty="0" smtClean="0"/>
              <a:t> </a:t>
            </a:r>
            <a:r>
              <a:rPr lang="en-US" sz="3200" dirty="0" err="1" smtClean="0"/>
              <a:t>típicos</a:t>
            </a:r>
            <a:r>
              <a:rPr lang="en-US" sz="3200" dirty="0" smtClean="0"/>
              <a:t> </a:t>
            </a:r>
            <a:endParaRPr lang="en-US" sz="3200" dirty="0"/>
          </a:p>
        </p:txBody>
      </p:sp>
      <p:sp>
        <p:nvSpPr>
          <p:cNvPr id="3" name="Content Placeholder 2"/>
          <p:cNvSpPr>
            <a:spLocks noGrp="1"/>
          </p:cNvSpPr>
          <p:nvPr>
            <p:ph idx="1"/>
          </p:nvPr>
        </p:nvSpPr>
        <p:spPr>
          <a:xfrm>
            <a:off x="457200" y="1676400"/>
            <a:ext cx="8382000" cy="3124200"/>
          </a:xfrm>
        </p:spPr>
        <p:txBody>
          <a:bodyPr>
            <a:normAutofit/>
          </a:bodyPr>
          <a:lstStyle/>
          <a:p>
            <a:pPr marL="342900">
              <a:buFont typeface="Arial" pitchFamily="34" charset="0"/>
              <a:buChar char="•"/>
            </a:pPr>
            <a:r>
              <a:rPr lang="en-US" sz="2000" dirty="0" smtClean="0">
                <a:solidFill>
                  <a:schemeClr val="tx2"/>
                </a:solidFill>
              </a:rPr>
              <a:t>Áticos: </a:t>
            </a:r>
            <a:r>
              <a:rPr lang="en-US" sz="2000" b="0" dirty="0" smtClean="0">
                <a:solidFill>
                  <a:schemeClr val="tx2"/>
                </a:solidFill>
              </a:rPr>
              <a:t>Aislar/sellar al aire a áticos, incluyendo penetraciones de suelo alrededor de cañerías, cables y carcasas de ventiladores. </a:t>
            </a:r>
            <a:r>
              <a:rPr lang="en-US" sz="2000" b="0" i="1" dirty="0" smtClean="0">
                <a:solidFill>
                  <a:schemeClr val="tx2"/>
                </a:solidFill>
              </a:rPr>
              <a:t>(Se requiere instrucción especial del fabricante cuando se usa SPF cerca de latas de iluminación empotrada).</a:t>
            </a:r>
          </a:p>
          <a:p>
            <a:pPr>
              <a:buFont typeface="Arial" pitchFamily="34" charset="0"/>
              <a:buChar char="•"/>
            </a:pPr>
            <a:endParaRPr lang="en-US" sz="2000" b="0" dirty="0" smtClean="0">
              <a:solidFill>
                <a:schemeClr val="tx2"/>
              </a:solidFill>
            </a:endParaRPr>
          </a:p>
          <a:p>
            <a:pPr>
              <a:buFont typeface="Arial" pitchFamily="34" charset="0"/>
              <a:buChar char="•"/>
            </a:pPr>
            <a:endParaRPr lang="en-US" sz="2000" dirty="0" smtClean="0">
              <a:solidFill>
                <a:schemeClr val="tx2"/>
              </a:solidFill>
            </a:endParaRPr>
          </a:p>
          <a:p>
            <a:pPr>
              <a:buFont typeface="Arial" pitchFamily="34" charset="0"/>
              <a:buChar char="•"/>
            </a:pPr>
            <a:endParaRPr lang="en-US" sz="2000" dirty="0" smtClean="0">
              <a:solidFill>
                <a:schemeClr val="tx2"/>
              </a:solidFill>
            </a:endParaRPr>
          </a:p>
          <a:p>
            <a:pPr>
              <a:buFont typeface="Arial" pitchFamily="34" charset="0"/>
              <a:buChar char="•"/>
            </a:pPr>
            <a:endParaRPr lang="en-US" sz="2000" dirty="0" smtClean="0">
              <a:solidFill>
                <a:schemeClr val="tx2"/>
              </a:solidFill>
            </a:endParaRPr>
          </a:p>
          <a:p>
            <a:pPr>
              <a:buFont typeface="Arial" pitchFamily="34" charset="0"/>
              <a:buChar char="•"/>
            </a:pPr>
            <a:endParaRPr lang="en-US" sz="2000" dirty="0" smtClean="0">
              <a:solidFill>
                <a:schemeClr val="tx2"/>
              </a:solidFill>
            </a:endParaRPr>
          </a:p>
          <a:p>
            <a:endParaRPr lang="en-US" sz="2000" dirty="0" smtClean="0">
              <a:solidFill>
                <a:schemeClr val="tx2"/>
              </a:solidFill>
            </a:endParaRPr>
          </a:p>
          <a:p>
            <a:pPr>
              <a:buFont typeface="Arial" pitchFamily="34" charset="0"/>
              <a:buChar char="•"/>
            </a:pPr>
            <a:endParaRPr lang="en-US" sz="2000" dirty="0" smtClean="0">
              <a:solidFill>
                <a:schemeClr val="tx2"/>
              </a:solidFill>
            </a:endParaRPr>
          </a:p>
          <a:p>
            <a:pPr>
              <a:buFont typeface="Arial" pitchFamily="34" charset="0"/>
              <a:buChar char="•"/>
            </a:pPr>
            <a:endParaRPr lang="en-US" sz="2000" dirty="0" smtClean="0">
              <a:solidFill>
                <a:schemeClr val="accent2">
                  <a:lumMod val="75000"/>
                </a:schemeClr>
              </a:solidFill>
            </a:endParaRPr>
          </a:p>
          <a:p>
            <a:pPr>
              <a:buFont typeface="Arial" pitchFamily="34" charset="0"/>
              <a:buChar char="•"/>
            </a:pPr>
            <a:endParaRPr lang="en-US" sz="2000" dirty="0" smtClean="0"/>
          </a:p>
          <a:p>
            <a:pPr>
              <a:buFont typeface="Arial" pitchFamily="34" charset="0"/>
              <a:buChar char="•"/>
            </a:pPr>
            <a:endParaRPr lang="en-US" sz="2000" dirty="0" smtClean="0"/>
          </a:p>
          <a:p>
            <a:pPr>
              <a:buFont typeface="Arial" pitchFamily="34" charset="0"/>
              <a:buChar char="•"/>
            </a:pPr>
            <a:endParaRPr lang="en-US" dirty="0" smtClean="0"/>
          </a:p>
        </p:txBody>
      </p:sp>
      <p:pic>
        <p:nvPicPr>
          <p:cNvPr id="6147" name="Picture 3" descr="C:\Users\Daniel\AppData\Local\Microsoft\Windows\Temporary Internet Files\Content.Outlook\P5B45SBS\Crawlspace-2small.jpg"/>
          <p:cNvPicPr>
            <a:picLocks noChangeAspect="1" noChangeArrowheads="1"/>
          </p:cNvPicPr>
          <p:nvPr/>
        </p:nvPicPr>
        <p:blipFill>
          <a:blip r:embed="rId3" cstate="email">
            <a:extLst>
              <a:ext uri="{28A0092B-C50C-407E-A947-70E740481C1C}">
                <a14:useLocalDpi xmlns:a14="http://schemas.microsoft.com/office/drawing/2010/main"/>
              </a:ext>
            </a:extLst>
          </a:blip>
          <a:srcRect t="13699"/>
          <a:stretch>
            <a:fillRect/>
          </a:stretch>
        </p:blipFill>
        <p:spPr bwMode="auto">
          <a:xfrm>
            <a:off x="5334000" y="3962400"/>
            <a:ext cx="3278841" cy="1955800"/>
          </a:xfrm>
          <a:prstGeom prst="rect">
            <a:avLst/>
          </a:prstGeom>
          <a:noFill/>
          <a:effectLst>
            <a:outerShdw blurRad="190500" dist="38100" dir="2700000" sx="106000" sy="106000" algn="tl" rotWithShape="0">
              <a:prstClr val="black">
                <a:alpha val="20000"/>
              </a:prstClr>
            </a:outerShdw>
          </a:effectLst>
        </p:spPr>
      </p:pic>
      <p:sp>
        <p:nvSpPr>
          <p:cNvPr id="7" name="TextBox 6"/>
          <p:cNvSpPr txBox="1"/>
          <p:nvPr/>
        </p:nvSpPr>
        <p:spPr>
          <a:xfrm>
            <a:off x="457200" y="5105400"/>
            <a:ext cx="4876800" cy="1323439"/>
          </a:xfrm>
          <a:prstGeom prst="rect">
            <a:avLst/>
          </a:prstGeom>
          <a:noFill/>
        </p:spPr>
        <p:txBody>
          <a:bodyPr wrap="square" rtlCol="0">
            <a:spAutoFit/>
          </a:bodyPr>
          <a:lstStyle/>
          <a:p>
            <a:pPr marL="342900" indent="-342900">
              <a:buFont typeface="Arial" pitchFamily="34" charset="0"/>
              <a:buChar char="•"/>
            </a:pPr>
            <a:r>
              <a:rPr lang="en-US" sz="2000" b="1" dirty="0" smtClean="0">
                <a:solidFill>
                  <a:schemeClr val="tx2"/>
                </a:solidFill>
                <a:latin typeface="Trebuchet MS" pitchFamily="34" charset="0"/>
              </a:rPr>
              <a:t>Semisótanos</a:t>
            </a:r>
            <a:r>
              <a:rPr lang="en-US" sz="2000" dirty="0" smtClean="0">
                <a:solidFill>
                  <a:schemeClr val="tx2"/>
                </a:solidFill>
                <a:latin typeface="Trebuchet MS" pitchFamily="34" charset="0"/>
              </a:rPr>
              <a:t> Aislar/sellar al aire semisótanos para reducir la humedad y pérdida de aire </a:t>
            </a:r>
            <a:r>
              <a:rPr lang="en-US" sz="2000" i="1" dirty="0" smtClean="0">
                <a:solidFill>
                  <a:schemeClr val="tx2"/>
                </a:solidFill>
                <a:latin typeface="Trebuchet MS" pitchFamily="34" charset="0"/>
              </a:rPr>
              <a:t>(puede ayudar a prevenir problemas con moho).</a:t>
            </a:r>
          </a:p>
        </p:txBody>
      </p:sp>
      <p:pic>
        <p:nvPicPr>
          <p:cNvPr id="6150" name="Picture 6"/>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14400" y="3048000"/>
            <a:ext cx="3505200" cy="1929298"/>
          </a:xfrm>
          <a:prstGeom prst="rect">
            <a:avLst/>
          </a:prstGeom>
          <a:noFill/>
          <a:ln w="9525">
            <a:noFill/>
            <a:miter lim="800000"/>
            <a:headEnd/>
            <a:tailEnd/>
          </a:ln>
          <a:effectLst>
            <a:outerShdw blurRad="203200" dist="38100" dir="2700000" sx="106000" sy="106000" algn="tl" rotWithShape="0">
              <a:prstClr val="black">
                <a:alpha val="20000"/>
              </a:prstClr>
            </a:outerShdw>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991600" cy="1143000"/>
          </a:xfrm>
        </p:spPr>
        <p:txBody>
          <a:bodyPr>
            <a:normAutofit/>
          </a:bodyPr>
          <a:lstStyle/>
          <a:p>
            <a:r>
              <a:rPr lang="es-US" sz="3200" dirty="0" smtClean="0"/>
              <a:t>Kits/Sistemas SPF de baja presión de dos componentes – Más usos típicos </a:t>
            </a:r>
            <a:endParaRPr lang="es-US" sz="3200" dirty="0"/>
          </a:p>
        </p:txBody>
      </p:sp>
      <p:sp>
        <p:nvSpPr>
          <p:cNvPr id="3" name="Content Placeholder 2"/>
          <p:cNvSpPr>
            <a:spLocks noGrp="1"/>
          </p:cNvSpPr>
          <p:nvPr>
            <p:ph idx="1"/>
          </p:nvPr>
        </p:nvSpPr>
        <p:spPr>
          <a:xfrm>
            <a:off x="457200" y="1676400"/>
            <a:ext cx="4038600" cy="4648200"/>
          </a:xfrm>
        </p:spPr>
        <p:txBody>
          <a:bodyPr>
            <a:normAutofit fontScale="92500" lnSpcReduction="20000"/>
          </a:bodyPr>
          <a:lstStyle/>
          <a:p>
            <a:pPr marL="342900">
              <a:buFont typeface="Arial" pitchFamily="34" charset="0"/>
              <a:buChar char="•"/>
            </a:pPr>
            <a:r>
              <a:rPr lang="en-US" sz="2000" dirty="0" smtClean="0">
                <a:solidFill>
                  <a:schemeClr val="tx2"/>
                </a:solidFill>
              </a:rPr>
              <a:t>Viguetas de borda espacios/grietas: </a:t>
            </a:r>
            <a:r>
              <a:rPr lang="en-US" sz="2000" b="0" dirty="0" smtClean="0">
                <a:solidFill>
                  <a:schemeClr val="tx2"/>
                </a:solidFill>
              </a:rPr>
              <a:t>Sellar alrededor de las viguetas de borda, trabajo de conducto, protuberancias de cables eléctricos y </a:t>
            </a:r>
            <a:r>
              <a:rPr lang="en-US" sz="2000" b="0" dirty="0" err="1" smtClean="0">
                <a:solidFill>
                  <a:schemeClr val="tx2"/>
                </a:solidFill>
              </a:rPr>
              <a:t>otros</a:t>
            </a:r>
            <a:r>
              <a:rPr lang="en-US" sz="2000" b="0" dirty="0" smtClean="0">
                <a:solidFill>
                  <a:schemeClr val="tx2"/>
                </a:solidFill>
              </a:rPr>
              <a:t> </a:t>
            </a:r>
            <a:r>
              <a:rPr lang="en-US" sz="2000" b="0" dirty="0" err="1" smtClean="0">
                <a:solidFill>
                  <a:schemeClr val="tx2"/>
                </a:solidFill>
              </a:rPr>
              <a:t>huecos/grietas</a:t>
            </a:r>
            <a:r>
              <a:rPr lang="en-US" sz="2000" b="0" dirty="0" smtClean="0">
                <a:solidFill>
                  <a:schemeClr val="tx2"/>
                </a:solidFill>
              </a:rPr>
              <a:t>.</a:t>
            </a:r>
          </a:p>
          <a:p>
            <a:pPr marL="342900">
              <a:buFont typeface="Arial" pitchFamily="34" charset="0"/>
              <a:buChar char="•"/>
            </a:pPr>
            <a:r>
              <a:rPr lang="en-US" sz="2000" dirty="0" smtClean="0">
                <a:solidFill>
                  <a:schemeClr val="tx2"/>
                </a:solidFill>
              </a:rPr>
              <a:t>Sellar techos alrededor de protuberancias: </a:t>
            </a:r>
            <a:r>
              <a:rPr lang="en-US" sz="2000" b="0" dirty="0" smtClean="0">
                <a:solidFill>
                  <a:schemeClr val="tx2"/>
                </a:solidFill>
              </a:rPr>
              <a:t>Sellar alrededor de </a:t>
            </a:r>
            <a:r>
              <a:rPr lang="en-US" sz="2000" b="0" dirty="0" err="1" smtClean="0">
                <a:solidFill>
                  <a:schemeClr val="tx2"/>
                </a:solidFill>
              </a:rPr>
              <a:t>canales</a:t>
            </a:r>
            <a:r>
              <a:rPr lang="en-US" sz="2000" b="0" dirty="0" smtClean="0">
                <a:solidFill>
                  <a:schemeClr val="tx2"/>
                </a:solidFill>
              </a:rPr>
              <a:t>, ventiladores o equipos defectuosos. </a:t>
            </a:r>
          </a:p>
          <a:p>
            <a:pPr marL="342900">
              <a:buFont typeface="Arial" pitchFamily="34" charset="0"/>
              <a:buChar char="•"/>
            </a:pPr>
            <a:r>
              <a:rPr lang="en-US" sz="2000" dirty="0" smtClean="0">
                <a:solidFill>
                  <a:schemeClr val="tx2"/>
                </a:solidFill>
              </a:rPr>
              <a:t>Reparación de techos:</a:t>
            </a:r>
            <a:r>
              <a:rPr lang="en-US" sz="2000" b="0" dirty="0" smtClean="0">
                <a:solidFill>
                  <a:schemeClr val="tx2"/>
                </a:solidFill>
              </a:rPr>
              <a:t> Reparar huecos, rellenar grietas y parchar techos </a:t>
            </a:r>
            <a:r>
              <a:rPr lang="en-US" sz="2000" b="0" i="1" dirty="0" smtClean="0">
                <a:solidFill>
                  <a:schemeClr val="tx2"/>
                </a:solidFill>
              </a:rPr>
              <a:t>(muchas veces después de cambios en equipos de Calefacción, Ventilación y Aire Acondicionado (HVAC)). </a:t>
            </a:r>
          </a:p>
          <a:p>
            <a:pPr>
              <a:buFont typeface="Arial" pitchFamily="34" charset="0"/>
              <a:buChar char="•"/>
            </a:pPr>
            <a:endParaRPr lang="en-US" sz="2000" dirty="0" smtClean="0">
              <a:solidFill>
                <a:schemeClr val="tx2"/>
              </a:solidFill>
            </a:endParaRPr>
          </a:p>
          <a:p>
            <a:pPr>
              <a:buFont typeface="Arial" pitchFamily="34" charset="0"/>
              <a:buChar char="•"/>
            </a:pPr>
            <a:endParaRPr lang="en-US" sz="2000" dirty="0" smtClean="0">
              <a:solidFill>
                <a:schemeClr val="tx2"/>
              </a:solidFill>
            </a:endParaRPr>
          </a:p>
          <a:p>
            <a:pPr>
              <a:buFont typeface="Arial" pitchFamily="34" charset="0"/>
              <a:buChar char="•"/>
            </a:pPr>
            <a:endParaRPr lang="en-US" sz="2000" dirty="0" smtClean="0">
              <a:solidFill>
                <a:schemeClr val="accent2">
                  <a:lumMod val="75000"/>
                </a:schemeClr>
              </a:solidFill>
            </a:endParaRPr>
          </a:p>
          <a:p>
            <a:pPr>
              <a:buFont typeface="Arial" pitchFamily="34" charset="0"/>
              <a:buChar char="•"/>
            </a:pPr>
            <a:endParaRPr lang="en-US" sz="2000" dirty="0" smtClean="0"/>
          </a:p>
          <a:p>
            <a:pPr>
              <a:buFont typeface="Arial" pitchFamily="34" charset="0"/>
              <a:buChar char="•"/>
            </a:pPr>
            <a:endParaRPr lang="en-US" sz="2000" dirty="0" smtClean="0"/>
          </a:p>
          <a:p>
            <a:pPr>
              <a:buFont typeface="Arial" pitchFamily="34" charset="0"/>
              <a:buChar char="•"/>
            </a:pPr>
            <a:endParaRPr lang="en-US" dirty="0" smtClean="0"/>
          </a:p>
        </p:txBody>
      </p:sp>
      <p:pic>
        <p:nvPicPr>
          <p:cNvPr id="4"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95800" y="1905000"/>
            <a:ext cx="4296653" cy="2393003"/>
          </a:xfrm>
          <a:prstGeom prst="rect">
            <a:avLst/>
          </a:prstGeom>
          <a:noFill/>
          <a:ln w="9525">
            <a:noFill/>
            <a:miter lim="800000"/>
            <a:headEnd/>
            <a:tailEnd/>
          </a:ln>
          <a:effectLst>
            <a:outerShdw blurRad="190500" dist="38100" dir="2700000" sx="105000" sy="105000" algn="tl" rotWithShape="0">
              <a:prstClr val="black">
                <a:alpha val="20000"/>
              </a:prstClr>
            </a:outerShdw>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217488"/>
            <a:ext cx="7162800" cy="1143000"/>
          </a:xfrm>
        </p:spPr>
        <p:txBody>
          <a:bodyPr lIns="91599" tIns="45048" rIns="91599" bIns="45048"/>
          <a:lstStyle/>
          <a:p>
            <a:pPr defTabSz="966788" eaLnBrk="1" fontAlgn="auto" hangingPunct="1">
              <a:spcAft>
                <a:spcPts val="0"/>
              </a:spcAft>
              <a:defRPr/>
            </a:pPr>
            <a:r>
              <a:rPr lang="en-US" dirty="0" smtClean="0"/>
              <a:t>Resumen de la Unidad 1</a:t>
            </a:r>
          </a:p>
        </p:txBody>
      </p:sp>
      <p:sp>
        <p:nvSpPr>
          <p:cNvPr id="16388" name="TextBox 4"/>
          <p:cNvSpPr txBox="1">
            <a:spLocks noChangeArrowheads="1"/>
          </p:cNvSpPr>
          <p:nvPr/>
        </p:nvSpPr>
        <p:spPr bwMode="auto">
          <a:xfrm>
            <a:off x="762000" y="1524000"/>
            <a:ext cx="7473950" cy="3477875"/>
          </a:xfrm>
          <a:prstGeom prst="rect">
            <a:avLst/>
          </a:prstGeom>
          <a:noFill/>
          <a:ln w="9525">
            <a:noFill/>
            <a:miter lim="800000"/>
            <a:headEnd/>
            <a:tailEnd/>
          </a:ln>
        </p:spPr>
        <p:txBody>
          <a:bodyPr>
            <a:spAutoFit/>
          </a:bodyPr>
          <a:lstStyle/>
          <a:p>
            <a:pPr>
              <a:defRPr/>
            </a:pPr>
            <a:r>
              <a:rPr lang="en-US" sz="2400" dirty="0">
                <a:solidFill>
                  <a:srgbClr val="093678"/>
                </a:solidFill>
                <a:latin typeface="Trebuchet MS" pitchFamily="34" charset="0"/>
                <a:cs typeface="+mn-cs"/>
              </a:rPr>
              <a:t>En </a:t>
            </a:r>
            <a:r>
              <a:rPr lang="en-US" sz="2400" dirty="0" smtClean="0">
                <a:solidFill>
                  <a:srgbClr val="093678"/>
                </a:solidFill>
                <a:latin typeface="Trebuchet MS" pitchFamily="34" charset="0"/>
                <a:cs typeface="+mn-cs"/>
              </a:rPr>
              <a:t>esta unidad,</a:t>
            </a:r>
            <a:r>
              <a:rPr lang="en-US" sz="2400" dirty="0">
                <a:solidFill>
                  <a:srgbClr val="093678"/>
                </a:solidFill>
                <a:latin typeface="Trebuchet MS" pitchFamily="34" charset="0"/>
                <a:cs typeface="+mn-cs"/>
              </a:rPr>
              <a:t> usted aprendió sobre</a:t>
            </a:r>
            <a:r>
              <a:rPr lang="en-US" sz="2400" dirty="0" smtClean="0">
                <a:solidFill>
                  <a:srgbClr val="093678"/>
                </a:solidFill>
                <a:latin typeface="Trebuchet MS" pitchFamily="34" charset="0"/>
                <a:cs typeface="+mn-cs"/>
              </a:rPr>
              <a:t>:</a:t>
            </a:r>
          </a:p>
          <a:p>
            <a:pPr>
              <a:defRPr/>
            </a:pPr>
            <a:endParaRPr lang="en-US" sz="2400" dirty="0">
              <a:solidFill>
                <a:srgbClr val="093678"/>
              </a:solidFill>
              <a:latin typeface="Trebuchet MS" pitchFamily="34" charset="0"/>
              <a:cs typeface="+mn-cs"/>
            </a:endParaRPr>
          </a:p>
          <a:p>
            <a:pPr marL="342900" indent="-342900">
              <a:buFont typeface="Arial" pitchFamily="34" charset="0"/>
              <a:buChar char="•"/>
              <a:defRPr/>
            </a:pPr>
            <a:r>
              <a:rPr lang="en-US" sz="2400" dirty="0" smtClean="0">
                <a:solidFill>
                  <a:srgbClr val="093678"/>
                </a:solidFill>
                <a:latin typeface="Trebuchet MS" pitchFamily="34" charset="0"/>
                <a:cs typeface="+mn-cs"/>
              </a:rPr>
              <a:t>El enfoque de esta capacitación: espuma de </a:t>
            </a:r>
            <a:r>
              <a:rPr lang="en-US" sz="2400" dirty="0" err="1" smtClean="0">
                <a:solidFill>
                  <a:srgbClr val="093678"/>
                </a:solidFill>
                <a:latin typeface="Trebuchet MS" pitchFamily="34" charset="0"/>
                <a:cs typeface="+mn-cs"/>
              </a:rPr>
              <a:t>poliuretano</a:t>
            </a:r>
            <a:r>
              <a:rPr lang="en-US" sz="2400" dirty="0" smtClean="0">
                <a:solidFill>
                  <a:srgbClr val="093678"/>
                </a:solidFill>
                <a:latin typeface="Trebuchet MS" pitchFamily="34" charset="0"/>
                <a:cs typeface="+mn-cs"/>
              </a:rPr>
              <a:t> en spray (SPF) de baja presión</a:t>
            </a:r>
          </a:p>
          <a:p>
            <a:pPr marL="342900" indent="-342900">
              <a:buFont typeface="Arial" pitchFamily="34" charset="0"/>
              <a:buChar char="•"/>
              <a:defRPr/>
            </a:pPr>
            <a:r>
              <a:rPr lang="en-US" sz="2400" dirty="0" smtClean="0">
                <a:solidFill>
                  <a:srgbClr val="093678"/>
                </a:solidFill>
                <a:latin typeface="Trebuchet MS" pitchFamily="34" charset="0"/>
                <a:cs typeface="+mn-cs"/>
              </a:rPr>
              <a:t>Diferencias claves entre SPF de baja presión y SPF de alta presión</a:t>
            </a:r>
          </a:p>
          <a:p>
            <a:pPr marL="342900" indent="-342900">
              <a:buFont typeface="Arial" pitchFamily="34" charset="0"/>
              <a:buChar char="•"/>
              <a:defRPr/>
            </a:pPr>
            <a:r>
              <a:rPr lang="en-US" sz="2400" dirty="0" smtClean="0">
                <a:solidFill>
                  <a:srgbClr val="093678"/>
                </a:solidFill>
                <a:latin typeface="Trebuchet MS" pitchFamily="34" charset="0"/>
                <a:cs typeface="+mn-cs"/>
              </a:rPr>
              <a:t>Tipos comunes de productos SPF de baja presión</a:t>
            </a:r>
          </a:p>
          <a:p>
            <a:pPr marL="342900" indent="-342900">
              <a:buFont typeface="Arial" pitchFamily="34" charset="0"/>
              <a:buChar char="•"/>
              <a:defRPr/>
            </a:pPr>
            <a:r>
              <a:rPr lang="en-US" sz="2400" dirty="0" smtClean="0">
                <a:solidFill>
                  <a:srgbClr val="093678"/>
                </a:solidFill>
                <a:latin typeface="Trebuchet MS" pitchFamily="34" charset="0"/>
                <a:cs typeface="+mn-cs"/>
              </a:rPr>
              <a:t>Usos típicos para productos SPF de baja presión</a:t>
            </a:r>
          </a:p>
          <a:p>
            <a:pPr marL="231775" indent="-231775">
              <a:buFont typeface="Arial" pitchFamily="34" charset="0"/>
              <a:buChar char="•"/>
              <a:defRPr/>
            </a:pPr>
            <a:endParaRPr lang="en-US" sz="2800" dirty="0">
              <a:solidFill>
                <a:schemeClr val="tx2"/>
              </a:solidFill>
              <a:latin typeface="Arial" pitchFamily="34" charset="0"/>
              <a:cs typeface="+mn-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217488"/>
            <a:ext cx="7162800" cy="1143000"/>
          </a:xfrm>
        </p:spPr>
        <p:txBody>
          <a:bodyPr lIns="91599" tIns="45048" rIns="91599" bIns="45048"/>
          <a:lstStyle/>
          <a:p>
            <a:pPr defTabSz="966788" eaLnBrk="1" fontAlgn="auto" hangingPunct="1">
              <a:spcAft>
                <a:spcPts val="0"/>
              </a:spcAft>
              <a:defRPr/>
            </a:pPr>
            <a:r>
              <a:rPr lang="en-US" dirty="0" smtClean="0"/>
              <a:t>Unidad 1 Repaso</a:t>
            </a:r>
          </a:p>
        </p:txBody>
      </p:sp>
      <p:graphicFrame>
        <p:nvGraphicFramePr>
          <p:cNvPr id="3" name="Diagram 2"/>
          <p:cNvGraphicFramePr/>
          <p:nvPr/>
        </p:nvGraphicFramePr>
        <p:xfrm>
          <a:off x="838200" y="16002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Disclaimer</a:t>
            </a:r>
            <a:endParaRPr lang="en-US" dirty="0"/>
          </a:p>
        </p:txBody>
      </p:sp>
      <p:sp>
        <p:nvSpPr>
          <p:cNvPr id="3" name="Content Placeholder 2"/>
          <p:cNvSpPr>
            <a:spLocks noGrp="1"/>
          </p:cNvSpPr>
          <p:nvPr>
            <p:ph idx="1"/>
          </p:nvPr>
        </p:nvSpPr>
        <p:spPr/>
        <p:txBody>
          <a:bodyPr/>
          <a:lstStyle/>
          <a:p>
            <a:endParaRPr lang="en-US" dirty="0" smtClean="0"/>
          </a:p>
          <a:p>
            <a:endParaRPr lang="en-US" dirty="0"/>
          </a:p>
          <a:p>
            <a:r>
              <a:rPr lang="en-US" dirty="0"/>
              <a:t>This material was produced under grant number SH-22308-11 from the Occupational Safety and Health Administration, U.S. Department of Labor. It does not necessarily reflect the views or policies of the U.S. Department of Labor, nor does mention of trade names, commercial products, or organizations imply endorsement by the U.S. Government.</a:t>
            </a:r>
          </a:p>
          <a:p>
            <a:endParaRPr lang="en-US" dirty="0"/>
          </a:p>
        </p:txBody>
      </p:sp>
    </p:spTree>
    <p:extLst>
      <p:ext uri="{BB962C8B-B14F-4D97-AF65-F5344CB8AC3E}">
        <p14:creationId xmlns:p14="http://schemas.microsoft.com/office/powerpoint/2010/main" val="14764969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itle 1"/>
          <p:cNvSpPr>
            <a:spLocks noGrp="1"/>
          </p:cNvSpPr>
          <p:nvPr>
            <p:ph type="title"/>
          </p:nvPr>
        </p:nvSpPr>
        <p:spPr bwMode="auto">
          <a:prstGeom prst="rect">
            <a:avLst/>
          </a:prstGeom>
          <a:noFill/>
          <a:ln>
            <a:miter lim="800000"/>
            <a:headEnd/>
            <a:tailEnd/>
          </a:ln>
        </p:spPr>
        <p:txBody>
          <a:bodyPr/>
          <a:lstStyle/>
          <a:p>
            <a:r>
              <a:rPr lang="en-US" sz="2800" dirty="0" smtClean="0"/>
              <a:t>Unidad 1: P1 </a:t>
            </a:r>
            <a:r>
              <a:rPr lang="en-US" sz="2800" dirty="0" err="1" smtClean="0"/>
              <a:t>Revisión</a:t>
            </a:r>
            <a:endParaRPr lang="en-US" sz="2800" dirty="0" smtClean="0"/>
          </a:p>
        </p:txBody>
      </p:sp>
      <p:sp>
        <p:nvSpPr>
          <p:cNvPr id="39939" name="Content Placeholder 2"/>
          <p:cNvSpPr>
            <a:spLocks noGrp="1"/>
          </p:cNvSpPr>
          <p:nvPr>
            <p:ph idx="1"/>
          </p:nvPr>
        </p:nvSpPr>
        <p:spPr/>
        <p:txBody>
          <a:bodyPr>
            <a:normAutofit lnSpcReduction="10000"/>
          </a:bodyPr>
          <a:lstStyle/>
          <a:p>
            <a:pPr marL="0" indent="0" fontAlgn="auto">
              <a:spcAft>
                <a:spcPts val="0"/>
              </a:spcAft>
              <a:buFont typeface="Wingdings" pitchFamily="2" charset="2"/>
              <a:buNone/>
              <a:defRPr/>
            </a:pPr>
            <a:r>
              <a:rPr lang="es-US" sz="2000" dirty="0" smtClean="0"/>
              <a:t>Cuando describe las diferencias entre SPF de baja presión (LP) y SPF de alta presión (HP), ¿cuál de las siguientes declaraciones </a:t>
            </a:r>
            <a:r>
              <a:rPr lang="es-US" sz="2000" u="sng" dirty="0" smtClean="0"/>
              <a:t>no</a:t>
            </a:r>
            <a:r>
              <a:rPr lang="es-US" sz="2000" dirty="0" smtClean="0"/>
              <a:t> es verdadera?</a:t>
            </a:r>
            <a:endParaRPr lang="es-US" sz="2400" dirty="0" smtClean="0"/>
          </a:p>
          <a:p>
            <a:pPr marL="682625" indent="-682625" fontAlgn="auto">
              <a:spcAft>
                <a:spcPts val="0"/>
              </a:spcAft>
              <a:buFont typeface="Wingdings" pitchFamily="2" charset="2"/>
              <a:buAutoNum type="alphaUcPeriod"/>
              <a:defRPr/>
            </a:pPr>
            <a:r>
              <a:rPr lang="es-US" sz="2000" dirty="0" smtClean="0">
                <a:solidFill>
                  <a:srgbClr val="093678"/>
                </a:solidFill>
              </a:rPr>
              <a:t>La SPF LP se aplica en volúmenes más pequeños que la SPF HP.</a:t>
            </a:r>
          </a:p>
          <a:p>
            <a:pPr marL="682625" indent="-682625" fontAlgn="auto">
              <a:spcAft>
                <a:spcPts val="0"/>
              </a:spcAft>
              <a:buFont typeface="Wingdings" pitchFamily="2" charset="2"/>
              <a:buAutoNum type="alphaUcPeriod"/>
              <a:defRPr/>
            </a:pPr>
            <a:r>
              <a:rPr lang="es-US" sz="2000" dirty="0" smtClean="0"/>
              <a:t>Los productos SPF LP usan tambores grandes de 55 galones para almacenar los químicos lado-A y lado-B.</a:t>
            </a:r>
          </a:p>
          <a:p>
            <a:pPr marL="682625" indent="-682625" fontAlgn="auto">
              <a:buFont typeface="Wingdings" pitchFamily="2" charset="2"/>
              <a:buAutoNum type="alphaUcPeriod"/>
              <a:defRPr/>
            </a:pPr>
            <a:r>
              <a:rPr lang="es-US" sz="2000" dirty="0" smtClean="0"/>
              <a:t>La SPF LP típicamente se rocía a temperatura ambiente, comparada con la SPF HP que se calienta a temperaturas de entre 120 a 150 </a:t>
            </a:r>
            <a:r>
              <a:rPr lang="es-US" sz="2000" dirty="0" smtClean="0">
                <a:solidFill>
                  <a:schemeClr val="tx2"/>
                </a:solidFill>
              </a:rPr>
              <a:t>°</a:t>
            </a:r>
            <a:r>
              <a:rPr lang="es-US" sz="2000" dirty="0" smtClean="0"/>
              <a:t>F mientras se rocía. </a:t>
            </a:r>
          </a:p>
          <a:p>
            <a:pPr marL="682625" indent="-682625" fontAlgn="auto">
              <a:spcAft>
                <a:spcPts val="0"/>
              </a:spcAft>
              <a:buFont typeface="Wingdings" pitchFamily="2" charset="2"/>
              <a:buAutoNum type="alphaUcPeriod"/>
              <a:defRPr/>
            </a:pPr>
            <a:r>
              <a:rPr lang="es-US" sz="2000" dirty="0" smtClean="0"/>
              <a:t>La SPF LP se presuriza a menos de 250 psi comparada con la SPF HP que típicamente se presuriza a 1000 a 1300 psi.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itle 1"/>
          <p:cNvSpPr>
            <a:spLocks noGrp="1"/>
          </p:cNvSpPr>
          <p:nvPr>
            <p:ph type="title"/>
          </p:nvPr>
        </p:nvSpPr>
        <p:spPr bwMode="auto">
          <a:prstGeom prst="rect">
            <a:avLst/>
          </a:prstGeom>
          <a:noFill/>
          <a:ln>
            <a:miter lim="800000"/>
            <a:headEnd/>
            <a:tailEnd/>
          </a:ln>
        </p:spPr>
        <p:txBody>
          <a:bodyPr/>
          <a:lstStyle/>
          <a:p>
            <a:r>
              <a:rPr lang="en-US" sz="2800" dirty="0" smtClean="0"/>
              <a:t>Unidad 1: P1 </a:t>
            </a:r>
            <a:r>
              <a:rPr lang="en-US" sz="2800" dirty="0" err="1" smtClean="0"/>
              <a:t>Revisión</a:t>
            </a:r>
            <a:endParaRPr lang="en-US" sz="2800" dirty="0" smtClean="0"/>
          </a:p>
        </p:txBody>
      </p:sp>
      <p:sp>
        <p:nvSpPr>
          <p:cNvPr id="39939" name="Content Placeholder 2"/>
          <p:cNvSpPr>
            <a:spLocks noGrp="1"/>
          </p:cNvSpPr>
          <p:nvPr>
            <p:ph idx="1"/>
          </p:nvPr>
        </p:nvSpPr>
        <p:spPr>
          <a:xfrm>
            <a:off x="381000" y="1600200"/>
            <a:ext cx="8229600" cy="4343400"/>
          </a:xfrm>
        </p:spPr>
        <p:txBody>
          <a:bodyPr>
            <a:normAutofit lnSpcReduction="10000"/>
          </a:bodyPr>
          <a:lstStyle/>
          <a:p>
            <a:pPr marL="0" indent="0" fontAlgn="auto">
              <a:spcAft>
                <a:spcPts val="0"/>
              </a:spcAft>
              <a:buFont typeface="Wingdings" pitchFamily="2" charset="2"/>
              <a:buNone/>
              <a:defRPr/>
            </a:pPr>
            <a:r>
              <a:rPr lang="es-US" sz="2000" dirty="0" smtClean="0"/>
              <a:t>Cuando describe las diferencias entre SPF de baja presión (LP) y SPF de alta presión (HP), ¿cuál de las siguientes declaraciones </a:t>
            </a:r>
            <a:r>
              <a:rPr lang="es-US" sz="2000" u="sng" dirty="0" smtClean="0"/>
              <a:t>no</a:t>
            </a:r>
            <a:r>
              <a:rPr lang="es-US" sz="2000" dirty="0" smtClean="0"/>
              <a:t> es verdadera?</a:t>
            </a:r>
            <a:endParaRPr lang="es-US" sz="2400" dirty="0" smtClean="0"/>
          </a:p>
          <a:p>
            <a:pPr marL="682625" indent="-682625" fontAlgn="auto">
              <a:spcAft>
                <a:spcPts val="0"/>
              </a:spcAft>
              <a:buFont typeface="Wingdings" pitchFamily="2" charset="2"/>
              <a:buAutoNum type="alphaUcPeriod"/>
              <a:defRPr/>
            </a:pPr>
            <a:r>
              <a:rPr lang="es-US" sz="2000" dirty="0" smtClean="0">
                <a:solidFill>
                  <a:schemeClr val="bg1">
                    <a:lumMod val="65000"/>
                  </a:schemeClr>
                </a:solidFill>
              </a:rPr>
              <a:t>La SPF LP se aplica en volúmenes más pequeños que la SPF HP.</a:t>
            </a:r>
          </a:p>
          <a:p>
            <a:pPr marL="682625" indent="-682625" fontAlgn="auto">
              <a:spcAft>
                <a:spcPts val="0"/>
              </a:spcAft>
              <a:buFont typeface="Wingdings" pitchFamily="2" charset="2"/>
              <a:buAutoNum type="alphaUcPeriod"/>
              <a:defRPr/>
            </a:pPr>
            <a:r>
              <a:rPr lang="es-US" sz="2000" dirty="0" smtClean="0">
                <a:solidFill>
                  <a:srgbClr val="00B050"/>
                </a:solidFill>
              </a:rPr>
              <a:t>Los productos SPF LP usan tambores grandes de 55 galones para almacenar los químicos lado-A y lado-B.</a:t>
            </a:r>
          </a:p>
          <a:p>
            <a:pPr marL="682625" indent="-682625" fontAlgn="auto">
              <a:buFont typeface="Wingdings" pitchFamily="2" charset="2"/>
              <a:buAutoNum type="alphaUcPeriod"/>
              <a:defRPr/>
            </a:pPr>
            <a:r>
              <a:rPr lang="es-US" sz="2000" dirty="0" smtClean="0">
                <a:solidFill>
                  <a:schemeClr val="bg1">
                    <a:lumMod val="65000"/>
                  </a:schemeClr>
                </a:solidFill>
              </a:rPr>
              <a:t>La SPF LP típicamente se rocía a temperatura ambiente, comparada con la SPF HP que se calienta a temperaturas de entre 120 a 150 °F mientras se rocía</a:t>
            </a:r>
          </a:p>
          <a:p>
            <a:pPr marL="682625" indent="-682625" fontAlgn="auto">
              <a:spcAft>
                <a:spcPts val="0"/>
              </a:spcAft>
              <a:buFont typeface="Wingdings" pitchFamily="2" charset="2"/>
              <a:buAutoNum type="alphaUcPeriod"/>
              <a:defRPr/>
            </a:pPr>
            <a:r>
              <a:rPr lang="es-US" sz="2000" dirty="0" smtClean="0">
                <a:solidFill>
                  <a:schemeClr val="bg1">
                    <a:lumMod val="65000"/>
                  </a:schemeClr>
                </a:solidFill>
              </a:rPr>
              <a:t>La SPF LP se presuriza a menos de 250 psi comparada con la SPF HP que típicamente se presuriza a 1000 a 1300 psi.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itle 1"/>
          <p:cNvSpPr>
            <a:spLocks noGrp="1"/>
          </p:cNvSpPr>
          <p:nvPr>
            <p:ph type="title"/>
          </p:nvPr>
        </p:nvSpPr>
        <p:spPr bwMode="auto">
          <a:xfrm>
            <a:off x="457200" y="0"/>
            <a:ext cx="7162800" cy="1143000"/>
          </a:xfrm>
          <a:prstGeom prst="rect">
            <a:avLst/>
          </a:prstGeom>
          <a:noFill/>
          <a:ln>
            <a:miter lim="800000"/>
            <a:headEnd/>
            <a:tailEnd/>
          </a:ln>
        </p:spPr>
        <p:txBody>
          <a:bodyPr/>
          <a:lstStyle/>
          <a:p>
            <a:r>
              <a:rPr lang="en-US" sz="2800" dirty="0" smtClean="0"/>
              <a:t>Unidad 1: P2 </a:t>
            </a:r>
            <a:r>
              <a:rPr lang="en-US" sz="2800" dirty="0" err="1" smtClean="0"/>
              <a:t>Revisión</a:t>
            </a:r>
            <a:endParaRPr lang="en-US" sz="2800" dirty="0" smtClean="0"/>
          </a:p>
        </p:txBody>
      </p:sp>
      <p:sp>
        <p:nvSpPr>
          <p:cNvPr id="39939" name="Content Placeholder 2"/>
          <p:cNvSpPr>
            <a:spLocks noGrp="1"/>
          </p:cNvSpPr>
          <p:nvPr>
            <p:ph idx="1"/>
          </p:nvPr>
        </p:nvSpPr>
        <p:spPr>
          <a:xfrm>
            <a:off x="457200" y="1676401"/>
            <a:ext cx="8382000" cy="4343400"/>
          </a:xfrm>
        </p:spPr>
        <p:txBody>
          <a:bodyPr/>
          <a:lstStyle/>
          <a:p>
            <a:pPr marL="0" indent="0" fontAlgn="auto">
              <a:spcAft>
                <a:spcPts val="0"/>
              </a:spcAft>
              <a:buFont typeface="Wingdings" pitchFamily="2" charset="2"/>
              <a:buNone/>
              <a:defRPr/>
            </a:pPr>
            <a:r>
              <a:rPr lang="en-US" sz="2000" dirty="0" smtClean="0"/>
              <a:t>¿Cuál de las siguientes declaraciones es </a:t>
            </a:r>
            <a:r>
              <a:rPr lang="en-US" sz="2000" u="sng" dirty="0" smtClean="0"/>
              <a:t>verdadera </a:t>
            </a:r>
            <a:r>
              <a:rPr lang="en-US" sz="2000" dirty="0" smtClean="0"/>
              <a:t>cuando se aplica aislante sellador de espuma? </a:t>
            </a:r>
            <a:endParaRPr lang="en-US" sz="2400" dirty="0" smtClean="0"/>
          </a:p>
          <a:p>
            <a:pPr marL="682625" indent="-682625" fontAlgn="auto">
              <a:spcAft>
                <a:spcPts val="0"/>
              </a:spcAft>
              <a:buFont typeface="Wingdings" pitchFamily="2" charset="2"/>
              <a:buAutoNum type="alphaUcPeriod"/>
              <a:defRPr/>
            </a:pPr>
            <a:r>
              <a:rPr lang="es-US" sz="2000" dirty="0" smtClean="0"/>
              <a:t>Lea y siga todas las instrucciones en la etiqueta.</a:t>
            </a:r>
          </a:p>
          <a:p>
            <a:pPr marL="682625" indent="-682625" fontAlgn="auto">
              <a:spcAft>
                <a:spcPts val="0"/>
              </a:spcAft>
              <a:buFont typeface="Wingdings" pitchFamily="2" charset="2"/>
              <a:buAutoNum type="alphaUcPeriod"/>
              <a:defRPr/>
            </a:pPr>
            <a:r>
              <a:rPr lang="es-US" sz="2000" dirty="0" smtClean="0"/>
              <a:t>Use ropa protectora adecuada según lo sugerido por el fabricante, incluyendo: lentes/gafas de seguridad y ropa que cubre toda la piel.</a:t>
            </a:r>
          </a:p>
          <a:p>
            <a:pPr marL="682625" indent="-682625" fontAlgn="auto">
              <a:buFont typeface="Wingdings" pitchFamily="2" charset="2"/>
              <a:buAutoNum type="alphaUcPeriod"/>
              <a:defRPr/>
            </a:pPr>
            <a:r>
              <a:rPr lang="es-US" sz="2000" dirty="0" smtClean="0">
                <a:solidFill>
                  <a:srgbClr val="093678"/>
                </a:solidFill>
              </a:rPr>
              <a:t>Abra ventanas/puertas para ayudar a brindar una buena ventilación según lo recomendado por el fabricante </a:t>
            </a:r>
            <a:r>
              <a:rPr lang="es-US" sz="2000" b="0" i="1" dirty="0" smtClean="0">
                <a:solidFill>
                  <a:srgbClr val="093678"/>
                </a:solidFill>
              </a:rPr>
              <a:t>(por ejemplo, los ventiladores podrían ser útiles).</a:t>
            </a:r>
          </a:p>
          <a:p>
            <a:pPr marL="682625" indent="-682625" fontAlgn="auto">
              <a:buFont typeface="Wingdings" pitchFamily="2" charset="2"/>
              <a:buAutoNum type="alphaUcPeriod"/>
              <a:defRPr/>
            </a:pPr>
            <a:r>
              <a:rPr lang="es-US" sz="2000" dirty="0" smtClean="0"/>
              <a:t>Todas los anteriores.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itle 1"/>
          <p:cNvSpPr>
            <a:spLocks noGrp="1"/>
          </p:cNvSpPr>
          <p:nvPr>
            <p:ph type="title"/>
          </p:nvPr>
        </p:nvSpPr>
        <p:spPr bwMode="auto">
          <a:xfrm>
            <a:off x="457200" y="0"/>
            <a:ext cx="7162800" cy="1143000"/>
          </a:xfrm>
          <a:prstGeom prst="rect">
            <a:avLst/>
          </a:prstGeom>
          <a:noFill/>
          <a:ln>
            <a:miter lim="800000"/>
            <a:headEnd/>
            <a:tailEnd/>
          </a:ln>
        </p:spPr>
        <p:txBody>
          <a:bodyPr/>
          <a:lstStyle/>
          <a:p>
            <a:r>
              <a:rPr lang="en-US" sz="2800" dirty="0" smtClean="0"/>
              <a:t>Unidad 1: P2 </a:t>
            </a:r>
            <a:r>
              <a:rPr lang="en-US" sz="2800" dirty="0" err="1" smtClean="0"/>
              <a:t>Revisión</a:t>
            </a:r>
            <a:endParaRPr lang="en-US" sz="2800" dirty="0" smtClean="0"/>
          </a:p>
        </p:txBody>
      </p:sp>
      <p:sp>
        <p:nvSpPr>
          <p:cNvPr id="39939" name="Content Placeholder 2"/>
          <p:cNvSpPr>
            <a:spLocks noGrp="1"/>
          </p:cNvSpPr>
          <p:nvPr>
            <p:ph idx="1"/>
          </p:nvPr>
        </p:nvSpPr>
        <p:spPr>
          <a:xfrm>
            <a:off x="457200" y="1676401"/>
            <a:ext cx="8382000" cy="4343400"/>
          </a:xfrm>
        </p:spPr>
        <p:txBody>
          <a:bodyPr/>
          <a:lstStyle/>
          <a:p>
            <a:pPr marL="0" indent="0" fontAlgn="auto">
              <a:spcAft>
                <a:spcPts val="0"/>
              </a:spcAft>
              <a:buFont typeface="Wingdings" pitchFamily="2" charset="2"/>
              <a:buNone/>
              <a:defRPr/>
            </a:pPr>
            <a:r>
              <a:rPr lang="es-US" sz="2000" dirty="0" smtClean="0"/>
              <a:t>¿Cuál de las siguientes declaraciones es </a:t>
            </a:r>
            <a:r>
              <a:rPr lang="es-US" sz="2000" u="sng" dirty="0" smtClean="0"/>
              <a:t>verdadera </a:t>
            </a:r>
            <a:r>
              <a:rPr lang="es-US" sz="2000" dirty="0" smtClean="0"/>
              <a:t>cuando se aplica aislante sellador de espuma? </a:t>
            </a:r>
            <a:endParaRPr lang="es-US" sz="2400" dirty="0" smtClean="0"/>
          </a:p>
          <a:p>
            <a:pPr marL="682625" indent="-682625" fontAlgn="auto">
              <a:spcAft>
                <a:spcPts val="0"/>
              </a:spcAft>
              <a:buFont typeface="Wingdings" pitchFamily="2" charset="2"/>
              <a:buAutoNum type="alphaUcPeriod"/>
              <a:defRPr/>
            </a:pPr>
            <a:r>
              <a:rPr lang="es-US" sz="2000" dirty="0" smtClean="0">
                <a:solidFill>
                  <a:schemeClr val="bg1">
                    <a:lumMod val="65000"/>
                  </a:schemeClr>
                </a:solidFill>
              </a:rPr>
              <a:t>Lea y siga todas las instrucciones en la etiqueta.</a:t>
            </a:r>
          </a:p>
          <a:p>
            <a:pPr marL="682625" indent="-682625" fontAlgn="auto">
              <a:spcAft>
                <a:spcPts val="0"/>
              </a:spcAft>
              <a:buFont typeface="Wingdings" pitchFamily="2" charset="2"/>
              <a:buAutoNum type="alphaUcPeriod"/>
              <a:defRPr/>
            </a:pPr>
            <a:r>
              <a:rPr lang="es-US" sz="2000" dirty="0" smtClean="0">
                <a:solidFill>
                  <a:schemeClr val="bg1">
                    <a:lumMod val="65000"/>
                  </a:schemeClr>
                </a:solidFill>
              </a:rPr>
              <a:t>Use ropa protectora adecuada según lo sugerido por el fabricante, incluyendo: lentes/gafas de seguridad; guantes y ropa que cubra la piel. </a:t>
            </a:r>
          </a:p>
          <a:p>
            <a:pPr marL="682625" indent="-682625" fontAlgn="auto">
              <a:buFont typeface="Wingdings" pitchFamily="2" charset="2"/>
              <a:buAutoNum type="alphaUcPeriod"/>
              <a:defRPr/>
            </a:pPr>
            <a:r>
              <a:rPr lang="es-US" sz="2000" dirty="0" smtClean="0">
                <a:solidFill>
                  <a:schemeClr val="bg1">
                    <a:lumMod val="65000"/>
                  </a:schemeClr>
                </a:solidFill>
              </a:rPr>
              <a:t>Abrir ventanas/puertas y ayudar a proveer buena ventilación según lo recomendado por el fabricante </a:t>
            </a:r>
            <a:r>
              <a:rPr lang="es-US" sz="2000" i="1" dirty="0" smtClean="0">
                <a:solidFill>
                  <a:schemeClr val="bg1">
                    <a:lumMod val="65000"/>
                  </a:schemeClr>
                </a:solidFill>
              </a:rPr>
              <a:t>(por ejemplo, los ventiladores podrían ser útiles).</a:t>
            </a:r>
          </a:p>
          <a:p>
            <a:pPr marL="682625" indent="-682625" fontAlgn="auto">
              <a:buFont typeface="Wingdings" pitchFamily="2" charset="2"/>
              <a:buAutoNum type="alphaUcPeriod"/>
              <a:defRPr/>
            </a:pPr>
            <a:r>
              <a:rPr lang="es-US" sz="2000" dirty="0" smtClean="0">
                <a:solidFill>
                  <a:srgbClr val="00B050"/>
                </a:solidFill>
              </a:rPr>
              <a:t>Todas los anteriores.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itle 1"/>
          <p:cNvSpPr>
            <a:spLocks noGrp="1"/>
          </p:cNvSpPr>
          <p:nvPr>
            <p:ph type="title"/>
          </p:nvPr>
        </p:nvSpPr>
        <p:spPr bwMode="auto">
          <a:xfrm>
            <a:off x="457200" y="0"/>
            <a:ext cx="7162800" cy="1143000"/>
          </a:xfrm>
          <a:prstGeom prst="rect">
            <a:avLst/>
          </a:prstGeom>
          <a:noFill/>
          <a:ln>
            <a:miter lim="800000"/>
            <a:headEnd/>
            <a:tailEnd/>
          </a:ln>
        </p:spPr>
        <p:txBody>
          <a:bodyPr/>
          <a:lstStyle/>
          <a:p>
            <a:r>
              <a:rPr lang="en-US" sz="2800" dirty="0" smtClean="0"/>
              <a:t>Unidad 1: P3 </a:t>
            </a:r>
            <a:r>
              <a:rPr lang="en-US" sz="2800" dirty="0" err="1" smtClean="0"/>
              <a:t>Revisión</a:t>
            </a:r>
            <a:endParaRPr lang="en-US" sz="2800" dirty="0" smtClean="0"/>
          </a:p>
        </p:txBody>
      </p:sp>
      <p:sp>
        <p:nvSpPr>
          <p:cNvPr id="39939" name="Content Placeholder 2"/>
          <p:cNvSpPr>
            <a:spLocks noGrp="1"/>
          </p:cNvSpPr>
          <p:nvPr>
            <p:ph idx="1"/>
          </p:nvPr>
        </p:nvSpPr>
        <p:spPr>
          <a:xfrm>
            <a:off x="457200" y="1676401"/>
            <a:ext cx="8382000" cy="4343400"/>
          </a:xfrm>
        </p:spPr>
        <p:txBody>
          <a:bodyPr/>
          <a:lstStyle/>
          <a:p>
            <a:pPr marL="0" indent="0" fontAlgn="auto">
              <a:spcAft>
                <a:spcPts val="0"/>
              </a:spcAft>
              <a:buFont typeface="Wingdings" pitchFamily="2" charset="2"/>
              <a:buNone/>
              <a:defRPr/>
            </a:pPr>
            <a:r>
              <a:rPr lang="es-US" sz="2000" dirty="0" smtClean="0"/>
              <a:t>¿Cuál de los siguientes </a:t>
            </a:r>
            <a:r>
              <a:rPr lang="es-US" sz="2000" u="sng" dirty="0" smtClean="0"/>
              <a:t>no</a:t>
            </a:r>
            <a:r>
              <a:rPr lang="es-US" sz="2000" dirty="0" smtClean="0"/>
              <a:t> es un típico uso para los kits/sistemas SPF de baja presión? </a:t>
            </a:r>
          </a:p>
          <a:p>
            <a:pPr marL="0" indent="0" fontAlgn="auto">
              <a:spcAft>
                <a:spcPts val="0"/>
              </a:spcAft>
              <a:buFont typeface="Wingdings" pitchFamily="2" charset="2"/>
              <a:buNone/>
              <a:defRPr/>
            </a:pPr>
            <a:endParaRPr lang="es-US" sz="2400" dirty="0" smtClean="0"/>
          </a:p>
          <a:p>
            <a:pPr marL="682625" indent="-682625" fontAlgn="auto">
              <a:spcAft>
                <a:spcPts val="0"/>
              </a:spcAft>
              <a:buFont typeface="Wingdings" pitchFamily="2" charset="2"/>
              <a:buAutoNum type="alphaUcPeriod"/>
              <a:defRPr/>
            </a:pPr>
            <a:r>
              <a:rPr lang="es-US" sz="2000" dirty="0" smtClean="0"/>
              <a:t>Mejorar el aislante primario para rellenar pequeños huecos y grietas. </a:t>
            </a:r>
          </a:p>
          <a:p>
            <a:pPr marL="682625" indent="-682625" fontAlgn="auto">
              <a:buFont typeface="Wingdings" pitchFamily="2" charset="2"/>
              <a:buAutoNum type="alphaUcPeriod"/>
              <a:defRPr/>
            </a:pPr>
            <a:r>
              <a:rPr lang="es-US" sz="2000" dirty="0" smtClean="0">
                <a:solidFill>
                  <a:srgbClr val="093678"/>
                </a:solidFill>
              </a:rPr>
              <a:t>Aislar y sellar al aire áticos y semisótanos. </a:t>
            </a:r>
          </a:p>
          <a:p>
            <a:pPr marL="682625" indent="-682625" fontAlgn="auto">
              <a:buFont typeface="Wingdings" pitchFamily="2" charset="2"/>
              <a:buAutoNum type="alphaUcPeriod"/>
              <a:defRPr/>
            </a:pPr>
            <a:r>
              <a:rPr lang="es-US" sz="2000" dirty="0" smtClean="0">
                <a:solidFill>
                  <a:srgbClr val="093678"/>
                </a:solidFill>
              </a:rPr>
              <a:t>Sellar alrededor de viguetas de borda, trabajo de conductos y cañerías.</a:t>
            </a:r>
          </a:p>
          <a:p>
            <a:pPr marL="682625" indent="-682625" fontAlgn="auto">
              <a:buFont typeface="Wingdings" pitchFamily="2" charset="2"/>
              <a:buAutoNum type="alphaUcPeriod"/>
              <a:defRPr/>
            </a:pPr>
            <a:r>
              <a:rPr lang="es-US" sz="2000" dirty="0" smtClean="0"/>
              <a:t>Aislar grandes superficies de techado.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itle 1"/>
          <p:cNvSpPr>
            <a:spLocks noGrp="1"/>
          </p:cNvSpPr>
          <p:nvPr>
            <p:ph type="title"/>
          </p:nvPr>
        </p:nvSpPr>
        <p:spPr bwMode="auto">
          <a:xfrm>
            <a:off x="381000" y="152400"/>
            <a:ext cx="7162800" cy="1143000"/>
          </a:xfrm>
          <a:prstGeom prst="rect">
            <a:avLst/>
          </a:prstGeom>
          <a:noFill/>
          <a:ln>
            <a:miter lim="800000"/>
            <a:headEnd/>
            <a:tailEnd/>
          </a:ln>
        </p:spPr>
        <p:txBody>
          <a:bodyPr/>
          <a:lstStyle/>
          <a:p>
            <a:r>
              <a:rPr lang="en-US" sz="2800" dirty="0" smtClean="0"/>
              <a:t>Unidad 1: P3 </a:t>
            </a:r>
            <a:r>
              <a:rPr lang="en-US" sz="2800" dirty="0" err="1" smtClean="0"/>
              <a:t>Revisión</a:t>
            </a:r>
            <a:endParaRPr lang="en-US" sz="2800" dirty="0" smtClean="0"/>
          </a:p>
        </p:txBody>
      </p:sp>
      <p:sp>
        <p:nvSpPr>
          <p:cNvPr id="39939" name="Content Placeholder 2"/>
          <p:cNvSpPr>
            <a:spLocks noGrp="1"/>
          </p:cNvSpPr>
          <p:nvPr>
            <p:ph idx="1"/>
          </p:nvPr>
        </p:nvSpPr>
        <p:spPr>
          <a:xfrm>
            <a:off x="457200" y="1676401"/>
            <a:ext cx="8382000" cy="4343400"/>
          </a:xfrm>
        </p:spPr>
        <p:txBody>
          <a:bodyPr/>
          <a:lstStyle/>
          <a:p>
            <a:pPr marL="0" indent="0" fontAlgn="auto">
              <a:spcAft>
                <a:spcPts val="0"/>
              </a:spcAft>
              <a:buFont typeface="Wingdings" pitchFamily="2" charset="2"/>
              <a:buNone/>
              <a:defRPr/>
            </a:pPr>
            <a:r>
              <a:rPr lang="en-US" sz="2000" dirty="0" smtClean="0"/>
              <a:t>¿Cuál de los siguientes </a:t>
            </a:r>
            <a:r>
              <a:rPr lang="en-US" sz="2000" u="sng" dirty="0" smtClean="0"/>
              <a:t>no</a:t>
            </a:r>
            <a:r>
              <a:rPr lang="en-US" sz="2000" dirty="0" smtClean="0"/>
              <a:t> es un típico uso para los kits/sistemas SPF de baja presión? </a:t>
            </a:r>
            <a:endParaRPr lang="en-US" sz="2000" dirty="0"/>
          </a:p>
          <a:p>
            <a:pPr marL="0" indent="0" fontAlgn="auto">
              <a:spcAft>
                <a:spcPts val="0"/>
              </a:spcAft>
              <a:buFont typeface="Wingdings" pitchFamily="2" charset="2"/>
              <a:buNone/>
              <a:defRPr/>
            </a:pPr>
            <a:endParaRPr lang="en-US" sz="2400" dirty="0" smtClean="0"/>
          </a:p>
          <a:p>
            <a:pPr marL="682625" indent="-682625" fontAlgn="auto">
              <a:spcAft>
                <a:spcPts val="0"/>
              </a:spcAft>
              <a:buFont typeface="Wingdings" pitchFamily="2" charset="2"/>
              <a:buAutoNum type="alphaUcPeriod"/>
              <a:defRPr/>
            </a:pPr>
            <a:r>
              <a:rPr lang="en-US" sz="2000" dirty="0" smtClean="0">
                <a:solidFill>
                  <a:schemeClr val="bg1">
                    <a:lumMod val="65000"/>
                  </a:schemeClr>
                </a:solidFill>
              </a:rPr>
              <a:t>Mejorar el aislante primario para rellenar pequeños huecos y grietas. </a:t>
            </a:r>
          </a:p>
          <a:p>
            <a:pPr marL="682625" indent="-682625" fontAlgn="auto">
              <a:buFont typeface="Wingdings" pitchFamily="2" charset="2"/>
              <a:buAutoNum type="alphaUcPeriod"/>
              <a:defRPr/>
            </a:pPr>
            <a:r>
              <a:rPr lang="en-US" sz="2000" dirty="0" smtClean="0">
                <a:solidFill>
                  <a:schemeClr val="bg1">
                    <a:lumMod val="65000"/>
                  </a:schemeClr>
                </a:solidFill>
              </a:rPr>
              <a:t>Aislar y sellar al aire áticos y semisótanos. </a:t>
            </a:r>
          </a:p>
          <a:p>
            <a:pPr marL="682625" indent="-682625" fontAlgn="auto">
              <a:buFont typeface="Wingdings" pitchFamily="2" charset="2"/>
              <a:buAutoNum type="alphaUcPeriod"/>
              <a:defRPr/>
            </a:pPr>
            <a:r>
              <a:rPr lang="en-US" sz="2000" dirty="0" smtClean="0">
                <a:solidFill>
                  <a:schemeClr val="bg1">
                    <a:lumMod val="65000"/>
                  </a:schemeClr>
                </a:solidFill>
              </a:rPr>
              <a:t>Sellar alrededor de viguetas de borda, trabajo de conductos y cañerías.</a:t>
            </a:r>
          </a:p>
          <a:p>
            <a:pPr marL="682625" indent="-682625" fontAlgn="auto">
              <a:buFont typeface="Wingdings" pitchFamily="2" charset="2"/>
              <a:buAutoNum type="alphaUcPeriod"/>
              <a:defRPr/>
            </a:pPr>
            <a:r>
              <a:rPr lang="en-US" sz="2000" dirty="0" smtClean="0">
                <a:solidFill>
                  <a:srgbClr val="00B050"/>
                </a:solidFill>
              </a:rPr>
              <a:t>Aislar grandes superficies de techado.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217488"/>
            <a:ext cx="7162800" cy="1143000"/>
          </a:xfrm>
        </p:spPr>
        <p:txBody>
          <a:bodyPr lIns="91599" tIns="45048" rIns="91599" bIns="45048"/>
          <a:lstStyle/>
          <a:p>
            <a:pPr defTabSz="966788" eaLnBrk="1" fontAlgn="auto" hangingPunct="1">
              <a:spcAft>
                <a:spcPts val="0"/>
              </a:spcAft>
              <a:defRPr/>
            </a:pPr>
            <a:r>
              <a:rPr lang="es-US" dirty="0" smtClean="0"/>
              <a:t>Unidad 1 Completada</a:t>
            </a:r>
          </a:p>
        </p:txBody>
      </p:sp>
      <p:sp>
        <p:nvSpPr>
          <p:cNvPr id="24581" name="TextBox 4"/>
          <p:cNvSpPr txBox="1">
            <a:spLocks noChangeArrowheads="1"/>
          </p:cNvSpPr>
          <p:nvPr/>
        </p:nvSpPr>
        <p:spPr bwMode="auto">
          <a:xfrm>
            <a:off x="4724400" y="3200400"/>
            <a:ext cx="3783013" cy="461963"/>
          </a:xfrm>
          <a:prstGeom prst="rect">
            <a:avLst/>
          </a:prstGeom>
          <a:noFill/>
          <a:ln w="9525">
            <a:noFill/>
            <a:miter lim="800000"/>
            <a:headEnd/>
            <a:tailEnd/>
          </a:ln>
        </p:spPr>
        <p:txBody>
          <a:bodyPr wrap="square">
            <a:spAutoFit/>
          </a:bodyPr>
          <a:lstStyle/>
          <a:p>
            <a:pPr>
              <a:buFont typeface="Wingdings" pitchFamily="2" charset="2"/>
              <a:buChar char="Ø"/>
            </a:pPr>
            <a:r>
              <a:rPr lang="en-US" sz="2400" dirty="0" smtClean="0">
                <a:solidFill>
                  <a:srgbClr val="093678"/>
                </a:solidFill>
              </a:rPr>
              <a:t> </a:t>
            </a:r>
            <a:r>
              <a:rPr lang="en-US" sz="2400" dirty="0" smtClean="0">
                <a:solidFill>
                  <a:srgbClr val="093678"/>
                </a:solidFill>
                <a:latin typeface="Trebuchet MS" pitchFamily="34" charset="0"/>
              </a:rPr>
              <a:t>Continuar </a:t>
            </a:r>
            <a:r>
              <a:rPr lang="en-US" sz="2400" dirty="0">
                <a:solidFill>
                  <a:srgbClr val="093678"/>
                </a:solidFill>
                <a:latin typeface="Trebuchet MS" pitchFamily="34" charset="0"/>
              </a:rPr>
              <a:t>a la Unidad 2</a:t>
            </a:r>
          </a:p>
        </p:txBody>
      </p:sp>
      <p:sp>
        <p:nvSpPr>
          <p:cNvPr id="24582" name="TextBox 5"/>
          <p:cNvSpPr txBox="1">
            <a:spLocks noChangeArrowheads="1"/>
          </p:cNvSpPr>
          <p:nvPr/>
        </p:nvSpPr>
        <p:spPr bwMode="auto">
          <a:xfrm>
            <a:off x="4724401" y="3879850"/>
            <a:ext cx="4114800" cy="461963"/>
          </a:xfrm>
          <a:prstGeom prst="rect">
            <a:avLst/>
          </a:prstGeom>
          <a:noFill/>
          <a:ln w="9525">
            <a:noFill/>
            <a:miter lim="800000"/>
            <a:headEnd/>
            <a:tailEnd/>
          </a:ln>
        </p:spPr>
        <p:txBody>
          <a:bodyPr wrap="square">
            <a:spAutoFit/>
          </a:bodyPr>
          <a:lstStyle/>
          <a:p>
            <a:pPr>
              <a:buFont typeface="Wingdings" pitchFamily="2" charset="2"/>
              <a:buChar char="Ø"/>
            </a:pPr>
            <a:r>
              <a:rPr lang="en-US" sz="2400" dirty="0" smtClean="0">
                <a:solidFill>
                  <a:srgbClr val="093678"/>
                </a:solidFill>
              </a:rPr>
              <a:t> </a:t>
            </a:r>
            <a:r>
              <a:rPr lang="en-US" sz="2400" dirty="0" smtClean="0">
                <a:solidFill>
                  <a:srgbClr val="093678"/>
                </a:solidFill>
                <a:latin typeface="Trebuchet MS" pitchFamily="34" charset="0"/>
              </a:rPr>
              <a:t>Volver </a:t>
            </a:r>
            <a:r>
              <a:rPr lang="en-US" sz="2400" dirty="0">
                <a:solidFill>
                  <a:srgbClr val="093678"/>
                </a:solidFill>
                <a:latin typeface="Trebuchet MS" pitchFamily="34" charset="0"/>
              </a:rPr>
              <a:t>al Menú Principal</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217488"/>
            <a:ext cx="7162800" cy="1143000"/>
          </a:xfrm>
        </p:spPr>
        <p:txBody>
          <a:bodyPr lIns="91599" tIns="45048" rIns="91599" bIns="45048"/>
          <a:lstStyle/>
          <a:p>
            <a:pPr defTabSz="966788" eaLnBrk="1" fontAlgn="auto" hangingPunct="1">
              <a:spcAft>
                <a:spcPts val="0"/>
              </a:spcAft>
              <a:defRPr/>
            </a:pPr>
            <a:r>
              <a:rPr lang="en-US" dirty="0" smtClean="0">
                <a:solidFill>
                  <a:srgbClr val="093678"/>
                </a:solidFill>
              </a:rPr>
              <a:t>Bienvenido a la Unidad 1</a:t>
            </a:r>
          </a:p>
        </p:txBody>
      </p:sp>
      <p:sp>
        <p:nvSpPr>
          <p:cNvPr id="16388" name="TextBox 4"/>
          <p:cNvSpPr txBox="1">
            <a:spLocks noChangeArrowheads="1"/>
          </p:cNvSpPr>
          <p:nvPr/>
        </p:nvSpPr>
        <p:spPr bwMode="auto">
          <a:xfrm>
            <a:off x="457200" y="1676400"/>
            <a:ext cx="8382000" cy="2728952"/>
          </a:xfrm>
          <a:prstGeom prst="rect">
            <a:avLst/>
          </a:prstGeom>
          <a:noFill/>
          <a:ln w="9525">
            <a:noFill/>
            <a:miter lim="800000"/>
            <a:headEnd/>
            <a:tailEnd/>
          </a:ln>
        </p:spPr>
        <p:txBody>
          <a:bodyPr wrap="square">
            <a:spAutoFit/>
          </a:bodyPr>
          <a:lstStyle/>
          <a:p>
            <a:pPr>
              <a:defRPr/>
            </a:pPr>
            <a:r>
              <a:rPr lang="es-US" sz="2400" dirty="0" smtClean="0">
                <a:solidFill>
                  <a:schemeClr val="tx2"/>
                </a:solidFill>
                <a:latin typeface="Trebuchet MS" pitchFamily="34" charset="0"/>
                <a:cs typeface="+mn-cs"/>
              </a:rPr>
              <a:t>En esta unidad, usted aprenderá acerca de:</a:t>
            </a:r>
          </a:p>
          <a:p>
            <a:pPr>
              <a:defRPr/>
            </a:pPr>
            <a:endParaRPr lang="es-US" sz="2400" dirty="0" smtClean="0">
              <a:solidFill>
                <a:schemeClr val="tx2"/>
              </a:solidFill>
              <a:latin typeface="Trebuchet MS" pitchFamily="34" charset="0"/>
              <a:cs typeface="+mn-cs"/>
            </a:endParaRPr>
          </a:p>
          <a:p>
            <a:pPr marL="457200" indent="-457200">
              <a:spcBef>
                <a:spcPts val="100"/>
              </a:spcBef>
              <a:buFont typeface="Arial" pitchFamily="34" charset="0"/>
              <a:buChar char="•"/>
              <a:defRPr/>
            </a:pPr>
            <a:r>
              <a:rPr lang="es-US" sz="2400" dirty="0" smtClean="0">
                <a:solidFill>
                  <a:schemeClr val="tx2"/>
                </a:solidFill>
                <a:latin typeface="Trebuchet MS" pitchFamily="34" charset="0"/>
                <a:cs typeface="+mn-cs"/>
              </a:rPr>
              <a:t>El enfoque de este programa de capacitación</a:t>
            </a:r>
          </a:p>
          <a:p>
            <a:pPr marL="457200" indent="-457200">
              <a:spcBef>
                <a:spcPts val="100"/>
              </a:spcBef>
              <a:buFont typeface="Arial" pitchFamily="34" charset="0"/>
              <a:buChar char="•"/>
              <a:defRPr/>
            </a:pPr>
            <a:r>
              <a:rPr lang="es-US" sz="2400" dirty="0" smtClean="0">
                <a:solidFill>
                  <a:schemeClr val="tx2"/>
                </a:solidFill>
                <a:latin typeface="Trebuchet MS" pitchFamily="34" charset="0"/>
              </a:rPr>
              <a:t>Diferencias claves entre espuma de poliuretano en spray (SPF) de baja presión (LP) y de alta presión </a:t>
            </a:r>
            <a:endParaRPr lang="es-US" sz="2400" dirty="0" smtClean="0">
              <a:solidFill>
                <a:schemeClr val="tx2"/>
              </a:solidFill>
              <a:latin typeface="Trebuchet MS" pitchFamily="34" charset="0"/>
              <a:cs typeface="+mn-cs"/>
            </a:endParaRPr>
          </a:p>
          <a:p>
            <a:pPr marL="457200" indent="-457200">
              <a:spcBef>
                <a:spcPts val="100"/>
              </a:spcBef>
              <a:buFont typeface="Arial" pitchFamily="34" charset="0"/>
              <a:buChar char="•"/>
              <a:tabLst>
                <a:tab pos="231775" algn="l"/>
              </a:tabLst>
              <a:defRPr/>
            </a:pPr>
            <a:r>
              <a:rPr lang="es-US" sz="2400" dirty="0" smtClean="0">
                <a:solidFill>
                  <a:schemeClr val="tx2"/>
                </a:solidFill>
                <a:latin typeface="Trebuchet MS" pitchFamily="34" charset="0"/>
                <a:cs typeface="+mn-cs"/>
              </a:rPr>
              <a:t>Tipos comunes de productos SPF de baja presión </a:t>
            </a:r>
          </a:p>
          <a:p>
            <a:pPr marL="457200" indent="-457200">
              <a:spcBef>
                <a:spcPts val="100"/>
              </a:spcBef>
              <a:buFont typeface="Arial" pitchFamily="34" charset="0"/>
              <a:buChar char="•"/>
              <a:tabLst>
                <a:tab pos="231775" algn="l"/>
              </a:tabLst>
              <a:defRPr/>
            </a:pPr>
            <a:r>
              <a:rPr lang="es-US" sz="2400" dirty="0" smtClean="0">
                <a:solidFill>
                  <a:schemeClr val="tx2"/>
                </a:solidFill>
                <a:latin typeface="Trebuchet MS" pitchFamily="34" charset="0"/>
                <a:cs typeface="+mn-cs"/>
              </a:rPr>
              <a:t>Usos típicos para productos SPF de baja presión</a:t>
            </a:r>
            <a:endParaRPr lang="es-US" sz="2400" dirty="0">
              <a:solidFill>
                <a:schemeClr val="tx2"/>
              </a:solidFill>
              <a:latin typeface="Trebuchet MS" pitchFamily="34" charset="0"/>
              <a:cs typeface="+mn-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itle 5"/>
          <p:cNvSpPr>
            <a:spLocks noGrp="1"/>
          </p:cNvSpPr>
          <p:nvPr>
            <p:ph type="title"/>
          </p:nvPr>
        </p:nvSpPr>
        <p:spPr>
          <a:xfrm>
            <a:off x="457200" y="217488"/>
            <a:ext cx="7772400" cy="1143000"/>
          </a:xfrm>
        </p:spPr>
        <p:txBody>
          <a:bodyPr>
            <a:normAutofit/>
          </a:bodyPr>
          <a:lstStyle/>
          <a:p>
            <a:pPr eaLnBrk="1" fontAlgn="auto" hangingPunct="1">
              <a:spcAft>
                <a:spcPts val="0"/>
              </a:spcAft>
              <a:defRPr/>
            </a:pPr>
            <a:r>
              <a:rPr lang="en-US" sz="2800" dirty="0" smtClean="0">
                <a:solidFill>
                  <a:srgbClr val="093678"/>
                </a:solidFill>
              </a:rPr>
              <a:t>NO se </a:t>
            </a:r>
            <a:r>
              <a:rPr lang="en-US" sz="2800" dirty="0" err="1" smtClean="0">
                <a:solidFill>
                  <a:srgbClr val="093678"/>
                </a:solidFill>
              </a:rPr>
              <a:t>incluye</a:t>
            </a:r>
            <a:r>
              <a:rPr lang="en-US" sz="2800" dirty="0" smtClean="0">
                <a:solidFill>
                  <a:srgbClr val="093678"/>
                </a:solidFill>
              </a:rPr>
              <a:t> - Capacitación en espuma de </a:t>
            </a:r>
            <a:r>
              <a:rPr lang="en-US" sz="2800" dirty="0" err="1" smtClean="0">
                <a:solidFill>
                  <a:srgbClr val="093678"/>
                </a:solidFill>
              </a:rPr>
              <a:t>poliuretano</a:t>
            </a:r>
            <a:r>
              <a:rPr lang="en-US" sz="2800" dirty="0" smtClean="0">
                <a:solidFill>
                  <a:srgbClr val="093678"/>
                </a:solidFill>
              </a:rPr>
              <a:t> en spray (SPF) de </a:t>
            </a:r>
            <a:r>
              <a:rPr lang="en-US" sz="2800" dirty="0" err="1" smtClean="0">
                <a:solidFill>
                  <a:srgbClr val="093678"/>
                </a:solidFill>
              </a:rPr>
              <a:t>alta</a:t>
            </a:r>
            <a:r>
              <a:rPr lang="en-US" sz="2800" dirty="0" smtClean="0">
                <a:solidFill>
                  <a:srgbClr val="093678"/>
                </a:solidFill>
              </a:rPr>
              <a:t> </a:t>
            </a:r>
            <a:r>
              <a:rPr lang="en-US" sz="2800" dirty="0" err="1" smtClean="0">
                <a:solidFill>
                  <a:srgbClr val="093678"/>
                </a:solidFill>
              </a:rPr>
              <a:t>presión</a:t>
            </a:r>
            <a:r>
              <a:rPr lang="en-US" sz="2800" dirty="0" smtClean="0">
                <a:solidFill>
                  <a:srgbClr val="093678"/>
                </a:solidFill>
              </a:rPr>
              <a:t> de dos </a:t>
            </a:r>
            <a:r>
              <a:rPr lang="en-US" sz="2800" dirty="0" err="1" smtClean="0">
                <a:solidFill>
                  <a:srgbClr val="093678"/>
                </a:solidFill>
              </a:rPr>
              <a:t>componentes</a:t>
            </a:r>
            <a:r>
              <a:rPr lang="en-US" sz="2800" dirty="0" smtClean="0">
                <a:solidFill>
                  <a:srgbClr val="093678"/>
                </a:solidFill>
              </a:rPr>
              <a:t> </a:t>
            </a:r>
          </a:p>
        </p:txBody>
      </p:sp>
      <p:sp>
        <p:nvSpPr>
          <p:cNvPr id="9220" name="Rectangle 3"/>
          <p:cNvSpPr>
            <a:spLocks noGrp="1" noChangeArrowheads="1"/>
          </p:cNvSpPr>
          <p:nvPr>
            <p:ph idx="1"/>
          </p:nvPr>
        </p:nvSpPr>
        <p:spPr>
          <a:xfrm>
            <a:off x="381000" y="1524000"/>
            <a:ext cx="5867400" cy="4952999"/>
          </a:xfrm>
        </p:spPr>
        <p:txBody>
          <a:bodyPr>
            <a:noAutofit/>
          </a:bodyPr>
          <a:lstStyle/>
          <a:p>
            <a:pPr indent="0" eaLnBrk="1" fontAlgn="auto" hangingPunct="1">
              <a:buFont typeface="Arial"/>
              <a:buNone/>
              <a:defRPr/>
            </a:pPr>
            <a:r>
              <a:rPr lang="es-US" sz="2000" dirty="0" smtClean="0">
                <a:solidFill>
                  <a:srgbClr val="093678"/>
                </a:solidFill>
                <a:latin typeface="Trebuchet MS" pitchFamily="34" charset="0"/>
                <a:cs typeface="Arial" pitchFamily="34" charset="0"/>
              </a:rPr>
              <a:t>Esta capacitación NO cubre SPF de alta presión (HP) de dos componentes. Los sistemas SPF HP:</a:t>
            </a:r>
          </a:p>
          <a:p>
            <a:pPr marL="342900" eaLnBrk="1" fontAlgn="auto" hangingPunct="1">
              <a:buFont typeface="Arial" pitchFamily="34" charset="0"/>
              <a:buChar char="•"/>
              <a:defRPr/>
            </a:pPr>
            <a:r>
              <a:rPr lang="es-US" sz="2000" dirty="0" smtClean="0">
                <a:solidFill>
                  <a:srgbClr val="093678"/>
                </a:solidFill>
                <a:latin typeface="Trebuchet MS" pitchFamily="34" charset="0"/>
                <a:cs typeface="Arial" pitchFamily="34" charset="0"/>
              </a:rPr>
              <a:t>Generalmente se usan en áreas grandes en construcciones nuevas, como paredes o techos, o en grandes renovaciones</a:t>
            </a:r>
          </a:p>
          <a:p>
            <a:pPr marL="342900" eaLnBrk="1" fontAlgn="auto" hangingPunct="1">
              <a:buFont typeface="Arial" pitchFamily="34" charset="0"/>
              <a:buChar char="•"/>
              <a:defRPr/>
            </a:pPr>
            <a:r>
              <a:rPr lang="es-US" sz="2000" dirty="0" smtClean="0">
                <a:solidFill>
                  <a:srgbClr val="093678"/>
                </a:solidFill>
                <a:latin typeface="Trebuchet MS" pitchFamily="34" charset="0"/>
                <a:cs typeface="Arial" pitchFamily="34" charset="0"/>
              </a:rPr>
              <a:t>Usan químicos SPF generalmente almacenados en tambores de 55 galones </a:t>
            </a:r>
            <a:r>
              <a:rPr lang="es-US" sz="2000" b="0" i="1" dirty="0" smtClean="0">
                <a:solidFill>
                  <a:srgbClr val="093678"/>
                </a:solidFill>
                <a:latin typeface="Trebuchet MS" pitchFamily="34" charset="0"/>
                <a:cs typeface="Arial" pitchFamily="34" charset="0"/>
              </a:rPr>
              <a:t>(lado-A y lado-B)</a:t>
            </a:r>
            <a:r>
              <a:rPr lang="es-US" sz="2000" i="1" dirty="0" smtClean="0">
                <a:solidFill>
                  <a:srgbClr val="093678"/>
                </a:solidFill>
                <a:latin typeface="Trebuchet MS" pitchFamily="34" charset="0"/>
                <a:cs typeface="Arial" pitchFamily="34" charset="0"/>
              </a:rPr>
              <a:t> </a:t>
            </a:r>
          </a:p>
          <a:p>
            <a:pPr marL="342900" eaLnBrk="1" fontAlgn="auto" hangingPunct="1">
              <a:buFont typeface="Arial" pitchFamily="34" charset="0"/>
              <a:buChar char="•"/>
              <a:defRPr/>
            </a:pPr>
            <a:r>
              <a:rPr lang="es-US" sz="2000" dirty="0" smtClean="0">
                <a:solidFill>
                  <a:srgbClr val="093678"/>
                </a:solidFill>
                <a:latin typeface="Trebuchet MS" pitchFamily="34" charset="0"/>
                <a:cs typeface="Arial" pitchFamily="34" charset="0"/>
              </a:rPr>
              <a:t>Usan químicos SPF aplicados a alta presión, usando equipos alojados en camiones o remolques tipo “equipos rociadores”</a:t>
            </a:r>
          </a:p>
          <a:p>
            <a:pPr marL="342900" eaLnBrk="1" fontAlgn="auto" hangingPunct="1">
              <a:buFont typeface="Arial" pitchFamily="34" charset="0"/>
              <a:buChar char="•"/>
              <a:defRPr/>
            </a:pPr>
            <a:r>
              <a:rPr lang="es-US" sz="2000" dirty="0" smtClean="0">
                <a:solidFill>
                  <a:srgbClr val="093678"/>
                </a:solidFill>
                <a:latin typeface="Trebuchet MS" pitchFamily="34" charset="0"/>
                <a:cs typeface="Arial" pitchFamily="34" charset="0"/>
              </a:rPr>
              <a:t>Requieren capacitación avanzada específica al SPF HP</a:t>
            </a:r>
          </a:p>
          <a:p>
            <a:pPr indent="0" eaLnBrk="1" fontAlgn="auto" hangingPunct="1">
              <a:buFont typeface="Arial"/>
              <a:buNone/>
              <a:defRPr/>
            </a:pPr>
            <a:endParaRPr lang="en-US" strike="sngStrike" dirty="0" smtClean="0">
              <a:solidFill>
                <a:schemeClr val="accent2">
                  <a:lumMod val="75000"/>
                </a:schemeClr>
              </a:solidFill>
            </a:endParaRPr>
          </a:p>
          <a:p>
            <a:pPr indent="0" eaLnBrk="1" fontAlgn="auto" hangingPunct="1">
              <a:buFont typeface="Arial"/>
              <a:buNone/>
              <a:defRPr/>
            </a:pPr>
            <a:endParaRPr lang="en-US" dirty="0" smtClean="0">
              <a:solidFill>
                <a:schemeClr val="accent2">
                  <a:lumMod val="75000"/>
                </a:schemeClr>
              </a:solidFill>
            </a:endParaRP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00800" y="3810000"/>
            <a:ext cx="2362200" cy="1771947"/>
          </a:xfrm>
          <a:prstGeom prst="rect">
            <a:avLst/>
          </a:prstGeom>
          <a:ln>
            <a:noFill/>
          </a:ln>
          <a:effectLst>
            <a:outerShdw blurRad="292100" dist="139700" dir="2700000" algn="tl" rotWithShape="0">
              <a:srgbClr val="333333">
                <a:alpha val="65000"/>
              </a:srgbClr>
            </a:outerShdw>
          </a:effectLst>
        </p:spPr>
      </p:pic>
      <p:pic>
        <p:nvPicPr>
          <p:cNvPr id="6" name="Picture 5" descr="coated gloves 2.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00800" y="1600201"/>
            <a:ext cx="2286416" cy="171452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itle 5"/>
          <p:cNvSpPr>
            <a:spLocks noGrp="1"/>
          </p:cNvSpPr>
          <p:nvPr>
            <p:ph type="title"/>
          </p:nvPr>
        </p:nvSpPr>
        <p:spPr>
          <a:xfrm>
            <a:off x="457200" y="217488"/>
            <a:ext cx="7162800" cy="1143000"/>
          </a:xfrm>
        </p:spPr>
        <p:txBody>
          <a:bodyPr>
            <a:normAutofit fontScale="90000"/>
          </a:bodyPr>
          <a:lstStyle/>
          <a:p>
            <a:pPr eaLnBrk="1" fontAlgn="auto" hangingPunct="1">
              <a:spcAft>
                <a:spcPts val="0"/>
              </a:spcAft>
              <a:defRPr/>
            </a:pPr>
            <a:r>
              <a:rPr lang="es-ES_tradnl" dirty="0" smtClean="0">
                <a:solidFill>
                  <a:srgbClr val="093678"/>
                </a:solidFill>
              </a:rPr>
              <a:t>Se requiere capacitación en </a:t>
            </a:r>
            <a:r>
              <a:rPr lang="en-US" dirty="0" smtClean="0">
                <a:solidFill>
                  <a:srgbClr val="093678"/>
                </a:solidFill>
              </a:rPr>
              <a:t>espuma de </a:t>
            </a:r>
            <a:r>
              <a:rPr lang="en-US" dirty="0" err="1" smtClean="0">
                <a:solidFill>
                  <a:srgbClr val="093678"/>
                </a:solidFill>
              </a:rPr>
              <a:t>poliuretano</a:t>
            </a:r>
            <a:r>
              <a:rPr lang="en-US" dirty="0" smtClean="0">
                <a:solidFill>
                  <a:srgbClr val="093678"/>
                </a:solidFill>
              </a:rPr>
              <a:t> en spray (SPF) a</a:t>
            </a:r>
            <a:r>
              <a:rPr lang="es-ES_tradnl" dirty="0" smtClean="0">
                <a:solidFill>
                  <a:srgbClr val="093678"/>
                </a:solidFill>
              </a:rPr>
              <a:t> alta presión de dos componentes </a:t>
            </a:r>
          </a:p>
        </p:txBody>
      </p:sp>
      <p:sp>
        <p:nvSpPr>
          <p:cNvPr id="10242" name="Rectangle 3"/>
          <p:cNvSpPr>
            <a:spLocks noGrp="1" noChangeArrowheads="1"/>
          </p:cNvSpPr>
          <p:nvPr>
            <p:ph idx="1"/>
          </p:nvPr>
        </p:nvSpPr>
        <p:spPr>
          <a:xfrm>
            <a:off x="304800" y="1676400"/>
            <a:ext cx="7162800" cy="4572000"/>
          </a:xfrm>
        </p:spPr>
        <p:txBody>
          <a:bodyPr>
            <a:normAutofit/>
          </a:bodyPr>
          <a:lstStyle/>
          <a:p>
            <a:pPr marL="231775" indent="-231775" eaLnBrk="1" fontAlgn="auto" hangingPunct="1">
              <a:buFont typeface="Arial" pitchFamily="34" charset="0"/>
              <a:buChar char="•"/>
              <a:defRPr/>
            </a:pPr>
            <a:r>
              <a:rPr lang="es-ES_tradnl" sz="2000" dirty="0" smtClean="0">
                <a:solidFill>
                  <a:srgbClr val="093678"/>
                </a:solidFill>
              </a:rPr>
              <a:t>Los sistemas SPF de alta presión de dos componentes son para contratistas SPF profesionales.  </a:t>
            </a:r>
          </a:p>
          <a:p>
            <a:pPr marL="231775" indent="-231775" eaLnBrk="1" fontAlgn="auto" hangingPunct="1">
              <a:buFont typeface="Arial" pitchFamily="34" charset="0"/>
              <a:buChar char="•"/>
              <a:defRPr/>
            </a:pPr>
            <a:r>
              <a:rPr lang="es-ES_tradnl" sz="2000" dirty="0" smtClean="0">
                <a:solidFill>
                  <a:srgbClr val="093678"/>
                </a:solidFill>
              </a:rPr>
              <a:t>OSHA requiere equipos de protección personal (EPP) especializados, incluido un respirador aprobado. </a:t>
            </a:r>
          </a:p>
          <a:p>
            <a:pPr marL="231775" indent="-231775" eaLnBrk="1" fontAlgn="auto" hangingPunct="1">
              <a:buFont typeface="Arial" pitchFamily="34" charset="0"/>
              <a:buChar char="•"/>
              <a:defRPr/>
            </a:pPr>
            <a:r>
              <a:rPr lang="es-ES_tradnl" sz="2000" dirty="0" smtClean="0">
                <a:solidFill>
                  <a:srgbClr val="093678"/>
                </a:solidFill>
              </a:rPr>
              <a:t>Los sistemas SPF HP REQUIEREN capacitación adecuada </a:t>
            </a:r>
            <a:r>
              <a:rPr lang="es-ES_tradnl" sz="2000" b="0" i="1" dirty="0" smtClean="0">
                <a:solidFill>
                  <a:srgbClr val="093678"/>
                </a:solidFill>
              </a:rPr>
              <a:t>(como certificación). </a:t>
            </a:r>
            <a:r>
              <a:rPr lang="es-ES_tradnl" sz="2000" dirty="0" smtClean="0">
                <a:solidFill>
                  <a:srgbClr val="093678"/>
                </a:solidFill>
              </a:rPr>
              <a:t>Los fabricantes y asociaciones industriales SPF como la Alianza de </a:t>
            </a:r>
            <a:r>
              <a:rPr lang="en-US" sz="2000" dirty="0" smtClean="0">
                <a:solidFill>
                  <a:srgbClr val="093678"/>
                </a:solidFill>
              </a:rPr>
              <a:t>Espuma de </a:t>
            </a:r>
            <a:r>
              <a:rPr lang="en-US" sz="2000" dirty="0" err="1" smtClean="0">
                <a:solidFill>
                  <a:srgbClr val="093678"/>
                </a:solidFill>
              </a:rPr>
              <a:t>Poliuretano</a:t>
            </a:r>
            <a:r>
              <a:rPr lang="en-US" sz="2000" dirty="0" smtClean="0">
                <a:solidFill>
                  <a:srgbClr val="093678"/>
                </a:solidFill>
              </a:rPr>
              <a:t> en Spray</a:t>
            </a:r>
            <a:r>
              <a:rPr lang="es-ES_tradnl" sz="2000" dirty="0" smtClean="0">
                <a:solidFill>
                  <a:srgbClr val="093678"/>
                </a:solidFill>
              </a:rPr>
              <a:t> (SPFA), ofrecen capacitación. </a:t>
            </a:r>
          </a:p>
          <a:p>
            <a:pPr marL="231775" indent="-231775" eaLnBrk="1" fontAlgn="auto" hangingPunct="1">
              <a:buFont typeface="Arial" pitchFamily="34" charset="0"/>
              <a:buChar char="•"/>
              <a:defRPr/>
            </a:pPr>
            <a:r>
              <a:rPr lang="es-ES_tradnl" sz="2000" dirty="0" smtClean="0">
                <a:solidFill>
                  <a:srgbClr val="093678"/>
                </a:solidFill>
              </a:rPr>
              <a:t>El Centro para la Industria de Poliuretanos (CPI) ofrece Capacitación en salud y seguridad química con SPF de alta presión SIN COSTO en </a:t>
            </a:r>
            <a:r>
              <a:rPr lang="es-ES_tradnl" sz="2000" dirty="0" smtClean="0">
                <a:solidFill>
                  <a:schemeClr val="tx2"/>
                </a:solidFill>
                <a:hlinkClick r:id="rId3"/>
              </a:rPr>
              <a:t>www.spraypolyurethane.org</a:t>
            </a:r>
            <a:r>
              <a:rPr lang="es-ES_tradnl" sz="2000" dirty="0" smtClean="0">
                <a:solidFill>
                  <a:schemeClr val="tx2"/>
                </a:solidFill>
              </a:rPr>
              <a:t>. </a:t>
            </a:r>
          </a:p>
        </p:txBody>
      </p:sp>
      <p:pic>
        <p:nvPicPr>
          <p:cNvPr id="5" name="Picture 2" descr="F:\3amigos_vignette.ti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207342" y="3200400"/>
            <a:ext cx="1936658" cy="213360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le 5"/>
          <p:cNvSpPr>
            <a:spLocks noGrp="1"/>
          </p:cNvSpPr>
          <p:nvPr>
            <p:ph type="title"/>
          </p:nvPr>
        </p:nvSpPr>
        <p:spPr>
          <a:xfrm>
            <a:off x="457200" y="217488"/>
            <a:ext cx="7696200" cy="1143000"/>
          </a:xfrm>
        </p:spPr>
        <p:txBody>
          <a:bodyPr>
            <a:normAutofit fontScale="90000"/>
          </a:bodyPr>
          <a:lstStyle/>
          <a:p>
            <a:pPr eaLnBrk="1" fontAlgn="auto" hangingPunct="1">
              <a:spcAft>
                <a:spcPts val="0"/>
              </a:spcAft>
              <a:defRPr/>
            </a:pPr>
            <a:r>
              <a:rPr lang="en-US" dirty="0" err="1" smtClean="0">
                <a:solidFill>
                  <a:srgbClr val="093678"/>
                </a:solidFill>
              </a:rPr>
              <a:t>Capacitación</a:t>
            </a:r>
            <a:r>
              <a:rPr lang="en-US" dirty="0" smtClean="0">
                <a:solidFill>
                  <a:srgbClr val="093678"/>
                </a:solidFill>
              </a:rPr>
              <a:t> en </a:t>
            </a:r>
            <a:r>
              <a:rPr lang="en-US" dirty="0" err="1" smtClean="0">
                <a:solidFill>
                  <a:srgbClr val="093678"/>
                </a:solidFill>
              </a:rPr>
              <a:t>salud</a:t>
            </a:r>
            <a:r>
              <a:rPr lang="en-US" dirty="0" smtClean="0">
                <a:solidFill>
                  <a:srgbClr val="093678"/>
                </a:solidFill>
              </a:rPr>
              <a:t> </a:t>
            </a:r>
            <a:r>
              <a:rPr lang="en-US" dirty="0" err="1" smtClean="0">
                <a:solidFill>
                  <a:srgbClr val="093678"/>
                </a:solidFill>
              </a:rPr>
              <a:t>y</a:t>
            </a:r>
            <a:r>
              <a:rPr lang="en-US" dirty="0" smtClean="0">
                <a:solidFill>
                  <a:srgbClr val="093678"/>
                </a:solidFill>
              </a:rPr>
              <a:t> </a:t>
            </a:r>
            <a:r>
              <a:rPr lang="en-US" dirty="0" err="1" smtClean="0">
                <a:solidFill>
                  <a:srgbClr val="093678"/>
                </a:solidFill>
              </a:rPr>
              <a:t>seguridad</a:t>
            </a:r>
            <a:r>
              <a:rPr lang="en-US" dirty="0" smtClean="0">
                <a:solidFill>
                  <a:srgbClr val="093678"/>
                </a:solidFill>
              </a:rPr>
              <a:t> </a:t>
            </a:r>
            <a:r>
              <a:rPr lang="en-US" dirty="0" err="1" smtClean="0">
                <a:solidFill>
                  <a:srgbClr val="093678"/>
                </a:solidFill>
              </a:rPr>
              <a:t>química</a:t>
            </a:r>
            <a:r>
              <a:rPr lang="en-US" dirty="0" smtClean="0">
                <a:solidFill>
                  <a:srgbClr val="093678"/>
                </a:solidFill>
              </a:rPr>
              <a:t> con espuma de </a:t>
            </a:r>
            <a:r>
              <a:rPr lang="en-US" dirty="0" err="1" smtClean="0">
                <a:solidFill>
                  <a:srgbClr val="093678"/>
                </a:solidFill>
              </a:rPr>
              <a:t>poliuretano</a:t>
            </a:r>
            <a:r>
              <a:rPr lang="en-US" dirty="0" smtClean="0">
                <a:solidFill>
                  <a:srgbClr val="093678"/>
                </a:solidFill>
              </a:rPr>
              <a:t> en spray (SPF) de </a:t>
            </a:r>
            <a:r>
              <a:rPr lang="en-US" dirty="0" err="1" smtClean="0">
                <a:solidFill>
                  <a:srgbClr val="093678"/>
                </a:solidFill>
              </a:rPr>
              <a:t>baja</a:t>
            </a:r>
            <a:r>
              <a:rPr lang="en-US" dirty="0" smtClean="0">
                <a:solidFill>
                  <a:srgbClr val="093678"/>
                </a:solidFill>
              </a:rPr>
              <a:t> </a:t>
            </a:r>
            <a:r>
              <a:rPr lang="en-US" dirty="0" err="1" smtClean="0">
                <a:solidFill>
                  <a:srgbClr val="093678"/>
                </a:solidFill>
              </a:rPr>
              <a:t>presión</a:t>
            </a:r>
            <a:endParaRPr lang="en-US" dirty="0" smtClean="0">
              <a:solidFill>
                <a:srgbClr val="093678"/>
              </a:solidFill>
            </a:endParaRPr>
          </a:p>
        </p:txBody>
      </p:sp>
      <p:sp>
        <p:nvSpPr>
          <p:cNvPr id="9220" name="Rectangle 3"/>
          <p:cNvSpPr>
            <a:spLocks noGrp="1" noChangeArrowheads="1"/>
          </p:cNvSpPr>
          <p:nvPr>
            <p:ph idx="1"/>
          </p:nvPr>
        </p:nvSpPr>
        <p:spPr>
          <a:xfrm>
            <a:off x="533400" y="1219200"/>
            <a:ext cx="8229600" cy="4343400"/>
          </a:xfrm>
        </p:spPr>
        <p:txBody>
          <a:bodyPr/>
          <a:lstStyle/>
          <a:p>
            <a:pPr indent="0" eaLnBrk="1" fontAlgn="auto" hangingPunct="1">
              <a:buFont typeface="Arial"/>
              <a:buNone/>
              <a:defRPr/>
            </a:pPr>
            <a:endParaRPr lang="en-US" i="1" dirty="0" smtClean="0">
              <a:solidFill>
                <a:schemeClr val="accent2">
                  <a:lumMod val="75000"/>
                </a:schemeClr>
              </a:solidFill>
              <a:cs typeface="Arial" pitchFamily="34" charset="0"/>
            </a:endParaRPr>
          </a:p>
          <a:p>
            <a:pPr indent="0" eaLnBrk="1" fontAlgn="auto" hangingPunct="1">
              <a:buFont typeface="Arial"/>
              <a:buNone/>
              <a:defRPr/>
            </a:pPr>
            <a:r>
              <a:rPr lang="en-US" sz="2400" dirty="0" smtClean="0">
                <a:solidFill>
                  <a:srgbClr val="093678"/>
                </a:solidFill>
                <a:latin typeface="Trebuchet MS" pitchFamily="34" charset="0"/>
                <a:cs typeface="Arial" pitchFamily="34" charset="0"/>
              </a:rPr>
              <a:t>Esta capacitación es para profesionales de climatización y contratistas de espuma de </a:t>
            </a:r>
            <a:r>
              <a:rPr lang="en-US" sz="2400" dirty="0" err="1" smtClean="0">
                <a:solidFill>
                  <a:srgbClr val="093678"/>
                </a:solidFill>
                <a:latin typeface="Trebuchet MS" pitchFamily="34" charset="0"/>
                <a:cs typeface="Arial" pitchFamily="34" charset="0"/>
              </a:rPr>
              <a:t>poliuretano</a:t>
            </a:r>
            <a:r>
              <a:rPr lang="en-US" sz="2400" dirty="0" smtClean="0">
                <a:solidFill>
                  <a:srgbClr val="093678"/>
                </a:solidFill>
                <a:latin typeface="Trebuchet MS" pitchFamily="34" charset="0"/>
                <a:cs typeface="Arial" pitchFamily="34" charset="0"/>
              </a:rPr>
              <a:t> en spray (SPF), </a:t>
            </a:r>
            <a:r>
              <a:rPr lang="en-US" sz="2400" dirty="0" err="1" smtClean="0">
                <a:solidFill>
                  <a:srgbClr val="093678"/>
                </a:solidFill>
                <a:latin typeface="Trebuchet MS" pitchFamily="34" charset="0"/>
                <a:cs typeface="Arial" pitchFamily="34" charset="0"/>
              </a:rPr>
              <a:t>rociadores</a:t>
            </a:r>
            <a:r>
              <a:rPr lang="en-US" sz="2400" dirty="0" smtClean="0">
                <a:solidFill>
                  <a:srgbClr val="093678"/>
                </a:solidFill>
                <a:latin typeface="Trebuchet MS" pitchFamily="34" charset="0"/>
                <a:cs typeface="Arial" pitchFamily="34" charset="0"/>
              </a:rPr>
              <a:t>, asistentes u otros trabajadores que podrían usar: </a:t>
            </a:r>
          </a:p>
          <a:p>
            <a:pPr indent="0" eaLnBrk="1" fontAlgn="auto" hangingPunct="1">
              <a:defRPr/>
            </a:pPr>
            <a:r>
              <a:rPr lang="en-US" sz="2400" dirty="0" smtClean="0">
                <a:solidFill>
                  <a:schemeClr val="accent2">
                    <a:lumMod val="75000"/>
                  </a:schemeClr>
                </a:solidFill>
              </a:rPr>
              <a:t> </a:t>
            </a:r>
          </a:p>
        </p:txBody>
      </p:sp>
      <p:pic>
        <p:nvPicPr>
          <p:cNvPr id="1028"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57800" y="4038600"/>
            <a:ext cx="2590800" cy="1943100"/>
          </a:xfrm>
          <a:prstGeom prst="rect">
            <a:avLst/>
          </a:prstGeom>
          <a:noFill/>
          <a:ln w="9525">
            <a:noFill/>
            <a:miter lim="800000"/>
            <a:headEnd/>
            <a:tailEnd/>
          </a:ln>
          <a:effectLst>
            <a:outerShdw blurRad="190500" dist="38100" dir="2700000" sx="106000" sy="106000" algn="tl" rotWithShape="0">
              <a:prstClr val="black">
                <a:alpha val="20000"/>
              </a:prstClr>
            </a:outerShdw>
          </a:effectLst>
        </p:spPr>
      </p:pic>
      <p:sp>
        <p:nvSpPr>
          <p:cNvPr id="6" name="TextBox 5"/>
          <p:cNvSpPr txBox="1"/>
          <p:nvPr/>
        </p:nvSpPr>
        <p:spPr>
          <a:xfrm>
            <a:off x="609600" y="3330714"/>
            <a:ext cx="4495800" cy="707886"/>
          </a:xfrm>
          <a:prstGeom prst="rect">
            <a:avLst/>
          </a:prstGeom>
          <a:noFill/>
        </p:spPr>
        <p:txBody>
          <a:bodyPr wrap="square" rtlCol="0">
            <a:spAutoFit/>
          </a:bodyPr>
          <a:lstStyle/>
          <a:p>
            <a:r>
              <a:rPr lang="en-US" sz="2000" b="1" dirty="0" smtClean="0">
                <a:solidFill>
                  <a:schemeClr val="accent2">
                    <a:lumMod val="75000"/>
                  </a:schemeClr>
                </a:solidFill>
                <a:latin typeface="Trebuchet MS" pitchFamily="34" charset="0"/>
                <a:cs typeface="Arial" pitchFamily="34" charset="0"/>
              </a:rPr>
              <a:t>SPF de </a:t>
            </a:r>
            <a:r>
              <a:rPr lang="en-US" sz="2000" b="1" dirty="0" err="1" smtClean="0">
                <a:solidFill>
                  <a:schemeClr val="accent2">
                    <a:lumMod val="75000"/>
                  </a:schemeClr>
                </a:solidFill>
                <a:latin typeface="Trebuchet MS" pitchFamily="34" charset="0"/>
                <a:cs typeface="Arial" pitchFamily="34" charset="0"/>
              </a:rPr>
              <a:t>baja</a:t>
            </a:r>
            <a:r>
              <a:rPr lang="en-US" sz="2000" b="1" dirty="0" smtClean="0">
                <a:solidFill>
                  <a:schemeClr val="accent2">
                    <a:lumMod val="75000"/>
                  </a:schemeClr>
                </a:solidFill>
                <a:latin typeface="Trebuchet MS" pitchFamily="34" charset="0"/>
                <a:cs typeface="Arial" pitchFamily="34" charset="0"/>
              </a:rPr>
              <a:t> </a:t>
            </a:r>
            <a:r>
              <a:rPr lang="en-US" sz="2000" b="1" dirty="0" err="1" smtClean="0">
                <a:solidFill>
                  <a:schemeClr val="accent2">
                    <a:lumMod val="75000"/>
                  </a:schemeClr>
                </a:solidFill>
                <a:latin typeface="Trebuchet MS" pitchFamily="34" charset="0"/>
                <a:cs typeface="Arial" pitchFamily="34" charset="0"/>
              </a:rPr>
              <a:t>presión</a:t>
            </a:r>
            <a:r>
              <a:rPr lang="en-US" sz="2000" b="1" dirty="0" smtClean="0">
                <a:solidFill>
                  <a:schemeClr val="accent2">
                    <a:lumMod val="75000"/>
                  </a:schemeClr>
                </a:solidFill>
                <a:latin typeface="Trebuchet MS" pitchFamily="34" charset="0"/>
                <a:cs typeface="Arial" pitchFamily="34" charset="0"/>
              </a:rPr>
              <a:t> de dos </a:t>
            </a:r>
            <a:r>
              <a:rPr lang="en-US" sz="2000" b="1" dirty="0" err="1" smtClean="0">
                <a:solidFill>
                  <a:schemeClr val="accent2">
                    <a:lumMod val="75000"/>
                  </a:schemeClr>
                </a:solidFill>
                <a:latin typeface="Trebuchet MS" pitchFamily="34" charset="0"/>
                <a:cs typeface="Arial" pitchFamily="34" charset="0"/>
              </a:rPr>
              <a:t>componentes</a:t>
            </a:r>
            <a:r>
              <a:rPr lang="en-US" sz="2000" b="1" dirty="0" smtClean="0">
                <a:solidFill>
                  <a:schemeClr val="accent2">
                    <a:lumMod val="75000"/>
                  </a:schemeClr>
                </a:solidFill>
                <a:latin typeface="Trebuchet MS" pitchFamily="34" charset="0"/>
                <a:cs typeface="Arial" pitchFamily="34" charset="0"/>
              </a:rPr>
              <a:t> </a:t>
            </a:r>
            <a:endParaRPr lang="en-US" sz="2000" b="1" dirty="0">
              <a:latin typeface="Trebuchet MS" pitchFamily="34" charset="0"/>
            </a:endParaRPr>
          </a:p>
        </p:txBody>
      </p:sp>
      <p:sp>
        <p:nvSpPr>
          <p:cNvPr id="8" name="Rectangle 7"/>
          <p:cNvSpPr/>
          <p:nvPr/>
        </p:nvSpPr>
        <p:spPr>
          <a:xfrm>
            <a:off x="5105400" y="3429000"/>
            <a:ext cx="3544560" cy="400110"/>
          </a:xfrm>
          <a:prstGeom prst="rect">
            <a:avLst/>
          </a:prstGeom>
        </p:spPr>
        <p:txBody>
          <a:bodyPr wrap="none">
            <a:spAutoFit/>
          </a:bodyPr>
          <a:lstStyle/>
          <a:p>
            <a:pPr indent="0" eaLnBrk="1" fontAlgn="auto" hangingPunct="1">
              <a:buFont typeface="Arial"/>
              <a:buNone/>
              <a:defRPr/>
            </a:pPr>
            <a:r>
              <a:rPr lang="en-US" sz="2000" b="1" dirty="0" err="1" smtClean="0">
                <a:solidFill>
                  <a:schemeClr val="accent2">
                    <a:lumMod val="75000"/>
                  </a:schemeClr>
                </a:solidFill>
                <a:latin typeface="Trebuchet MS" pitchFamily="34" charset="0"/>
                <a:cs typeface="Arial" pitchFamily="34" charset="0"/>
              </a:rPr>
              <a:t>Aislante</a:t>
            </a:r>
            <a:r>
              <a:rPr lang="en-US" sz="2000" b="1" dirty="0" smtClean="0">
                <a:solidFill>
                  <a:schemeClr val="accent2">
                    <a:lumMod val="75000"/>
                  </a:schemeClr>
                </a:solidFill>
                <a:latin typeface="Trebuchet MS" pitchFamily="34" charset="0"/>
                <a:cs typeface="Arial" pitchFamily="34" charset="0"/>
              </a:rPr>
              <a:t> </a:t>
            </a:r>
            <a:r>
              <a:rPr lang="en-US" sz="2000" b="1" dirty="0" err="1" smtClean="0">
                <a:solidFill>
                  <a:schemeClr val="accent2">
                    <a:lumMod val="75000"/>
                  </a:schemeClr>
                </a:solidFill>
                <a:latin typeface="Trebuchet MS" pitchFamily="34" charset="0"/>
                <a:cs typeface="Arial" pitchFamily="34" charset="0"/>
              </a:rPr>
              <a:t>sellador</a:t>
            </a:r>
            <a:r>
              <a:rPr lang="en-US" sz="2000" b="1" dirty="0" smtClean="0">
                <a:solidFill>
                  <a:schemeClr val="accent2">
                    <a:lumMod val="75000"/>
                  </a:schemeClr>
                </a:solidFill>
                <a:latin typeface="Trebuchet MS" pitchFamily="34" charset="0"/>
                <a:cs typeface="Arial" pitchFamily="34" charset="0"/>
              </a:rPr>
              <a:t> de espuma</a:t>
            </a:r>
          </a:p>
        </p:txBody>
      </p:sp>
      <p:pic>
        <p:nvPicPr>
          <p:cNvPr id="10"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2000" y="4038600"/>
            <a:ext cx="3810000" cy="2038354"/>
          </a:xfrm>
          <a:prstGeom prst="rect">
            <a:avLst/>
          </a:prstGeom>
          <a:noFill/>
          <a:ln w="9525">
            <a:noFill/>
            <a:miter lim="800000"/>
            <a:headEnd/>
            <a:tailEnd/>
          </a:ln>
          <a:effectLst>
            <a:outerShdw blurRad="241300" dist="38100" dir="2700000" sx="105000" sy="105000" algn="tl" rotWithShape="0">
              <a:prstClr val="black">
                <a:alpha val="22000"/>
              </a:prstClr>
            </a:out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itle 5"/>
          <p:cNvSpPr>
            <a:spLocks noGrp="1"/>
          </p:cNvSpPr>
          <p:nvPr>
            <p:ph type="title"/>
          </p:nvPr>
        </p:nvSpPr>
        <p:spPr>
          <a:xfrm>
            <a:off x="457200" y="0"/>
            <a:ext cx="8458200" cy="1143000"/>
          </a:xfrm>
        </p:spPr>
        <p:txBody>
          <a:bodyPr>
            <a:normAutofit/>
          </a:bodyPr>
          <a:lstStyle/>
          <a:p>
            <a:pPr eaLnBrk="1" fontAlgn="auto" hangingPunct="1">
              <a:spcAft>
                <a:spcPts val="0"/>
              </a:spcAft>
              <a:defRPr/>
            </a:pPr>
            <a:r>
              <a:rPr lang="es-US" sz="3200" dirty="0" smtClean="0"/>
              <a:t>Diferencias claves entre </a:t>
            </a:r>
            <a:br>
              <a:rPr lang="es-US" sz="3200" dirty="0" smtClean="0"/>
            </a:br>
            <a:r>
              <a:rPr lang="es-US" sz="3100" dirty="0" smtClean="0"/>
              <a:t>productos SPF de baja presión y alta presión </a:t>
            </a:r>
          </a:p>
        </p:txBody>
      </p:sp>
      <p:sp>
        <p:nvSpPr>
          <p:cNvPr id="11266" name="Rectangle 3"/>
          <p:cNvSpPr>
            <a:spLocks noGrp="1" noChangeArrowheads="1"/>
          </p:cNvSpPr>
          <p:nvPr>
            <p:ph idx="1"/>
          </p:nvPr>
        </p:nvSpPr>
        <p:spPr>
          <a:xfrm>
            <a:off x="381000" y="1600200"/>
            <a:ext cx="5486400" cy="5029200"/>
          </a:xfrm>
        </p:spPr>
        <p:txBody>
          <a:bodyPr>
            <a:normAutofit/>
          </a:bodyPr>
          <a:lstStyle/>
          <a:p>
            <a:pPr indent="0" eaLnBrk="1" fontAlgn="auto" hangingPunct="1">
              <a:buFont typeface="Arial"/>
              <a:buNone/>
              <a:defRPr/>
            </a:pPr>
            <a:endParaRPr lang="en-US" sz="2400" dirty="0" smtClean="0">
              <a:solidFill>
                <a:schemeClr val="tx2"/>
              </a:solidFill>
            </a:endParaRPr>
          </a:p>
          <a:p>
            <a:pPr indent="0" eaLnBrk="1" fontAlgn="auto" hangingPunct="1">
              <a:buFont typeface="Arial"/>
              <a:buNone/>
              <a:defRPr/>
            </a:pPr>
            <a:endParaRPr lang="en-US" dirty="0" smtClean="0">
              <a:solidFill>
                <a:schemeClr val="accent2">
                  <a:lumMod val="75000"/>
                </a:schemeClr>
              </a:solidFill>
            </a:endParaRPr>
          </a:p>
          <a:p>
            <a:pPr indent="0" eaLnBrk="1" fontAlgn="auto" hangingPunct="1">
              <a:buFont typeface="Arial"/>
              <a:buNone/>
              <a:defRPr/>
            </a:pPr>
            <a:endParaRPr lang="en-US" dirty="0" smtClean="0">
              <a:solidFill>
                <a:schemeClr val="accent2">
                  <a:lumMod val="75000"/>
                </a:schemeClr>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1568018701"/>
              </p:ext>
            </p:extLst>
          </p:nvPr>
        </p:nvGraphicFramePr>
        <p:xfrm>
          <a:off x="685800" y="1600200"/>
          <a:ext cx="7696199" cy="4709139"/>
        </p:xfrm>
        <a:graphic>
          <a:graphicData uri="http://schemas.openxmlformats.org/drawingml/2006/table">
            <a:tbl>
              <a:tblPr firstRow="1" bandRow="1">
                <a:tableStyleId>{5C22544A-7EE6-4342-B048-85BDC9FD1C3A}</a:tableStyleId>
              </a:tblPr>
              <a:tblGrid>
                <a:gridCol w="1371600"/>
                <a:gridCol w="1935365"/>
                <a:gridCol w="1907865"/>
                <a:gridCol w="2481369"/>
              </a:tblGrid>
              <a:tr h="502920">
                <a:tc>
                  <a:txBody>
                    <a:bodyPr/>
                    <a:lstStyle/>
                    <a:p>
                      <a:endParaRPr lang="es-US" sz="1100" noProof="0" dirty="0" smtClean="0"/>
                    </a:p>
                    <a:p>
                      <a:endParaRPr lang="es-US" sz="1100" noProof="0" dirty="0" smtClean="0"/>
                    </a:p>
                    <a:p>
                      <a:r>
                        <a:rPr lang="es-US" sz="1100" noProof="0" dirty="0" smtClean="0"/>
                        <a:t>Producto SPF</a:t>
                      </a:r>
                      <a:endParaRPr lang="es-US" sz="1100" noProof="0" dirty="0"/>
                    </a:p>
                  </a:txBody>
                  <a:tcPr/>
                </a:tc>
                <a:tc>
                  <a:txBody>
                    <a:bodyPr/>
                    <a:lstStyle/>
                    <a:p>
                      <a:pPr algn="ctr"/>
                      <a:r>
                        <a:rPr lang="es-US" sz="1100" noProof="0" dirty="0" smtClean="0"/>
                        <a:t> BAJA PRESIÓN (LP)</a:t>
                      </a:r>
                      <a:endParaRPr lang="es-US" sz="1100" baseline="0" noProof="0" dirty="0" smtClean="0"/>
                    </a:p>
                    <a:p>
                      <a:pPr algn="ctr"/>
                      <a:endParaRPr lang="es-US" sz="1100" baseline="0" noProof="0" dirty="0" smtClean="0"/>
                    </a:p>
                    <a:p>
                      <a:pPr algn="ctr"/>
                      <a:endParaRPr lang="es-US" sz="1100" baseline="0" noProof="0" dirty="0" smtClean="0"/>
                    </a:p>
                    <a:p>
                      <a:pPr algn="ctr"/>
                      <a:endParaRPr lang="es-US" sz="1100" baseline="0" noProof="0" dirty="0" smtClean="0"/>
                    </a:p>
                    <a:p>
                      <a:pPr algn="ctr"/>
                      <a:r>
                        <a:rPr lang="es-US" sz="1100" baseline="0" noProof="0" dirty="0" smtClean="0"/>
                        <a:t> Kits LP de dos componentes</a:t>
                      </a:r>
                      <a:endParaRPr lang="es-US" sz="1100" noProof="0" dirty="0"/>
                    </a:p>
                  </a:txBody>
                  <a:tcPr/>
                </a:tc>
                <a:tc>
                  <a:txBody>
                    <a:bodyPr/>
                    <a:lstStyle/>
                    <a:p>
                      <a:pPr algn="ctr"/>
                      <a:r>
                        <a:rPr lang="es-US" sz="1100" noProof="0" dirty="0" smtClean="0"/>
                        <a:t> BAJA PRESIÓN (LP)</a:t>
                      </a:r>
                    </a:p>
                    <a:p>
                      <a:pPr algn="ctr"/>
                      <a:endParaRPr lang="es-US" sz="1100" noProof="0" dirty="0" smtClean="0"/>
                    </a:p>
                    <a:p>
                      <a:pPr algn="ctr"/>
                      <a:endParaRPr lang="es-US" sz="1100" noProof="0" dirty="0" smtClean="0"/>
                    </a:p>
                    <a:p>
                      <a:pPr algn="ctr"/>
                      <a:endParaRPr lang="es-US" sz="1100" noProof="0" dirty="0" smtClean="0"/>
                    </a:p>
                    <a:p>
                      <a:pPr algn="ctr"/>
                      <a:r>
                        <a:rPr lang="es-US" sz="1100" noProof="0" dirty="0" smtClean="0"/>
                        <a:t> Sistemas </a:t>
                      </a:r>
                      <a:r>
                        <a:rPr lang="es-US" sz="1100" noProof="0" dirty="0" err="1" smtClean="0"/>
                        <a:t>rellenables</a:t>
                      </a:r>
                      <a:r>
                        <a:rPr lang="es-US" sz="1100" noProof="0" dirty="0" smtClean="0"/>
                        <a:t> LP</a:t>
                      </a:r>
                      <a:endParaRPr lang="es-US" sz="1100" noProof="0" dirty="0"/>
                    </a:p>
                  </a:txBody>
                  <a:tcPr/>
                </a:tc>
                <a:tc>
                  <a:txBody>
                    <a:bodyPr/>
                    <a:lstStyle/>
                    <a:p>
                      <a:pPr algn="ctr"/>
                      <a:r>
                        <a:rPr lang="es-US" sz="1100" noProof="0" dirty="0" smtClean="0"/>
                        <a:t> ALTA</a:t>
                      </a:r>
                      <a:r>
                        <a:rPr lang="es-US" sz="1100" baseline="0" noProof="0" dirty="0" smtClean="0"/>
                        <a:t> PRESIÓN (HP)</a:t>
                      </a:r>
                    </a:p>
                    <a:p>
                      <a:pPr algn="ctr"/>
                      <a:endParaRPr lang="es-US" sz="1100" baseline="0" noProof="0" dirty="0" smtClean="0"/>
                    </a:p>
                    <a:p>
                      <a:pPr algn="ctr"/>
                      <a:endParaRPr lang="es-US" sz="1100" baseline="0" noProof="0" dirty="0" smtClean="0"/>
                    </a:p>
                    <a:p>
                      <a:pPr algn="ctr"/>
                      <a:endParaRPr lang="es-US" sz="1100" baseline="0" noProof="0" dirty="0" smtClean="0"/>
                    </a:p>
                    <a:p>
                      <a:pPr algn="ctr"/>
                      <a:r>
                        <a:rPr lang="es-US" sz="1100" baseline="0" noProof="0" dirty="0" smtClean="0"/>
                        <a:t> Sistemas de rociado HP</a:t>
                      </a:r>
                      <a:endParaRPr lang="es-US" sz="1100" noProof="0" dirty="0"/>
                    </a:p>
                  </a:txBody>
                  <a:tcPr/>
                </a:tc>
              </a:tr>
              <a:tr h="490108">
                <a:tc>
                  <a:txBody>
                    <a:bodyPr/>
                    <a:lstStyle/>
                    <a:p>
                      <a:pPr algn="l"/>
                      <a:r>
                        <a:rPr lang="es-US" sz="1100" b="1" noProof="0" smtClean="0"/>
                        <a:t>Uso pretendido</a:t>
                      </a:r>
                      <a:endParaRPr lang="es-US" sz="1100" b="1" noProof="0"/>
                    </a:p>
                  </a:txBody>
                  <a:tcPr/>
                </a:tc>
                <a:tc>
                  <a:txBody>
                    <a:bodyPr/>
                    <a:lstStyle/>
                    <a:p>
                      <a:pPr algn="l"/>
                      <a:r>
                        <a:rPr lang="es-US" sz="1100" noProof="0" smtClean="0"/>
                        <a:t>Sellar al </a:t>
                      </a:r>
                      <a:r>
                        <a:rPr lang="es-US" sz="1100" baseline="0" noProof="0" smtClean="0"/>
                        <a:t>aire/aislar áreas de tamaño pequeño a mediano</a:t>
                      </a:r>
                      <a:endParaRPr lang="es-US" sz="1100" noProof="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US" sz="1100" noProof="0" dirty="0" smtClean="0"/>
                        <a:t>Sellar al </a:t>
                      </a:r>
                      <a:r>
                        <a:rPr lang="es-US" sz="1100" baseline="0" noProof="0" dirty="0" smtClean="0"/>
                        <a:t>aire/aislar áreas de tamaño pequeño </a:t>
                      </a:r>
                      <a:endParaRPr lang="es-US" sz="1100" noProof="0" dirty="0" smtClean="0"/>
                    </a:p>
                    <a:p>
                      <a:pPr algn="l"/>
                      <a:r>
                        <a:rPr lang="es-US" sz="1100" noProof="0" dirty="0" smtClean="0"/>
                        <a:t>a</a:t>
                      </a:r>
                      <a:r>
                        <a:rPr lang="es-US" sz="1100" baseline="0" noProof="0" dirty="0" smtClean="0"/>
                        <a:t> mediano</a:t>
                      </a:r>
                      <a:endParaRPr lang="es-US" sz="1100" noProof="0" dirty="0"/>
                    </a:p>
                  </a:txBody>
                  <a:tcPr/>
                </a:tc>
                <a:tc>
                  <a:txBody>
                    <a:bodyPr/>
                    <a:lstStyle/>
                    <a:p>
                      <a:pPr algn="l"/>
                      <a:r>
                        <a:rPr lang="es-US" sz="1100" noProof="0" smtClean="0"/>
                        <a:t>Aislar</a:t>
                      </a:r>
                      <a:r>
                        <a:rPr lang="es-US" sz="1100" baseline="0" noProof="0" smtClean="0"/>
                        <a:t> grandes superficies </a:t>
                      </a:r>
                    </a:p>
                  </a:txBody>
                  <a:tcPr/>
                </a:tc>
              </a:tr>
              <a:tr h="235626">
                <a:tc>
                  <a:txBody>
                    <a:bodyPr/>
                    <a:lstStyle/>
                    <a:p>
                      <a:pPr algn="l"/>
                      <a:r>
                        <a:rPr lang="es-US" sz="1100" b="1" noProof="0" smtClean="0"/>
                        <a:t>Presión</a:t>
                      </a:r>
                      <a:endParaRPr lang="es-US" sz="1100" b="1" noProof="0"/>
                    </a:p>
                  </a:txBody>
                  <a:tcPr/>
                </a:tc>
                <a:tc>
                  <a:txBody>
                    <a:bodyPr/>
                    <a:lstStyle/>
                    <a:p>
                      <a:pPr algn="l"/>
                      <a:r>
                        <a:rPr lang="es-US" sz="1100" noProof="0" smtClean="0"/>
                        <a:t>Menos de 250 psi</a:t>
                      </a:r>
                      <a:endParaRPr lang="es-US" sz="1100" noProof="0"/>
                    </a:p>
                  </a:txBody>
                  <a:tcPr/>
                </a:tc>
                <a:tc>
                  <a:txBody>
                    <a:bodyPr/>
                    <a:lstStyle/>
                    <a:p>
                      <a:pPr algn="l"/>
                      <a:r>
                        <a:rPr lang="es-US" sz="1100" noProof="0" smtClean="0"/>
                        <a:t>Menos de 250 psi</a:t>
                      </a:r>
                      <a:endParaRPr lang="es-US" sz="1100" noProof="0"/>
                    </a:p>
                  </a:txBody>
                  <a:tcPr/>
                </a:tc>
                <a:tc>
                  <a:txBody>
                    <a:bodyPr/>
                    <a:lstStyle/>
                    <a:p>
                      <a:pPr algn="l"/>
                      <a:r>
                        <a:rPr lang="es-US" sz="1100" noProof="0" smtClean="0"/>
                        <a:t>1000  a 1300 psi</a:t>
                      </a:r>
                      <a:endParaRPr lang="es-US" sz="1100" noProof="0"/>
                    </a:p>
                  </a:txBody>
                  <a:tcPr/>
                </a:tc>
              </a:tr>
              <a:tr h="602425">
                <a:tc>
                  <a:txBody>
                    <a:bodyPr/>
                    <a:lstStyle/>
                    <a:p>
                      <a:pPr algn="l"/>
                      <a:r>
                        <a:rPr lang="es-US" sz="1100" b="1" noProof="0" smtClean="0"/>
                        <a:t>Salida</a:t>
                      </a:r>
                      <a:r>
                        <a:rPr lang="es-US" sz="1100" noProof="0" smtClean="0"/>
                        <a:t> </a:t>
                      </a:r>
                    </a:p>
                    <a:p>
                      <a:pPr algn="l"/>
                      <a:r>
                        <a:rPr lang="es-US" sz="1100" i="0" noProof="0" smtClean="0"/>
                        <a:t>(Gatillo Completo) </a:t>
                      </a:r>
                      <a:endParaRPr lang="es-US" sz="1100" b="0" i="0" noProof="0" smtClean="0"/>
                    </a:p>
                  </a:txBody>
                  <a:tcPr marB="0"/>
                </a:tc>
                <a:tc>
                  <a:txBody>
                    <a:bodyPr/>
                    <a:lstStyle/>
                    <a:p>
                      <a:pPr algn="l"/>
                      <a:r>
                        <a:rPr lang="es-US" sz="1100" noProof="0" smtClean="0">
                          <a:solidFill>
                            <a:schemeClr val="tx1"/>
                          </a:solidFill>
                        </a:rPr>
                        <a:t>Hasta 2 a 5 lbs. por minuto</a:t>
                      </a:r>
                    </a:p>
                    <a:p>
                      <a:pPr algn="l"/>
                      <a:r>
                        <a:rPr lang="es-US" sz="1100" i="1" noProof="0" smtClean="0"/>
                        <a:t>Ventilador estándar o boquilla en forma de cono</a:t>
                      </a:r>
                    </a:p>
                  </a:txBody>
                  <a:tcPr marB="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US" sz="1100" noProof="0" smtClean="0">
                          <a:ln>
                            <a:noFill/>
                          </a:ln>
                        </a:rPr>
                        <a:t>Hasta 2</a:t>
                      </a:r>
                      <a:r>
                        <a:rPr lang="es-US" sz="1100" baseline="0" noProof="0" smtClean="0">
                          <a:ln>
                            <a:noFill/>
                          </a:ln>
                        </a:rPr>
                        <a:t> a </a:t>
                      </a:r>
                      <a:r>
                        <a:rPr lang="es-US" sz="1100" noProof="0" smtClean="0">
                          <a:ln>
                            <a:noFill/>
                          </a:ln>
                        </a:rPr>
                        <a:t>5 lbs. por minuto </a:t>
                      </a:r>
                    </a:p>
                    <a:p>
                      <a:pPr marL="0" marR="0" indent="0" algn="l" defTabSz="457200" rtl="0" eaLnBrk="1" fontAlgn="auto" latinLnBrk="0" hangingPunct="1">
                        <a:lnSpc>
                          <a:spcPct val="100000"/>
                        </a:lnSpc>
                        <a:spcBef>
                          <a:spcPts val="0"/>
                        </a:spcBef>
                        <a:spcAft>
                          <a:spcPts val="0"/>
                        </a:spcAft>
                        <a:buClrTx/>
                        <a:buSzTx/>
                        <a:buFontTx/>
                        <a:buNone/>
                        <a:tabLst/>
                        <a:defRPr/>
                      </a:pPr>
                      <a:r>
                        <a:rPr lang="es-US" sz="1100" i="1" noProof="0" smtClean="0"/>
                        <a:t>Ventilador estándar o boquilla en forma de cono </a:t>
                      </a:r>
                    </a:p>
                    <a:p>
                      <a:pPr algn="l"/>
                      <a:endParaRPr lang="es-US" sz="1100" noProof="0"/>
                    </a:p>
                  </a:txBody>
                  <a:tcPr marB="0"/>
                </a:tc>
                <a:tc>
                  <a:txBody>
                    <a:bodyPr/>
                    <a:lstStyle/>
                    <a:p>
                      <a:pPr algn="l"/>
                      <a:r>
                        <a:rPr lang="es-US" sz="1100" noProof="0" smtClean="0"/>
                        <a:t>Hasta</a:t>
                      </a:r>
                      <a:r>
                        <a:rPr lang="es-US" sz="1100" baseline="0" noProof="0" smtClean="0"/>
                        <a:t> 30 lbs. por minuto </a:t>
                      </a:r>
                    </a:p>
                  </a:txBody>
                  <a:tcPr marB="0"/>
                </a:tc>
              </a:tr>
              <a:tr h="388002">
                <a:tc>
                  <a:txBody>
                    <a:bodyPr/>
                    <a:lstStyle/>
                    <a:p>
                      <a:pPr algn="l"/>
                      <a:r>
                        <a:rPr lang="es-US" sz="1100" b="1" noProof="0" smtClean="0"/>
                        <a:t>Mezclador/Carcasa</a:t>
                      </a:r>
                      <a:endParaRPr lang="es-US" sz="1100" b="1" noProof="0"/>
                    </a:p>
                  </a:txBody>
                  <a:tcPr/>
                </a:tc>
                <a:tc>
                  <a:txBody>
                    <a:bodyPr/>
                    <a:lstStyle/>
                    <a:p>
                      <a:pPr algn="l"/>
                      <a:r>
                        <a:rPr lang="es-US" sz="1100" noProof="0" smtClean="0"/>
                        <a:t>Mezclador </a:t>
                      </a:r>
                      <a:r>
                        <a:rPr lang="es-US" sz="1100" baseline="0" noProof="0" smtClean="0"/>
                        <a:t>estático/Boquilla</a:t>
                      </a:r>
                      <a:endParaRPr lang="es-US" sz="1100" noProof="0"/>
                    </a:p>
                  </a:txBody>
                  <a:tcPr/>
                </a:tc>
                <a:tc>
                  <a:txBody>
                    <a:bodyPr/>
                    <a:lstStyle/>
                    <a:p>
                      <a:pPr algn="l"/>
                      <a:r>
                        <a:rPr lang="es-US" sz="1100" noProof="0" smtClean="0"/>
                        <a:t>Mezclador </a:t>
                      </a:r>
                      <a:r>
                        <a:rPr lang="es-US" sz="1100" baseline="0" noProof="0" smtClean="0"/>
                        <a:t>estático/Boquilla</a:t>
                      </a:r>
                      <a:endParaRPr lang="es-US" sz="1100" noProof="0"/>
                    </a:p>
                  </a:txBody>
                  <a:tcPr/>
                </a:tc>
                <a:tc>
                  <a:txBody>
                    <a:bodyPr/>
                    <a:lstStyle/>
                    <a:p>
                      <a:pPr algn="l"/>
                      <a:r>
                        <a:rPr lang="es-US" sz="1100" noProof="0" smtClean="0"/>
                        <a:t>Cámara</a:t>
                      </a:r>
                      <a:r>
                        <a:rPr lang="es-US" sz="1100" baseline="0" noProof="0" smtClean="0"/>
                        <a:t> de mezcla/Pistola rociadora</a:t>
                      </a:r>
                      <a:endParaRPr lang="es-US" sz="1100" noProof="0"/>
                    </a:p>
                  </a:txBody>
                  <a:tcPr/>
                </a:tc>
              </a:tr>
              <a:tr h="235626">
                <a:tc>
                  <a:txBody>
                    <a:bodyPr/>
                    <a:lstStyle/>
                    <a:p>
                      <a:pPr algn="l"/>
                      <a:r>
                        <a:rPr lang="es-US" sz="1100" b="1" noProof="0" smtClean="0"/>
                        <a:t>Contenedor</a:t>
                      </a:r>
                      <a:endParaRPr lang="es-US" sz="1100" b="1" noProof="0"/>
                    </a:p>
                  </a:txBody>
                  <a:tcPr/>
                </a:tc>
                <a:tc>
                  <a:txBody>
                    <a:bodyPr/>
                    <a:lstStyle/>
                    <a:p>
                      <a:pPr algn="l"/>
                      <a:r>
                        <a:rPr lang="es-US" sz="1100" noProof="0" smtClean="0"/>
                        <a:t>Cilindros de un solo uso</a:t>
                      </a:r>
                      <a:endParaRPr lang="es-US" sz="1100" noProof="0"/>
                    </a:p>
                  </a:txBody>
                  <a:tcPr/>
                </a:tc>
                <a:tc>
                  <a:txBody>
                    <a:bodyPr/>
                    <a:lstStyle/>
                    <a:p>
                      <a:pPr algn="l"/>
                      <a:r>
                        <a:rPr lang="es-US" sz="1100" noProof="0" smtClean="0"/>
                        <a:t>Tanques </a:t>
                      </a:r>
                      <a:r>
                        <a:rPr lang="es-US" sz="1100" baseline="0" noProof="0" smtClean="0"/>
                        <a:t>rellenables</a:t>
                      </a:r>
                      <a:endParaRPr lang="es-US" sz="1100" noProof="0"/>
                    </a:p>
                  </a:txBody>
                  <a:tcPr/>
                </a:tc>
                <a:tc>
                  <a:txBody>
                    <a:bodyPr/>
                    <a:lstStyle/>
                    <a:p>
                      <a:pPr algn="l"/>
                      <a:r>
                        <a:rPr lang="es-US" sz="1100" noProof="0" smtClean="0"/>
                        <a:t>Tambores de 55 galones</a:t>
                      </a:r>
                      <a:endParaRPr lang="es-US" sz="1100" noProof="0"/>
                    </a:p>
                  </a:txBody>
                  <a:tcPr/>
                </a:tc>
              </a:tr>
              <a:tr h="633057">
                <a:tc>
                  <a:txBody>
                    <a:bodyPr/>
                    <a:lstStyle/>
                    <a:p>
                      <a:pPr algn="l"/>
                      <a:r>
                        <a:rPr lang="es-US" sz="1100" b="1" noProof="0" smtClean="0"/>
                        <a:t>Mangueras</a:t>
                      </a:r>
                      <a:endParaRPr lang="es-US" sz="1100" b="1" noProof="0"/>
                    </a:p>
                  </a:txBody>
                  <a:tcPr/>
                </a:tc>
                <a:tc>
                  <a:txBody>
                    <a:bodyPr/>
                    <a:lstStyle/>
                    <a:p>
                      <a:pPr algn="l"/>
                      <a:r>
                        <a:rPr lang="es-US" sz="1100" noProof="0" smtClean="0"/>
                        <a:t>Manguera/Boquilla de 9 a 15</a:t>
                      </a:r>
                      <a:r>
                        <a:rPr lang="es-US" sz="1100" baseline="0" noProof="0" smtClean="0"/>
                        <a:t> pies</a:t>
                      </a:r>
                      <a:endParaRPr lang="es-US" sz="1100" noProof="0"/>
                    </a:p>
                  </a:txBody>
                  <a:tcPr/>
                </a:tc>
                <a:tc>
                  <a:txBody>
                    <a:bodyPr/>
                    <a:lstStyle/>
                    <a:p>
                      <a:pPr algn="l"/>
                      <a:r>
                        <a:rPr lang="es-US" sz="1100" noProof="0" smtClean="0"/>
                        <a:t>Mangueras de 30 a 60 pies</a:t>
                      </a:r>
                    </a:p>
                    <a:p>
                      <a:pPr algn="l"/>
                      <a:r>
                        <a:rPr lang="es-US" sz="1100" baseline="0" noProof="0" smtClean="0"/>
                        <a:t>Mangueras calentadas de </a:t>
                      </a:r>
                      <a:r>
                        <a:rPr lang="es-US" sz="1100" noProof="0" smtClean="0"/>
                        <a:t>30-150</a:t>
                      </a:r>
                      <a:r>
                        <a:rPr lang="es-US" sz="1100" baseline="0" noProof="0" smtClean="0"/>
                        <a:t> pies</a:t>
                      </a:r>
                      <a:endParaRPr lang="es-US" sz="1100" noProof="0"/>
                    </a:p>
                  </a:txBody>
                  <a:tcPr/>
                </a:tc>
                <a:tc>
                  <a:txBody>
                    <a:bodyPr/>
                    <a:lstStyle/>
                    <a:p>
                      <a:pPr algn="l"/>
                      <a:r>
                        <a:rPr lang="es-US" sz="1100" noProof="0" dirty="0" smtClean="0"/>
                        <a:t>Sistema de bomba de </a:t>
                      </a:r>
                      <a:r>
                        <a:rPr lang="es-US" sz="1100" baseline="0" noProof="0" dirty="0" smtClean="0"/>
                        <a:t>transferencia </a:t>
                      </a:r>
                    </a:p>
                    <a:p>
                      <a:pPr algn="l"/>
                      <a:r>
                        <a:rPr lang="es-US" sz="1100" baseline="0" noProof="0" dirty="0" smtClean="0"/>
                        <a:t>Mangueras calentadas de hasta 400 pies</a:t>
                      </a:r>
                      <a:endParaRPr lang="es-US" sz="1100" noProof="0" dirty="0"/>
                    </a:p>
                  </a:txBody>
                  <a:tcPr/>
                </a:tc>
              </a:tr>
              <a:tr h="755584">
                <a:tc>
                  <a:txBody>
                    <a:bodyPr/>
                    <a:lstStyle/>
                    <a:p>
                      <a:pPr algn="l"/>
                      <a:r>
                        <a:rPr lang="es-US" sz="1100" b="1" noProof="0" smtClean="0"/>
                        <a:t>Temperatura del Producto</a:t>
                      </a:r>
                      <a:r>
                        <a:rPr lang="es-US" sz="1100" b="1" baseline="0" noProof="0" smtClean="0"/>
                        <a:t> </a:t>
                      </a:r>
                    </a:p>
                    <a:p>
                      <a:pPr algn="l">
                        <a:tabLst/>
                      </a:pPr>
                      <a:r>
                        <a:rPr lang="es-US" sz="1100" baseline="0" noProof="0" smtClean="0"/>
                        <a:t>(Consulte las recomendaciones del fabricante)</a:t>
                      </a:r>
                      <a:endParaRPr lang="es-US" sz="1100" i="1" noProof="0"/>
                    </a:p>
                  </a:txBody>
                  <a:tcPr/>
                </a:tc>
                <a:tc>
                  <a:txBody>
                    <a:bodyPr/>
                    <a:lstStyle/>
                    <a:p>
                      <a:pPr algn="l"/>
                      <a:r>
                        <a:rPr lang="es-US" sz="1100" noProof="0" smtClean="0"/>
                        <a:t>70 °F a  </a:t>
                      </a:r>
                      <a:r>
                        <a:rPr lang="es-US" sz="1100" baseline="0" noProof="0" smtClean="0"/>
                        <a:t>90 </a:t>
                      </a:r>
                      <a:r>
                        <a:rPr lang="es-US" sz="1100" noProof="0" smtClean="0"/>
                        <a:t>°F </a:t>
                      </a:r>
                      <a:r>
                        <a:rPr lang="es-US" sz="1100" i="0" noProof="0" smtClean="0"/>
                        <a:t>(21 °C a 32 °C)</a:t>
                      </a:r>
                    </a:p>
                    <a:p>
                      <a:pPr algn="l"/>
                      <a:r>
                        <a:rPr lang="es-US" sz="1100" i="1" noProof="0" smtClean="0"/>
                        <a:t>Temperatura óptima</a:t>
                      </a:r>
                      <a:r>
                        <a:rPr lang="es-US" sz="1100" i="1" baseline="0" noProof="0" smtClean="0"/>
                        <a:t> para sistemas estándar</a:t>
                      </a:r>
                      <a:endParaRPr lang="es-US" sz="1100" i="1" noProof="0" smtClean="0"/>
                    </a:p>
                  </a:txBody>
                  <a:tcPr/>
                </a:tc>
                <a:tc>
                  <a:txBody>
                    <a:bodyPr/>
                    <a:lstStyle/>
                    <a:p>
                      <a:pPr algn="l"/>
                      <a:r>
                        <a:rPr lang="es-US" sz="1100" noProof="0" smtClean="0"/>
                        <a:t>70 °F a</a:t>
                      </a:r>
                      <a:r>
                        <a:rPr lang="es-US" sz="1100" baseline="0" noProof="0" smtClean="0"/>
                        <a:t> 90 </a:t>
                      </a:r>
                      <a:r>
                        <a:rPr lang="es-US" sz="1100" noProof="0" smtClean="0"/>
                        <a:t>°F (21 °C a 32 °C)</a:t>
                      </a:r>
                    </a:p>
                    <a:p>
                      <a:pPr algn="l"/>
                      <a:r>
                        <a:rPr lang="es-US" sz="1100" i="1" noProof="0" smtClean="0"/>
                        <a:t>Temperatura óptima</a:t>
                      </a:r>
                      <a:r>
                        <a:rPr lang="es-US" sz="1100" i="1" baseline="0" noProof="0" smtClean="0"/>
                        <a:t> para sistemas estándar</a:t>
                      </a:r>
                      <a:endParaRPr lang="es-US" sz="1100" i="1" noProof="0" smtClean="0"/>
                    </a:p>
                    <a:p>
                      <a:pPr algn="l"/>
                      <a:endParaRPr lang="es-US" sz="1100" noProof="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US" sz="1100" noProof="0" dirty="0" smtClean="0"/>
                        <a:t>120 °F a</a:t>
                      </a:r>
                      <a:r>
                        <a:rPr lang="es-US" sz="1100" baseline="0" noProof="0" dirty="0" smtClean="0"/>
                        <a:t> 150 </a:t>
                      </a:r>
                      <a:r>
                        <a:rPr lang="es-US" sz="1100" noProof="0" dirty="0" smtClean="0"/>
                        <a:t>°F (49 °C a 65 °C)</a:t>
                      </a:r>
                    </a:p>
                    <a:p>
                      <a:pPr marL="0" marR="0" indent="0" algn="l" defTabSz="457200" rtl="0" eaLnBrk="1" fontAlgn="auto" latinLnBrk="0" hangingPunct="1">
                        <a:lnSpc>
                          <a:spcPct val="100000"/>
                        </a:lnSpc>
                        <a:spcBef>
                          <a:spcPts val="0"/>
                        </a:spcBef>
                        <a:spcAft>
                          <a:spcPts val="0"/>
                        </a:spcAft>
                        <a:buClrTx/>
                        <a:buSzTx/>
                        <a:buFontTx/>
                        <a:buNone/>
                        <a:tabLst/>
                        <a:defRPr/>
                      </a:pPr>
                      <a:r>
                        <a:rPr lang="es-US" sz="1100" i="1" noProof="0" dirty="0" smtClean="0"/>
                        <a:t>Sistema de calefacción</a:t>
                      </a:r>
                      <a:r>
                        <a:rPr lang="es-US" sz="1100" i="1" baseline="0" noProof="0" dirty="0" smtClean="0"/>
                        <a:t> de la máquina</a:t>
                      </a:r>
                    </a:p>
                    <a:p>
                      <a:pPr marL="0" marR="0" indent="0" algn="l" defTabSz="457200" rtl="0" eaLnBrk="1" fontAlgn="auto" latinLnBrk="0" hangingPunct="1">
                        <a:lnSpc>
                          <a:spcPct val="100000"/>
                        </a:lnSpc>
                        <a:spcBef>
                          <a:spcPts val="0"/>
                        </a:spcBef>
                        <a:spcAft>
                          <a:spcPts val="0"/>
                        </a:spcAft>
                        <a:buClrTx/>
                        <a:buSzTx/>
                        <a:buFontTx/>
                        <a:buNone/>
                        <a:tabLst/>
                        <a:defRPr/>
                      </a:pPr>
                      <a:endParaRPr lang="es-US" sz="1100" baseline="0" noProof="0" dirty="0" smtClean="0"/>
                    </a:p>
                  </a:txBody>
                  <a:tcPr/>
                </a:tc>
              </a:tr>
            </a:tbl>
          </a:graphicData>
        </a:graphic>
      </p:graphicFrame>
      <p:pic>
        <p:nvPicPr>
          <p:cNvPr id="1026" name="Picture 2" descr="C:\Users\Daniel\Desktop\LP Training Slide Development\ideas for LP image for units\205Generic kit sketch.jpg"/>
          <p:cNvPicPr>
            <a:picLocks noChangeAspect="1" noChangeArrowheads="1"/>
          </p:cNvPicPr>
          <p:nvPr/>
        </p:nvPicPr>
        <p:blipFill>
          <a:blip r:embed="rId3" cstate="email">
            <a:lum bright="5000" contrast="-21000"/>
            <a:extLst>
              <a:ext uri="{28A0092B-C50C-407E-A947-70E740481C1C}">
                <a14:useLocalDpi xmlns:a14="http://schemas.microsoft.com/office/drawing/2010/main"/>
              </a:ext>
            </a:extLst>
          </a:blip>
          <a:srcRect/>
          <a:stretch>
            <a:fillRect/>
          </a:stretch>
        </p:blipFill>
        <p:spPr bwMode="auto">
          <a:xfrm>
            <a:off x="2743200" y="1828800"/>
            <a:ext cx="466290" cy="471918"/>
          </a:xfrm>
          <a:prstGeom prst="rect">
            <a:avLst/>
          </a:prstGeom>
          <a:noFill/>
        </p:spPr>
      </p:pic>
      <p:pic>
        <p:nvPicPr>
          <p:cNvPr id="13" name="Picture 3" descr="C:\Users\Daniel\Desktop\LP Training Slide Development\ideas for LP image for units\2K_System 17 27 sketch.jpg"/>
          <p:cNvPicPr>
            <a:picLocks noChangeAspect="1" noChangeArrowheads="1"/>
          </p:cNvPicPr>
          <p:nvPr/>
        </p:nvPicPr>
        <p:blipFill>
          <a:blip r:embed="rId4" cstate="email">
            <a:lum bright="1000" contrast="-16000"/>
            <a:extLst>
              <a:ext uri="{28A0092B-C50C-407E-A947-70E740481C1C}">
                <a14:useLocalDpi xmlns:a14="http://schemas.microsoft.com/office/drawing/2010/main"/>
              </a:ext>
            </a:extLst>
          </a:blip>
          <a:srcRect/>
          <a:stretch>
            <a:fillRect/>
          </a:stretch>
        </p:blipFill>
        <p:spPr bwMode="auto">
          <a:xfrm>
            <a:off x="4724400" y="1905000"/>
            <a:ext cx="457200" cy="383930"/>
          </a:xfrm>
          <a:prstGeom prst="rect">
            <a:avLst/>
          </a:prstGeom>
          <a:noFill/>
        </p:spPr>
      </p:pic>
      <p:pic>
        <p:nvPicPr>
          <p:cNvPr id="8" name="Picture 2" descr="image007"/>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858000" y="1828800"/>
            <a:ext cx="538160" cy="4265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itle 5"/>
          <p:cNvSpPr>
            <a:spLocks noGrp="1"/>
          </p:cNvSpPr>
          <p:nvPr>
            <p:ph type="title"/>
          </p:nvPr>
        </p:nvSpPr>
        <p:spPr>
          <a:xfrm>
            <a:off x="152400" y="228600"/>
            <a:ext cx="8991600" cy="1143000"/>
          </a:xfrm>
        </p:spPr>
        <p:txBody>
          <a:bodyPr>
            <a:normAutofit fontScale="90000"/>
          </a:bodyPr>
          <a:lstStyle/>
          <a:p>
            <a:pPr defTabSz="627063" eaLnBrk="1" fontAlgn="auto" hangingPunct="1">
              <a:spcAft>
                <a:spcPts val="0"/>
              </a:spcAft>
              <a:defRPr/>
            </a:pPr>
            <a:r>
              <a:rPr lang="es-US" sz="3100" dirty="0" smtClean="0"/>
              <a:t>Diferencias claves entre</a:t>
            </a:r>
            <a:br>
              <a:rPr lang="es-US" sz="3100" dirty="0" smtClean="0"/>
            </a:br>
            <a:r>
              <a:rPr lang="es-US" sz="3100" dirty="0" smtClean="0"/>
              <a:t>SPF de baja presión (LP) y alta presión (HP)</a:t>
            </a:r>
            <a:br>
              <a:rPr lang="es-US" sz="3100" dirty="0" smtClean="0"/>
            </a:br>
            <a:r>
              <a:rPr lang="es-US" sz="3100" dirty="0" smtClean="0"/>
              <a:t> 											</a:t>
            </a:r>
            <a:r>
              <a:rPr lang="es-US" sz="2200" b="0" i="1" dirty="0" smtClean="0"/>
              <a:t>(continuado) </a:t>
            </a:r>
          </a:p>
        </p:txBody>
      </p:sp>
      <p:sp>
        <p:nvSpPr>
          <p:cNvPr id="11266" name="Rectangle 3"/>
          <p:cNvSpPr>
            <a:spLocks noGrp="1" noChangeArrowheads="1"/>
          </p:cNvSpPr>
          <p:nvPr>
            <p:ph idx="1"/>
          </p:nvPr>
        </p:nvSpPr>
        <p:spPr>
          <a:xfrm>
            <a:off x="457200" y="1600200"/>
            <a:ext cx="8305800" cy="5029200"/>
          </a:xfrm>
        </p:spPr>
        <p:txBody>
          <a:bodyPr>
            <a:normAutofit fontScale="85000" lnSpcReduction="10000"/>
          </a:bodyPr>
          <a:lstStyle/>
          <a:p>
            <a:pPr indent="0" eaLnBrk="1" fontAlgn="auto" hangingPunct="1">
              <a:defRPr/>
            </a:pPr>
            <a:r>
              <a:rPr lang="es-US" sz="2400" dirty="0" smtClean="0">
                <a:solidFill>
                  <a:srgbClr val="093678"/>
                </a:solidFill>
              </a:rPr>
              <a:t>La SPF de alta presión se aplican con una pistola rociadora que “atomiza” los químicos bajo calor y presión más altos que la SPF de baja presión, y esto puede generar una niebla de rocío más fina que puede permanecer en el aire por más tiempo.</a:t>
            </a:r>
          </a:p>
          <a:p>
            <a:pPr indent="0" eaLnBrk="1" fontAlgn="auto" hangingPunct="1">
              <a:defRPr/>
            </a:pPr>
            <a:r>
              <a:rPr lang="es-US" sz="2400" dirty="0" smtClean="0">
                <a:solidFill>
                  <a:srgbClr val="093678"/>
                </a:solidFill>
              </a:rPr>
              <a:t>La SPF de baja presión se rocía generalmente a una tasa más lenta y bajo presión más baja que la SPF de alta presión, y esto puede generar gotas más grandes y pesadas que pueden caerse del aire más rápidamente. </a:t>
            </a:r>
          </a:p>
          <a:p>
            <a:pPr indent="0" eaLnBrk="1" fontAlgn="auto" hangingPunct="1">
              <a:buFont typeface="Arial"/>
              <a:buNone/>
              <a:defRPr/>
            </a:pPr>
            <a:r>
              <a:rPr lang="es-US" sz="2400" dirty="0" smtClean="0">
                <a:solidFill>
                  <a:srgbClr val="093678"/>
                </a:solidFill>
              </a:rPr>
              <a:t>Estos factores pueden dar como resultado un riesgo de exposición potencial más bajo cuando se usa una SPF de baja presión.  </a:t>
            </a:r>
          </a:p>
          <a:p>
            <a:pPr indent="0" eaLnBrk="1" fontAlgn="auto" hangingPunct="1">
              <a:buFont typeface="Arial"/>
              <a:buNone/>
              <a:defRPr/>
            </a:pPr>
            <a:r>
              <a:rPr lang="es-US" sz="2400" dirty="0" smtClean="0">
                <a:solidFill>
                  <a:srgbClr val="093678"/>
                </a:solidFill>
              </a:rPr>
              <a:t>Emplee buenas prácticas de seguridad, incluyendo equipos de protección personal (EPP), durante TODAS las aplicaciones de SPF. </a:t>
            </a:r>
          </a:p>
          <a:p>
            <a:pPr indent="0" eaLnBrk="1" fontAlgn="auto" hangingPunct="1">
              <a:buFont typeface="Arial"/>
              <a:buNone/>
              <a:defRPr/>
            </a:pPr>
            <a:r>
              <a:rPr lang="es-US" sz="2000" b="0" i="1" dirty="0" smtClean="0">
                <a:solidFill>
                  <a:schemeClr val="accent2">
                    <a:lumMod val="75000"/>
                  </a:schemeClr>
                </a:solidFill>
              </a:rPr>
              <a:t>(más en Unidades posteriores) </a:t>
            </a:r>
          </a:p>
          <a:p>
            <a:pPr indent="0" eaLnBrk="1" fontAlgn="auto" hangingPunct="1">
              <a:buFont typeface="Arial"/>
              <a:buNone/>
              <a:defRPr/>
            </a:pPr>
            <a:endParaRPr lang="es-US" dirty="0" smtClean="0">
              <a:solidFill>
                <a:schemeClr val="accent2">
                  <a:lumMod val="75000"/>
                </a:schemeClr>
              </a:solidFill>
            </a:endParaRPr>
          </a:p>
          <a:p>
            <a:pPr indent="0" eaLnBrk="1" fontAlgn="auto" hangingPunct="1">
              <a:buFont typeface="Arial"/>
              <a:buNone/>
              <a:defRPr/>
            </a:pPr>
            <a:endParaRPr lang="en-US" dirty="0" smtClean="0">
              <a:solidFill>
                <a:schemeClr val="accent2">
                  <a:lumMod val="75000"/>
                </a:schemeClr>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itle 5"/>
          <p:cNvSpPr>
            <a:spLocks noGrp="1"/>
          </p:cNvSpPr>
          <p:nvPr>
            <p:ph type="title"/>
          </p:nvPr>
        </p:nvSpPr>
        <p:spPr>
          <a:xfrm>
            <a:off x="457200" y="217488"/>
            <a:ext cx="7772400" cy="1143000"/>
          </a:xfrm>
        </p:spPr>
        <p:txBody>
          <a:bodyPr/>
          <a:lstStyle/>
          <a:p>
            <a:pPr eaLnBrk="1" fontAlgn="auto" hangingPunct="1">
              <a:spcAft>
                <a:spcPts val="0"/>
              </a:spcAft>
              <a:defRPr/>
            </a:pPr>
            <a:r>
              <a:rPr lang="en-US" dirty="0" smtClean="0"/>
              <a:t>Tipos de </a:t>
            </a:r>
            <a:r>
              <a:rPr lang="en-US" dirty="0" err="1" smtClean="0"/>
              <a:t>productos</a:t>
            </a:r>
            <a:r>
              <a:rPr lang="en-US" dirty="0" smtClean="0"/>
              <a:t> SPF de </a:t>
            </a:r>
            <a:r>
              <a:rPr lang="en-US" dirty="0" err="1" smtClean="0"/>
              <a:t>baja</a:t>
            </a:r>
            <a:r>
              <a:rPr lang="en-US" dirty="0" smtClean="0"/>
              <a:t> </a:t>
            </a:r>
            <a:r>
              <a:rPr lang="en-US" dirty="0" err="1" smtClean="0"/>
              <a:t>presión</a:t>
            </a:r>
            <a:r>
              <a:rPr lang="en-US" dirty="0" smtClean="0"/>
              <a:t> </a:t>
            </a:r>
          </a:p>
        </p:txBody>
      </p:sp>
      <p:sp>
        <p:nvSpPr>
          <p:cNvPr id="10242" name="Rectangle 3"/>
          <p:cNvSpPr>
            <a:spLocks noGrp="1" noChangeArrowheads="1"/>
          </p:cNvSpPr>
          <p:nvPr>
            <p:ph idx="1"/>
          </p:nvPr>
        </p:nvSpPr>
        <p:spPr>
          <a:xfrm>
            <a:off x="457200" y="1676400"/>
            <a:ext cx="8458200" cy="4343400"/>
          </a:xfrm>
        </p:spPr>
        <p:txBody>
          <a:bodyPr>
            <a:normAutofit/>
          </a:bodyPr>
          <a:lstStyle/>
          <a:p>
            <a:pPr indent="0" eaLnBrk="1" fontAlgn="auto" hangingPunct="1">
              <a:buFont typeface="Arial"/>
              <a:buNone/>
              <a:defRPr/>
            </a:pPr>
            <a:r>
              <a:rPr lang="en-US" sz="2400" dirty="0" smtClean="0">
                <a:solidFill>
                  <a:srgbClr val="093678"/>
                </a:solidFill>
              </a:rPr>
              <a:t>Existen dos tipos de productos comunes de espuma de </a:t>
            </a:r>
            <a:r>
              <a:rPr lang="en-US" sz="2400" dirty="0" err="1" smtClean="0">
                <a:solidFill>
                  <a:srgbClr val="093678"/>
                </a:solidFill>
              </a:rPr>
              <a:t>poliuretano</a:t>
            </a:r>
            <a:r>
              <a:rPr lang="en-US" sz="2400" dirty="0" smtClean="0">
                <a:solidFill>
                  <a:srgbClr val="093678"/>
                </a:solidFill>
              </a:rPr>
              <a:t> en spray (SPF) que se usan para los proyectos de climatización: </a:t>
            </a:r>
          </a:p>
          <a:p>
            <a:pPr indent="0" eaLnBrk="1" fontAlgn="auto" hangingPunct="1">
              <a:defRPr/>
            </a:pPr>
            <a:endParaRPr lang="en-US" sz="2400" dirty="0" smtClean="0">
              <a:solidFill>
                <a:schemeClr val="accent2">
                  <a:lumMod val="75000"/>
                </a:schemeClr>
              </a:solidFill>
            </a:endParaRPr>
          </a:p>
          <a:p>
            <a:pPr marL="231775" indent="-231775" eaLnBrk="1" fontAlgn="auto" hangingPunct="1">
              <a:defRPr/>
            </a:pPr>
            <a:endParaRPr lang="en-US" sz="2400" dirty="0" smtClean="0">
              <a:solidFill>
                <a:schemeClr val="accent2">
                  <a:lumMod val="75000"/>
                </a:schemeClr>
              </a:solidFill>
            </a:endParaRPr>
          </a:p>
        </p:txBody>
      </p:sp>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62600" y="3581400"/>
            <a:ext cx="2690418" cy="2440418"/>
          </a:xfrm>
          <a:prstGeom prst="rect">
            <a:avLst/>
          </a:prstGeom>
          <a:noFill/>
          <a:ln w="9525">
            <a:noFill/>
            <a:miter lim="800000"/>
            <a:headEnd/>
            <a:tailEnd/>
          </a:ln>
          <a:effectLst>
            <a:outerShdw blurRad="190500" dist="38100" dir="2700000" sx="106000" sy="106000" algn="tl" rotWithShape="0">
              <a:prstClr val="black">
                <a:alpha val="20000"/>
              </a:prstClr>
            </a:outerShdw>
          </a:effectLst>
        </p:spPr>
      </p:pic>
      <p:sp>
        <p:nvSpPr>
          <p:cNvPr id="6" name="TextBox 5"/>
          <p:cNvSpPr txBox="1"/>
          <p:nvPr/>
        </p:nvSpPr>
        <p:spPr>
          <a:xfrm>
            <a:off x="5029200" y="2819400"/>
            <a:ext cx="4114800" cy="400110"/>
          </a:xfrm>
          <a:prstGeom prst="rect">
            <a:avLst/>
          </a:prstGeom>
          <a:noFill/>
        </p:spPr>
        <p:txBody>
          <a:bodyPr wrap="square" rtlCol="0">
            <a:spAutoFit/>
          </a:bodyPr>
          <a:lstStyle/>
          <a:p>
            <a:r>
              <a:rPr lang="en-US" sz="2000" b="1" dirty="0" smtClean="0">
                <a:solidFill>
                  <a:schemeClr val="accent2">
                    <a:lumMod val="75000"/>
                  </a:schemeClr>
                </a:solidFill>
                <a:latin typeface="Trebuchet MS" pitchFamily="34" charset="0"/>
              </a:rPr>
              <a:t>Aislantes selladores de espuma </a:t>
            </a:r>
          </a:p>
        </p:txBody>
      </p:sp>
      <p:sp>
        <p:nvSpPr>
          <p:cNvPr id="9" name="Rectangle 8"/>
          <p:cNvSpPr/>
          <p:nvPr/>
        </p:nvSpPr>
        <p:spPr>
          <a:xfrm>
            <a:off x="533400" y="2819400"/>
            <a:ext cx="4419600" cy="707886"/>
          </a:xfrm>
          <a:prstGeom prst="rect">
            <a:avLst/>
          </a:prstGeom>
        </p:spPr>
        <p:txBody>
          <a:bodyPr wrap="square">
            <a:spAutoFit/>
          </a:bodyPr>
          <a:lstStyle/>
          <a:p>
            <a:r>
              <a:rPr lang="es-US" sz="2000" b="1" dirty="0" smtClean="0">
                <a:solidFill>
                  <a:schemeClr val="accent2">
                    <a:lumMod val="75000"/>
                  </a:schemeClr>
                </a:solidFill>
                <a:latin typeface="Trebuchet MS" pitchFamily="34" charset="0"/>
              </a:rPr>
              <a:t>Kits/Sistemas de baja presión de dos componentes</a:t>
            </a:r>
            <a:endParaRPr lang="es-US" sz="2000" b="1" dirty="0">
              <a:latin typeface="Trebuchet MS" pitchFamily="34" charset="0"/>
            </a:endParaRPr>
          </a:p>
        </p:txBody>
      </p:sp>
      <p:pic>
        <p:nvPicPr>
          <p:cNvPr id="10"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3400" y="3657600"/>
            <a:ext cx="4399659" cy="2353823"/>
          </a:xfrm>
          <a:prstGeom prst="rect">
            <a:avLst/>
          </a:prstGeom>
          <a:noFill/>
          <a:ln w="9525">
            <a:noFill/>
            <a:miter lim="800000"/>
            <a:headEnd/>
            <a:tailEnd/>
          </a:ln>
          <a:effectLst>
            <a:outerShdw blurRad="190500" dist="38100" dir="2700000" sx="105000" sy="105000" algn="tl" rotWithShape="0">
              <a:prstClr val="black">
                <a:alpha val="20000"/>
              </a:prstClr>
            </a:outerShdw>
          </a:effectLst>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ACC LP Training body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ACC LP Training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ACC LP Training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Recipients xmlns="98c9955d-c5c3-4a5b-96fd-b76c909d6563" xsi:nil="true"/>
    <ReceivedTime xmlns="98c9955d-c5c3-4a5b-96fd-b76c909d6563" xsi:nil="true"/>
    <From xmlns="98c9955d-c5c3-4a5b-96fd-b76c909d656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D95C998C3C55B4A96FDB76C909D6563" ma:contentTypeVersion="3" ma:contentTypeDescription="Create a new document." ma:contentTypeScope="" ma:versionID="b97bf3ce735f0cd7e574b683ef47807a">
  <xsd:schema xmlns:xsd="http://www.w3.org/2001/XMLSchema" xmlns:xs="http://www.w3.org/2001/XMLSchema" xmlns:p="http://schemas.microsoft.com/office/2006/metadata/properties" xmlns:ns2="98c9955d-c5c3-4a5b-96fd-b76c909d6563" targetNamespace="http://schemas.microsoft.com/office/2006/metadata/properties" ma:root="true" ma:fieldsID="53ec610432e2d7d00c11c71d076612a3" ns2:_="">
    <xsd:import namespace="98c9955d-c5c3-4a5b-96fd-b76c909d6563"/>
    <xsd:element name="properties">
      <xsd:complexType>
        <xsd:sequence>
          <xsd:element name="documentManagement">
            <xsd:complexType>
              <xsd:all>
                <xsd:element ref="ns2:ReceivedTime" minOccurs="0"/>
                <xsd:element ref="ns2:From" minOccurs="0"/>
                <xsd:element ref="ns2:Recipie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c9955d-c5c3-4a5b-96fd-b76c909d6563" elementFormDefault="qualified">
    <xsd:import namespace="http://schemas.microsoft.com/office/2006/documentManagement/types"/>
    <xsd:import namespace="http://schemas.microsoft.com/office/infopath/2007/PartnerControls"/>
    <xsd:element name="ReceivedTime" ma:index="8" nillable="true" ma:displayName="ReceivedTime" ma:internalName="ReceivedTime">
      <xsd:simpleType>
        <xsd:restriction base="dms:DateTime"/>
      </xsd:simpleType>
    </xsd:element>
    <xsd:element name="From" ma:index="9" nillable="true" ma:displayName="From" ma:internalName="From">
      <xsd:simpleType>
        <xsd:restriction base="dms:Text"/>
      </xsd:simpleType>
    </xsd:element>
    <xsd:element name="Recipients" ma:index="10" nillable="true" ma:displayName="Recipients" ma:internalName="Recipients">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B605F83-0E2E-4298-A67A-18FD353A2399}">
  <ds:schemaRefs>
    <ds:schemaRef ds:uri="http://schemas.microsoft.com/sharepoint/v3/contenttype/forms"/>
  </ds:schemaRefs>
</ds:datastoreItem>
</file>

<file path=customXml/itemProps2.xml><?xml version="1.0" encoding="utf-8"?>
<ds:datastoreItem xmlns:ds="http://schemas.openxmlformats.org/officeDocument/2006/customXml" ds:itemID="{9021AD0C-20C4-4AB0-BBDD-E507CE86000C}">
  <ds:schemaRefs>
    <ds:schemaRef ds:uri="http://schemas.microsoft.com/office/2006/metadata/properties"/>
    <ds:schemaRef ds:uri="http://schemas.openxmlformats.org/package/2006/metadata/core-properties"/>
    <ds:schemaRef ds:uri="http://purl.org/dc/terms/"/>
    <ds:schemaRef ds:uri="http://purl.org/dc/dcmitype/"/>
    <ds:schemaRef ds:uri="http://schemas.microsoft.com/office/2006/documentManagement/types"/>
    <ds:schemaRef ds:uri="http://schemas.microsoft.com/office/infopath/2007/PartnerControls"/>
    <ds:schemaRef ds:uri="98c9955d-c5c3-4a5b-96fd-b76c909d6563"/>
    <ds:schemaRef ds:uri="http://www.w3.org/XML/1998/namespace"/>
    <ds:schemaRef ds:uri="http://purl.org/dc/elements/1.1/"/>
  </ds:schemaRefs>
</ds:datastoreItem>
</file>

<file path=customXml/itemProps3.xml><?xml version="1.0" encoding="utf-8"?>
<ds:datastoreItem xmlns:ds="http://schemas.openxmlformats.org/officeDocument/2006/customXml" ds:itemID="{EAB11D4E-FE2E-45E5-856C-7F3A60C3819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c9955d-c5c3-4a5b-96fd-b76c909d656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3324</TotalTime>
  <Words>3733</Words>
  <Application>Microsoft Office PowerPoint</Application>
  <PresentationFormat>On-screen Show (4:3)</PresentationFormat>
  <Paragraphs>343</Paragraphs>
  <Slides>26</Slides>
  <Notes>25</Notes>
  <HiddenSlides>0</HiddenSlides>
  <MMClips>0</MMClips>
  <ScaleCrop>false</ScaleCrop>
  <HeadingPairs>
    <vt:vector size="4" baseType="variant">
      <vt:variant>
        <vt:lpstr>Theme</vt:lpstr>
      </vt:variant>
      <vt:variant>
        <vt:i4>3</vt:i4>
      </vt:variant>
      <vt:variant>
        <vt:lpstr>Slide Titles</vt:lpstr>
      </vt:variant>
      <vt:variant>
        <vt:i4>26</vt:i4>
      </vt:variant>
    </vt:vector>
  </HeadingPairs>
  <TitlesOfParts>
    <vt:vector size="29" baseType="lpstr">
      <vt:lpstr>ACC LP Training body template</vt:lpstr>
      <vt:lpstr>ACC LP Training template</vt:lpstr>
      <vt:lpstr>1_ACC LP Training template</vt:lpstr>
      <vt:lpstr>PowerPoint Presentation</vt:lpstr>
      <vt:lpstr>Disclaimer</vt:lpstr>
      <vt:lpstr>Bienvenido a la Unidad 1</vt:lpstr>
      <vt:lpstr>NO se incluye - Capacitación en espuma de poliuretano en spray (SPF) de alta presión de dos componentes </vt:lpstr>
      <vt:lpstr>Se requiere capacitación en espuma de poliuretano en spray (SPF) a alta presión de dos componentes </vt:lpstr>
      <vt:lpstr>Capacitación en salud y seguridad química con espuma de poliuretano en spray (SPF) de baja presión</vt:lpstr>
      <vt:lpstr>Diferencias claves entre  productos SPF de baja presión y alta presión </vt:lpstr>
      <vt:lpstr>Diferencias claves entre SPF de baja presión (LP) y alta presión (HP)             (continuado) </vt:lpstr>
      <vt:lpstr>Tipos de productos SPF de baja presión </vt:lpstr>
      <vt:lpstr>Aislantes selladores de espuma</vt:lpstr>
      <vt:lpstr>Sellador aislante de espuma - Ingredientes comunes</vt:lpstr>
      <vt:lpstr>Aislantes selladores de espuma –  Buenas prácticas de seguridad </vt:lpstr>
      <vt:lpstr>Aislantes selladores de espuma –  Más Buenas prácticas de seguridad </vt:lpstr>
      <vt:lpstr>Kits/Sistemas SPF de baja presión de dos componentes </vt:lpstr>
      <vt:lpstr>Kits/Sistemas SPF de baja presión de dos componentes - Usos típicos </vt:lpstr>
      <vt:lpstr>Kits/Sistemas SPF de baja presión de dos componentes – Más Usos típicos </vt:lpstr>
      <vt:lpstr>Kits/Sistemas SPF de baja presión de dos componentes – Más usos típicos </vt:lpstr>
      <vt:lpstr>Resumen de la Unidad 1</vt:lpstr>
      <vt:lpstr>Unidad 1 Repaso</vt:lpstr>
      <vt:lpstr>Unidad 1: P1 Revisión</vt:lpstr>
      <vt:lpstr>Unidad 1: P1 Revisión</vt:lpstr>
      <vt:lpstr>Unidad 1: P2 Revisión</vt:lpstr>
      <vt:lpstr>Unidad 1: P2 Revisión</vt:lpstr>
      <vt:lpstr>Unidad 1: P3 Revisión</vt:lpstr>
      <vt:lpstr>Unidad 1: P3 Revisión</vt:lpstr>
      <vt:lpstr>Unidad 1 Completada</vt:lpstr>
    </vt:vector>
  </TitlesOfParts>
  <Company>American Chemistry Counsil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 Candelori</dc:creator>
  <cp:lastModifiedBy>Vosburgh, Linda - OSHA</cp:lastModifiedBy>
  <cp:revision>567</cp:revision>
  <cp:lastPrinted>2010-12-07T18:18:13Z</cp:lastPrinted>
  <dcterms:created xsi:type="dcterms:W3CDTF">2012-09-19T15:49:38Z</dcterms:created>
  <dcterms:modified xsi:type="dcterms:W3CDTF">2014-06-19T15:17:53Z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PSDescription">
    <vt:lpwstr/>
  </property>
  <property fmtid="{D5CDD505-2E9C-101B-9397-08002B2CF9AE}" pid="3" name="Owner">
    <vt:lpwstr>Jude Philipps</vt:lpwstr>
  </property>
  <property fmtid="{D5CDD505-2E9C-101B-9397-08002B2CF9AE}" pid="4" name="Status">
    <vt:lpwstr>Final</vt:lpwstr>
  </property>
  <property fmtid="{D5CDD505-2E9C-101B-9397-08002B2CF9AE}" pid="5" name="ContentTypeId">
    <vt:lpwstr>0x0101005D95C998C3C55B4A96FDB76C909D6563</vt:lpwstr>
  </property>
</Properties>
</file>