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4"/>
    <p:sldMasterId id="2147483718" r:id="rId5"/>
  </p:sldMasterIdLst>
  <p:notesMasterIdLst>
    <p:notesMasterId r:id="rId25"/>
  </p:notesMasterIdLst>
  <p:sldIdLst>
    <p:sldId id="309" r:id="rId6"/>
    <p:sldId id="314" r:id="rId7"/>
    <p:sldId id="284" r:id="rId8"/>
    <p:sldId id="285" r:id="rId9"/>
    <p:sldId id="286" r:id="rId10"/>
    <p:sldId id="287" r:id="rId11"/>
    <p:sldId id="305" r:id="rId12"/>
    <p:sldId id="290" r:id="rId13"/>
    <p:sldId id="288" r:id="rId14"/>
    <p:sldId id="292" r:id="rId15"/>
    <p:sldId id="291" r:id="rId16"/>
    <p:sldId id="294" r:id="rId17"/>
    <p:sldId id="296" r:id="rId18"/>
    <p:sldId id="297" r:id="rId19"/>
    <p:sldId id="310" r:id="rId20"/>
    <p:sldId id="311" r:id="rId21"/>
    <p:sldId id="312" r:id="rId22"/>
    <p:sldId id="313" r:id="rId23"/>
    <p:sldId id="302" r:id="rId24"/>
  </p:sldIdLst>
  <p:sldSz cx="9144000" cy="6858000" type="screen4x3"/>
  <p:notesSz cx="7010400" cy="9296400"/>
  <p:custDataLst>
    <p:tags r:id="rId26"/>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 initials="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678"/>
    <a:srgbClr val="BCD5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8" autoAdjust="0"/>
    <p:restoredTop sz="86323" autoAdjust="0"/>
  </p:normalViewPr>
  <p:slideViewPr>
    <p:cSldViewPr>
      <p:cViewPr varScale="1">
        <p:scale>
          <a:sx n="76" d="100"/>
          <a:sy n="76" d="100"/>
        </p:scale>
        <p:origin x="-132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27745E-2E57-4E68-9412-B2884B5173D1}" type="doc">
      <dgm:prSet loTypeId="urn:microsoft.com/office/officeart/2005/8/layout/pyramid2" loCatId="pyramid" qsTypeId="urn:microsoft.com/office/officeart/2005/8/quickstyle/3d1" qsCatId="3D" csTypeId="urn:microsoft.com/office/officeart/2005/8/colors/accent0_3" csCatId="mainScheme" phldr="1"/>
      <dgm:spPr/>
      <dgm:t>
        <a:bodyPr/>
        <a:lstStyle/>
        <a:p>
          <a:endParaRPr lang="en-US"/>
        </a:p>
      </dgm:t>
    </dgm:pt>
    <dgm:pt modelId="{4349B793-10C5-4018-BFE1-22E1D6DE8E27}">
      <dgm:prSet phldrT="[Text]" custT="1"/>
      <dgm:spPr>
        <a:solidFill>
          <a:schemeClr val="bg1">
            <a:lumMod val="85000"/>
            <a:alpha val="90000"/>
          </a:schemeClr>
        </a:solidFill>
      </dgm:spPr>
      <dgm:t>
        <a:bodyPr/>
        <a:lstStyle/>
        <a:p>
          <a:r>
            <a:rPr lang="en-US" sz="2400" dirty="0" smtClean="0">
              <a:solidFill>
                <a:srgbClr val="093678"/>
              </a:solidFill>
            </a:rPr>
            <a:t>Carbon monoxide</a:t>
          </a:r>
          <a:endParaRPr lang="en-US" sz="2400" dirty="0">
            <a:solidFill>
              <a:srgbClr val="093678"/>
            </a:solidFill>
          </a:endParaRPr>
        </a:p>
      </dgm:t>
    </dgm:pt>
    <dgm:pt modelId="{64DD584B-A83E-42B2-B6D7-440FFBC96C17}" type="parTrans" cxnId="{DAEF5240-ED4B-451F-BFAA-8F8FA53C4E47}">
      <dgm:prSet/>
      <dgm:spPr/>
      <dgm:t>
        <a:bodyPr/>
        <a:lstStyle/>
        <a:p>
          <a:endParaRPr lang="en-US"/>
        </a:p>
      </dgm:t>
    </dgm:pt>
    <dgm:pt modelId="{87AAA958-1BAC-4FF5-8B19-D863200E633A}" type="sibTrans" cxnId="{DAEF5240-ED4B-451F-BFAA-8F8FA53C4E47}">
      <dgm:prSet/>
      <dgm:spPr/>
      <dgm:t>
        <a:bodyPr/>
        <a:lstStyle/>
        <a:p>
          <a:endParaRPr lang="en-US"/>
        </a:p>
      </dgm:t>
    </dgm:pt>
    <dgm:pt modelId="{42E5601E-032C-4CD2-B842-C8BC000F194E}">
      <dgm:prSet phldrT="[Text]" custT="1"/>
      <dgm:spPr>
        <a:solidFill>
          <a:schemeClr val="bg1">
            <a:lumMod val="85000"/>
            <a:alpha val="90000"/>
          </a:schemeClr>
        </a:solidFill>
      </dgm:spPr>
      <dgm:t>
        <a:bodyPr/>
        <a:lstStyle/>
        <a:p>
          <a:r>
            <a:rPr lang="en-US" sz="2400" dirty="0" smtClean="0">
              <a:solidFill>
                <a:srgbClr val="093678"/>
              </a:solidFill>
            </a:rPr>
            <a:t>Carbon dioxide</a:t>
          </a:r>
          <a:endParaRPr lang="en-US" sz="2400" dirty="0">
            <a:solidFill>
              <a:srgbClr val="093678"/>
            </a:solidFill>
          </a:endParaRPr>
        </a:p>
      </dgm:t>
    </dgm:pt>
    <dgm:pt modelId="{A8229E47-E6E0-472B-9022-51195F6A0D73}" type="parTrans" cxnId="{FF3A11C6-B7B6-4CE6-A08B-A3B0980FED37}">
      <dgm:prSet/>
      <dgm:spPr/>
      <dgm:t>
        <a:bodyPr/>
        <a:lstStyle/>
        <a:p>
          <a:endParaRPr lang="en-US"/>
        </a:p>
      </dgm:t>
    </dgm:pt>
    <dgm:pt modelId="{EFEB1B38-247A-4289-A129-9E73F1FB04DD}" type="sibTrans" cxnId="{FF3A11C6-B7B6-4CE6-A08B-A3B0980FED37}">
      <dgm:prSet/>
      <dgm:spPr/>
      <dgm:t>
        <a:bodyPr/>
        <a:lstStyle/>
        <a:p>
          <a:endParaRPr lang="en-US"/>
        </a:p>
      </dgm:t>
    </dgm:pt>
    <dgm:pt modelId="{32C8EBF4-77D9-4F1A-94FB-71288ED3BF5A}">
      <dgm:prSet phldrT="[Text]" custT="1"/>
      <dgm:spPr>
        <a:solidFill>
          <a:schemeClr val="bg1">
            <a:lumMod val="85000"/>
            <a:alpha val="90000"/>
          </a:schemeClr>
        </a:solidFill>
      </dgm:spPr>
      <dgm:t>
        <a:bodyPr/>
        <a:lstStyle/>
        <a:p>
          <a:r>
            <a:rPr lang="en-US" sz="2400" dirty="0" smtClean="0">
              <a:solidFill>
                <a:srgbClr val="093678"/>
              </a:solidFill>
            </a:rPr>
            <a:t>Hydrogen cyanide</a:t>
          </a:r>
          <a:endParaRPr lang="en-US" sz="2400" dirty="0">
            <a:solidFill>
              <a:srgbClr val="093678"/>
            </a:solidFill>
          </a:endParaRPr>
        </a:p>
      </dgm:t>
    </dgm:pt>
    <dgm:pt modelId="{F3A49571-77F7-4E0B-B560-6CDD718C6636}" type="parTrans" cxnId="{0A995E9C-954E-45DC-80BD-6097876CE8DD}">
      <dgm:prSet/>
      <dgm:spPr/>
      <dgm:t>
        <a:bodyPr/>
        <a:lstStyle/>
        <a:p>
          <a:endParaRPr lang="en-US"/>
        </a:p>
      </dgm:t>
    </dgm:pt>
    <dgm:pt modelId="{D3036560-17F0-4DDE-ADB4-3ECC5F94205B}" type="sibTrans" cxnId="{0A995E9C-954E-45DC-80BD-6097876CE8DD}">
      <dgm:prSet/>
      <dgm:spPr/>
      <dgm:t>
        <a:bodyPr/>
        <a:lstStyle/>
        <a:p>
          <a:endParaRPr lang="en-US"/>
        </a:p>
      </dgm:t>
    </dgm:pt>
    <dgm:pt modelId="{C0D657E8-A0FB-4B2B-8B29-EDC1E1E63571}">
      <dgm:prSet phldrT="[Text]" custT="1"/>
      <dgm:spPr>
        <a:solidFill>
          <a:schemeClr val="bg1">
            <a:lumMod val="85000"/>
            <a:alpha val="90000"/>
          </a:schemeClr>
        </a:solidFill>
      </dgm:spPr>
      <dgm:t>
        <a:bodyPr/>
        <a:lstStyle/>
        <a:p>
          <a:r>
            <a:rPr lang="en-US" sz="2400" dirty="0" smtClean="0">
              <a:solidFill>
                <a:srgbClr val="093678"/>
              </a:solidFill>
            </a:rPr>
            <a:t>Nitrogen oxides</a:t>
          </a:r>
          <a:endParaRPr lang="en-US" sz="2400" dirty="0">
            <a:solidFill>
              <a:srgbClr val="093678"/>
            </a:solidFill>
          </a:endParaRPr>
        </a:p>
      </dgm:t>
    </dgm:pt>
    <dgm:pt modelId="{F2F3A738-0656-4490-B648-F31E8FF33352}" type="parTrans" cxnId="{D62EDC73-1F36-4E6E-AF0F-B0C8471E7892}">
      <dgm:prSet/>
      <dgm:spPr/>
      <dgm:t>
        <a:bodyPr/>
        <a:lstStyle/>
        <a:p>
          <a:endParaRPr lang="en-US"/>
        </a:p>
      </dgm:t>
    </dgm:pt>
    <dgm:pt modelId="{EF7DBA49-679F-4D8F-A3A7-EAEB2F9006D9}" type="sibTrans" cxnId="{D62EDC73-1F36-4E6E-AF0F-B0C8471E7892}">
      <dgm:prSet/>
      <dgm:spPr/>
      <dgm:t>
        <a:bodyPr/>
        <a:lstStyle/>
        <a:p>
          <a:endParaRPr lang="en-US"/>
        </a:p>
      </dgm:t>
    </dgm:pt>
    <dgm:pt modelId="{BEB4E291-4475-4128-864E-22F3E853856D}">
      <dgm:prSet phldrT="[Text]" custT="1"/>
      <dgm:spPr>
        <a:solidFill>
          <a:schemeClr val="bg1">
            <a:lumMod val="85000"/>
            <a:alpha val="90000"/>
          </a:schemeClr>
        </a:solidFill>
      </dgm:spPr>
      <dgm:t>
        <a:bodyPr/>
        <a:lstStyle/>
        <a:p>
          <a:r>
            <a:rPr lang="en-US" sz="2400" dirty="0" smtClean="0">
              <a:solidFill>
                <a:srgbClr val="093678"/>
              </a:solidFill>
            </a:rPr>
            <a:t>Hydrocarbons</a:t>
          </a:r>
          <a:endParaRPr lang="en-US" sz="2400" dirty="0">
            <a:solidFill>
              <a:srgbClr val="093678"/>
            </a:solidFill>
          </a:endParaRPr>
        </a:p>
      </dgm:t>
    </dgm:pt>
    <dgm:pt modelId="{8EA6DAAF-3738-412B-86CE-3086091FEAE7}" type="parTrans" cxnId="{22AC7454-08D0-4360-B6BF-59853AD1F63A}">
      <dgm:prSet/>
      <dgm:spPr/>
      <dgm:t>
        <a:bodyPr/>
        <a:lstStyle/>
        <a:p>
          <a:endParaRPr lang="en-US"/>
        </a:p>
      </dgm:t>
    </dgm:pt>
    <dgm:pt modelId="{9A1EA4F7-A348-4B63-BD83-C9538D0D6837}" type="sibTrans" cxnId="{22AC7454-08D0-4360-B6BF-59853AD1F63A}">
      <dgm:prSet/>
      <dgm:spPr/>
      <dgm:t>
        <a:bodyPr/>
        <a:lstStyle/>
        <a:p>
          <a:endParaRPr lang="en-US"/>
        </a:p>
      </dgm:t>
    </dgm:pt>
    <dgm:pt modelId="{DF3C7840-FFC7-4C77-A7D5-057B55787A42}">
      <dgm:prSet phldrT="[Text]" custT="1"/>
      <dgm:spPr>
        <a:solidFill>
          <a:schemeClr val="bg1">
            <a:lumMod val="85000"/>
            <a:alpha val="90000"/>
          </a:schemeClr>
        </a:solidFill>
      </dgm:spPr>
      <dgm:t>
        <a:bodyPr/>
        <a:lstStyle/>
        <a:p>
          <a:r>
            <a:rPr lang="en-US" sz="2400" dirty="0" smtClean="0">
              <a:solidFill>
                <a:srgbClr val="093678"/>
              </a:solidFill>
            </a:rPr>
            <a:t>Isocyanic acid</a:t>
          </a:r>
          <a:endParaRPr lang="en-US" sz="2400" dirty="0">
            <a:solidFill>
              <a:srgbClr val="093678"/>
            </a:solidFill>
          </a:endParaRPr>
        </a:p>
      </dgm:t>
    </dgm:pt>
    <dgm:pt modelId="{EBE97F3D-55BC-44E9-B990-C37ADBAD051D}" type="parTrans" cxnId="{04822E6B-E260-42F8-ACA0-FD44C4925A9E}">
      <dgm:prSet/>
      <dgm:spPr/>
      <dgm:t>
        <a:bodyPr/>
        <a:lstStyle/>
        <a:p>
          <a:endParaRPr lang="en-US"/>
        </a:p>
      </dgm:t>
    </dgm:pt>
    <dgm:pt modelId="{96D0D8BD-3BCA-49E0-9835-6A78C6CA3FCD}" type="sibTrans" cxnId="{04822E6B-E260-42F8-ACA0-FD44C4925A9E}">
      <dgm:prSet/>
      <dgm:spPr/>
      <dgm:t>
        <a:bodyPr/>
        <a:lstStyle/>
        <a:p>
          <a:endParaRPr lang="en-US"/>
        </a:p>
      </dgm:t>
    </dgm:pt>
    <dgm:pt modelId="{4FB02669-0990-4E27-A567-F3050FA728C6}">
      <dgm:prSet phldrT="[Text]" custT="1"/>
      <dgm:spPr>
        <a:solidFill>
          <a:schemeClr val="bg1">
            <a:lumMod val="85000"/>
            <a:alpha val="90000"/>
          </a:schemeClr>
        </a:solidFill>
      </dgm:spPr>
      <dgm:t>
        <a:bodyPr/>
        <a:lstStyle/>
        <a:p>
          <a:r>
            <a:rPr lang="en-US" sz="2400" dirty="0" smtClean="0">
              <a:solidFill>
                <a:srgbClr val="093678"/>
              </a:solidFill>
            </a:rPr>
            <a:t>Isocyanate</a:t>
          </a:r>
          <a:endParaRPr lang="en-US" sz="2400" dirty="0">
            <a:solidFill>
              <a:srgbClr val="093678"/>
            </a:solidFill>
          </a:endParaRPr>
        </a:p>
      </dgm:t>
    </dgm:pt>
    <dgm:pt modelId="{238CDECF-1A68-497E-898E-6F98F086892F}" type="parTrans" cxnId="{08DF49E8-523B-4D68-A8F2-44D92FC912E0}">
      <dgm:prSet/>
      <dgm:spPr/>
      <dgm:t>
        <a:bodyPr/>
        <a:lstStyle/>
        <a:p>
          <a:endParaRPr lang="en-US"/>
        </a:p>
      </dgm:t>
    </dgm:pt>
    <dgm:pt modelId="{9508E4AC-B371-4D38-B119-383F5BD4AD69}" type="sibTrans" cxnId="{08DF49E8-523B-4D68-A8F2-44D92FC912E0}">
      <dgm:prSet/>
      <dgm:spPr/>
      <dgm:t>
        <a:bodyPr/>
        <a:lstStyle/>
        <a:p>
          <a:endParaRPr lang="en-US"/>
        </a:p>
      </dgm:t>
    </dgm:pt>
    <dgm:pt modelId="{55C35194-2C18-478F-B6DE-6EF54FFB4CA2}">
      <dgm:prSet phldrT="[Text]" custT="1"/>
      <dgm:spPr>
        <a:solidFill>
          <a:schemeClr val="bg1">
            <a:lumMod val="85000"/>
            <a:alpha val="90000"/>
          </a:schemeClr>
        </a:solidFill>
      </dgm:spPr>
      <dgm:t>
        <a:bodyPr/>
        <a:lstStyle/>
        <a:p>
          <a:r>
            <a:rPr lang="en-US" sz="2400" dirty="0" smtClean="0">
              <a:solidFill>
                <a:srgbClr val="093678"/>
              </a:solidFill>
            </a:rPr>
            <a:t>Others</a:t>
          </a:r>
          <a:endParaRPr lang="en-US" sz="2400" dirty="0">
            <a:solidFill>
              <a:srgbClr val="093678"/>
            </a:solidFill>
          </a:endParaRPr>
        </a:p>
      </dgm:t>
    </dgm:pt>
    <dgm:pt modelId="{4BD49866-A80D-483C-ADC9-0B10A6216FD2}" type="parTrans" cxnId="{61DBE733-CD8E-4D4F-A8F1-A3519B5BA5FD}">
      <dgm:prSet/>
      <dgm:spPr/>
      <dgm:t>
        <a:bodyPr/>
        <a:lstStyle/>
        <a:p>
          <a:endParaRPr lang="en-US"/>
        </a:p>
      </dgm:t>
    </dgm:pt>
    <dgm:pt modelId="{E2949EE0-FFAA-4065-9630-AD72781B6E65}" type="sibTrans" cxnId="{61DBE733-CD8E-4D4F-A8F1-A3519B5BA5FD}">
      <dgm:prSet/>
      <dgm:spPr/>
      <dgm:t>
        <a:bodyPr/>
        <a:lstStyle/>
        <a:p>
          <a:endParaRPr lang="en-US"/>
        </a:p>
      </dgm:t>
    </dgm:pt>
    <dgm:pt modelId="{231BF400-9362-47A0-8FC8-BC10DB6A5EE3}" type="pres">
      <dgm:prSet presAssocID="{5327745E-2E57-4E68-9412-B2884B5173D1}" presName="compositeShape" presStyleCnt="0">
        <dgm:presLayoutVars>
          <dgm:dir/>
          <dgm:resizeHandles/>
        </dgm:presLayoutVars>
      </dgm:prSet>
      <dgm:spPr/>
      <dgm:t>
        <a:bodyPr/>
        <a:lstStyle/>
        <a:p>
          <a:endParaRPr lang="en-US"/>
        </a:p>
      </dgm:t>
    </dgm:pt>
    <dgm:pt modelId="{AFEF30FE-5A29-45D0-A99E-02D44F0B0014}" type="pres">
      <dgm:prSet presAssocID="{5327745E-2E57-4E68-9412-B2884B5173D1}" presName="pyramid" presStyleLbl="node1" presStyleIdx="0" presStyleCnt="1" custLinFactNeighborY="-563"/>
      <dgm:spPr>
        <a:solidFill>
          <a:srgbClr val="093678"/>
        </a:solidFill>
      </dgm:spPr>
      <dgm:t>
        <a:bodyPr/>
        <a:lstStyle/>
        <a:p>
          <a:endParaRPr lang="en-US"/>
        </a:p>
      </dgm:t>
    </dgm:pt>
    <dgm:pt modelId="{72A48632-9FC5-4A39-AA2F-F796BAF56C47}" type="pres">
      <dgm:prSet presAssocID="{5327745E-2E57-4E68-9412-B2884B5173D1}" presName="theList" presStyleCnt="0"/>
      <dgm:spPr/>
    </dgm:pt>
    <dgm:pt modelId="{CBEC7B88-06DD-49BC-ACE5-BEE4E5DCB4A6}" type="pres">
      <dgm:prSet presAssocID="{4349B793-10C5-4018-BFE1-22E1D6DE8E27}" presName="aNode" presStyleLbl="fgAcc1" presStyleIdx="0" presStyleCnt="8" custScaleX="121226" custLinFactNeighborX="-2998" custLinFactNeighborY="-30558">
        <dgm:presLayoutVars>
          <dgm:bulletEnabled val="1"/>
        </dgm:presLayoutVars>
      </dgm:prSet>
      <dgm:spPr/>
      <dgm:t>
        <a:bodyPr/>
        <a:lstStyle/>
        <a:p>
          <a:endParaRPr lang="en-US"/>
        </a:p>
      </dgm:t>
    </dgm:pt>
    <dgm:pt modelId="{D30C8549-0891-406D-AFB4-EDCFD4B23BB3}" type="pres">
      <dgm:prSet presAssocID="{4349B793-10C5-4018-BFE1-22E1D6DE8E27}" presName="aSpace" presStyleCnt="0"/>
      <dgm:spPr/>
    </dgm:pt>
    <dgm:pt modelId="{4903434B-7DDB-464D-80D9-684856AD8B14}" type="pres">
      <dgm:prSet presAssocID="{42E5601E-032C-4CD2-B842-C8BC000F194E}" presName="aNode" presStyleLbl="fgAcc1" presStyleIdx="1" presStyleCnt="8" custScaleX="121226" custLinFactNeighborX="-2998" custLinFactNeighborY="-30558">
        <dgm:presLayoutVars>
          <dgm:bulletEnabled val="1"/>
        </dgm:presLayoutVars>
      </dgm:prSet>
      <dgm:spPr/>
      <dgm:t>
        <a:bodyPr/>
        <a:lstStyle/>
        <a:p>
          <a:endParaRPr lang="en-US"/>
        </a:p>
      </dgm:t>
    </dgm:pt>
    <dgm:pt modelId="{3BDD3ACA-EC6A-45D8-8F55-797E67D7AE6F}" type="pres">
      <dgm:prSet presAssocID="{42E5601E-032C-4CD2-B842-C8BC000F194E}" presName="aSpace" presStyleCnt="0"/>
      <dgm:spPr/>
    </dgm:pt>
    <dgm:pt modelId="{BB2B40CC-879F-48F5-9B43-76C2CF5DB144}" type="pres">
      <dgm:prSet presAssocID="{32C8EBF4-77D9-4F1A-94FB-71288ED3BF5A}" presName="aNode" presStyleLbl="fgAcc1" presStyleIdx="2" presStyleCnt="8" custScaleX="121843" custLinFactNeighborX="-2998" custLinFactNeighborY="-30558">
        <dgm:presLayoutVars>
          <dgm:bulletEnabled val="1"/>
        </dgm:presLayoutVars>
      </dgm:prSet>
      <dgm:spPr/>
      <dgm:t>
        <a:bodyPr/>
        <a:lstStyle/>
        <a:p>
          <a:endParaRPr lang="en-US"/>
        </a:p>
      </dgm:t>
    </dgm:pt>
    <dgm:pt modelId="{8AB4C113-91DE-459B-92F9-275FB64F65E1}" type="pres">
      <dgm:prSet presAssocID="{32C8EBF4-77D9-4F1A-94FB-71288ED3BF5A}" presName="aSpace" presStyleCnt="0"/>
      <dgm:spPr/>
    </dgm:pt>
    <dgm:pt modelId="{E06E1FDF-4009-467F-BFDB-46704BC7C8B8}" type="pres">
      <dgm:prSet presAssocID="{C0D657E8-A0FB-4B2B-8B29-EDC1E1E63571}" presName="aNode" presStyleLbl="fgAcc1" presStyleIdx="3" presStyleCnt="8" custScaleX="118578" custLinFactNeighborX="-2998" custLinFactNeighborY="-30558">
        <dgm:presLayoutVars>
          <dgm:bulletEnabled val="1"/>
        </dgm:presLayoutVars>
      </dgm:prSet>
      <dgm:spPr/>
      <dgm:t>
        <a:bodyPr/>
        <a:lstStyle/>
        <a:p>
          <a:endParaRPr lang="en-US"/>
        </a:p>
      </dgm:t>
    </dgm:pt>
    <dgm:pt modelId="{15AA2925-6241-4974-A53D-89A161299015}" type="pres">
      <dgm:prSet presAssocID="{C0D657E8-A0FB-4B2B-8B29-EDC1E1E63571}" presName="aSpace" presStyleCnt="0"/>
      <dgm:spPr/>
    </dgm:pt>
    <dgm:pt modelId="{F8173087-99D2-4994-B3E4-86AD30E3F9B2}" type="pres">
      <dgm:prSet presAssocID="{BEB4E291-4475-4128-864E-22F3E853856D}" presName="aNode" presStyleLbl="fgAcc1" presStyleIdx="4" presStyleCnt="8" custScaleX="121082" custLinFactNeighborX="-2998" custLinFactNeighborY="-30558">
        <dgm:presLayoutVars>
          <dgm:bulletEnabled val="1"/>
        </dgm:presLayoutVars>
      </dgm:prSet>
      <dgm:spPr/>
      <dgm:t>
        <a:bodyPr/>
        <a:lstStyle/>
        <a:p>
          <a:endParaRPr lang="en-US"/>
        </a:p>
      </dgm:t>
    </dgm:pt>
    <dgm:pt modelId="{BDCB1AAB-7B6F-40EA-A36E-2CCC0EB61FCA}" type="pres">
      <dgm:prSet presAssocID="{BEB4E291-4475-4128-864E-22F3E853856D}" presName="aSpace" presStyleCnt="0"/>
      <dgm:spPr/>
    </dgm:pt>
    <dgm:pt modelId="{84E9D13D-EB01-4977-97DF-43F5802CF483}" type="pres">
      <dgm:prSet presAssocID="{DF3C7840-FFC7-4C77-A7D5-057B55787A42}" presName="aNode" presStyleLbl="fgAcc1" presStyleIdx="5" presStyleCnt="8" custScaleX="121082" custLinFactNeighborX="-2998" custLinFactNeighborY="-30558">
        <dgm:presLayoutVars>
          <dgm:bulletEnabled val="1"/>
        </dgm:presLayoutVars>
      </dgm:prSet>
      <dgm:spPr/>
      <dgm:t>
        <a:bodyPr/>
        <a:lstStyle/>
        <a:p>
          <a:endParaRPr lang="en-US"/>
        </a:p>
      </dgm:t>
    </dgm:pt>
    <dgm:pt modelId="{9732F180-0DF9-4FA3-88D1-1066F91F39D8}" type="pres">
      <dgm:prSet presAssocID="{DF3C7840-FFC7-4C77-A7D5-057B55787A42}" presName="aSpace" presStyleCnt="0"/>
      <dgm:spPr/>
    </dgm:pt>
    <dgm:pt modelId="{F12DFAE7-6205-46E1-A115-E2D926F772C5}" type="pres">
      <dgm:prSet presAssocID="{4FB02669-0990-4E27-A567-F3050FA728C6}" presName="aNode" presStyleLbl="fgAcc1" presStyleIdx="6" presStyleCnt="8" custScaleX="118694" custLinFactNeighborX="-4192" custLinFactNeighborY="0">
        <dgm:presLayoutVars>
          <dgm:bulletEnabled val="1"/>
        </dgm:presLayoutVars>
      </dgm:prSet>
      <dgm:spPr/>
      <dgm:t>
        <a:bodyPr/>
        <a:lstStyle/>
        <a:p>
          <a:endParaRPr lang="en-US"/>
        </a:p>
      </dgm:t>
    </dgm:pt>
    <dgm:pt modelId="{506CBE83-2F6B-4D5E-8566-66830AE5583F}" type="pres">
      <dgm:prSet presAssocID="{4FB02669-0990-4E27-A567-F3050FA728C6}" presName="aSpace" presStyleCnt="0"/>
      <dgm:spPr/>
    </dgm:pt>
    <dgm:pt modelId="{4A4455F4-BAC9-48DC-B76A-9AA6D79DB022}" type="pres">
      <dgm:prSet presAssocID="{55C35194-2C18-478F-B6DE-6EF54FFB4CA2}" presName="aNode" presStyleLbl="fgAcc1" presStyleIdx="7" presStyleCnt="8" custScaleX="118694" custLinFactNeighborX="-4192" custLinFactNeighborY="53145">
        <dgm:presLayoutVars>
          <dgm:bulletEnabled val="1"/>
        </dgm:presLayoutVars>
      </dgm:prSet>
      <dgm:spPr/>
      <dgm:t>
        <a:bodyPr/>
        <a:lstStyle/>
        <a:p>
          <a:endParaRPr lang="en-US"/>
        </a:p>
      </dgm:t>
    </dgm:pt>
    <dgm:pt modelId="{DB9F3567-C609-4C33-BE45-90C4F1FFBE25}" type="pres">
      <dgm:prSet presAssocID="{55C35194-2C18-478F-B6DE-6EF54FFB4CA2}" presName="aSpace" presStyleCnt="0"/>
      <dgm:spPr/>
    </dgm:pt>
  </dgm:ptLst>
  <dgm:cxnLst>
    <dgm:cxn modelId="{FDD13F18-5D62-4020-A80B-1375ED8E349D}" type="presOf" srcId="{42E5601E-032C-4CD2-B842-C8BC000F194E}" destId="{4903434B-7DDB-464D-80D9-684856AD8B14}" srcOrd="0" destOrd="0" presId="urn:microsoft.com/office/officeart/2005/8/layout/pyramid2"/>
    <dgm:cxn modelId="{68C59A8B-90BA-42CF-AA0C-FED4BD95E3FE}" type="presOf" srcId="{BEB4E291-4475-4128-864E-22F3E853856D}" destId="{F8173087-99D2-4994-B3E4-86AD30E3F9B2}" srcOrd="0" destOrd="0" presId="urn:microsoft.com/office/officeart/2005/8/layout/pyramid2"/>
    <dgm:cxn modelId="{EC8DB360-9236-400B-9820-91E15298CF58}" type="presOf" srcId="{DF3C7840-FFC7-4C77-A7D5-057B55787A42}" destId="{84E9D13D-EB01-4977-97DF-43F5802CF483}" srcOrd="0" destOrd="0" presId="urn:microsoft.com/office/officeart/2005/8/layout/pyramid2"/>
    <dgm:cxn modelId="{22AC7454-08D0-4360-B6BF-59853AD1F63A}" srcId="{5327745E-2E57-4E68-9412-B2884B5173D1}" destId="{BEB4E291-4475-4128-864E-22F3E853856D}" srcOrd="4" destOrd="0" parTransId="{8EA6DAAF-3738-412B-86CE-3086091FEAE7}" sibTransId="{9A1EA4F7-A348-4B63-BD83-C9538D0D6837}"/>
    <dgm:cxn modelId="{08DF49E8-523B-4D68-A8F2-44D92FC912E0}" srcId="{5327745E-2E57-4E68-9412-B2884B5173D1}" destId="{4FB02669-0990-4E27-A567-F3050FA728C6}" srcOrd="6" destOrd="0" parTransId="{238CDECF-1A68-497E-898E-6F98F086892F}" sibTransId="{9508E4AC-B371-4D38-B119-383F5BD4AD69}"/>
    <dgm:cxn modelId="{908DDB32-C341-4B7E-8398-712E78E2E5F2}" type="presOf" srcId="{4FB02669-0990-4E27-A567-F3050FA728C6}" destId="{F12DFAE7-6205-46E1-A115-E2D926F772C5}" srcOrd="0" destOrd="0" presId="urn:microsoft.com/office/officeart/2005/8/layout/pyramid2"/>
    <dgm:cxn modelId="{DAEF5240-ED4B-451F-BFAA-8F8FA53C4E47}" srcId="{5327745E-2E57-4E68-9412-B2884B5173D1}" destId="{4349B793-10C5-4018-BFE1-22E1D6DE8E27}" srcOrd="0" destOrd="0" parTransId="{64DD584B-A83E-42B2-B6D7-440FFBC96C17}" sibTransId="{87AAA958-1BAC-4FF5-8B19-D863200E633A}"/>
    <dgm:cxn modelId="{D9E02296-2A57-4F94-B153-0257F48DFA9B}" type="presOf" srcId="{55C35194-2C18-478F-B6DE-6EF54FFB4CA2}" destId="{4A4455F4-BAC9-48DC-B76A-9AA6D79DB022}" srcOrd="0" destOrd="0" presId="urn:microsoft.com/office/officeart/2005/8/layout/pyramid2"/>
    <dgm:cxn modelId="{52AE382E-F4A7-4FBD-9759-33E6BA98E1ED}" type="presOf" srcId="{C0D657E8-A0FB-4B2B-8B29-EDC1E1E63571}" destId="{E06E1FDF-4009-467F-BFDB-46704BC7C8B8}" srcOrd="0" destOrd="0" presId="urn:microsoft.com/office/officeart/2005/8/layout/pyramid2"/>
    <dgm:cxn modelId="{BFBDD48A-A6D3-4A04-8FD1-400841B4DD10}" type="presOf" srcId="{32C8EBF4-77D9-4F1A-94FB-71288ED3BF5A}" destId="{BB2B40CC-879F-48F5-9B43-76C2CF5DB144}" srcOrd="0" destOrd="0" presId="urn:microsoft.com/office/officeart/2005/8/layout/pyramid2"/>
    <dgm:cxn modelId="{870EC740-8F45-49EE-A04E-0E7CE00329A3}" type="presOf" srcId="{5327745E-2E57-4E68-9412-B2884B5173D1}" destId="{231BF400-9362-47A0-8FC8-BC10DB6A5EE3}" srcOrd="0" destOrd="0" presId="urn:microsoft.com/office/officeart/2005/8/layout/pyramid2"/>
    <dgm:cxn modelId="{EC5539AF-B32C-42A4-99D9-0AFE3EFE03AB}" type="presOf" srcId="{4349B793-10C5-4018-BFE1-22E1D6DE8E27}" destId="{CBEC7B88-06DD-49BC-ACE5-BEE4E5DCB4A6}" srcOrd="0" destOrd="0" presId="urn:microsoft.com/office/officeart/2005/8/layout/pyramid2"/>
    <dgm:cxn modelId="{0A995E9C-954E-45DC-80BD-6097876CE8DD}" srcId="{5327745E-2E57-4E68-9412-B2884B5173D1}" destId="{32C8EBF4-77D9-4F1A-94FB-71288ED3BF5A}" srcOrd="2" destOrd="0" parTransId="{F3A49571-77F7-4E0B-B560-6CDD718C6636}" sibTransId="{D3036560-17F0-4DDE-ADB4-3ECC5F94205B}"/>
    <dgm:cxn modelId="{04822E6B-E260-42F8-ACA0-FD44C4925A9E}" srcId="{5327745E-2E57-4E68-9412-B2884B5173D1}" destId="{DF3C7840-FFC7-4C77-A7D5-057B55787A42}" srcOrd="5" destOrd="0" parTransId="{EBE97F3D-55BC-44E9-B990-C37ADBAD051D}" sibTransId="{96D0D8BD-3BCA-49E0-9835-6A78C6CA3FCD}"/>
    <dgm:cxn modelId="{61DBE733-CD8E-4D4F-A8F1-A3519B5BA5FD}" srcId="{5327745E-2E57-4E68-9412-B2884B5173D1}" destId="{55C35194-2C18-478F-B6DE-6EF54FFB4CA2}" srcOrd="7" destOrd="0" parTransId="{4BD49866-A80D-483C-ADC9-0B10A6216FD2}" sibTransId="{E2949EE0-FFAA-4065-9630-AD72781B6E65}"/>
    <dgm:cxn modelId="{FF3A11C6-B7B6-4CE6-A08B-A3B0980FED37}" srcId="{5327745E-2E57-4E68-9412-B2884B5173D1}" destId="{42E5601E-032C-4CD2-B842-C8BC000F194E}" srcOrd="1" destOrd="0" parTransId="{A8229E47-E6E0-472B-9022-51195F6A0D73}" sibTransId="{EFEB1B38-247A-4289-A129-9E73F1FB04DD}"/>
    <dgm:cxn modelId="{D62EDC73-1F36-4E6E-AF0F-B0C8471E7892}" srcId="{5327745E-2E57-4E68-9412-B2884B5173D1}" destId="{C0D657E8-A0FB-4B2B-8B29-EDC1E1E63571}" srcOrd="3" destOrd="0" parTransId="{F2F3A738-0656-4490-B648-F31E8FF33352}" sibTransId="{EF7DBA49-679F-4D8F-A3A7-EAEB2F9006D9}"/>
    <dgm:cxn modelId="{87D781B8-759E-49C4-BD27-93550D74E4C9}" type="presParOf" srcId="{231BF400-9362-47A0-8FC8-BC10DB6A5EE3}" destId="{AFEF30FE-5A29-45D0-A99E-02D44F0B0014}" srcOrd="0" destOrd="0" presId="urn:microsoft.com/office/officeart/2005/8/layout/pyramid2"/>
    <dgm:cxn modelId="{5CA6E659-1F4F-42E6-987F-EF048A5981A1}" type="presParOf" srcId="{231BF400-9362-47A0-8FC8-BC10DB6A5EE3}" destId="{72A48632-9FC5-4A39-AA2F-F796BAF56C47}" srcOrd="1" destOrd="0" presId="urn:microsoft.com/office/officeart/2005/8/layout/pyramid2"/>
    <dgm:cxn modelId="{7D47845E-3343-440A-8F07-C66AFC9A5C11}" type="presParOf" srcId="{72A48632-9FC5-4A39-AA2F-F796BAF56C47}" destId="{CBEC7B88-06DD-49BC-ACE5-BEE4E5DCB4A6}" srcOrd="0" destOrd="0" presId="urn:microsoft.com/office/officeart/2005/8/layout/pyramid2"/>
    <dgm:cxn modelId="{7B029F37-0BD4-4800-AAD8-9E6E4608794B}" type="presParOf" srcId="{72A48632-9FC5-4A39-AA2F-F796BAF56C47}" destId="{D30C8549-0891-406D-AFB4-EDCFD4B23BB3}" srcOrd="1" destOrd="0" presId="urn:microsoft.com/office/officeart/2005/8/layout/pyramid2"/>
    <dgm:cxn modelId="{7979C6CD-D931-4D8B-A879-D40F53462F42}" type="presParOf" srcId="{72A48632-9FC5-4A39-AA2F-F796BAF56C47}" destId="{4903434B-7DDB-464D-80D9-684856AD8B14}" srcOrd="2" destOrd="0" presId="urn:microsoft.com/office/officeart/2005/8/layout/pyramid2"/>
    <dgm:cxn modelId="{D8903C64-CF23-4084-8A34-AA81065F1D79}" type="presParOf" srcId="{72A48632-9FC5-4A39-AA2F-F796BAF56C47}" destId="{3BDD3ACA-EC6A-45D8-8F55-797E67D7AE6F}" srcOrd="3" destOrd="0" presId="urn:microsoft.com/office/officeart/2005/8/layout/pyramid2"/>
    <dgm:cxn modelId="{293A4B85-D832-4BD1-891E-943BF2BCF831}" type="presParOf" srcId="{72A48632-9FC5-4A39-AA2F-F796BAF56C47}" destId="{BB2B40CC-879F-48F5-9B43-76C2CF5DB144}" srcOrd="4" destOrd="0" presId="urn:microsoft.com/office/officeart/2005/8/layout/pyramid2"/>
    <dgm:cxn modelId="{B2AF4CDC-DF11-4238-B87E-C8039E1895D3}" type="presParOf" srcId="{72A48632-9FC5-4A39-AA2F-F796BAF56C47}" destId="{8AB4C113-91DE-459B-92F9-275FB64F65E1}" srcOrd="5" destOrd="0" presId="urn:microsoft.com/office/officeart/2005/8/layout/pyramid2"/>
    <dgm:cxn modelId="{209D7C0C-9C12-43FE-A30A-CBD0009257AB}" type="presParOf" srcId="{72A48632-9FC5-4A39-AA2F-F796BAF56C47}" destId="{E06E1FDF-4009-467F-BFDB-46704BC7C8B8}" srcOrd="6" destOrd="0" presId="urn:microsoft.com/office/officeart/2005/8/layout/pyramid2"/>
    <dgm:cxn modelId="{AA7E475B-5871-4403-A810-F28CE9EE3BD1}" type="presParOf" srcId="{72A48632-9FC5-4A39-AA2F-F796BAF56C47}" destId="{15AA2925-6241-4974-A53D-89A161299015}" srcOrd="7" destOrd="0" presId="urn:microsoft.com/office/officeart/2005/8/layout/pyramid2"/>
    <dgm:cxn modelId="{5C473C2E-2D00-4DD6-A4D2-12125102B0DB}" type="presParOf" srcId="{72A48632-9FC5-4A39-AA2F-F796BAF56C47}" destId="{F8173087-99D2-4994-B3E4-86AD30E3F9B2}" srcOrd="8" destOrd="0" presId="urn:microsoft.com/office/officeart/2005/8/layout/pyramid2"/>
    <dgm:cxn modelId="{E8083739-EDD4-4BDB-BB0B-19797865C03A}" type="presParOf" srcId="{72A48632-9FC5-4A39-AA2F-F796BAF56C47}" destId="{BDCB1AAB-7B6F-40EA-A36E-2CCC0EB61FCA}" srcOrd="9" destOrd="0" presId="urn:microsoft.com/office/officeart/2005/8/layout/pyramid2"/>
    <dgm:cxn modelId="{96B17195-B4A8-4218-A755-5D2173ADC644}" type="presParOf" srcId="{72A48632-9FC5-4A39-AA2F-F796BAF56C47}" destId="{84E9D13D-EB01-4977-97DF-43F5802CF483}" srcOrd="10" destOrd="0" presId="urn:microsoft.com/office/officeart/2005/8/layout/pyramid2"/>
    <dgm:cxn modelId="{6B02A348-C136-46A3-820B-1C38279A72CB}" type="presParOf" srcId="{72A48632-9FC5-4A39-AA2F-F796BAF56C47}" destId="{9732F180-0DF9-4FA3-88D1-1066F91F39D8}" srcOrd="11" destOrd="0" presId="urn:microsoft.com/office/officeart/2005/8/layout/pyramid2"/>
    <dgm:cxn modelId="{2C372036-35A4-4FC8-BB13-F55FC3CDBE86}" type="presParOf" srcId="{72A48632-9FC5-4A39-AA2F-F796BAF56C47}" destId="{F12DFAE7-6205-46E1-A115-E2D926F772C5}" srcOrd="12" destOrd="0" presId="urn:microsoft.com/office/officeart/2005/8/layout/pyramid2"/>
    <dgm:cxn modelId="{E6B4F60E-454F-4ADC-A4A7-62AF97E25B2D}" type="presParOf" srcId="{72A48632-9FC5-4A39-AA2F-F796BAF56C47}" destId="{506CBE83-2F6B-4D5E-8566-66830AE5583F}" srcOrd="13" destOrd="0" presId="urn:microsoft.com/office/officeart/2005/8/layout/pyramid2"/>
    <dgm:cxn modelId="{17477680-A421-4E45-9A8A-62C1275587F0}" type="presParOf" srcId="{72A48632-9FC5-4A39-AA2F-F796BAF56C47}" destId="{4A4455F4-BAC9-48DC-B76A-9AA6D79DB022}" srcOrd="14" destOrd="0" presId="urn:microsoft.com/office/officeart/2005/8/layout/pyramid2"/>
    <dgm:cxn modelId="{66D37690-8F95-49F6-90B6-243B7D86CF3E}" type="presParOf" srcId="{72A48632-9FC5-4A39-AA2F-F796BAF56C47}" destId="{DB9F3567-C609-4C33-BE45-90C4F1FFBE25}" srcOrd="1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647506-B2B2-4EAD-BB61-4D27982439A2}" type="doc">
      <dgm:prSet loTypeId="urn:microsoft.com/office/officeart/2005/8/layout/hProcess9" loCatId="process" qsTypeId="urn:microsoft.com/office/officeart/2005/8/quickstyle/simple1#2" qsCatId="simple" csTypeId="urn:microsoft.com/office/officeart/2005/8/colors/accent2_2" csCatId="accent2" phldr="1"/>
      <dgm:spPr/>
    </dgm:pt>
    <dgm:pt modelId="{684E3003-B184-4E66-A959-5A028427ABDF}">
      <dgm:prSet phldrT="[Text]"/>
      <dgm:spPr>
        <a:solidFill>
          <a:srgbClr val="093678"/>
        </a:solidFill>
      </dgm:spPr>
      <dgm:t>
        <a:bodyPr/>
        <a:lstStyle/>
        <a:p>
          <a:r>
            <a:rPr lang="en-US" dirty="0" smtClean="0"/>
            <a:t>Knowledge</a:t>
          </a:r>
          <a:endParaRPr lang="en-US" dirty="0"/>
        </a:p>
      </dgm:t>
    </dgm:pt>
    <dgm:pt modelId="{2B74CC15-2454-44DC-AE48-F658979D16F4}" type="parTrans" cxnId="{84C29B3D-800C-476A-B787-4E7549119B04}">
      <dgm:prSet/>
      <dgm:spPr/>
      <dgm:t>
        <a:bodyPr/>
        <a:lstStyle/>
        <a:p>
          <a:endParaRPr lang="en-US"/>
        </a:p>
      </dgm:t>
    </dgm:pt>
    <dgm:pt modelId="{C9F7111F-CC73-48D7-BCED-996743A49D47}" type="sibTrans" cxnId="{84C29B3D-800C-476A-B787-4E7549119B04}">
      <dgm:prSet/>
      <dgm:spPr/>
      <dgm:t>
        <a:bodyPr/>
        <a:lstStyle/>
        <a:p>
          <a:endParaRPr lang="en-US"/>
        </a:p>
      </dgm:t>
    </dgm:pt>
    <dgm:pt modelId="{5025C9B6-8B28-4C0E-945C-C733E3E189A2}">
      <dgm:prSet phldrT="[Text]"/>
      <dgm:spPr>
        <a:solidFill>
          <a:srgbClr val="093678"/>
        </a:solidFill>
      </dgm:spPr>
      <dgm:t>
        <a:bodyPr/>
        <a:lstStyle/>
        <a:p>
          <a:r>
            <a:rPr lang="en-US" dirty="0" smtClean="0"/>
            <a:t>Into</a:t>
          </a:r>
          <a:endParaRPr lang="en-US" dirty="0"/>
        </a:p>
      </dgm:t>
    </dgm:pt>
    <dgm:pt modelId="{939DE8E9-C817-4085-ABB3-1A35573AD32E}" type="parTrans" cxnId="{598C8A68-0259-4DD7-9C54-D2F1E6BDD7FB}">
      <dgm:prSet/>
      <dgm:spPr/>
      <dgm:t>
        <a:bodyPr/>
        <a:lstStyle/>
        <a:p>
          <a:endParaRPr lang="en-US"/>
        </a:p>
      </dgm:t>
    </dgm:pt>
    <dgm:pt modelId="{AB099C59-D2D3-417B-940A-740CFE3305CD}" type="sibTrans" cxnId="{598C8A68-0259-4DD7-9C54-D2F1E6BDD7FB}">
      <dgm:prSet/>
      <dgm:spPr/>
      <dgm:t>
        <a:bodyPr/>
        <a:lstStyle/>
        <a:p>
          <a:endParaRPr lang="en-US"/>
        </a:p>
      </dgm:t>
    </dgm:pt>
    <dgm:pt modelId="{CFCF6060-06E9-4EC1-AF27-C45558EFD2E0}">
      <dgm:prSet phldrT="[Text]"/>
      <dgm:spPr>
        <a:solidFill>
          <a:srgbClr val="093678"/>
        </a:solidFill>
      </dgm:spPr>
      <dgm:t>
        <a:bodyPr/>
        <a:lstStyle/>
        <a:p>
          <a:r>
            <a:rPr lang="en-US" dirty="0" smtClean="0"/>
            <a:t>Action</a:t>
          </a:r>
          <a:endParaRPr lang="en-US" dirty="0"/>
        </a:p>
      </dgm:t>
    </dgm:pt>
    <dgm:pt modelId="{0F23EB55-FBC4-4B19-85B0-A5EEB7E0FE7C}" type="parTrans" cxnId="{8616BFC6-7B5C-4BE1-9844-365CEEDE902B}">
      <dgm:prSet/>
      <dgm:spPr/>
      <dgm:t>
        <a:bodyPr/>
        <a:lstStyle/>
        <a:p>
          <a:endParaRPr lang="en-US"/>
        </a:p>
      </dgm:t>
    </dgm:pt>
    <dgm:pt modelId="{8919BFBC-3334-4A4D-8980-5E039BD17D71}" type="sibTrans" cxnId="{8616BFC6-7B5C-4BE1-9844-365CEEDE902B}">
      <dgm:prSet/>
      <dgm:spPr/>
      <dgm:t>
        <a:bodyPr/>
        <a:lstStyle/>
        <a:p>
          <a:endParaRPr lang="en-US"/>
        </a:p>
      </dgm:t>
    </dgm:pt>
    <dgm:pt modelId="{4D339F2D-3F39-4A10-AAED-5FA31BE3C197}" type="pres">
      <dgm:prSet presAssocID="{11647506-B2B2-4EAD-BB61-4D27982439A2}" presName="CompostProcess" presStyleCnt="0">
        <dgm:presLayoutVars>
          <dgm:dir/>
          <dgm:resizeHandles val="exact"/>
        </dgm:presLayoutVars>
      </dgm:prSet>
      <dgm:spPr/>
    </dgm:pt>
    <dgm:pt modelId="{4521D855-2662-4381-91D4-69A4875763E3}" type="pres">
      <dgm:prSet presAssocID="{11647506-B2B2-4EAD-BB61-4D27982439A2}" presName="arrow" presStyleLbl="bgShp" presStyleIdx="0" presStyleCnt="1"/>
      <dgm:spPr>
        <a:solidFill>
          <a:srgbClr val="BCD5FA"/>
        </a:solidFill>
      </dgm:spPr>
    </dgm:pt>
    <dgm:pt modelId="{F2F7C1D0-38A7-46F2-96E4-0991EBEE0CCE}" type="pres">
      <dgm:prSet presAssocID="{11647506-B2B2-4EAD-BB61-4D27982439A2}" presName="linearProcess" presStyleCnt="0"/>
      <dgm:spPr/>
    </dgm:pt>
    <dgm:pt modelId="{197C93C1-87CF-4EA5-A843-A86CF5A5925E}" type="pres">
      <dgm:prSet presAssocID="{684E3003-B184-4E66-A959-5A028427ABDF}" presName="textNode" presStyleLbl="node1" presStyleIdx="0" presStyleCnt="3">
        <dgm:presLayoutVars>
          <dgm:bulletEnabled val="1"/>
        </dgm:presLayoutVars>
      </dgm:prSet>
      <dgm:spPr/>
      <dgm:t>
        <a:bodyPr/>
        <a:lstStyle/>
        <a:p>
          <a:endParaRPr lang="en-US"/>
        </a:p>
      </dgm:t>
    </dgm:pt>
    <dgm:pt modelId="{52A5E0C4-801A-429D-BD69-50A3836421C1}" type="pres">
      <dgm:prSet presAssocID="{C9F7111F-CC73-48D7-BCED-996743A49D47}" presName="sibTrans" presStyleCnt="0"/>
      <dgm:spPr/>
    </dgm:pt>
    <dgm:pt modelId="{6EC47406-4DCB-44AC-A79C-285B21A34063}" type="pres">
      <dgm:prSet presAssocID="{5025C9B6-8B28-4C0E-945C-C733E3E189A2}" presName="textNode" presStyleLbl="node1" presStyleIdx="1" presStyleCnt="3">
        <dgm:presLayoutVars>
          <dgm:bulletEnabled val="1"/>
        </dgm:presLayoutVars>
      </dgm:prSet>
      <dgm:spPr/>
      <dgm:t>
        <a:bodyPr/>
        <a:lstStyle/>
        <a:p>
          <a:endParaRPr lang="en-US"/>
        </a:p>
      </dgm:t>
    </dgm:pt>
    <dgm:pt modelId="{E656EA29-4CF4-427A-AB9B-BF6D46CC635B}" type="pres">
      <dgm:prSet presAssocID="{AB099C59-D2D3-417B-940A-740CFE3305CD}" presName="sibTrans" presStyleCnt="0"/>
      <dgm:spPr/>
    </dgm:pt>
    <dgm:pt modelId="{6AC2D80E-6CCF-476A-ACAE-BD7CEBC6EA53}" type="pres">
      <dgm:prSet presAssocID="{CFCF6060-06E9-4EC1-AF27-C45558EFD2E0}" presName="textNode" presStyleLbl="node1" presStyleIdx="2" presStyleCnt="3">
        <dgm:presLayoutVars>
          <dgm:bulletEnabled val="1"/>
        </dgm:presLayoutVars>
      </dgm:prSet>
      <dgm:spPr/>
      <dgm:t>
        <a:bodyPr/>
        <a:lstStyle/>
        <a:p>
          <a:endParaRPr lang="en-US"/>
        </a:p>
      </dgm:t>
    </dgm:pt>
  </dgm:ptLst>
  <dgm:cxnLst>
    <dgm:cxn modelId="{36748947-6130-46DB-A7A1-53E750AA1EB8}" type="presOf" srcId="{5025C9B6-8B28-4C0E-945C-C733E3E189A2}" destId="{6EC47406-4DCB-44AC-A79C-285B21A34063}" srcOrd="0" destOrd="0" presId="urn:microsoft.com/office/officeart/2005/8/layout/hProcess9"/>
    <dgm:cxn modelId="{9A967AA4-FF59-4FC2-95CA-13ACE8151805}" type="presOf" srcId="{684E3003-B184-4E66-A959-5A028427ABDF}" destId="{197C93C1-87CF-4EA5-A843-A86CF5A5925E}" srcOrd="0" destOrd="0" presId="urn:microsoft.com/office/officeart/2005/8/layout/hProcess9"/>
    <dgm:cxn modelId="{45FBC952-6736-4438-874C-87BA86CE4A93}" type="presOf" srcId="{CFCF6060-06E9-4EC1-AF27-C45558EFD2E0}" destId="{6AC2D80E-6CCF-476A-ACAE-BD7CEBC6EA53}" srcOrd="0" destOrd="0" presId="urn:microsoft.com/office/officeart/2005/8/layout/hProcess9"/>
    <dgm:cxn modelId="{8616BFC6-7B5C-4BE1-9844-365CEEDE902B}" srcId="{11647506-B2B2-4EAD-BB61-4D27982439A2}" destId="{CFCF6060-06E9-4EC1-AF27-C45558EFD2E0}" srcOrd="2" destOrd="0" parTransId="{0F23EB55-FBC4-4B19-85B0-A5EEB7E0FE7C}" sibTransId="{8919BFBC-3334-4A4D-8980-5E039BD17D71}"/>
    <dgm:cxn modelId="{B1EB267C-E41A-4A91-A989-2865A7CD6033}" type="presOf" srcId="{11647506-B2B2-4EAD-BB61-4D27982439A2}" destId="{4D339F2D-3F39-4A10-AAED-5FA31BE3C197}" srcOrd="0" destOrd="0" presId="urn:microsoft.com/office/officeart/2005/8/layout/hProcess9"/>
    <dgm:cxn modelId="{84C29B3D-800C-476A-B787-4E7549119B04}" srcId="{11647506-B2B2-4EAD-BB61-4D27982439A2}" destId="{684E3003-B184-4E66-A959-5A028427ABDF}" srcOrd="0" destOrd="0" parTransId="{2B74CC15-2454-44DC-AE48-F658979D16F4}" sibTransId="{C9F7111F-CC73-48D7-BCED-996743A49D47}"/>
    <dgm:cxn modelId="{598C8A68-0259-4DD7-9C54-D2F1E6BDD7FB}" srcId="{11647506-B2B2-4EAD-BB61-4D27982439A2}" destId="{5025C9B6-8B28-4C0E-945C-C733E3E189A2}" srcOrd="1" destOrd="0" parTransId="{939DE8E9-C817-4085-ABB3-1A35573AD32E}" sibTransId="{AB099C59-D2D3-417B-940A-740CFE3305CD}"/>
    <dgm:cxn modelId="{00015F3F-62DA-42CB-9790-8BC47719D73A}" type="presParOf" srcId="{4D339F2D-3F39-4A10-AAED-5FA31BE3C197}" destId="{4521D855-2662-4381-91D4-69A4875763E3}" srcOrd="0" destOrd="0" presId="urn:microsoft.com/office/officeart/2005/8/layout/hProcess9"/>
    <dgm:cxn modelId="{976109AC-F425-471E-9D03-6CAE25E68B09}" type="presParOf" srcId="{4D339F2D-3F39-4A10-AAED-5FA31BE3C197}" destId="{F2F7C1D0-38A7-46F2-96E4-0991EBEE0CCE}" srcOrd="1" destOrd="0" presId="urn:microsoft.com/office/officeart/2005/8/layout/hProcess9"/>
    <dgm:cxn modelId="{24C10334-0FDA-4509-97FE-2E40D792517B}" type="presParOf" srcId="{F2F7C1D0-38A7-46F2-96E4-0991EBEE0CCE}" destId="{197C93C1-87CF-4EA5-A843-A86CF5A5925E}" srcOrd="0" destOrd="0" presId="urn:microsoft.com/office/officeart/2005/8/layout/hProcess9"/>
    <dgm:cxn modelId="{4763E8DD-9E67-4E9F-B932-1BB8DB8B549D}" type="presParOf" srcId="{F2F7C1D0-38A7-46F2-96E4-0991EBEE0CCE}" destId="{52A5E0C4-801A-429D-BD69-50A3836421C1}" srcOrd="1" destOrd="0" presId="urn:microsoft.com/office/officeart/2005/8/layout/hProcess9"/>
    <dgm:cxn modelId="{FD5B43DE-AB12-48D4-BC74-828983F83E28}" type="presParOf" srcId="{F2F7C1D0-38A7-46F2-96E4-0991EBEE0CCE}" destId="{6EC47406-4DCB-44AC-A79C-285B21A34063}" srcOrd="2" destOrd="0" presId="urn:microsoft.com/office/officeart/2005/8/layout/hProcess9"/>
    <dgm:cxn modelId="{6510D62A-41AB-4C00-9624-CD53E58811B5}" type="presParOf" srcId="{F2F7C1D0-38A7-46F2-96E4-0991EBEE0CCE}" destId="{E656EA29-4CF4-427A-AB9B-BF6D46CC635B}" srcOrd="3" destOrd="0" presId="urn:microsoft.com/office/officeart/2005/8/layout/hProcess9"/>
    <dgm:cxn modelId="{DADFC747-5047-4E13-96C2-49043CC580B4}" type="presParOf" srcId="{F2F7C1D0-38A7-46F2-96E4-0991EBEE0CCE}" destId="{6AC2D80E-6CCF-476A-ACAE-BD7CEBC6EA53}"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EF30FE-5A29-45D0-A99E-02D44F0B0014}">
      <dsp:nvSpPr>
        <dsp:cNvPr id="0" name=""/>
        <dsp:cNvSpPr/>
      </dsp:nvSpPr>
      <dsp:spPr>
        <a:xfrm>
          <a:off x="566948" y="0"/>
          <a:ext cx="4064000" cy="4064000"/>
        </a:xfrm>
        <a:prstGeom prst="triangle">
          <a:avLst/>
        </a:prstGeom>
        <a:solidFill>
          <a:srgbClr val="093678"/>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CBEC7B88-06DD-49BC-ACE5-BEE4E5DCB4A6}">
      <dsp:nvSpPr>
        <dsp:cNvPr id="0" name=""/>
        <dsp:cNvSpPr/>
      </dsp:nvSpPr>
      <dsp:spPr>
        <a:xfrm>
          <a:off x="2239400" y="393001"/>
          <a:ext cx="3202306" cy="361156"/>
        </a:xfrm>
        <a:prstGeom prst="roundRect">
          <a:avLst/>
        </a:prstGeom>
        <a:solidFill>
          <a:schemeClr val="bg1">
            <a:lumMod val="85000"/>
            <a:alpha val="9000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093678"/>
              </a:solidFill>
            </a:rPr>
            <a:t>Carbon monoxide</a:t>
          </a:r>
          <a:endParaRPr lang="en-US" sz="2400" kern="1200" dirty="0">
            <a:solidFill>
              <a:srgbClr val="093678"/>
            </a:solidFill>
          </a:endParaRPr>
        </a:p>
      </dsp:txBody>
      <dsp:txXfrm>
        <a:off x="2257030" y="410631"/>
        <a:ext cx="3167046" cy="325896"/>
      </dsp:txXfrm>
    </dsp:sp>
    <dsp:sp modelId="{4903434B-7DDB-464D-80D9-684856AD8B14}">
      <dsp:nvSpPr>
        <dsp:cNvPr id="0" name=""/>
        <dsp:cNvSpPr/>
      </dsp:nvSpPr>
      <dsp:spPr>
        <a:xfrm>
          <a:off x="2239400" y="799302"/>
          <a:ext cx="3202306" cy="361156"/>
        </a:xfrm>
        <a:prstGeom prst="roundRect">
          <a:avLst/>
        </a:prstGeom>
        <a:solidFill>
          <a:schemeClr val="bg1">
            <a:lumMod val="85000"/>
            <a:alpha val="9000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093678"/>
              </a:solidFill>
            </a:rPr>
            <a:t>Carbon dioxide</a:t>
          </a:r>
          <a:endParaRPr lang="en-US" sz="2400" kern="1200" dirty="0">
            <a:solidFill>
              <a:srgbClr val="093678"/>
            </a:solidFill>
          </a:endParaRPr>
        </a:p>
      </dsp:txBody>
      <dsp:txXfrm>
        <a:off x="2257030" y="816932"/>
        <a:ext cx="3167046" cy="325896"/>
      </dsp:txXfrm>
    </dsp:sp>
    <dsp:sp modelId="{BB2B40CC-879F-48F5-9B43-76C2CF5DB144}">
      <dsp:nvSpPr>
        <dsp:cNvPr id="0" name=""/>
        <dsp:cNvSpPr/>
      </dsp:nvSpPr>
      <dsp:spPr>
        <a:xfrm>
          <a:off x="2231251" y="1205603"/>
          <a:ext cx="3218604" cy="361156"/>
        </a:xfrm>
        <a:prstGeom prst="roundRect">
          <a:avLst/>
        </a:prstGeom>
        <a:solidFill>
          <a:schemeClr val="bg1">
            <a:lumMod val="85000"/>
            <a:alpha val="9000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093678"/>
              </a:solidFill>
            </a:rPr>
            <a:t>Hydrogen cyanide</a:t>
          </a:r>
          <a:endParaRPr lang="en-US" sz="2400" kern="1200" dirty="0">
            <a:solidFill>
              <a:srgbClr val="093678"/>
            </a:solidFill>
          </a:endParaRPr>
        </a:p>
      </dsp:txBody>
      <dsp:txXfrm>
        <a:off x="2248881" y="1223233"/>
        <a:ext cx="3183344" cy="325896"/>
      </dsp:txXfrm>
    </dsp:sp>
    <dsp:sp modelId="{E06E1FDF-4009-467F-BFDB-46704BC7C8B8}">
      <dsp:nvSpPr>
        <dsp:cNvPr id="0" name=""/>
        <dsp:cNvSpPr/>
      </dsp:nvSpPr>
      <dsp:spPr>
        <a:xfrm>
          <a:off x="2274375" y="1611903"/>
          <a:ext cx="3132356" cy="361156"/>
        </a:xfrm>
        <a:prstGeom prst="roundRect">
          <a:avLst/>
        </a:prstGeom>
        <a:solidFill>
          <a:schemeClr val="bg1">
            <a:lumMod val="85000"/>
            <a:alpha val="9000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093678"/>
              </a:solidFill>
            </a:rPr>
            <a:t>Nitrogen oxides</a:t>
          </a:r>
          <a:endParaRPr lang="en-US" sz="2400" kern="1200" dirty="0">
            <a:solidFill>
              <a:srgbClr val="093678"/>
            </a:solidFill>
          </a:endParaRPr>
        </a:p>
      </dsp:txBody>
      <dsp:txXfrm>
        <a:off x="2292005" y="1629533"/>
        <a:ext cx="3097096" cy="325896"/>
      </dsp:txXfrm>
    </dsp:sp>
    <dsp:sp modelId="{F8173087-99D2-4994-B3E4-86AD30E3F9B2}">
      <dsp:nvSpPr>
        <dsp:cNvPr id="0" name=""/>
        <dsp:cNvSpPr/>
      </dsp:nvSpPr>
      <dsp:spPr>
        <a:xfrm>
          <a:off x="2241302" y="2018204"/>
          <a:ext cx="3198502" cy="361156"/>
        </a:xfrm>
        <a:prstGeom prst="roundRect">
          <a:avLst/>
        </a:prstGeom>
        <a:solidFill>
          <a:schemeClr val="bg1">
            <a:lumMod val="85000"/>
            <a:alpha val="9000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093678"/>
              </a:solidFill>
            </a:rPr>
            <a:t>Hydrocarbons</a:t>
          </a:r>
          <a:endParaRPr lang="en-US" sz="2400" kern="1200" dirty="0">
            <a:solidFill>
              <a:srgbClr val="093678"/>
            </a:solidFill>
          </a:endParaRPr>
        </a:p>
      </dsp:txBody>
      <dsp:txXfrm>
        <a:off x="2258932" y="2035834"/>
        <a:ext cx="3163242" cy="325896"/>
      </dsp:txXfrm>
    </dsp:sp>
    <dsp:sp modelId="{84E9D13D-EB01-4977-97DF-43F5802CF483}">
      <dsp:nvSpPr>
        <dsp:cNvPr id="0" name=""/>
        <dsp:cNvSpPr/>
      </dsp:nvSpPr>
      <dsp:spPr>
        <a:xfrm>
          <a:off x="2241302" y="2424505"/>
          <a:ext cx="3198502" cy="361156"/>
        </a:xfrm>
        <a:prstGeom prst="roundRect">
          <a:avLst/>
        </a:prstGeom>
        <a:solidFill>
          <a:schemeClr val="bg1">
            <a:lumMod val="85000"/>
            <a:alpha val="9000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093678"/>
              </a:solidFill>
            </a:rPr>
            <a:t>Isocyanic acid</a:t>
          </a:r>
          <a:endParaRPr lang="en-US" sz="2400" kern="1200" dirty="0">
            <a:solidFill>
              <a:srgbClr val="093678"/>
            </a:solidFill>
          </a:endParaRPr>
        </a:p>
      </dsp:txBody>
      <dsp:txXfrm>
        <a:off x="2258932" y="2442135"/>
        <a:ext cx="3163242" cy="325896"/>
      </dsp:txXfrm>
    </dsp:sp>
    <dsp:sp modelId="{F12DFAE7-6205-46E1-A115-E2D926F772C5}">
      <dsp:nvSpPr>
        <dsp:cNvPr id="0" name=""/>
        <dsp:cNvSpPr/>
      </dsp:nvSpPr>
      <dsp:spPr>
        <a:xfrm>
          <a:off x="2241302" y="2844601"/>
          <a:ext cx="3135420" cy="361156"/>
        </a:xfrm>
        <a:prstGeom prst="roundRect">
          <a:avLst/>
        </a:prstGeom>
        <a:solidFill>
          <a:schemeClr val="bg1">
            <a:lumMod val="85000"/>
            <a:alpha val="9000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093678"/>
              </a:solidFill>
            </a:rPr>
            <a:t>Isocyanate</a:t>
          </a:r>
          <a:endParaRPr lang="en-US" sz="2400" kern="1200" dirty="0">
            <a:solidFill>
              <a:srgbClr val="093678"/>
            </a:solidFill>
          </a:endParaRPr>
        </a:p>
      </dsp:txBody>
      <dsp:txXfrm>
        <a:off x="2258932" y="2862231"/>
        <a:ext cx="3100160" cy="325896"/>
      </dsp:txXfrm>
    </dsp:sp>
    <dsp:sp modelId="{4A4455F4-BAC9-48DC-B76A-9AA6D79DB022}">
      <dsp:nvSpPr>
        <dsp:cNvPr id="0" name=""/>
        <dsp:cNvSpPr/>
      </dsp:nvSpPr>
      <dsp:spPr>
        <a:xfrm>
          <a:off x="2241302" y="3274894"/>
          <a:ext cx="3135420" cy="361156"/>
        </a:xfrm>
        <a:prstGeom prst="roundRect">
          <a:avLst/>
        </a:prstGeom>
        <a:solidFill>
          <a:schemeClr val="bg1">
            <a:lumMod val="85000"/>
            <a:alpha val="9000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093678"/>
              </a:solidFill>
            </a:rPr>
            <a:t>Others</a:t>
          </a:r>
          <a:endParaRPr lang="en-US" sz="2400" kern="1200" dirty="0">
            <a:solidFill>
              <a:srgbClr val="093678"/>
            </a:solidFill>
          </a:endParaRPr>
        </a:p>
      </dsp:txBody>
      <dsp:txXfrm>
        <a:off x="2258932" y="3292524"/>
        <a:ext cx="3100160" cy="3258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21D855-2662-4381-91D4-69A4875763E3}">
      <dsp:nvSpPr>
        <dsp:cNvPr id="0" name=""/>
        <dsp:cNvSpPr/>
      </dsp:nvSpPr>
      <dsp:spPr>
        <a:xfrm>
          <a:off x="457199" y="0"/>
          <a:ext cx="5181600" cy="4064000"/>
        </a:xfrm>
        <a:prstGeom prst="rightArrow">
          <a:avLst/>
        </a:prstGeom>
        <a:solidFill>
          <a:srgbClr val="BCD5FA"/>
        </a:solidFill>
        <a:ln>
          <a:noFill/>
        </a:ln>
        <a:effectLst/>
      </dsp:spPr>
      <dsp:style>
        <a:lnRef idx="0">
          <a:scrgbClr r="0" g="0" b="0"/>
        </a:lnRef>
        <a:fillRef idx="1">
          <a:scrgbClr r="0" g="0" b="0"/>
        </a:fillRef>
        <a:effectRef idx="0">
          <a:scrgbClr r="0" g="0" b="0"/>
        </a:effectRef>
        <a:fontRef idx="minor"/>
      </dsp:style>
    </dsp:sp>
    <dsp:sp modelId="{197C93C1-87CF-4EA5-A843-A86CF5A5925E}">
      <dsp:nvSpPr>
        <dsp:cNvPr id="0" name=""/>
        <dsp:cNvSpPr/>
      </dsp:nvSpPr>
      <dsp:spPr>
        <a:xfrm>
          <a:off x="1632" y="1219199"/>
          <a:ext cx="1940523" cy="1625600"/>
        </a:xfrm>
        <a:prstGeom prst="roundRect">
          <a:avLst/>
        </a:prstGeom>
        <a:solidFill>
          <a:srgbClr val="0936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Knowledge</a:t>
          </a:r>
          <a:endParaRPr lang="en-US" sz="2700" kern="1200" dirty="0"/>
        </a:p>
      </dsp:txBody>
      <dsp:txXfrm>
        <a:off x="80987" y="1298554"/>
        <a:ext cx="1781813" cy="1466890"/>
      </dsp:txXfrm>
    </dsp:sp>
    <dsp:sp modelId="{6EC47406-4DCB-44AC-A79C-285B21A34063}">
      <dsp:nvSpPr>
        <dsp:cNvPr id="0" name=""/>
        <dsp:cNvSpPr/>
      </dsp:nvSpPr>
      <dsp:spPr>
        <a:xfrm>
          <a:off x="2077738" y="1219199"/>
          <a:ext cx="1940523" cy="1625600"/>
        </a:xfrm>
        <a:prstGeom prst="roundRect">
          <a:avLst/>
        </a:prstGeom>
        <a:solidFill>
          <a:srgbClr val="0936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Into</a:t>
          </a:r>
          <a:endParaRPr lang="en-US" sz="2700" kern="1200" dirty="0"/>
        </a:p>
      </dsp:txBody>
      <dsp:txXfrm>
        <a:off x="2157093" y="1298554"/>
        <a:ext cx="1781813" cy="1466890"/>
      </dsp:txXfrm>
    </dsp:sp>
    <dsp:sp modelId="{6AC2D80E-6CCF-476A-ACAE-BD7CEBC6EA53}">
      <dsp:nvSpPr>
        <dsp:cNvPr id="0" name=""/>
        <dsp:cNvSpPr/>
      </dsp:nvSpPr>
      <dsp:spPr>
        <a:xfrm>
          <a:off x="4153844" y="1219199"/>
          <a:ext cx="1940523" cy="1625600"/>
        </a:xfrm>
        <a:prstGeom prst="roundRect">
          <a:avLst/>
        </a:prstGeom>
        <a:solidFill>
          <a:srgbClr val="0936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Action</a:t>
          </a:r>
          <a:endParaRPr lang="en-US" sz="2700" kern="1200" dirty="0"/>
        </a:p>
      </dsp:txBody>
      <dsp:txXfrm>
        <a:off x="4233199" y="1298554"/>
        <a:ext cx="1781813" cy="1466890"/>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2291" tIns="46145" rIns="92291" bIns="46145" rtlCol="0"/>
          <a:lstStyle>
            <a:lvl1pPr algn="l">
              <a:defRPr sz="1300">
                <a:latin typeface="Arial" pitchFamily="34" charset="0"/>
                <a:cs typeface="+mn-cs"/>
              </a:defRPr>
            </a:lvl1pPr>
          </a:lstStyle>
          <a:p>
            <a:pPr>
              <a:defRPr/>
            </a:pPr>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2291" tIns="46145" rIns="92291" bIns="46145" rtlCol="0"/>
          <a:lstStyle>
            <a:lvl1pPr algn="r">
              <a:defRPr sz="1300">
                <a:latin typeface="Arial" pitchFamily="34" charset="0"/>
                <a:cs typeface="+mn-cs"/>
              </a:defRPr>
            </a:lvl1pPr>
          </a:lstStyle>
          <a:p>
            <a:pPr>
              <a:defRPr/>
            </a:pPr>
            <a:fld id="{2B32E39C-A3F9-475A-86BC-481CEF9DD632}" type="datetimeFigureOut">
              <a:rPr lang="en-US"/>
              <a:pPr>
                <a:defRPr/>
              </a:pPr>
              <a:t>2/18/2014</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2291" tIns="46145" rIns="92291" bIns="46145"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1475"/>
          </a:xfrm>
          <a:prstGeom prst="rect">
            <a:avLst/>
          </a:prstGeom>
        </p:spPr>
        <p:txBody>
          <a:bodyPr vert="horz" lIns="92291" tIns="46145" rIns="92291" bIns="4614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1263"/>
            <a:ext cx="3038475" cy="463550"/>
          </a:xfrm>
          <a:prstGeom prst="rect">
            <a:avLst/>
          </a:prstGeom>
        </p:spPr>
        <p:txBody>
          <a:bodyPr vert="horz" lIns="92291" tIns="46145" rIns="92291" bIns="46145" rtlCol="0" anchor="b"/>
          <a:lstStyle>
            <a:lvl1pPr algn="l">
              <a:defRPr sz="1300">
                <a:latin typeface="Arial" pitchFamily="34" charset="0"/>
                <a:cs typeface="+mn-cs"/>
              </a:defRPr>
            </a:lvl1pPr>
          </a:lstStyle>
          <a:p>
            <a:pPr>
              <a:defRPr/>
            </a:pPr>
            <a:endParaRPr lang="en-US"/>
          </a:p>
        </p:txBody>
      </p:sp>
      <p:sp>
        <p:nvSpPr>
          <p:cNvPr id="7" name="Slide Number Placeholder 6"/>
          <p:cNvSpPr>
            <a:spLocks noGrp="1"/>
          </p:cNvSpPr>
          <p:nvPr>
            <p:ph type="sldNum" sz="quarter" idx="5"/>
          </p:nvPr>
        </p:nvSpPr>
        <p:spPr>
          <a:xfrm>
            <a:off x="3970338" y="8831263"/>
            <a:ext cx="3038475" cy="463550"/>
          </a:xfrm>
          <a:prstGeom prst="rect">
            <a:avLst/>
          </a:prstGeom>
        </p:spPr>
        <p:txBody>
          <a:bodyPr vert="horz" lIns="92291" tIns="46145" rIns="92291" bIns="46145" rtlCol="0" anchor="b"/>
          <a:lstStyle>
            <a:lvl1pPr algn="r">
              <a:defRPr sz="1300">
                <a:latin typeface="Arial" pitchFamily="34" charset="0"/>
                <a:cs typeface="+mn-cs"/>
              </a:defRPr>
            </a:lvl1pPr>
          </a:lstStyle>
          <a:p>
            <a:pPr>
              <a:defRPr/>
            </a:pPr>
            <a:fld id="{4A516E81-3C8A-4F7E-B0CA-3F39FEB4E569}" type="slidenum">
              <a:rPr lang="en-US"/>
              <a:pPr>
                <a:defRPr/>
              </a:pPr>
              <a:t>‹#›</a:t>
            </a:fld>
            <a:endParaRPr lang="en-US"/>
          </a:p>
        </p:txBody>
      </p:sp>
    </p:spTree>
    <p:extLst>
      <p:ext uri="{BB962C8B-B14F-4D97-AF65-F5344CB8AC3E}">
        <p14:creationId xmlns:p14="http://schemas.microsoft.com/office/powerpoint/2010/main" val="30615991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03C202-3B7B-C946-B25B-6673C6995B73}"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53D40FD-DD2D-42A9-B10D-64E17D1809F0}" type="slidenum">
              <a:rPr lang="de-DE" smtClean="0">
                <a:latin typeface="Arial" charset="0"/>
              </a:rPr>
              <a:pPr>
                <a:defRPr/>
              </a:pPr>
              <a:t>10</a:t>
            </a:fld>
            <a:endParaRPr lang="de-DE" smtClean="0">
              <a:latin typeface="Arial" charset="0"/>
            </a:endParaRPr>
          </a:p>
        </p:txBody>
      </p:sp>
      <p:sp>
        <p:nvSpPr>
          <p:cNvPr id="36867" name="Rectangle 2"/>
          <p:cNvSpPr>
            <a:spLocks noGrp="1" noRot="1" noChangeAspect="1" noChangeArrowheads="1" noTextEdit="1"/>
          </p:cNvSpPr>
          <p:nvPr>
            <p:ph type="sldImg"/>
          </p:nvPr>
        </p:nvSpPr>
        <p:spPr bwMode="auto">
          <a:xfrm>
            <a:off x="1193800" y="703263"/>
            <a:ext cx="4630738" cy="3475037"/>
          </a:xfrm>
          <a:noFill/>
          <a:ln cap="flat">
            <a:solidFill>
              <a:schemeClr val="tx1"/>
            </a:solidFill>
            <a:miter lim="800000"/>
            <a:headEnd/>
            <a:tailEnd/>
          </a:ln>
        </p:spPr>
      </p:sp>
      <p:sp>
        <p:nvSpPr>
          <p:cNvPr id="36868" name="Rectangle 3"/>
          <p:cNvSpPr>
            <a:spLocks noGrp="1" noChangeArrowheads="1"/>
          </p:cNvSpPr>
          <p:nvPr>
            <p:ph type="body" idx="1"/>
          </p:nvPr>
        </p:nvSpPr>
        <p:spPr bwMode="auto">
          <a:xfrm>
            <a:off x="935038" y="4414838"/>
            <a:ext cx="5140325" cy="4184650"/>
          </a:xfrm>
          <a:noFill/>
        </p:spPr>
        <p:txBody>
          <a:bodyPr wrap="square" lIns="92212" tIns="46107" rIns="92212" bIns="46107" numCol="1" anchor="t" anchorCtr="0" compatLnSpc="1">
            <a:prstTxWarp prst="textNoShape">
              <a:avLst/>
            </a:prstTxWarp>
          </a:bodyPr>
          <a:lstStyle/>
          <a:p>
            <a:pPr eaLnBrk="1" hangingPunct="1"/>
            <a:r>
              <a:rPr lang="en-US" i="0" dirty="0" smtClean="0"/>
              <a:t>Narration:</a:t>
            </a:r>
          </a:p>
          <a:p>
            <a:pPr eaLnBrk="1" hangingPunct="1">
              <a:spcBef>
                <a:spcPct val="0"/>
              </a:spcBef>
            </a:pPr>
            <a:r>
              <a:rPr lang="en-US" sz="1200" dirty="0" smtClean="0"/>
              <a:t>As</a:t>
            </a:r>
            <a:r>
              <a:rPr lang="en-US" sz="1200" baseline="0" dirty="0" smtClean="0"/>
              <a:t> mentioned earlier, t</a:t>
            </a:r>
            <a:r>
              <a:rPr lang="en-US" sz="1200" dirty="0" smtClean="0"/>
              <a:t>hermal decomposition can occur while spraying</a:t>
            </a:r>
            <a:r>
              <a:rPr lang="en-US" sz="1200" baseline="0" dirty="0" smtClean="0"/>
              <a:t>. Consider the following preventive steps. </a:t>
            </a:r>
            <a:r>
              <a:rPr lang="en-US" sz="1200" dirty="0" smtClean="0"/>
              <a:t>Follow the SPF manufacturer’s instructions for application thickness and other guidance. Avoid spraying too thickly in any one lift/pass</a:t>
            </a:r>
            <a:r>
              <a:rPr lang="en-US" sz="1200" baseline="0" dirty="0" smtClean="0"/>
              <a:t>. </a:t>
            </a:r>
            <a:endParaRPr lang="en-US" sz="120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smtClean="0"/>
              <a:t>If you apply the foam too thickly then it may get hot enough in the center of the foam to cause thermal decomposition.  Allow sufficient cooling time between lifts according to manufacturer’s instructions. </a:t>
            </a:r>
            <a:endParaRPr lang="en-US" sz="1200"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dirty="0" smtClean="0"/>
          </a:p>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058225E-74F4-4CEA-8070-489314A02443}" type="slidenum">
              <a:rPr lang="de-DE" smtClean="0">
                <a:latin typeface="Arial" charset="0"/>
              </a:rPr>
              <a:pPr>
                <a:defRPr/>
              </a:pPr>
              <a:t>11</a:t>
            </a:fld>
            <a:endParaRPr lang="de-DE" smtClean="0">
              <a:latin typeface="Arial" charset="0"/>
            </a:endParaRPr>
          </a:p>
        </p:txBody>
      </p:sp>
      <p:sp>
        <p:nvSpPr>
          <p:cNvPr id="40963" name="Rectangle 2"/>
          <p:cNvSpPr>
            <a:spLocks noGrp="1" noRot="1" noChangeAspect="1" noChangeArrowheads="1" noTextEdit="1"/>
          </p:cNvSpPr>
          <p:nvPr>
            <p:ph type="sldImg"/>
          </p:nvPr>
        </p:nvSpPr>
        <p:spPr bwMode="auto">
          <a:xfrm>
            <a:off x="1193800" y="703263"/>
            <a:ext cx="4632325" cy="3475037"/>
          </a:xfrm>
          <a:noFill/>
          <a:ln cap="flat">
            <a:solidFill>
              <a:schemeClr val="tx1"/>
            </a:solidFill>
            <a:miter lim="800000"/>
            <a:headEnd/>
            <a:tailEnd/>
          </a:ln>
        </p:spPr>
      </p:sp>
      <p:sp>
        <p:nvSpPr>
          <p:cNvPr id="40964" name="Rectangle 3"/>
          <p:cNvSpPr>
            <a:spLocks noGrp="1" noChangeArrowheads="1"/>
          </p:cNvSpPr>
          <p:nvPr>
            <p:ph type="body" idx="1"/>
          </p:nvPr>
        </p:nvSpPr>
        <p:spPr bwMode="auto">
          <a:xfrm>
            <a:off x="935038" y="4414838"/>
            <a:ext cx="5140325" cy="4184650"/>
          </a:xfrm>
          <a:noFill/>
        </p:spPr>
        <p:txBody>
          <a:bodyPr wrap="square" lIns="92212" tIns="46107" rIns="92212" bIns="46107" numCol="1" anchor="t" anchorCtr="0" compatLnSpc="1">
            <a:prstTxWarp prst="textNoShape">
              <a:avLst/>
            </a:prstTxWarp>
          </a:bodyPr>
          <a:lstStyle/>
          <a:p>
            <a:pPr eaLnBrk="1" hangingPunct="1"/>
            <a:r>
              <a:rPr lang="en-US" dirty="0" smtClean="0"/>
              <a:t>Narration:</a:t>
            </a:r>
          </a:p>
          <a:p>
            <a:pPr eaLnBrk="1" hangingPunct="1"/>
            <a:r>
              <a:rPr lang="en-US" sz="1200" dirty="0" smtClean="0"/>
              <a:t>Here</a:t>
            </a:r>
            <a:r>
              <a:rPr lang="en-US" sz="1200" baseline="0" dirty="0" smtClean="0"/>
              <a:t> are some additional considerations to</a:t>
            </a:r>
            <a:r>
              <a:rPr lang="en-US" sz="1200" dirty="0" smtClean="0"/>
              <a:t> help prevent thermal decomposition of foam:</a:t>
            </a:r>
          </a:p>
          <a:p>
            <a:pPr eaLnBrk="1" hangingPunct="1"/>
            <a:r>
              <a:rPr lang="en-US" sz="1200" dirty="0" smtClean="0"/>
              <a:t>Do</a:t>
            </a:r>
            <a:r>
              <a:rPr lang="en-US" sz="1200" baseline="0" dirty="0" smtClean="0"/>
              <a:t> not</a:t>
            </a:r>
            <a:r>
              <a:rPr lang="en-US" sz="1200" dirty="0" smtClean="0"/>
              <a:t> weld or place other sources of ignition near installed foam until it is covered with a thermal barrier,</a:t>
            </a:r>
            <a:r>
              <a:rPr lang="en-US" sz="1200" baseline="0" dirty="0" smtClean="0"/>
              <a:t> such as drywall.</a:t>
            </a:r>
            <a:r>
              <a:rPr lang="en-US" sz="1200" dirty="0" smtClean="0"/>
              <a:t>  Avoid</a:t>
            </a:r>
            <a:r>
              <a:rPr lang="en-US" sz="1200" baseline="0" dirty="0" smtClean="0"/>
              <a:t> </a:t>
            </a:r>
            <a:r>
              <a:rPr lang="en-US" sz="1200" dirty="0" smtClean="0"/>
              <a:t>cutting with a torch on or near installed foam</a:t>
            </a:r>
            <a:r>
              <a:rPr lang="en-US" sz="1200" baseline="0" dirty="0" smtClean="0"/>
              <a:t> and refrain from smoking</a:t>
            </a:r>
            <a:r>
              <a:rPr lang="en-US" sz="1200" dirty="0" smtClean="0"/>
              <a:t>.</a:t>
            </a:r>
          </a:p>
          <a:p>
            <a:pPr eaLnBrk="1" hangingPunct="1"/>
            <a:endParaRPr lang="en-US" sz="1200"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6692380-2624-4241-BECF-C52307866E9D}" type="slidenum">
              <a:rPr lang="de-DE" smtClean="0">
                <a:latin typeface="Arial" charset="0"/>
              </a:rPr>
              <a:pPr>
                <a:defRPr/>
              </a:pPr>
              <a:t>12</a:t>
            </a:fld>
            <a:endParaRPr lang="de-DE" smtClean="0">
              <a:latin typeface="Arial" charset="0"/>
            </a:endParaRPr>
          </a:p>
        </p:txBody>
      </p:sp>
      <p:sp>
        <p:nvSpPr>
          <p:cNvPr id="41987" name="Rectangle 2"/>
          <p:cNvSpPr>
            <a:spLocks noGrp="1" noRot="1" noChangeAspect="1" noChangeArrowheads="1" noTextEdit="1"/>
          </p:cNvSpPr>
          <p:nvPr>
            <p:ph type="sldImg"/>
          </p:nvPr>
        </p:nvSpPr>
        <p:spPr bwMode="auto">
          <a:xfrm>
            <a:off x="1193800" y="703263"/>
            <a:ext cx="4630738" cy="3475037"/>
          </a:xfrm>
          <a:noFill/>
          <a:ln cap="flat">
            <a:solidFill>
              <a:schemeClr val="tx1"/>
            </a:solidFill>
            <a:miter lim="800000"/>
            <a:headEnd/>
            <a:tailEnd/>
          </a:ln>
        </p:spPr>
      </p:sp>
      <p:sp>
        <p:nvSpPr>
          <p:cNvPr id="41988" name="Rectangle 3"/>
          <p:cNvSpPr>
            <a:spLocks noGrp="1" noChangeArrowheads="1"/>
          </p:cNvSpPr>
          <p:nvPr>
            <p:ph type="body" idx="1"/>
          </p:nvPr>
        </p:nvSpPr>
        <p:spPr bwMode="auto">
          <a:xfrm>
            <a:off x="935038" y="4414838"/>
            <a:ext cx="5140325" cy="4184650"/>
          </a:xfrm>
          <a:noFill/>
        </p:spPr>
        <p:txBody>
          <a:bodyPr wrap="square" lIns="92212" tIns="46107" rIns="92212" bIns="46107" numCol="1" anchor="t" anchorCtr="0" compatLnSpc="1">
            <a:prstTxWarp prst="textNoShape">
              <a:avLst/>
            </a:prstTxWarp>
          </a:bodyPr>
          <a:lstStyle/>
          <a:p>
            <a:pPr eaLnBrk="1" hangingPunct="1"/>
            <a:r>
              <a:rPr lang="en-US" i="0" dirty="0" smtClean="0"/>
              <a:t>Narration:</a:t>
            </a:r>
          </a:p>
          <a:p>
            <a:pPr eaLnBrk="1" hangingPunct="1"/>
            <a:r>
              <a:rPr lang="en-US" sz="1200" dirty="0" smtClean="0"/>
              <a:t>Keep an ABC type fire extinguisher near the work zone.</a:t>
            </a:r>
          </a:p>
          <a:p>
            <a:pPr eaLnBrk="1" hangingPunct="1"/>
            <a:endParaRPr lang="en-US" sz="1200"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Narration:</a:t>
            </a:r>
          </a:p>
          <a:p>
            <a:r>
              <a:rPr lang="en-US" sz="1200" dirty="0" smtClean="0"/>
              <a:t>In this unit, you learned about:</a:t>
            </a:r>
          </a:p>
          <a:p>
            <a:pPr eaLnBrk="1" hangingPunct="1">
              <a:spcBef>
                <a:spcPts val="575"/>
              </a:spcBef>
              <a:buFont typeface="Arial" pitchFamily="34" charset="0"/>
              <a:buChar char="•"/>
            </a:pPr>
            <a:r>
              <a:rPr lang="en-US" sz="1200" baseline="0" dirty="0" smtClean="0"/>
              <a:t> </a:t>
            </a:r>
            <a:r>
              <a:rPr lang="en-US" sz="1200" dirty="0" smtClean="0"/>
              <a:t>Thermal decomposition and suggestions</a:t>
            </a:r>
            <a:r>
              <a:rPr lang="en-US" sz="1200" baseline="0" dirty="0" smtClean="0"/>
              <a:t> to help prevent it.</a:t>
            </a:r>
            <a:endParaRPr lang="en-US" sz="1200" dirty="0" smtClean="0"/>
          </a:p>
          <a:p>
            <a:endParaRPr lang="en-US" sz="1200" dirty="0" smtClean="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CB0DE60-8816-4BFA-827D-1BE2DFCFBD4E}" type="slidenum">
              <a:rPr lang="de-DE" smtClean="0">
                <a:latin typeface="Arial" charset="0"/>
              </a:rPr>
              <a:pPr>
                <a:defRPr/>
              </a:pPr>
              <a:t>13</a:t>
            </a:fld>
            <a:endParaRPr lang="de-DE"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Narration: </a:t>
            </a:r>
          </a:p>
          <a:p>
            <a:pPr>
              <a:buFont typeface="Wingdings" pitchFamily="2" charset="2"/>
              <a:buNone/>
            </a:pPr>
            <a:r>
              <a:rPr lang="en-US" dirty="0" smtClean="0"/>
              <a:t>Now let’s put your knowledge into action.</a:t>
            </a:r>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778C0EF-9E36-4D8F-B0CC-DE7D602BB069}" type="slidenum">
              <a:rPr lang="de-DE" smtClean="0">
                <a:latin typeface="Arial" charset="0"/>
              </a:rPr>
              <a:pPr>
                <a:defRPr/>
              </a:pPr>
              <a:t>14</a:t>
            </a:fld>
            <a:endParaRPr lang="de-DE"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ln/>
        </p:spPr>
        <p:txBody>
          <a:bodyPr/>
          <a:lstStyle/>
          <a:p>
            <a:pPr fontAlgn="auto">
              <a:defRPr/>
            </a:pPr>
            <a:r>
              <a:rPr lang="en-US" dirty="0" smtClean="0"/>
              <a:t>Which of the following is </a:t>
            </a:r>
            <a:r>
              <a:rPr lang="en-US" u="sng" dirty="0" smtClean="0"/>
              <a:t>not</a:t>
            </a:r>
            <a:r>
              <a:rPr lang="en-US" dirty="0" smtClean="0"/>
              <a:t> true about thermal decomposition that can potentially occur when SPF is overheated?</a:t>
            </a:r>
          </a:p>
          <a:p>
            <a:pPr fontAlgn="auto">
              <a:defRPr/>
            </a:pPr>
            <a:endParaRPr lang="en-US" dirty="0" smtClean="0"/>
          </a:p>
          <a:p>
            <a:pPr marL="230749" indent="-230749" fontAlgn="auto">
              <a:buFont typeface="Arial"/>
              <a:buAutoNum type="alphaUcPeriod"/>
              <a:defRPr/>
            </a:pPr>
            <a:r>
              <a:rPr lang="en-US" dirty="0" smtClean="0"/>
              <a:t>Heat given off during curing can result in possible scorching, smoldering and fire. </a:t>
            </a:r>
          </a:p>
          <a:p>
            <a:pPr marL="230749" indent="-230749" fontAlgn="auto">
              <a:buFont typeface="Arial"/>
              <a:buAutoNum type="alphaUcPeriod"/>
              <a:defRPr/>
            </a:pPr>
            <a:r>
              <a:rPr lang="en-US" dirty="0" smtClean="0"/>
              <a:t>Low pressure spray polyurethane foam will not burn. </a:t>
            </a:r>
          </a:p>
          <a:p>
            <a:pPr marL="230749" indent="-230749" fontAlgn="auto">
              <a:buFont typeface="Arial"/>
              <a:buAutoNum type="alphaUcPeriod"/>
              <a:defRPr/>
            </a:pPr>
            <a:r>
              <a:rPr lang="en-US" dirty="0" smtClean="0"/>
              <a:t>Smoke and vapors may be produced. </a:t>
            </a:r>
          </a:p>
          <a:p>
            <a:pPr marL="230749" indent="-230749" fontAlgn="auto">
              <a:buFont typeface="Arial"/>
              <a:buAutoNum type="alphaUcPeriod"/>
              <a:defRPr/>
            </a:pPr>
            <a:r>
              <a:rPr lang="en-US" dirty="0" smtClean="0"/>
              <a:t>SPF is formulated with flame retardants to meet building codes.</a:t>
            </a:r>
          </a:p>
          <a:p>
            <a:pPr>
              <a:spcBef>
                <a:spcPts val="606"/>
              </a:spcBef>
              <a:spcAft>
                <a:spcPts val="606"/>
              </a:spcAft>
              <a:defRPr/>
            </a:pPr>
            <a:endParaRPr lang="en-US" dirty="0" smtClean="0"/>
          </a:p>
        </p:txBody>
      </p:sp>
      <p:sp>
        <p:nvSpPr>
          <p:cNvPr id="1157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32ED41B-1D3B-4C95-A3E5-27D58E0B78A3}" type="slidenum">
              <a:rPr lang="de-DE" smtClean="0">
                <a:latin typeface="Arial" charset="0"/>
              </a:rPr>
              <a:pPr>
                <a:defRPr/>
              </a:pPr>
              <a:t>15</a:t>
            </a:fld>
            <a:endParaRPr lang="de-DE"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ln/>
        </p:spPr>
        <p:txBody>
          <a:bodyPr/>
          <a:lstStyle/>
          <a:p>
            <a:pPr>
              <a:spcBef>
                <a:spcPts val="606"/>
              </a:spcBef>
              <a:spcAft>
                <a:spcPts val="606"/>
              </a:spcAft>
              <a:defRPr/>
            </a:pPr>
            <a:r>
              <a:rPr lang="en-US" dirty="0" smtClean="0"/>
              <a:t>The</a:t>
            </a:r>
            <a:r>
              <a:rPr lang="en-US" baseline="0" dirty="0" smtClean="0"/>
              <a:t> correct answer is B. Spray polyurethane foam </a:t>
            </a:r>
            <a:r>
              <a:rPr lang="en-US" u="sng" baseline="0" dirty="0" smtClean="0"/>
              <a:t>can </a:t>
            </a:r>
            <a:r>
              <a:rPr lang="en-US" baseline="0" dirty="0" smtClean="0"/>
              <a:t>burn if it is overheated. </a:t>
            </a:r>
            <a:endParaRPr lang="en-US" dirty="0" smtClean="0"/>
          </a:p>
        </p:txBody>
      </p:sp>
      <p:sp>
        <p:nvSpPr>
          <p:cNvPr id="1157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32ED41B-1D3B-4C95-A3E5-27D58E0B78A3}" type="slidenum">
              <a:rPr lang="de-DE" smtClean="0">
                <a:latin typeface="Arial" charset="0"/>
              </a:rPr>
              <a:pPr>
                <a:defRPr/>
              </a:pPr>
              <a:t>16</a:t>
            </a:fld>
            <a:endParaRPr lang="de-DE"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ln/>
        </p:spPr>
        <p:txBody>
          <a:bodyPr/>
          <a:lstStyle/>
          <a:p>
            <a:pPr fontAlgn="auto">
              <a:defRPr/>
            </a:pPr>
            <a:r>
              <a:rPr lang="en-US" dirty="0" smtClean="0"/>
              <a:t>Which of the following is </a:t>
            </a:r>
            <a:r>
              <a:rPr lang="en-US" u="sng" dirty="0" smtClean="0"/>
              <a:t>true</a:t>
            </a:r>
            <a:r>
              <a:rPr lang="en-US" dirty="0" smtClean="0"/>
              <a:t> regarding techniques to help prevent thermal decomposition of SPF?</a:t>
            </a:r>
          </a:p>
          <a:p>
            <a:pPr fontAlgn="auto">
              <a:defRPr/>
            </a:pPr>
            <a:endParaRPr lang="en-US" dirty="0" smtClean="0"/>
          </a:p>
          <a:p>
            <a:pPr marL="230749" indent="-230749" fontAlgn="auto">
              <a:buFont typeface="Arial"/>
              <a:buAutoNum type="alphaUcPeriod"/>
              <a:defRPr/>
            </a:pPr>
            <a:r>
              <a:rPr lang="en-US" dirty="0" smtClean="0"/>
              <a:t>Keep the foam cool by turning up the fans.</a:t>
            </a:r>
          </a:p>
          <a:p>
            <a:pPr marL="230749" indent="-230749" fontAlgn="auto">
              <a:buFont typeface="Arial"/>
              <a:buAutoNum type="alphaUcPeriod"/>
              <a:defRPr/>
            </a:pPr>
            <a:r>
              <a:rPr lang="en-US" dirty="0" smtClean="0"/>
              <a:t>Follow the manufacturer’s recommendation on lift thickness and time between lift/pass.</a:t>
            </a:r>
          </a:p>
          <a:p>
            <a:pPr marL="230749" indent="-230749" fontAlgn="auto">
              <a:buFont typeface="Arial"/>
              <a:buAutoNum type="alphaUcPeriod"/>
              <a:defRPr/>
            </a:pPr>
            <a:r>
              <a:rPr lang="en-US" dirty="0" smtClean="0"/>
              <a:t>Apply the foam in as thick a lift as possible.</a:t>
            </a:r>
          </a:p>
          <a:p>
            <a:pPr marL="230749" indent="-230749" fontAlgn="auto">
              <a:buFont typeface="Arial"/>
              <a:buAutoNum type="alphaUcPeriod"/>
              <a:defRPr/>
            </a:pPr>
            <a:r>
              <a:rPr lang="en-US" dirty="0" smtClean="0"/>
              <a:t>None of the above</a:t>
            </a:r>
          </a:p>
          <a:p>
            <a:pPr>
              <a:spcBef>
                <a:spcPts val="606"/>
              </a:spcBef>
              <a:spcAft>
                <a:spcPts val="606"/>
              </a:spcAft>
              <a:defRPr/>
            </a:pPr>
            <a:endParaRPr lang="en-US" dirty="0" smtClean="0"/>
          </a:p>
        </p:txBody>
      </p:sp>
      <p:sp>
        <p:nvSpPr>
          <p:cNvPr id="1157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32ED41B-1D3B-4C95-A3E5-27D58E0B78A3}" type="slidenum">
              <a:rPr lang="de-DE" smtClean="0">
                <a:latin typeface="Arial" charset="0"/>
              </a:rPr>
              <a:pPr>
                <a:defRPr/>
              </a:pPr>
              <a:t>17</a:t>
            </a:fld>
            <a:endParaRPr lang="de-DE"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ln/>
        </p:spPr>
        <p:txBody>
          <a:bodyPr/>
          <a:lstStyle/>
          <a:p>
            <a:pPr fontAlgn="auto">
              <a:defRPr/>
            </a:pPr>
            <a:r>
              <a:rPr lang="en-US" dirty="0" smtClean="0"/>
              <a:t>The correct answer is B. To prevent thermal decomposition, </a:t>
            </a:r>
            <a:r>
              <a:rPr lang="en-US" u="sng" dirty="0" smtClean="0"/>
              <a:t>follow the manufacturer’s recommendation on lift thickness and time between lift/pass. </a:t>
            </a:r>
          </a:p>
          <a:p>
            <a:pPr>
              <a:spcBef>
                <a:spcPts val="606"/>
              </a:spcBef>
              <a:spcAft>
                <a:spcPts val="606"/>
              </a:spcAft>
              <a:defRPr/>
            </a:pPr>
            <a:endParaRPr lang="en-US" dirty="0" smtClean="0"/>
          </a:p>
        </p:txBody>
      </p:sp>
      <p:sp>
        <p:nvSpPr>
          <p:cNvPr id="1157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32ED41B-1D3B-4C95-A3E5-27D58E0B78A3}" type="slidenum">
              <a:rPr lang="de-DE" smtClean="0">
                <a:latin typeface="Arial" charset="0"/>
              </a:rPr>
              <a:pPr>
                <a:defRPr/>
              </a:pPr>
              <a:t>18</a:t>
            </a:fld>
            <a:endParaRPr lang="de-DE"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cs typeface="Arial" charset="0"/>
              </a:rPr>
              <a:t>Narration: </a:t>
            </a:r>
          </a:p>
          <a:p>
            <a:pPr>
              <a:buFont typeface="Wingdings" pitchFamily="2" charset="2"/>
              <a:buNone/>
            </a:pPr>
            <a:r>
              <a:rPr lang="en-US" dirty="0" smtClean="0">
                <a:cs typeface="Arial" charset="0"/>
              </a:rPr>
              <a:t>You have completed Unit  11.</a:t>
            </a:r>
            <a:r>
              <a:rPr lang="en-US" baseline="0" dirty="0" smtClean="0">
                <a:cs typeface="Arial" charset="0"/>
              </a:rPr>
              <a:t> </a:t>
            </a:r>
            <a:endParaRPr lang="en-US" dirty="0" smtClean="0">
              <a:cs typeface="Arial" charset="0"/>
            </a:endParaRPr>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4727808-F027-49DC-BD4F-150336583CAE}" type="slidenum">
              <a:rPr lang="de-DE" smtClean="0">
                <a:latin typeface="Arial" charset="0"/>
                <a:cs typeface="Arial" charset="0"/>
              </a:rPr>
              <a:pPr/>
              <a:t>19</a:t>
            </a:fld>
            <a:endParaRPr lang="de-DE"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03C202-3B7B-C946-B25B-6673C6995B73}"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Narration: </a:t>
            </a:r>
          </a:p>
          <a:p>
            <a:r>
              <a:rPr lang="en-US" sz="1200" dirty="0" smtClean="0"/>
              <a:t>In this unit, you will learn about:</a:t>
            </a:r>
          </a:p>
          <a:p>
            <a:pPr>
              <a:buFont typeface="Arial" pitchFamily="34" charset="0"/>
              <a:buChar char="•"/>
            </a:pPr>
            <a:r>
              <a:rPr lang="en-US" sz="1200" baseline="0" dirty="0" smtClean="0"/>
              <a:t> </a:t>
            </a:r>
            <a:r>
              <a:rPr lang="en-US" sz="1200" dirty="0" smtClean="0"/>
              <a:t>Thermal decomposition and suggestions to help prevent</a:t>
            </a:r>
            <a:r>
              <a:rPr lang="en-US" sz="1200" baseline="0" dirty="0" smtClean="0"/>
              <a:t> it.</a:t>
            </a:r>
            <a:endParaRPr lang="en-US" sz="1200" dirty="0"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D3DE27-CA28-4FB4-89E9-26EE872B3254}" type="slidenum">
              <a:rPr lang="de-DE" smtClean="0">
                <a:latin typeface="Arial" charset="0"/>
                <a:cs typeface="Arial" charset="0"/>
              </a:rPr>
              <a:pPr/>
              <a:t>3</a:t>
            </a:fld>
            <a:endParaRPr lang="de-DE"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defTabSz="879475"/>
            <a:r>
              <a:rPr lang="en-US" dirty="0" smtClean="0"/>
              <a:t>Narration:</a:t>
            </a:r>
          </a:p>
          <a:p>
            <a:pPr defTabSz="879475"/>
            <a:r>
              <a:rPr lang="en-US" sz="1200" dirty="0" smtClean="0"/>
              <a:t>There</a:t>
            </a:r>
            <a:r>
              <a:rPr lang="en-US" sz="1200" baseline="0" dirty="0" smtClean="0"/>
              <a:t> is </a:t>
            </a:r>
            <a:r>
              <a:rPr lang="en-US" sz="1200" dirty="0" smtClean="0"/>
              <a:t>potential during spray foam application for thermal decomposition.</a:t>
            </a:r>
          </a:p>
          <a:p>
            <a:pPr defTabSz="879475" eaLnBrk="1" hangingPunct="1"/>
            <a:endParaRPr lang="en-US" sz="1200" dirty="0"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5C1DF0C-6B77-4215-984E-225DE2C6F07A}" type="slidenum">
              <a:rPr lang="de-DE" smtClean="0">
                <a:latin typeface="Arial" charset="0"/>
              </a:rPr>
              <a:pPr>
                <a:defRPr/>
              </a:pPr>
              <a:t>4</a:t>
            </a:fld>
            <a:endParaRPr lang="de-DE"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defTabSz="879475"/>
            <a:r>
              <a:rPr lang="en-US" dirty="0" smtClean="0"/>
              <a:t>Narration:</a:t>
            </a:r>
          </a:p>
          <a:p>
            <a:pPr defTabSz="879475"/>
            <a:r>
              <a:rPr lang="en-US" sz="1200" dirty="0" smtClean="0"/>
              <a:t>An example of thermal decomposition is when you microwave popcorn too long, you cause some of the popped kernels to become charred.</a:t>
            </a:r>
            <a:r>
              <a:rPr lang="en-US" sz="1200" baseline="0" dirty="0" smtClean="0"/>
              <a:t> </a:t>
            </a:r>
            <a:r>
              <a:rPr lang="en-US" sz="1200" dirty="0" smtClean="0"/>
              <a:t>They will have a burnt odor</a:t>
            </a:r>
            <a:r>
              <a:rPr lang="en-US" sz="1200" baseline="0" dirty="0" smtClean="0"/>
              <a:t> </a:t>
            </a:r>
            <a:r>
              <a:rPr lang="en-US" sz="1200" dirty="0" smtClean="0"/>
              <a:t>and a charred appearance.</a:t>
            </a:r>
          </a:p>
          <a:p>
            <a:pPr defTabSz="879475" eaLnBrk="1" hangingPunct="1"/>
            <a:endParaRPr lang="en-US" sz="1200" dirty="0" smtClean="0"/>
          </a:p>
          <a:p>
            <a:pPr defTabSz="879475" eaLnBrk="1" hangingPunct="1"/>
            <a:endParaRPr lang="en-US" sz="1200" dirty="0"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7840E7A-2ECC-4BDD-A7FC-5C0E953B117B}" type="slidenum">
              <a:rPr lang="de-DE" smtClean="0">
                <a:latin typeface="Arial" charset="0"/>
              </a:rPr>
              <a:pPr>
                <a:defRPr/>
              </a:pPr>
              <a:t>5</a:t>
            </a:fld>
            <a:endParaRPr lang="de-DE"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defTabSz="879475"/>
            <a:r>
              <a:rPr lang="en-US" dirty="0" smtClean="0"/>
              <a:t>Narration:</a:t>
            </a:r>
          </a:p>
          <a:p>
            <a:pPr defTabSz="879475" eaLnBrk="1" hangingPunct="1"/>
            <a:r>
              <a:rPr lang="en-US" sz="1200" dirty="0" smtClean="0"/>
              <a:t>What can happen if spray foam is</a:t>
            </a:r>
            <a:r>
              <a:rPr lang="en-US" sz="1200" baseline="0" dirty="0" smtClean="0"/>
              <a:t> </a:t>
            </a:r>
            <a:r>
              <a:rPr lang="en-US" sz="1200" dirty="0" smtClean="0"/>
              <a:t>overheated?</a:t>
            </a:r>
          </a:p>
          <a:p>
            <a:pPr defTabSz="879475" eaLnBrk="1" hangingPunct="1"/>
            <a:r>
              <a:rPr lang="en-US" sz="1200" dirty="0" smtClean="0"/>
              <a:t>When the foam is overheated,</a:t>
            </a:r>
            <a:r>
              <a:rPr lang="en-US" sz="1200" baseline="0" dirty="0" smtClean="0"/>
              <a:t> it </a:t>
            </a:r>
            <a:r>
              <a:rPr lang="en-US" sz="1200" dirty="0" smtClean="0"/>
              <a:t>can break down and produce smoke, and /</a:t>
            </a:r>
            <a:r>
              <a:rPr lang="en-US" sz="1200" baseline="0" dirty="0" smtClean="0"/>
              <a:t> </a:t>
            </a:r>
            <a:r>
              <a:rPr lang="en-US" sz="1200" dirty="0" smtClean="0"/>
              <a:t>or vapors that contain various chemicals.</a:t>
            </a:r>
            <a:r>
              <a:rPr lang="en-US" sz="1200" baseline="0" dirty="0" smtClean="0"/>
              <a:t> </a:t>
            </a:r>
            <a:r>
              <a:rPr lang="en-US" sz="1200" dirty="0" smtClean="0"/>
              <a:t>This breakdown is often referred to as thermal decomposition. </a:t>
            </a:r>
          </a:p>
          <a:p>
            <a:pPr defTabSz="879475" eaLnBrk="1" hangingPunct="1"/>
            <a:endParaRPr lang="en-US" sz="1200" dirty="0" smtClean="0"/>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5E4EF0C-4806-4931-914D-196E1EE0D852}" type="slidenum">
              <a:rPr lang="de-DE" smtClean="0">
                <a:latin typeface="Arial" charset="0"/>
              </a:rPr>
              <a:pPr>
                <a:defRPr/>
              </a:pPr>
              <a:t>6</a:t>
            </a:fld>
            <a:endParaRPr lang="de-DE"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2D3F081-3C73-4E42-A740-A296ABD5FDEB}" type="slidenum">
              <a:rPr lang="de-DE" smtClean="0">
                <a:latin typeface="Arial" charset="0"/>
              </a:rPr>
              <a:pPr>
                <a:defRPr/>
              </a:pPr>
              <a:t>7</a:t>
            </a:fld>
            <a:endParaRPr lang="de-DE" smtClean="0">
              <a:latin typeface="Arial" charset="0"/>
            </a:endParaRPr>
          </a:p>
        </p:txBody>
      </p:sp>
      <p:sp>
        <p:nvSpPr>
          <p:cNvPr id="35843" name="Rectangle 2"/>
          <p:cNvSpPr>
            <a:spLocks noGrp="1" noRot="1" noChangeAspect="1" noChangeArrowheads="1" noTextEdit="1"/>
          </p:cNvSpPr>
          <p:nvPr>
            <p:ph type="sldImg"/>
          </p:nvPr>
        </p:nvSpPr>
        <p:spPr bwMode="auto">
          <a:xfrm>
            <a:off x="1193800" y="703263"/>
            <a:ext cx="4632325" cy="3475037"/>
          </a:xfrm>
          <a:noFill/>
          <a:ln cap="flat">
            <a:solidFill>
              <a:schemeClr val="tx1"/>
            </a:solidFill>
            <a:miter lim="800000"/>
            <a:headEnd/>
            <a:tailEnd/>
          </a:ln>
        </p:spPr>
      </p:sp>
      <p:sp>
        <p:nvSpPr>
          <p:cNvPr id="35844" name="Rectangle 3"/>
          <p:cNvSpPr>
            <a:spLocks noGrp="1" noChangeArrowheads="1"/>
          </p:cNvSpPr>
          <p:nvPr>
            <p:ph type="body" idx="1"/>
          </p:nvPr>
        </p:nvSpPr>
        <p:spPr bwMode="auto">
          <a:xfrm>
            <a:off x="935038" y="4414838"/>
            <a:ext cx="5140325" cy="4184650"/>
          </a:xfrm>
          <a:noFill/>
        </p:spPr>
        <p:txBody>
          <a:bodyPr wrap="square" lIns="92212" tIns="46107" rIns="92212" bIns="46107" numCol="1" anchor="t" anchorCtr="0" compatLnSpc="1">
            <a:prstTxWarp prst="textNoShape">
              <a:avLst/>
            </a:prstTxWarp>
          </a:bodyPr>
          <a:lstStyle/>
          <a:p>
            <a:pPr eaLnBrk="1" hangingPunct="1"/>
            <a:r>
              <a:rPr lang="en-US" i="0" dirty="0" smtClean="0"/>
              <a:t>Narration:</a:t>
            </a:r>
          </a:p>
          <a:p>
            <a:pPr eaLnBrk="1" hangingPunct="1"/>
            <a:r>
              <a:rPr lang="en-US" dirty="0" smtClean="0"/>
              <a:t>Heat given off during the curing of foam can result in possible scorching, smoldering or fire.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97B2BD4-7B71-421C-9E6A-B251EB42B836}" type="slidenum">
              <a:rPr lang="de-DE" smtClean="0">
                <a:latin typeface="Arial" charset="0"/>
              </a:rPr>
              <a:pPr>
                <a:defRPr/>
              </a:pPr>
              <a:t>8</a:t>
            </a:fld>
            <a:endParaRPr lang="de-DE" smtClean="0">
              <a:latin typeface="Arial" charset="0"/>
            </a:endParaRPr>
          </a:p>
        </p:txBody>
      </p:sp>
      <p:sp>
        <p:nvSpPr>
          <p:cNvPr id="38915" name="Rectangle 2"/>
          <p:cNvSpPr>
            <a:spLocks noGrp="1" noRot="1" noChangeAspect="1" noChangeArrowheads="1" noTextEdit="1"/>
          </p:cNvSpPr>
          <p:nvPr>
            <p:ph type="sldImg"/>
          </p:nvPr>
        </p:nvSpPr>
        <p:spPr bwMode="auto">
          <a:xfrm>
            <a:off x="1193800" y="703263"/>
            <a:ext cx="4630738" cy="3475037"/>
          </a:xfrm>
          <a:noFill/>
          <a:ln cap="flat">
            <a:solidFill>
              <a:schemeClr val="tx1"/>
            </a:solidFill>
            <a:miter lim="800000"/>
            <a:headEnd/>
            <a:tailEnd/>
          </a:ln>
        </p:spPr>
      </p:sp>
      <p:sp>
        <p:nvSpPr>
          <p:cNvPr id="38916" name="Rectangle 3"/>
          <p:cNvSpPr>
            <a:spLocks noGrp="1" noChangeArrowheads="1"/>
          </p:cNvSpPr>
          <p:nvPr>
            <p:ph type="body" idx="1"/>
          </p:nvPr>
        </p:nvSpPr>
        <p:spPr bwMode="auto">
          <a:xfrm>
            <a:off x="935038" y="4414838"/>
            <a:ext cx="5140325" cy="4184650"/>
          </a:xfrm>
          <a:noFill/>
        </p:spPr>
        <p:txBody>
          <a:bodyPr wrap="square" lIns="92212" tIns="46107" rIns="92212" bIns="46107" numCol="1" anchor="t" anchorCtr="0" compatLnSpc="1">
            <a:prstTxWarp prst="textNoShape">
              <a:avLst/>
            </a:prstTxWarp>
          </a:bodyPr>
          <a:lstStyle/>
          <a:p>
            <a:pPr eaLnBrk="1" hangingPunct="1"/>
            <a:r>
              <a:rPr lang="en-US" dirty="0" smtClean="0"/>
              <a:t>Narration:</a:t>
            </a:r>
          </a:p>
          <a:p>
            <a:pPr eaLnBrk="1" hangingPunct="1"/>
            <a:r>
              <a:rPr lang="en-US" sz="1200" dirty="0" smtClean="0"/>
              <a:t>It  needs to be clearly understood: </a:t>
            </a:r>
            <a:r>
              <a:rPr lang="en-US" sz="1200" b="1" dirty="0" smtClean="0"/>
              <a:t>Spray polyurethane foam can burn!   </a:t>
            </a:r>
            <a:r>
              <a:rPr lang="en-US" sz="1200" dirty="0" smtClean="0"/>
              <a:t>SPF is formulated with flame retardants to meet building codes.  However, building codes are developed to allow occupants time to exit the building, not to prevent the structure from burning.</a:t>
            </a:r>
          </a:p>
          <a:p>
            <a:pPr eaLnBrk="1" hangingPunct="1"/>
            <a:r>
              <a:rPr lang="en-US" dirty="0" smtClean="0"/>
              <a:t>Many building materials, like wood, can burn.  Foam burns too.</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defTabSz="879475"/>
            <a:r>
              <a:rPr lang="en-US" dirty="0" smtClean="0"/>
              <a:t>Narration:</a:t>
            </a:r>
          </a:p>
          <a:p>
            <a:pPr defTabSz="879475"/>
            <a:r>
              <a:rPr lang="en-US" sz="1200" dirty="0" smtClean="0"/>
              <a:t>The potential by-products of thermal decomposition of spray foam include: carbon monoxide, carbon dioxide, hydrogen cyanide, nitrogen oxides, hydrocarbons, isocyanic acid, isocyanate, as well as other chemicals specific to the formulations. Some</a:t>
            </a:r>
            <a:r>
              <a:rPr lang="en-US" sz="1200" baseline="0" dirty="0" smtClean="0"/>
              <a:t> of these </a:t>
            </a:r>
            <a:r>
              <a:rPr lang="en-US" sz="1200" dirty="0" smtClean="0"/>
              <a:t>by-products</a:t>
            </a:r>
            <a:r>
              <a:rPr lang="en-US" sz="1200" baseline="0" dirty="0" smtClean="0"/>
              <a:t> are potentially hazardous chemicals. </a:t>
            </a:r>
            <a:endParaRPr lang="en-US" sz="1200" dirty="0" smtClean="0"/>
          </a:p>
          <a:p>
            <a:pPr defTabSz="879475" eaLnBrk="1" hangingPunct="1"/>
            <a:r>
              <a:rPr lang="en-US" sz="1200" dirty="0" smtClean="0"/>
              <a:t>When foam burns in an enclosed space, these chemicals could displace oxygen and create a potentially hazardous atmos</a:t>
            </a:r>
            <a:r>
              <a:rPr lang="en-US" dirty="0" smtClean="0"/>
              <a:t>phere.</a:t>
            </a:r>
          </a:p>
          <a:p>
            <a:pPr defTabSz="879475" eaLnBrk="1" hangingPunct="1"/>
            <a:endParaRPr lang="en-US" dirty="0" smtClean="0"/>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190BBE0-EE76-4FFB-BB3E-2DA501BB546C}" type="slidenum">
              <a:rPr lang="de-DE" smtClean="0">
                <a:latin typeface="Arial" charset="0"/>
              </a:rPr>
              <a:pPr>
                <a:defRPr/>
              </a:pPr>
              <a:t>9</a:t>
            </a:fld>
            <a:endParaRPr lang="de-DE"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2.jpe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p:cNvPicPr>
            <a:picLocks noChangeAspect="1" noChangeArrowheads="1"/>
          </p:cNvPicPr>
          <p:nvPr/>
        </p:nvPicPr>
        <p:blipFill>
          <a:blip r:embed="rId2" cstate="email">
            <a:extLst>
              <a:ext uri="{28A0092B-C50C-407E-A947-70E740481C1C}">
                <a14:useLocalDpi xmlns:a14="http://schemas.microsoft.com/office/drawing/2010/main"/>
              </a:ext>
            </a:extLst>
          </a:blip>
          <a:srcRect b="14514"/>
          <a:stretch>
            <a:fillRect/>
          </a:stretch>
        </p:blipFill>
        <p:spPr bwMode="auto">
          <a:xfrm>
            <a:off x="0" y="-4763"/>
            <a:ext cx="9144000" cy="5872163"/>
          </a:xfrm>
          <a:prstGeom prst="rect">
            <a:avLst/>
          </a:prstGeom>
          <a:noFill/>
          <a:ln w="9525">
            <a:noFill/>
            <a:miter lim="800000"/>
            <a:headEnd/>
            <a:tailEnd/>
          </a:ln>
        </p:spPr>
      </p:pic>
      <p:pic>
        <p:nvPicPr>
          <p:cNvPr id="5" name="Picture 7" descr="CPI_Vert.JPG"/>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543800" y="5943600"/>
            <a:ext cx="1330325" cy="841375"/>
          </a:xfrm>
          <a:prstGeom prst="rect">
            <a:avLst/>
          </a:prstGeom>
          <a:noFill/>
          <a:ln w="9525">
            <a:noFill/>
            <a:miter lim="800000"/>
            <a:headEnd/>
            <a:tailEnd/>
          </a:ln>
        </p:spPr>
      </p:pic>
      <p:sp>
        <p:nvSpPr>
          <p:cNvPr id="3074" name="Rectangle 2"/>
          <p:cNvSpPr>
            <a:spLocks noGrp="1" noChangeArrowheads="1"/>
          </p:cNvSpPr>
          <p:nvPr>
            <p:ph type="ctrTitle"/>
          </p:nvPr>
        </p:nvSpPr>
        <p:spPr>
          <a:xfrm>
            <a:off x="2057400" y="990600"/>
            <a:ext cx="6781800" cy="1012825"/>
          </a:xfrm>
        </p:spPr>
        <p:txBody>
          <a:bodyPr/>
          <a:lstStyle>
            <a:lvl1pPr>
              <a:defRPr sz="2800" b="0">
                <a:solidFill>
                  <a:schemeClr val="tx1"/>
                </a:solidFill>
              </a:defRPr>
            </a:lvl1pPr>
          </a:lstStyle>
          <a:p>
            <a:r>
              <a:rPr lang="en-US" dirty="0" smtClean="0"/>
              <a:t>Click to edit Master title style</a:t>
            </a:r>
            <a:endParaRPr lang="en-US" dirty="0"/>
          </a:p>
        </p:txBody>
      </p:sp>
      <p:sp>
        <p:nvSpPr>
          <p:cNvPr id="3075" name="Rectangle 3"/>
          <p:cNvSpPr>
            <a:spLocks noGrp="1" noChangeArrowheads="1"/>
          </p:cNvSpPr>
          <p:nvPr>
            <p:ph type="subTitle" idx="1"/>
          </p:nvPr>
        </p:nvSpPr>
        <p:spPr>
          <a:xfrm>
            <a:off x="2438400" y="2209800"/>
            <a:ext cx="6400800" cy="838200"/>
          </a:xfrm>
        </p:spPr>
        <p:txBody>
          <a:bodyPr/>
          <a:lstStyle>
            <a:lvl1pPr marL="0" indent="0" algn="r">
              <a:buFontTx/>
              <a:buNone/>
              <a:defRPr sz="2400">
                <a:solidFill>
                  <a:schemeClr val="bg2"/>
                </a:solidFill>
              </a:defRPr>
            </a:lvl1pPr>
          </a:lstStyle>
          <a:p>
            <a:r>
              <a:rPr lang="en-US" dirty="0" smtClean="0"/>
              <a:t>Click to edit Master subtitle style</a:t>
            </a:r>
            <a:endParaRPr lang="en-US" dirty="0"/>
          </a:p>
        </p:txBody>
      </p:sp>
      <p:sp>
        <p:nvSpPr>
          <p:cNvPr id="6" name="Rectangle 4"/>
          <p:cNvSpPr>
            <a:spLocks noGrp="1" noChangeArrowheads="1"/>
          </p:cNvSpPr>
          <p:nvPr>
            <p:ph type="dt" sz="half" idx="10"/>
          </p:nvPr>
        </p:nvSpPr>
        <p:spPr bwMode="auto">
          <a:xfrm>
            <a:off x="6705600" y="361950"/>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Arial" charset="0"/>
                <a:cs typeface="Arial" pitchFamily="34" charset="0"/>
              </a:defRPr>
            </a:lvl1pPr>
          </a:lstStyle>
          <a:p>
            <a:pPr>
              <a:defRPr/>
            </a:pPr>
            <a:endParaRPr lang="en-US"/>
          </a:p>
        </p:txBody>
      </p:sp>
      <p:sp>
        <p:nvSpPr>
          <p:cNvPr id="7" name="Footer Placeholder 6"/>
          <p:cNvSpPr>
            <a:spLocks noGrp="1" noChangeArrowheads="1"/>
          </p:cNvSpPr>
          <p:nvPr>
            <p:ph type="ftr" sz="quarter" idx="11"/>
          </p:nvPr>
        </p:nvSpPr>
        <p:spPr bwMode="auto">
          <a:xfrm>
            <a:off x="0" y="6381750"/>
            <a:ext cx="91440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charset="0"/>
                <a:cs typeface="Arial" pitchFamily="34" charset="0"/>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a:off x="3914775" y="2322513"/>
            <a:ext cx="4835525" cy="1587"/>
          </a:xfrm>
          <a:prstGeom prst="line">
            <a:avLst/>
          </a:prstGeom>
          <a:ln>
            <a:solidFill>
              <a:srgbClr val="E17D36"/>
            </a:solidFill>
          </a:ln>
          <a:effectLst/>
        </p:spPr>
        <p:style>
          <a:lnRef idx="2">
            <a:schemeClr val="accent1"/>
          </a:lnRef>
          <a:fillRef idx="0">
            <a:schemeClr val="accent1"/>
          </a:fillRef>
          <a:effectRef idx="1">
            <a:schemeClr val="accent1"/>
          </a:effectRef>
          <a:fontRef idx="minor">
            <a:schemeClr val="tx1"/>
          </a:fontRef>
        </p:style>
      </p:cxnSp>
      <p:pic>
        <p:nvPicPr>
          <p:cNvPr id="6" name="Picture 4"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sp>
        <p:nvSpPr>
          <p:cNvPr id="10" name="Title 1"/>
          <p:cNvSpPr>
            <a:spLocks noGrp="1"/>
          </p:cNvSpPr>
          <p:nvPr>
            <p:ph type="title"/>
          </p:nvPr>
        </p:nvSpPr>
        <p:spPr>
          <a:xfrm>
            <a:off x="3915364" y="546101"/>
            <a:ext cx="4834936" cy="1714500"/>
          </a:xfrm>
          <a:prstGeom prst="rect">
            <a:avLst/>
          </a:prstGeom>
        </p:spPr>
        <p:txBody>
          <a:bodyPr anchor="b">
            <a:normAutofit/>
          </a:bodyPr>
          <a:lstStyle>
            <a:lvl1pPr algn="l">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11" name="Content Placeholder 2"/>
          <p:cNvSpPr>
            <a:spLocks noGrp="1"/>
          </p:cNvSpPr>
          <p:nvPr>
            <p:ph idx="1"/>
          </p:nvPr>
        </p:nvSpPr>
        <p:spPr>
          <a:xfrm>
            <a:off x="3915364" y="2552700"/>
            <a:ext cx="4834936" cy="40513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4_Custom Layout">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1676400" y="381000"/>
            <a:ext cx="6400800" cy="533400"/>
          </a:xfrm>
          <a:prstGeom prst="rect">
            <a:avLst/>
          </a:prstGeom>
          <a:noFill/>
          <a:ln w="9525">
            <a:noFill/>
            <a:miter lim="800000"/>
            <a:headEnd/>
            <a:tailEnd/>
          </a:ln>
        </p:spPr>
        <p:txBody>
          <a:bodyPr/>
          <a:lstStyle>
            <a:lvl1pPr>
              <a:defRPr sz="2800"/>
            </a:lvl1pPr>
          </a:lstStyle>
          <a:p>
            <a:pPr lvl="0"/>
            <a:r>
              <a:rPr lang="en-US" dirty="0" smtClean="0"/>
              <a:t>Click to edit Master title style</a:t>
            </a:r>
          </a:p>
        </p:txBody>
      </p:sp>
      <p:sp>
        <p:nvSpPr>
          <p:cNvPr id="6" name="Rectangle 3"/>
          <p:cNvSpPr>
            <a:spLocks noGrp="1" noChangeArrowheads="1"/>
          </p:cNvSpPr>
          <p:nvPr>
            <p:ph idx="1"/>
          </p:nvPr>
        </p:nvSpPr>
        <p:spPr bwMode="auto">
          <a:xfrm>
            <a:off x="762000" y="1524000"/>
            <a:ext cx="7543800" cy="3840163"/>
          </a:xfrm>
          <a:prstGeom prst="rect">
            <a:avLst/>
          </a:prstGeom>
          <a:noFill/>
          <a:ln w="9525">
            <a:noFill/>
            <a:miter lim="800000"/>
            <a:headEnd/>
            <a:tailEnd/>
          </a:ln>
        </p:spPr>
        <p:txBody>
          <a:bodyPr/>
          <a:lstStyle/>
          <a:p>
            <a:pPr lvl="0"/>
            <a:r>
              <a:rPr lang="en-US" noProof="0" dirty="0" smtClean="0"/>
              <a:t>Click to edit Master text styles</a:t>
            </a:r>
          </a:p>
        </p:txBody>
      </p:sp>
      <p:sp>
        <p:nvSpPr>
          <p:cNvPr id="4" name="Rectangle 6"/>
          <p:cNvSpPr>
            <a:spLocks noGrp="1" noChangeArrowheads="1"/>
          </p:cNvSpPr>
          <p:nvPr>
            <p:ph type="sldNum" sz="quarter" idx="10"/>
          </p:nvPr>
        </p:nvSpPr>
        <p:spPr>
          <a:xfrm>
            <a:off x="0" y="6324600"/>
            <a:ext cx="9144000" cy="533400"/>
          </a:xfrm>
          <a:prstGeom prst="rect">
            <a:avLst/>
          </a:prstGeom>
        </p:spPr>
        <p:txBody>
          <a:bodyPr/>
          <a:lstStyle>
            <a:lvl1pPr>
              <a:defRPr/>
            </a:lvl1pPr>
          </a:lstStyle>
          <a:p>
            <a:pPr>
              <a:defRPr/>
            </a:pPr>
            <a:fld id="{6CC0D88F-7496-4ABD-9EB7-070390E5C18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1676400" y="381000"/>
            <a:ext cx="6400800" cy="533400"/>
          </a:xfrm>
          <a:prstGeom prst="rect">
            <a:avLst/>
          </a:prstGeom>
          <a:noFill/>
          <a:ln w="9525">
            <a:noFill/>
            <a:miter lim="800000"/>
            <a:headEnd/>
            <a:tailEnd/>
          </a:ln>
        </p:spPr>
        <p:txBody>
          <a:bodyPr/>
          <a:lstStyle>
            <a:lvl1pPr>
              <a:defRPr sz="2800"/>
            </a:lvl1pPr>
          </a:lstStyle>
          <a:p>
            <a:pPr lvl="0"/>
            <a:r>
              <a:rPr lang="en-US" dirty="0" smtClean="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845E19D6-9809-44A9-B914-85F78CCC12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12775" y="546818"/>
            <a:ext cx="8220075" cy="546970"/>
          </a:xfrm>
        </p:spPr>
        <p:txBody>
          <a:bodyPr/>
          <a:lstStyle>
            <a:lvl1pPr>
              <a:defRPr sz="3200"/>
            </a:lvl1pPr>
          </a:lstStyle>
          <a:p>
            <a:r>
              <a:rPr lang="en-US" dirty="0" smtClean="0"/>
              <a:t>Click to edit Master title style</a:t>
            </a:r>
            <a:endParaRPr lang="en-US" dirty="0"/>
          </a:p>
        </p:txBody>
      </p:sp>
      <p:sp>
        <p:nvSpPr>
          <p:cNvPr id="3" name="Content Placeholder 2"/>
          <p:cNvSpPr>
            <a:spLocks noGrp="1"/>
          </p:cNvSpPr>
          <p:nvPr>
            <p:ph sz="half" idx="1"/>
          </p:nvPr>
        </p:nvSpPr>
        <p:spPr>
          <a:xfrm>
            <a:off x="612775" y="1428750"/>
            <a:ext cx="4033838" cy="4738688"/>
          </a:xfrm>
        </p:spPr>
        <p:txBody>
          <a:bodyPr/>
          <a:lstStyle>
            <a:lvl1pPr>
              <a:defRPr sz="3200"/>
            </a:lvl1pPr>
            <a:lvl2pPr>
              <a:defRPr sz="3200"/>
            </a:lvl2pPr>
            <a:lvl3pPr>
              <a:defRPr sz="3200"/>
            </a:lvl3pPr>
            <a:lvl4pPr>
              <a:defRPr sz="3200"/>
            </a:lvl4pPr>
            <a:lvl5pPr>
              <a:defRPr sz="3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99013" y="1428750"/>
            <a:ext cx="4033837" cy="4738688"/>
          </a:xfrm>
        </p:spPr>
        <p:txBody>
          <a:bodyPr/>
          <a:lstStyle>
            <a:lvl1pPr>
              <a:defRPr sz="3200"/>
            </a:lvl1pPr>
            <a:lvl2pPr>
              <a:defRPr sz="3200"/>
            </a:lvl2pPr>
            <a:lvl3pPr>
              <a:defRPr sz="3200"/>
            </a:lvl3pPr>
            <a:lvl4pPr>
              <a:defRPr sz="3200"/>
            </a:lvl4pPr>
            <a:lvl5pPr>
              <a:defRPr sz="3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2" descr="LL-small.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6" name="Straight Connector 5"/>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pic>
        <p:nvPicPr>
          <p:cNvPr id="7" name="Picture 7" descr="CPI_Vert.JPG"/>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7543800" y="5943600"/>
            <a:ext cx="1330325" cy="841375"/>
          </a:xfrm>
          <a:prstGeom prst="rect">
            <a:avLst/>
          </a:prstGeom>
          <a:noFill/>
          <a:ln w="9525">
            <a:noFill/>
            <a:miter lim="800000"/>
            <a:headEnd/>
            <a:tailEnd/>
          </a:ln>
        </p:spPr>
      </p:pic>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0"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2"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3"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4"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pic>
        <p:nvPicPr>
          <p:cNvPr id="7" name="Picture 3"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cxnSp>
        <p:nvCxnSpPr>
          <p:cNvPr id="8" name="Straight Connector 7"/>
          <p:cNvCxnSpPr/>
          <p:nvPr/>
        </p:nvCxnSpPr>
        <p:spPr>
          <a:xfrm rot="16200000" flipH="1">
            <a:off x="1479550" y="3517900"/>
            <a:ext cx="4597400" cy="0"/>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5" name="Title 1"/>
          <p:cNvSpPr>
            <a:spLocks noGrp="1"/>
          </p:cNvSpPr>
          <p:nvPr>
            <p:ph type="title"/>
          </p:nvPr>
        </p:nvSpPr>
        <p:spPr>
          <a:xfrm>
            <a:off x="381000" y="1290637"/>
            <a:ext cx="3244266" cy="4525962"/>
          </a:xfrm>
          <a:prstGeom prst="rect">
            <a:avLst/>
          </a:prstGeom>
        </p:spPr>
        <p:txBody>
          <a:bodyPr anchor="t">
            <a:normAutofit/>
          </a:bodyPr>
          <a:lstStyle>
            <a:lvl1pPr algn="r">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6"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4" name="Picture 3"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12"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13"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image" Target="../media/image4.jpe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theme" Target="../theme/theme2.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noChangeArrowheads="1"/>
          </p:cNvPicPr>
          <p:nvPr/>
        </p:nvPicPr>
        <p:blipFill>
          <a:blip r:embed="rId5" cstate="email">
            <a:extLst>
              <a:ext uri="{28A0092B-C50C-407E-A947-70E740481C1C}">
                <a14:useLocalDpi xmlns:a14="http://schemas.microsoft.com/office/drawing/2010/main"/>
              </a:ext>
            </a:extLst>
          </a:blip>
          <a:srcRect t="11075" b="13300"/>
          <a:stretch>
            <a:fillRect/>
          </a:stretch>
        </p:blipFill>
        <p:spPr bwMode="auto">
          <a:xfrm>
            <a:off x="0" y="0"/>
            <a:ext cx="9144000" cy="51816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1676400" y="381000"/>
            <a:ext cx="64008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762000" y="1524000"/>
            <a:ext cx="7543800" cy="3840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p:txBody>
      </p:sp>
      <p:sp>
        <p:nvSpPr>
          <p:cNvPr id="1030" name="Rectangle 6"/>
          <p:cNvSpPr>
            <a:spLocks noGrp="1" noChangeArrowheads="1"/>
          </p:cNvSpPr>
          <p:nvPr>
            <p:ph type="sldNum" sz="quarter" idx="4"/>
          </p:nvPr>
        </p:nvSpPr>
        <p:spPr bwMode="auto">
          <a:xfrm>
            <a:off x="0" y="6324600"/>
            <a:ext cx="91440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pitchFamily="34" charset="0"/>
              </a:defRPr>
            </a:lvl1pPr>
          </a:lstStyle>
          <a:p>
            <a:pPr>
              <a:defRPr/>
            </a:pPr>
            <a:fld id="{EB4E63E4-9068-43CF-95E1-01D8AA4123C3}" type="slidenum">
              <a:rPr lang="en-US"/>
              <a:pPr>
                <a:defRPr/>
              </a:pPr>
              <a:t>‹#›</a:t>
            </a:fld>
            <a:endParaRPr lang="en-US"/>
          </a:p>
        </p:txBody>
      </p:sp>
      <p:pic>
        <p:nvPicPr>
          <p:cNvPr id="2" name="Picture 7" descr="CPI_Vert.JPG"/>
          <p:cNvPicPr>
            <a:picLocks noChangeAspect="1"/>
          </p:cNvPicPr>
          <p:nvPr userDrawn="1"/>
        </p:nvPicPr>
        <p:blipFill>
          <a:blip r:embed="rId6" cstate="email">
            <a:extLst>
              <a:ext uri="{28A0092B-C50C-407E-A947-70E740481C1C}">
                <a14:useLocalDpi xmlns:a14="http://schemas.microsoft.com/office/drawing/2010/main"/>
              </a:ext>
            </a:extLst>
          </a:blip>
          <a:srcRect/>
          <a:stretch>
            <a:fillRect/>
          </a:stretch>
        </p:blipFill>
        <p:spPr bwMode="auto">
          <a:xfrm>
            <a:off x="7543800" y="5943600"/>
            <a:ext cx="1330325" cy="841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1" r:id="rId1"/>
    <p:sldLayoutId id="2147483739" r:id="rId2"/>
    <p:sldLayoutId id="2147483742" r:id="rId3"/>
  </p:sldLayoutIdLst>
  <p:txStyles>
    <p:titleStyle>
      <a:lvl1pPr algn="r" rtl="0" eaLnBrk="0" fontAlgn="base" hangingPunct="0">
        <a:spcBef>
          <a:spcPct val="0"/>
        </a:spcBef>
        <a:spcAft>
          <a:spcPct val="0"/>
        </a:spcAft>
        <a:defRPr sz="2800">
          <a:solidFill>
            <a:schemeClr val="bg1"/>
          </a:solidFill>
          <a:latin typeface="+mj-lt"/>
          <a:ea typeface="+mj-ea"/>
          <a:cs typeface="+mj-cs"/>
        </a:defRPr>
      </a:lvl1pPr>
      <a:lvl2pPr algn="r" rtl="0" eaLnBrk="0" fontAlgn="base" hangingPunct="0">
        <a:spcBef>
          <a:spcPct val="0"/>
        </a:spcBef>
        <a:spcAft>
          <a:spcPct val="0"/>
        </a:spcAft>
        <a:defRPr sz="2800">
          <a:solidFill>
            <a:schemeClr val="bg1"/>
          </a:solidFill>
          <a:latin typeface="Arial" charset="0"/>
        </a:defRPr>
      </a:lvl2pPr>
      <a:lvl3pPr algn="r" rtl="0" eaLnBrk="0" fontAlgn="base" hangingPunct="0">
        <a:spcBef>
          <a:spcPct val="0"/>
        </a:spcBef>
        <a:spcAft>
          <a:spcPct val="0"/>
        </a:spcAft>
        <a:defRPr sz="2800">
          <a:solidFill>
            <a:schemeClr val="bg1"/>
          </a:solidFill>
          <a:latin typeface="Arial" charset="0"/>
        </a:defRPr>
      </a:lvl3pPr>
      <a:lvl4pPr algn="r" rtl="0" eaLnBrk="0" fontAlgn="base" hangingPunct="0">
        <a:spcBef>
          <a:spcPct val="0"/>
        </a:spcBef>
        <a:spcAft>
          <a:spcPct val="0"/>
        </a:spcAft>
        <a:defRPr sz="2800">
          <a:solidFill>
            <a:schemeClr val="bg1"/>
          </a:solidFill>
          <a:latin typeface="Arial" charset="0"/>
        </a:defRPr>
      </a:lvl4pPr>
      <a:lvl5pPr algn="r" rtl="0" eaLnBrk="0" fontAlgn="base" hangingPunct="0">
        <a:spcBef>
          <a:spcPct val="0"/>
        </a:spcBef>
        <a:spcAft>
          <a:spcPct val="0"/>
        </a:spcAft>
        <a:defRPr sz="2800">
          <a:solidFill>
            <a:schemeClr val="bg1"/>
          </a:solidFill>
          <a:latin typeface="Arial" charset="0"/>
        </a:defRPr>
      </a:lvl5pPr>
      <a:lvl6pPr marL="457200" algn="r" rtl="0" eaLnBrk="1" fontAlgn="base" hangingPunct="1">
        <a:spcBef>
          <a:spcPct val="0"/>
        </a:spcBef>
        <a:spcAft>
          <a:spcPct val="0"/>
        </a:spcAft>
        <a:defRPr sz="3200" b="1">
          <a:solidFill>
            <a:schemeClr val="bg1"/>
          </a:solidFill>
          <a:latin typeface="Arial" charset="0"/>
        </a:defRPr>
      </a:lvl6pPr>
      <a:lvl7pPr marL="914400" algn="r" rtl="0" eaLnBrk="1" fontAlgn="base" hangingPunct="1">
        <a:spcBef>
          <a:spcPct val="0"/>
        </a:spcBef>
        <a:spcAft>
          <a:spcPct val="0"/>
        </a:spcAft>
        <a:defRPr sz="3200" b="1">
          <a:solidFill>
            <a:schemeClr val="bg1"/>
          </a:solidFill>
          <a:latin typeface="Arial" charset="0"/>
        </a:defRPr>
      </a:lvl7pPr>
      <a:lvl8pPr marL="1371600" algn="r" rtl="0" eaLnBrk="1" fontAlgn="base" hangingPunct="1">
        <a:spcBef>
          <a:spcPct val="0"/>
        </a:spcBef>
        <a:spcAft>
          <a:spcPct val="0"/>
        </a:spcAft>
        <a:defRPr sz="3200" b="1">
          <a:solidFill>
            <a:schemeClr val="bg1"/>
          </a:solidFill>
          <a:latin typeface="Arial" charset="0"/>
        </a:defRPr>
      </a:lvl8pPr>
      <a:lvl9pPr marL="1828800" algn="r" rtl="0" eaLnBrk="1" fontAlgn="base" hangingPunct="1">
        <a:spcBef>
          <a:spcPct val="0"/>
        </a:spcBef>
        <a:spcAft>
          <a:spcPct val="0"/>
        </a:spcAft>
        <a:defRPr sz="3200" b="1">
          <a:solidFill>
            <a:schemeClr val="bg1"/>
          </a:solidFill>
          <a:latin typeface="Arial" charset="0"/>
        </a:defRPr>
      </a:lvl9pPr>
    </p:titleStyle>
    <p:bodyStyle>
      <a:lvl1pPr marL="342900" indent="-342900" algn="l" rtl="0" eaLnBrk="0" fontAlgn="base" hangingPunct="0">
        <a:spcBef>
          <a:spcPct val="20000"/>
        </a:spcBef>
        <a:spcAft>
          <a:spcPct val="0"/>
        </a:spcAft>
        <a:defRPr sz="2800">
          <a:solidFill>
            <a:srgbClr val="093678"/>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descr="C:\Users\Hpalfrey\Desktop\CPI Logo.jpg"/>
          <p:cNvPicPr>
            <a:picLocks noChangeAspect="1" noChangeArrowheads="1"/>
          </p:cNvPicPr>
          <p:nvPr userDrawn="1"/>
        </p:nvPicPr>
        <p:blipFill>
          <a:blip r:embed="rId12" cstate="email">
            <a:extLst>
              <a:ext uri="{28A0092B-C50C-407E-A947-70E740481C1C}">
                <a14:useLocalDpi xmlns:a14="http://schemas.microsoft.com/office/drawing/2010/main"/>
              </a:ext>
            </a:extLst>
          </a:blip>
          <a:srcRect/>
          <a:stretch>
            <a:fillRect/>
          </a:stretch>
        </p:blipFill>
        <p:spPr bwMode="auto">
          <a:xfrm>
            <a:off x="6324600" y="6072188"/>
            <a:ext cx="2590800" cy="5699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40" r:id="rId9"/>
    <p:sldLayoutId id="2147483751" r:id="rId10"/>
  </p:sldLayoutIdLst>
  <p:timing>
    <p:tnLst>
      <p:par>
        <p:cTn id="1" dur="indefinite" restart="never" nodeType="tmRoot"/>
      </p:par>
    </p:tnLst>
  </p:timing>
  <p:txStyles>
    <p:titleStyle>
      <a:lvl1pPr algn="l" defTabSz="457200" rtl="0" fontAlgn="base">
        <a:spcBef>
          <a:spcPct val="0"/>
        </a:spcBef>
        <a:spcAft>
          <a:spcPct val="0"/>
        </a:spcAft>
        <a:defRPr sz="4000" b="1" kern="1200">
          <a:solidFill>
            <a:srgbClr val="25AAC3"/>
          </a:solidFill>
          <a:latin typeface="Trebuchet MS" pitchFamily="34" charset="0"/>
          <a:ea typeface="+mj-ea"/>
          <a:cs typeface="+mj-cs"/>
        </a:defRPr>
      </a:lvl1pPr>
      <a:lvl2pPr algn="l" defTabSz="457200" rtl="0" fontAlgn="base">
        <a:spcBef>
          <a:spcPct val="0"/>
        </a:spcBef>
        <a:spcAft>
          <a:spcPct val="0"/>
        </a:spcAft>
        <a:defRPr sz="4000" b="1">
          <a:solidFill>
            <a:srgbClr val="25AAC3"/>
          </a:solidFill>
          <a:latin typeface="Trebuchet MS" pitchFamily="34" charset="0"/>
        </a:defRPr>
      </a:lvl2pPr>
      <a:lvl3pPr algn="l" defTabSz="457200" rtl="0" fontAlgn="base">
        <a:spcBef>
          <a:spcPct val="0"/>
        </a:spcBef>
        <a:spcAft>
          <a:spcPct val="0"/>
        </a:spcAft>
        <a:defRPr sz="4000" b="1">
          <a:solidFill>
            <a:srgbClr val="25AAC3"/>
          </a:solidFill>
          <a:latin typeface="Trebuchet MS" pitchFamily="34" charset="0"/>
        </a:defRPr>
      </a:lvl3pPr>
      <a:lvl4pPr algn="l" defTabSz="457200" rtl="0" fontAlgn="base">
        <a:spcBef>
          <a:spcPct val="0"/>
        </a:spcBef>
        <a:spcAft>
          <a:spcPct val="0"/>
        </a:spcAft>
        <a:defRPr sz="4000" b="1">
          <a:solidFill>
            <a:srgbClr val="25AAC3"/>
          </a:solidFill>
          <a:latin typeface="Trebuchet MS" pitchFamily="34" charset="0"/>
        </a:defRPr>
      </a:lvl4pPr>
      <a:lvl5pPr algn="l" defTabSz="457200" rtl="0" fontAlgn="base">
        <a:spcBef>
          <a:spcPct val="0"/>
        </a:spcBef>
        <a:spcAft>
          <a:spcPct val="0"/>
        </a:spcAft>
        <a:defRPr sz="4000" b="1">
          <a:solidFill>
            <a:srgbClr val="25AAC3"/>
          </a:solidFill>
          <a:latin typeface="Trebuchet MS" pitchFamily="34" charset="0"/>
        </a:defRPr>
      </a:lvl5pPr>
      <a:lvl6pPr marL="457200" algn="l" defTabSz="457200" rtl="0" fontAlgn="base">
        <a:spcBef>
          <a:spcPct val="0"/>
        </a:spcBef>
        <a:spcAft>
          <a:spcPct val="0"/>
        </a:spcAft>
        <a:defRPr sz="4000" b="1">
          <a:solidFill>
            <a:srgbClr val="25AAC3"/>
          </a:solidFill>
          <a:latin typeface="Trebuchet MS" pitchFamily="34" charset="0"/>
        </a:defRPr>
      </a:lvl6pPr>
      <a:lvl7pPr marL="914400" algn="l" defTabSz="457200" rtl="0" fontAlgn="base">
        <a:spcBef>
          <a:spcPct val="0"/>
        </a:spcBef>
        <a:spcAft>
          <a:spcPct val="0"/>
        </a:spcAft>
        <a:defRPr sz="4000" b="1">
          <a:solidFill>
            <a:srgbClr val="25AAC3"/>
          </a:solidFill>
          <a:latin typeface="Trebuchet MS" pitchFamily="34" charset="0"/>
        </a:defRPr>
      </a:lvl7pPr>
      <a:lvl8pPr marL="1371600" algn="l" defTabSz="457200" rtl="0" fontAlgn="base">
        <a:spcBef>
          <a:spcPct val="0"/>
        </a:spcBef>
        <a:spcAft>
          <a:spcPct val="0"/>
        </a:spcAft>
        <a:defRPr sz="4000" b="1">
          <a:solidFill>
            <a:srgbClr val="25AAC3"/>
          </a:solidFill>
          <a:latin typeface="Trebuchet MS" pitchFamily="34" charset="0"/>
        </a:defRPr>
      </a:lvl8pPr>
      <a:lvl9pPr marL="1828800" algn="l" defTabSz="457200" rtl="0" fontAlgn="base">
        <a:spcBef>
          <a:spcPct val="0"/>
        </a:spcBef>
        <a:spcAft>
          <a:spcPct val="0"/>
        </a:spcAft>
        <a:defRPr sz="4000" b="1">
          <a:solidFill>
            <a:srgbClr val="25AAC3"/>
          </a:solidFill>
          <a:latin typeface="Trebuchet MS" pitchFamily="34" charset="0"/>
        </a:defRPr>
      </a:lvl9pPr>
    </p:titleStyle>
    <p:bodyStyle>
      <a:lvl1pPr marL="342900" indent="-342900" algn="l" defTabSz="457200" rtl="0" fontAlgn="base">
        <a:spcBef>
          <a:spcPct val="20000"/>
        </a:spcBef>
        <a:spcAft>
          <a:spcPct val="0"/>
        </a:spcAft>
        <a:buFont typeface="Arial" charset="0"/>
        <a:buChar char="•"/>
        <a:defRPr sz="3200" kern="1200">
          <a:solidFill>
            <a:srgbClr val="254061"/>
          </a:solidFill>
          <a:latin typeface="Trebuchet MS" pitchFamily="34" charset="0"/>
          <a:ea typeface="+mn-ea"/>
          <a:cs typeface="+mn-cs"/>
        </a:defRPr>
      </a:lvl1pPr>
      <a:lvl2pPr marL="742950" indent="-285750" algn="l" defTabSz="457200" rtl="0" fontAlgn="base">
        <a:spcBef>
          <a:spcPct val="20000"/>
        </a:spcBef>
        <a:spcAft>
          <a:spcPct val="0"/>
        </a:spcAft>
        <a:buFont typeface="Arial" charset="0"/>
        <a:buChar char="–"/>
        <a:defRPr sz="2800" kern="1200">
          <a:solidFill>
            <a:srgbClr val="254061"/>
          </a:solidFill>
          <a:latin typeface="Trebuchet MS" pitchFamily="34" charset="0"/>
          <a:ea typeface="+mn-ea"/>
          <a:cs typeface="+mn-cs"/>
        </a:defRPr>
      </a:lvl2pPr>
      <a:lvl3pPr marL="1143000" indent="-228600" algn="l" defTabSz="457200" rtl="0" fontAlgn="base">
        <a:spcBef>
          <a:spcPct val="20000"/>
        </a:spcBef>
        <a:spcAft>
          <a:spcPct val="0"/>
        </a:spcAft>
        <a:buFont typeface="Arial" charset="0"/>
        <a:buChar char="•"/>
        <a:defRPr sz="2400" kern="1200">
          <a:solidFill>
            <a:srgbClr val="254061"/>
          </a:solidFill>
          <a:latin typeface="Trebuchet MS" pitchFamily="34" charset="0"/>
          <a:ea typeface="+mn-ea"/>
          <a:cs typeface="+mn-cs"/>
        </a:defRPr>
      </a:lvl3pPr>
      <a:lvl4pPr marL="1600200" indent="-228600" algn="l" defTabSz="457200" rtl="0" fontAlgn="base">
        <a:spcBef>
          <a:spcPct val="20000"/>
        </a:spcBef>
        <a:spcAft>
          <a:spcPct val="0"/>
        </a:spcAft>
        <a:buFont typeface="Arial" charset="0"/>
        <a:buChar char="–"/>
        <a:defRPr sz="2000" kern="1200">
          <a:solidFill>
            <a:srgbClr val="254061"/>
          </a:solidFill>
          <a:latin typeface="Trebuchet MS" pitchFamily="34" charset="0"/>
          <a:ea typeface="+mn-ea"/>
          <a:cs typeface="+mn-cs"/>
        </a:defRPr>
      </a:lvl4pPr>
      <a:lvl5pPr marL="2057400" indent="-228600" algn="l" defTabSz="457200" rtl="0" fontAlgn="base">
        <a:spcBef>
          <a:spcPct val="20000"/>
        </a:spcBef>
        <a:spcAft>
          <a:spcPct val="0"/>
        </a:spcAft>
        <a:buFont typeface="Arial" charset="0"/>
        <a:buChar char="»"/>
        <a:defRPr sz="2000" kern="1200">
          <a:solidFill>
            <a:srgbClr val="254061"/>
          </a:solidFill>
          <a:latin typeface="Trebuchet MS"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10.jpeg"/><Relationship Id="rId5" Type="http://schemas.openxmlformats.org/officeDocument/2006/relationships/image" Target="../media/image4.jpe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L-small.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4800" y="4832943"/>
            <a:ext cx="4129106" cy="2025057"/>
          </a:xfrm>
          <a:prstGeom prst="rect">
            <a:avLst/>
          </a:prstGeom>
        </p:spPr>
      </p:pic>
      <p:pic>
        <p:nvPicPr>
          <p:cNvPr id="5" name="Picture 4" descr="UR.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434995" y="0"/>
            <a:ext cx="4709006" cy="1930400"/>
          </a:xfrm>
          <a:prstGeom prst="rect">
            <a:avLst/>
          </a:prstGeom>
        </p:spPr>
      </p:pic>
      <p:grpSp>
        <p:nvGrpSpPr>
          <p:cNvPr id="2" name="Group 14"/>
          <p:cNvGrpSpPr/>
          <p:nvPr/>
        </p:nvGrpSpPr>
        <p:grpSpPr>
          <a:xfrm>
            <a:off x="1295400" y="2057400"/>
            <a:ext cx="7543800" cy="2781300"/>
            <a:chOff x="1297998" y="2057400"/>
            <a:chExt cx="7458074" cy="2781300"/>
          </a:xfrm>
        </p:grpSpPr>
        <p:sp>
          <p:nvSpPr>
            <p:cNvPr id="6" name="Title 1"/>
            <p:cNvSpPr txBox="1">
              <a:spLocks/>
            </p:cNvSpPr>
            <p:nvPr/>
          </p:nvSpPr>
          <p:spPr>
            <a:xfrm>
              <a:off x="1297998" y="2057400"/>
              <a:ext cx="7458074" cy="2781300"/>
            </a:xfrm>
            <a:prstGeom prst="rect">
              <a:avLst/>
            </a:prstGeom>
          </p:spPr>
          <p:txBody>
            <a:bodyPr anchor="ctr" anchorCtr="0">
              <a:noAutofit/>
            </a:bodyPr>
            <a:lstStyle>
              <a:lvl1pPr algn="l">
                <a:lnSpc>
                  <a:spcPct val="80000"/>
                </a:lnSpc>
                <a:buFont typeface="Arial"/>
                <a:buNone/>
                <a:defRPr sz="3600" b="1" i="0" u="none" kern="700" spc="-50">
                  <a:solidFill>
                    <a:srgbClr val="24366A"/>
                  </a:solidFill>
                  <a:latin typeface="Trebuchet MS"/>
                  <a:cs typeface="Trebuchet MS"/>
                </a:defRPr>
              </a:lvl1pPr>
            </a:lstStyle>
            <a:p>
              <a:pPr defTabSz="457200" fontAlgn="auto">
                <a:spcAft>
                  <a:spcPts val="0"/>
                </a:spcAft>
                <a:defRPr/>
              </a:pPr>
              <a:endParaRPr lang="en-US" dirty="0" smtClean="0"/>
            </a:p>
            <a:p>
              <a:pPr defTabSz="457200" fontAlgn="auto">
                <a:spcAft>
                  <a:spcPts val="0"/>
                </a:spcAft>
                <a:defRPr/>
              </a:pPr>
              <a:endParaRPr lang="en-US" dirty="0" smtClean="0"/>
            </a:p>
            <a:p>
              <a:pPr defTabSz="457200" fontAlgn="auto">
                <a:spcAft>
                  <a:spcPts val="0"/>
                </a:spcAft>
                <a:defRPr/>
              </a:pPr>
              <a:endParaRPr lang="en-US" dirty="0" smtClean="0"/>
            </a:p>
            <a:p>
              <a:pPr defTabSz="457200" fontAlgn="auto">
                <a:spcAft>
                  <a:spcPts val="0"/>
                </a:spcAft>
                <a:defRPr/>
              </a:pPr>
              <a:r>
                <a:rPr lang="en-US" dirty="0" smtClean="0"/>
                <a:t>Unit 11:</a:t>
              </a:r>
            </a:p>
            <a:p>
              <a:pPr defTabSz="457200" fontAlgn="auto">
                <a:spcAft>
                  <a:spcPts val="0"/>
                </a:spcAft>
                <a:defRPr/>
              </a:pPr>
              <a:r>
                <a:rPr lang="en-US" dirty="0" smtClean="0">
                  <a:solidFill>
                    <a:srgbClr val="093678"/>
                  </a:solidFill>
                </a:rPr>
                <a:t>Thermal Decomposition</a:t>
              </a:r>
            </a:p>
            <a:p>
              <a:pPr defTabSz="457200" fontAlgn="auto">
                <a:spcAft>
                  <a:spcPts val="0"/>
                </a:spcAft>
                <a:defRPr/>
              </a:pPr>
              <a:endParaRPr lang="en-US" sz="3200" dirty="0" smtClean="0">
                <a:solidFill>
                  <a:srgbClr val="093678"/>
                </a:solidFill>
              </a:endParaRPr>
            </a:p>
            <a:p>
              <a:pPr defTabSz="457200" fontAlgn="auto">
                <a:spcAft>
                  <a:spcPts val="0"/>
                </a:spcAft>
                <a:defRPr/>
              </a:pPr>
              <a:r>
                <a:rPr lang="en-US" sz="3200" dirty="0" smtClean="0">
                  <a:solidFill>
                    <a:schemeClr val="tx2"/>
                  </a:solidFill>
                </a:rPr>
                <a:t>When Using Two-Component </a:t>
              </a:r>
            </a:p>
            <a:p>
              <a:pPr defTabSz="457200" fontAlgn="auto">
                <a:spcAft>
                  <a:spcPts val="0"/>
                </a:spcAft>
                <a:defRPr/>
              </a:pPr>
              <a:r>
                <a:rPr lang="en-US" sz="3200" dirty="0" smtClean="0">
                  <a:solidFill>
                    <a:schemeClr val="tx2"/>
                  </a:solidFill>
                </a:rPr>
                <a:t>Low Pressure SPF</a:t>
              </a:r>
            </a:p>
            <a:p>
              <a:pPr defTabSz="457200" fontAlgn="auto">
                <a:spcAft>
                  <a:spcPts val="0"/>
                </a:spcAft>
                <a:defRPr/>
              </a:pPr>
              <a:endParaRPr lang="en-US" sz="3200" dirty="0" smtClean="0">
                <a:solidFill>
                  <a:srgbClr val="093678"/>
                </a:solidFill>
              </a:endParaRPr>
            </a:p>
            <a:p>
              <a:pPr defTabSz="457200" fontAlgn="auto">
                <a:spcAft>
                  <a:spcPts val="0"/>
                </a:spcAft>
                <a:defRPr/>
              </a:pPr>
              <a:endParaRPr lang="en-US" sz="3200" dirty="0" smtClean="0">
                <a:solidFill>
                  <a:srgbClr val="093678"/>
                </a:solidFill>
              </a:endParaRPr>
            </a:p>
            <a:p>
              <a:pPr defTabSz="457200" fontAlgn="auto">
                <a:spcAft>
                  <a:spcPts val="0"/>
                </a:spcAft>
                <a:defRPr/>
              </a:pPr>
              <a:r>
                <a:rPr lang="en-US" sz="3200" dirty="0" smtClean="0"/>
                <a:t> </a:t>
              </a:r>
            </a:p>
            <a:p>
              <a:pPr lvl="0" defTabSz="457200" fontAlgn="auto">
                <a:spcAft>
                  <a:spcPts val="0"/>
                </a:spcAft>
                <a:defRPr/>
              </a:pPr>
              <a:endParaRPr lang="en-US" sz="3200" dirty="0" smtClean="0"/>
            </a:p>
          </p:txBody>
        </p:sp>
        <p:cxnSp>
          <p:nvCxnSpPr>
            <p:cNvPr id="7" name="Straight Connector 6"/>
            <p:cNvCxnSpPr/>
            <p:nvPr/>
          </p:nvCxnSpPr>
          <p:spPr>
            <a:xfrm rot="10800000">
              <a:off x="1549400" y="2081212"/>
              <a:ext cx="5829300" cy="15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10800000">
              <a:off x="1549400" y="4686300"/>
              <a:ext cx="5829300" cy="15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Hpalfrey\Desktop\CPI Logo.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324600" y="6071784"/>
            <a:ext cx="2590800" cy="56997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C:\Users\Daniel\Desktop\LP Training Slide Development\ideas for LP image for units\205Generic kit sketch.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6934200" y="2590800"/>
            <a:ext cx="1514856" cy="153314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0"/>
            <a:ext cx="8153400" cy="1143000"/>
          </a:xfrm>
        </p:spPr>
        <p:txBody>
          <a:bodyPr lIns="92066" tIns="46034" rIns="92066" bIns="46034"/>
          <a:lstStyle/>
          <a:p>
            <a:pPr fontAlgn="auto">
              <a:lnSpc>
                <a:spcPct val="90000"/>
              </a:lnSpc>
              <a:spcAft>
                <a:spcPts val="0"/>
              </a:spcAft>
              <a:defRPr/>
            </a:pPr>
            <a:r>
              <a:rPr lang="en-US" dirty="0" smtClean="0"/>
              <a:t>Preventing Thermal Decomposition</a:t>
            </a:r>
          </a:p>
        </p:txBody>
      </p:sp>
      <p:sp>
        <p:nvSpPr>
          <p:cNvPr id="13315" name="Rectangle 3"/>
          <p:cNvSpPr>
            <a:spLocks noGrp="1" noChangeArrowheads="1"/>
          </p:cNvSpPr>
          <p:nvPr>
            <p:ph idx="1"/>
          </p:nvPr>
        </p:nvSpPr>
        <p:spPr>
          <a:xfrm>
            <a:off x="381000" y="1752600"/>
            <a:ext cx="6096000" cy="4191000"/>
          </a:xfrm>
        </p:spPr>
        <p:txBody>
          <a:bodyPr wrap="square" lIns="92066" tIns="46034" rIns="92066" bIns="46034">
            <a:normAutofit/>
          </a:bodyPr>
          <a:lstStyle/>
          <a:p>
            <a:pPr indent="0" fontAlgn="auto">
              <a:spcBef>
                <a:spcPts val="600"/>
              </a:spcBef>
              <a:spcAft>
                <a:spcPts val="600"/>
              </a:spcAft>
              <a:buFont typeface="Arial"/>
              <a:buNone/>
              <a:defRPr/>
            </a:pPr>
            <a:r>
              <a:rPr lang="en-US" sz="2000" dirty="0"/>
              <a:t>T</a:t>
            </a:r>
            <a:r>
              <a:rPr lang="en-US" sz="2000" dirty="0" smtClean="0"/>
              <a:t>hermal decomposition can occur while spraying low pressure foam</a:t>
            </a:r>
            <a:r>
              <a:rPr lang="en-US" sz="2000" dirty="0" smtClean="0">
                <a:solidFill>
                  <a:srgbClr val="093678"/>
                </a:solidFill>
              </a:rPr>
              <a:t>.</a:t>
            </a:r>
          </a:p>
          <a:p>
            <a:pPr indent="0" fontAlgn="auto">
              <a:spcBef>
                <a:spcPts val="600"/>
              </a:spcBef>
              <a:spcAft>
                <a:spcPts val="600"/>
              </a:spcAft>
              <a:defRPr/>
            </a:pPr>
            <a:r>
              <a:rPr lang="en-US" sz="2000" dirty="0" smtClean="0"/>
              <a:t>Consider the following to prevent potential       for thermal decomposition:</a:t>
            </a:r>
          </a:p>
          <a:p>
            <a:pPr indent="0" fontAlgn="auto">
              <a:spcBef>
                <a:spcPts val="600"/>
              </a:spcBef>
              <a:spcAft>
                <a:spcPts val="600"/>
              </a:spcAft>
              <a:buFont typeface="Arial" pitchFamily="34" charset="0"/>
              <a:buChar char="•"/>
              <a:defRPr/>
            </a:pPr>
            <a:r>
              <a:rPr lang="en-US" sz="2000" dirty="0" smtClean="0">
                <a:solidFill>
                  <a:srgbClr val="093678"/>
                </a:solidFill>
              </a:rPr>
              <a:t> 	refer to manufacturer’s instructions           	for specific information</a:t>
            </a:r>
          </a:p>
          <a:p>
            <a:pPr indent="0" fontAlgn="auto">
              <a:spcBef>
                <a:spcPts val="600"/>
              </a:spcBef>
              <a:spcAft>
                <a:spcPts val="600"/>
              </a:spcAft>
              <a:buFont typeface="Arial" pitchFamily="34" charset="0"/>
              <a:buChar char="•"/>
              <a:defRPr/>
            </a:pPr>
            <a:r>
              <a:rPr lang="en-US" sz="2000" dirty="0" smtClean="0">
                <a:solidFill>
                  <a:srgbClr val="093678"/>
                </a:solidFill>
              </a:rPr>
              <a:t> 	avoid spraying too thickly in any one lift/pass  	</a:t>
            </a:r>
            <a:r>
              <a:rPr lang="en-US" i="1" dirty="0" smtClean="0">
                <a:solidFill>
                  <a:srgbClr val="093678"/>
                </a:solidFill>
              </a:rPr>
              <a:t>(up to 2” maximum is common)</a:t>
            </a:r>
          </a:p>
          <a:p>
            <a:pPr indent="0" fontAlgn="auto">
              <a:spcBef>
                <a:spcPts val="600"/>
              </a:spcBef>
              <a:spcAft>
                <a:spcPts val="600"/>
              </a:spcAft>
              <a:buFont typeface="Arial" pitchFamily="34" charset="0"/>
              <a:buChar char="•"/>
              <a:defRPr/>
            </a:pPr>
            <a:r>
              <a:rPr lang="en-US" sz="2000" dirty="0" smtClean="0">
                <a:solidFill>
                  <a:srgbClr val="093678"/>
                </a:solidFill>
              </a:rPr>
              <a:t> 	allow sufficient cooling time before 	applying the next lift/pass</a:t>
            </a:r>
            <a:endParaRPr lang="en-US" i="1" dirty="0" smtClean="0">
              <a:solidFill>
                <a:srgbClr val="093678"/>
              </a:solidFill>
            </a:endParaRPr>
          </a:p>
          <a:p>
            <a:pPr indent="0" fontAlgn="auto">
              <a:spcBef>
                <a:spcPts val="600"/>
              </a:spcBef>
              <a:spcAft>
                <a:spcPts val="600"/>
              </a:spcAft>
              <a:defRPr/>
            </a:pPr>
            <a:endParaRPr lang="en-US" sz="2000" dirty="0" smtClean="0">
              <a:solidFill>
                <a:srgbClr val="093678"/>
              </a:solidFill>
            </a:endParaRPr>
          </a:p>
          <a:p>
            <a:pPr marL="228600" lvl="1" indent="-228600" fontAlgn="auto">
              <a:spcBef>
                <a:spcPts val="600"/>
              </a:spcBef>
              <a:spcAft>
                <a:spcPts val="600"/>
              </a:spcAft>
              <a:buNone/>
              <a:defRPr/>
            </a:pPr>
            <a:endParaRPr lang="en-US" sz="2000" strike="sngStrike" dirty="0" smtClean="0">
              <a:solidFill>
                <a:srgbClr val="093678"/>
              </a:solidFill>
            </a:endParaRPr>
          </a:p>
        </p:txBody>
      </p:sp>
      <p:pic>
        <p:nvPicPr>
          <p:cNvPr id="5"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943600" y="2286000"/>
            <a:ext cx="2836528" cy="1597849"/>
          </a:xfrm>
          <a:prstGeom prst="rect">
            <a:avLst/>
          </a:prstGeom>
          <a:noFill/>
          <a:ln w="9525">
            <a:noFill/>
            <a:miter lim="800000"/>
            <a:headEnd/>
            <a:tailEnd/>
          </a:ln>
          <a:effectLst>
            <a:outerShdw blurRad="254000" dist="139700" dir="2700000" algn="tl" rotWithShape="0">
              <a:prstClr val="black">
                <a:alpha val="65000"/>
              </a:prstClr>
            </a:outerShdw>
          </a:effec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685800"/>
            <a:ext cx="7162800" cy="1143000"/>
          </a:xfrm>
        </p:spPr>
        <p:txBody>
          <a:bodyPr lIns="92066" tIns="46034" rIns="92066" bIns="46034">
            <a:normAutofit fontScale="90000"/>
          </a:bodyPr>
          <a:lstStyle/>
          <a:p>
            <a:pPr fontAlgn="auto">
              <a:lnSpc>
                <a:spcPct val="90000"/>
              </a:lnSpc>
              <a:spcAft>
                <a:spcPts val="0"/>
              </a:spcAft>
              <a:defRPr/>
            </a:pPr>
            <a:r>
              <a:rPr lang="en-US" dirty="0" smtClean="0">
                <a:solidFill>
                  <a:srgbClr val="093678"/>
                </a:solidFill>
              </a:rPr>
              <a:t>Preventing Thermal Decomposition – Additional Considerations</a:t>
            </a:r>
            <a:r>
              <a:rPr lang="en-US" dirty="0" smtClean="0"/>
              <a:t/>
            </a:r>
            <a:br>
              <a:rPr lang="en-US" dirty="0" smtClean="0"/>
            </a:br>
            <a:endParaRPr lang="en-US" dirty="0" smtClean="0"/>
          </a:p>
        </p:txBody>
      </p:sp>
      <p:sp>
        <p:nvSpPr>
          <p:cNvPr id="15363" name="Rectangle 3"/>
          <p:cNvSpPr>
            <a:spLocks noGrp="1" noChangeArrowheads="1"/>
          </p:cNvSpPr>
          <p:nvPr>
            <p:ph idx="1"/>
          </p:nvPr>
        </p:nvSpPr>
        <p:spPr>
          <a:xfrm>
            <a:off x="228600" y="1600200"/>
            <a:ext cx="8763000" cy="4267200"/>
          </a:xfrm>
        </p:spPr>
        <p:txBody>
          <a:bodyPr lIns="92066" tIns="46034" rIns="92066" bIns="46034">
            <a:normAutofit/>
          </a:bodyPr>
          <a:lstStyle/>
          <a:p>
            <a:pPr marL="285750" indent="-285750" fontAlgn="auto">
              <a:buFont typeface="Arial"/>
              <a:buNone/>
              <a:defRPr/>
            </a:pPr>
            <a:r>
              <a:rPr lang="en-US" sz="2400" dirty="0" smtClean="0"/>
              <a:t>   </a:t>
            </a:r>
            <a:r>
              <a:rPr lang="en-US" sz="2400" dirty="0">
                <a:solidFill>
                  <a:srgbClr val="093678"/>
                </a:solidFill>
              </a:rPr>
              <a:t>What are some additional ways to help prevent thermal   decomposition of foam?  </a:t>
            </a:r>
          </a:p>
          <a:p>
            <a:pPr marL="857250" lvl="2" indent="-457200" fontAlgn="auto">
              <a:spcBef>
                <a:spcPts val="600"/>
              </a:spcBef>
              <a:spcAft>
                <a:spcPts val="600"/>
              </a:spcAft>
              <a:defRPr/>
            </a:pPr>
            <a:r>
              <a:rPr lang="en-US" sz="2400" dirty="0" smtClean="0">
                <a:solidFill>
                  <a:srgbClr val="093678"/>
                </a:solidFill>
              </a:rPr>
              <a:t>no welding or sources of ignition near </a:t>
            </a:r>
            <a:br>
              <a:rPr lang="en-US" sz="2400" dirty="0" smtClean="0">
                <a:solidFill>
                  <a:srgbClr val="093678"/>
                </a:solidFill>
              </a:rPr>
            </a:br>
            <a:r>
              <a:rPr lang="en-US" sz="2400" dirty="0" smtClean="0">
                <a:solidFill>
                  <a:srgbClr val="093678"/>
                </a:solidFill>
              </a:rPr>
              <a:t>installed foam until it is covered with a </a:t>
            </a:r>
            <a:br>
              <a:rPr lang="en-US" sz="2400" dirty="0" smtClean="0">
                <a:solidFill>
                  <a:srgbClr val="093678"/>
                </a:solidFill>
              </a:rPr>
            </a:br>
            <a:r>
              <a:rPr lang="en-US" sz="2400" dirty="0" smtClean="0">
                <a:solidFill>
                  <a:srgbClr val="093678"/>
                </a:solidFill>
              </a:rPr>
              <a:t>thermal barrier (e.g., drywall)</a:t>
            </a:r>
          </a:p>
          <a:p>
            <a:pPr marL="742950" lvl="2" indent="-342900" fontAlgn="auto">
              <a:spcBef>
                <a:spcPts val="600"/>
              </a:spcBef>
              <a:spcAft>
                <a:spcPts val="600"/>
              </a:spcAft>
              <a:defRPr/>
            </a:pPr>
            <a:r>
              <a:rPr lang="en-US" sz="2400" dirty="0" smtClean="0">
                <a:solidFill>
                  <a:srgbClr val="093678"/>
                </a:solidFill>
              </a:rPr>
              <a:t> no cutting with a torch</a:t>
            </a:r>
          </a:p>
          <a:p>
            <a:pPr marL="742950" lvl="2" indent="-342900" fontAlgn="auto">
              <a:spcBef>
                <a:spcPts val="600"/>
              </a:spcBef>
              <a:spcAft>
                <a:spcPts val="600"/>
              </a:spcAft>
              <a:defRPr/>
            </a:pPr>
            <a:r>
              <a:rPr lang="en-US" sz="2400" dirty="0" smtClean="0">
                <a:solidFill>
                  <a:srgbClr val="093678"/>
                </a:solidFill>
              </a:rPr>
              <a:t> no smoking in the spray area</a:t>
            </a:r>
          </a:p>
          <a:p>
            <a:pPr marL="0" lvl="1" indent="0" fontAlgn="auto">
              <a:spcBef>
                <a:spcPts val="600"/>
              </a:spcBef>
              <a:spcAft>
                <a:spcPts val="600"/>
              </a:spcAft>
              <a:defRPr/>
            </a:pPr>
            <a:endParaRPr lang="en-US" sz="2400" dirty="0" smtClean="0">
              <a:solidFill>
                <a:srgbClr val="093678"/>
              </a:solidFill>
            </a:endParaRPr>
          </a:p>
        </p:txBody>
      </p:sp>
      <p:grpSp>
        <p:nvGrpSpPr>
          <p:cNvPr id="23556" name="Group 7"/>
          <p:cNvGrpSpPr>
            <a:grpSpLocks/>
          </p:cNvGrpSpPr>
          <p:nvPr/>
        </p:nvGrpSpPr>
        <p:grpSpPr bwMode="auto">
          <a:xfrm>
            <a:off x="6930258" y="2133600"/>
            <a:ext cx="1223142" cy="1316038"/>
            <a:chOff x="5116648" y="3048000"/>
            <a:chExt cx="3300277" cy="3221037"/>
          </a:xfrm>
        </p:grpSpPr>
        <p:pic>
          <p:nvPicPr>
            <p:cNvPr id="23557" name="Picture 3" descr="welding_circle.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5116648" y="3048000"/>
              <a:ext cx="3300277" cy="3221037"/>
            </a:xfrm>
            <a:prstGeom prst="rect">
              <a:avLst/>
            </a:prstGeom>
            <a:noFill/>
            <a:ln w="9525">
              <a:noFill/>
              <a:miter lim="800000"/>
              <a:headEnd/>
              <a:tailEnd/>
            </a:ln>
          </p:spPr>
        </p:pic>
        <p:sp>
          <p:nvSpPr>
            <p:cNvPr id="23558" name="Oval 4"/>
            <p:cNvSpPr>
              <a:spLocks noChangeArrowheads="1"/>
            </p:cNvSpPr>
            <p:nvPr/>
          </p:nvSpPr>
          <p:spPr bwMode="auto">
            <a:xfrm>
              <a:off x="5181600" y="3429000"/>
              <a:ext cx="3124200" cy="2743200"/>
            </a:xfrm>
            <a:prstGeom prst="ellipse">
              <a:avLst/>
            </a:prstGeom>
            <a:noFill/>
            <a:ln w="57150" algn="ctr">
              <a:solidFill>
                <a:srgbClr val="FF0000"/>
              </a:solidFill>
              <a:round/>
              <a:headEnd/>
              <a:tailEnd/>
            </a:ln>
          </p:spPr>
          <p:txBody>
            <a:bodyPr wrap="none" lIns="43768" tIns="21884" rIns="43768" bIns="21884" anchor="ctr"/>
            <a:lstStyle/>
            <a:p>
              <a:pPr algn="ctr" eaLnBrk="0" hangingPunct="0"/>
              <a:endParaRPr lang="en-US"/>
            </a:p>
          </p:txBody>
        </p:sp>
        <p:cxnSp>
          <p:nvCxnSpPr>
            <p:cNvPr id="23559" name="Straight Connector 6"/>
            <p:cNvCxnSpPr>
              <a:cxnSpLocks noChangeShapeType="1"/>
            </p:cNvCxnSpPr>
            <p:nvPr/>
          </p:nvCxnSpPr>
          <p:spPr bwMode="auto">
            <a:xfrm rot="5400000" flipH="1" flipV="1">
              <a:off x="5515176" y="3952081"/>
              <a:ext cx="2209800" cy="1773238"/>
            </a:xfrm>
            <a:prstGeom prst="line">
              <a:avLst/>
            </a:prstGeom>
            <a:noFill/>
            <a:ln w="76200" algn="ctr">
              <a:solidFill>
                <a:srgbClr val="FF0000"/>
              </a:solidFill>
              <a:round/>
              <a:headEnd/>
              <a:tailEnd/>
            </a:ln>
          </p:spPr>
        </p:cxnSp>
      </p:grpSp>
      <p:pic>
        <p:nvPicPr>
          <p:cNvPr id="8" name="Picture 2" descr="C:\Users\Daniel\AppData\Local\Microsoft\Windows\Temporary Internet Files\Content.Outlook\P5B45SBS\NO-SMOKING.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814793" y="3733800"/>
            <a:ext cx="1519473" cy="1565988"/>
          </a:xfrm>
          <a:prstGeom prst="rect">
            <a:avLst/>
          </a:prstGeom>
          <a:noFill/>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4" descr="Image 014.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2895600" y="2362200"/>
            <a:ext cx="1905000" cy="4107657"/>
          </a:xfrm>
          <a:prstGeom prst="rect">
            <a:avLst/>
          </a:prstGeom>
          <a:noFill/>
          <a:ln w="9525">
            <a:noFill/>
            <a:miter lim="800000"/>
            <a:headEnd/>
            <a:tailEnd/>
          </a:ln>
        </p:spPr>
      </p:pic>
      <p:sp>
        <p:nvSpPr>
          <p:cNvPr id="16387" name="Rectangle 2"/>
          <p:cNvSpPr>
            <a:spLocks noGrp="1" noChangeArrowheads="1"/>
          </p:cNvSpPr>
          <p:nvPr>
            <p:ph type="title"/>
          </p:nvPr>
        </p:nvSpPr>
        <p:spPr/>
        <p:txBody>
          <a:bodyPr lIns="92066" tIns="46034" rIns="92066" bIns="46034"/>
          <a:lstStyle/>
          <a:p>
            <a:pPr fontAlgn="auto">
              <a:lnSpc>
                <a:spcPct val="90000"/>
              </a:lnSpc>
              <a:spcAft>
                <a:spcPts val="0"/>
              </a:spcAft>
              <a:defRPr/>
            </a:pPr>
            <a:r>
              <a:rPr lang="en-US" dirty="0" smtClean="0">
                <a:solidFill>
                  <a:srgbClr val="093678"/>
                </a:solidFill>
              </a:rPr>
              <a:t>ABC Fire Extinguisher</a:t>
            </a:r>
          </a:p>
        </p:txBody>
      </p:sp>
      <p:sp>
        <p:nvSpPr>
          <p:cNvPr id="24580" name="Rectangle 3"/>
          <p:cNvSpPr>
            <a:spLocks noGrp="1" noChangeArrowheads="1"/>
          </p:cNvSpPr>
          <p:nvPr>
            <p:ph idx="1"/>
          </p:nvPr>
        </p:nvSpPr>
        <p:spPr bwMode="auto">
          <a:xfrm>
            <a:off x="457200" y="1600200"/>
            <a:ext cx="8229600" cy="4343400"/>
          </a:xfrm>
          <a:noFill/>
          <a:ln>
            <a:miter lim="800000"/>
            <a:headEnd/>
            <a:tailEnd/>
          </a:ln>
        </p:spPr>
        <p:txBody>
          <a:bodyPr vert="horz" wrap="square" lIns="92066" tIns="46034" rIns="92066" bIns="46034" numCol="1" anchorCtr="0" compatLnSpc="1">
            <a:prstTxWarp prst="textNoShape">
              <a:avLst/>
            </a:prstTxWarp>
            <a:normAutofit/>
          </a:bodyPr>
          <a:lstStyle/>
          <a:p>
            <a:pPr indent="0">
              <a:spcAft>
                <a:spcPct val="0"/>
              </a:spcAft>
            </a:pPr>
            <a:r>
              <a:rPr lang="en-US" sz="2400" dirty="0" smtClean="0">
                <a:solidFill>
                  <a:srgbClr val="093678"/>
                </a:solidFill>
                <a:latin typeface="Trebuchet MS" pitchFamily="34" charset="0"/>
                <a:ea typeface="Trebuchet MS" pitchFamily="34" charset="0"/>
                <a:cs typeface="Trebuchet MS" pitchFamily="34" charset="0"/>
              </a:rPr>
              <a:t>Keep an ABC fire extinguisher near the work zone.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fontAlgn="auto">
              <a:spcAft>
                <a:spcPts val="0"/>
              </a:spcAft>
              <a:defRPr/>
            </a:pPr>
            <a:r>
              <a:rPr lang="en-US" dirty="0" smtClean="0">
                <a:solidFill>
                  <a:srgbClr val="093678"/>
                </a:solidFill>
              </a:rPr>
              <a:t>Unit 11 Summary</a:t>
            </a:r>
          </a:p>
        </p:txBody>
      </p:sp>
      <p:sp>
        <p:nvSpPr>
          <p:cNvPr id="17411" name="Content Placeholder 2"/>
          <p:cNvSpPr>
            <a:spLocks noGrp="1"/>
          </p:cNvSpPr>
          <p:nvPr>
            <p:ph idx="1"/>
          </p:nvPr>
        </p:nvSpPr>
        <p:spPr>
          <a:xfrm>
            <a:off x="457200" y="1676401"/>
            <a:ext cx="7848600" cy="4343400"/>
          </a:xfrm>
        </p:spPr>
        <p:txBody>
          <a:bodyPr>
            <a:normAutofit/>
          </a:bodyPr>
          <a:lstStyle/>
          <a:p>
            <a:pPr marL="361950" indent="-361950" defTabSz="966788" fontAlgn="auto">
              <a:spcBef>
                <a:spcPts val="600"/>
              </a:spcBef>
              <a:buFont typeface="Wingdings" pitchFamily="2" charset="2"/>
              <a:buNone/>
              <a:defRPr/>
            </a:pPr>
            <a:r>
              <a:rPr lang="en-US" sz="2800" b="0" dirty="0" smtClean="0">
                <a:solidFill>
                  <a:srgbClr val="093678"/>
                </a:solidFill>
              </a:rPr>
              <a:t>In this unit, you learned about:</a:t>
            </a:r>
          </a:p>
          <a:p>
            <a:pPr marL="361950" indent="-361950" defTabSz="966788" fontAlgn="auto">
              <a:spcBef>
                <a:spcPts val="600"/>
              </a:spcBef>
              <a:buFont typeface="Wingdings" pitchFamily="2" charset="2"/>
              <a:buNone/>
              <a:defRPr/>
            </a:pPr>
            <a:endParaRPr lang="en-US" sz="2800" b="0" dirty="0" smtClean="0">
              <a:solidFill>
                <a:srgbClr val="093678"/>
              </a:solidFill>
            </a:endParaRPr>
          </a:p>
          <a:p>
            <a:pPr marL="361950" indent="-361950" defTabSz="966788" fontAlgn="auto">
              <a:spcBef>
                <a:spcPts val="600"/>
              </a:spcBef>
              <a:buFont typeface="Arial" pitchFamily="34" charset="0"/>
              <a:buChar char="•"/>
              <a:defRPr/>
            </a:pPr>
            <a:r>
              <a:rPr lang="en-US" sz="2800" b="0" dirty="0" smtClean="0">
                <a:solidFill>
                  <a:srgbClr val="093678"/>
                </a:solidFill>
                <a:latin typeface="Trebuchet MS" pitchFamily="34" charset="0"/>
                <a:cs typeface="Arial" pitchFamily="34" charset="0"/>
              </a:rPr>
              <a:t>Thermal decomposition and suggestions to help prevent it </a:t>
            </a:r>
            <a:endParaRPr lang="en-US" sz="2800" b="0" dirty="0" smtClean="0">
              <a:solidFill>
                <a:srgbClr val="093678"/>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lIns="91599" tIns="45048" rIns="91599" bIns="45048"/>
          <a:lstStyle/>
          <a:p>
            <a:pPr defTabSz="966788" fontAlgn="auto">
              <a:spcAft>
                <a:spcPts val="0"/>
              </a:spcAft>
              <a:defRPr/>
            </a:pPr>
            <a:r>
              <a:rPr lang="en-US" dirty="0" smtClean="0"/>
              <a:t>Unit 11 Review</a:t>
            </a:r>
          </a:p>
        </p:txBody>
      </p:sp>
      <p:graphicFrame>
        <p:nvGraphicFramePr>
          <p:cNvPr id="4" name="Diagram 3"/>
          <p:cNvGraphicFramePr/>
          <p:nvPr/>
        </p:nvGraphicFramePr>
        <p:xfrm>
          <a:off x="838200" y="16002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609600"/>
            <a:ext cx="7162800" cy="751512"/>
          </a:xfrm>
        </p:spPr>
        <p:txBody>
          <a:bodyPr>
            <a:normAutofit/>
          </a:bodyPr>
          <a:lstStyle/>
          <a:p>
            <a:pPr fontAlgn="auto">
              <a:spcAft>
                <a:spcPts val="0"/>
              </a:spcAft>
              <a:defRPr/>
            </a:pPr>
            <a:r>
              <a:rPr lang="en-US" sz="2800" dirty="0" smtClean="0"/>
              <a:t>Unit 11: Q1 Debrief</a:t>
            </a:r>
          </a:p>
        </p:txBody>
      </p:sp>
      <p:sp>
        <p:nvSpPr>
          <p:cNvPr id="19459" name="Content Placeholder 2"/>
          <p:cNvSpPr>
            <a:spLocks noGrp="1"/>
          </p:cNvSpPr>
          <p:nvPr>
            <p:ph idx="1"/>
          </p:nvPr>
        </p:nvSpPr>
        <p:spPr>
          <a:xfrm>
            <a:off x="457200" y="1600200"/>
            <a:ext cx="8229600" cy="4343400"/>
          </a:xfrm>
        </p:spPr>
        <p:txBody>
          <a:bodyPr>
            <a:normAutofit/>
          </a:bodyPr>
          <a:lstStyle/>
          <a:p>
            <a:pPr indent="0" fontAlgn="auto">
              <a:buFont typeface="Arial"/>
              <a:buNone/>
              <a:defRPr/>
            </a:pPr>
            <a:r>
              <a:rPr lang="en-US" sz="2000" dirty="0" smtClean="0"/>
              <a:t>Which of the following is </a:t>
            </a:r>
            <a:r>
              <a:rPr lang="en-US" sz="2000" u="sng" dirty="0" smtClean="0"/>
              <a:t>not</a:t>
            </a:r>
            <a:r>
              <a:rPr lang="en-US" sz="2000" dirty="0" smtClean="0"/>
              <a:t> true about thermal decomposition that can potentially occur when SPF is overheated?</a:t>
            </a:r>
          </a:p>
          <a:p>
            <a:pPr indent="0" fontAlgn="auto">
              <a:buFont typeface="Arial"/>
              <a:buNone/>
              <a:defRPr/>
            </a:pPr>
            <a:endParaRPr lang="en-US" sz="2000" dirty="0"/>
          </a:p>
          <a:p>
            <a:pPr marL="682625" indent="-682625" fontAlgn="auto">
              <a:buFontTx/>
              <a:buAutoNum type="alphaUcPeriod"/>
              <a:defRPr/>
            </a:pPr>
            <a:r>
              <a:rPr lang="en-US" sz="2000" dirty="0" smtClean="0"/>
              <a:t>Heat given off during curing can result in possible scorching, smoldering and fire. </a:t>
            </a:r>
          </a:p>
          <a:p>
            <a:pPr marL="682625" indent="-682625" fontAlgn="auto">
              <a:buFontTx/>
              <a:buAutoNum type="alphaUcPeriod"/>
              <a:defRPr/>
            </a:pPr>
            <a:r>
              <a:rPr lang="en-US" sz="2000" dirty="0" smtClean="0"/>
              <a:t>Low pressure spray polyurethane foam will not burn. </a:t>
            </a:r>
          </a:p>
          <a:p>
            <a:pPr marL="682625" indent="-682625" fontAlgn="auto">
              <a:buFontTx/>
              <a:buAutoNum type="alphaUcPeriod"/>
              <a:defRPr/>
            </a:pPr>
            <a:r>
              <a:rPr lang="en-US" sz="2000" dirty="0" smtClean="0"/>
              <a:t>Smoke and vapors may be produced. </a:t>
            </a:r>
            <a:endParaRPr lang="en-US" sz="2000" dirty="0"/>
          </a:p>
          <a:p>
            <a:pPr marL="682625" indent="-682625" fontAlgn="auto">
              <a:buFontTx/>
              <a:buAutoNum type="alphaUcPeriod"/>
              <a:defRPr/>
            </a:pPr>
            <a:r>
              <a:rPr lang="en-US" sz="2000" dirty="0" smtClean="0"/>
              <a:t>SPF is formulated with flame retardants to meet building codes.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609600"/>
            <a:ext cx="7162800" cy="751512"/>
          </a:xfrm>
        </p:spPr>
        <p:txBody>
          <a:bodyPr>
            <a:normAutofit/>
          </a:bodyPr>
          <a:lstStyle/>
          <a:p>
            <a:pPr fontAlgn="auto">
              <a:spcAft>
                <a:spcPts val="0"/>
              </a:spcAft>
              <a:defRPr/>
            </a:pPr>
            <a:r>
              <a:rPr lang="en-US" sz="2800" dirty="0" smtClean="0"/>
              <a:t>Unit 11: Q1 Debrief</a:t>
            </a:r>
          </a:p>
        </p:txBody>
      </p:sp>
      <p:sp>
        <p:nvSpPr>
          <p:cNvPr id="19459" name="Content Placeholder 2"/>
          <p:cNvSpPr>
            <a:spLocks noGrp="1"/>
          </p:cNvSpPr>
          <p:nvPr>
            <p:ph idx="1"/>
          </p:nvPr>
        </p:nvSpPr>
        <p:spPr/>
        <p:txBody>
          <a:bodyPr>
            <a:normAutofit/>
          </a:bodyPr>
          <a:lstStyle/>
          <a:p>
            <a:pPr indent="0" fontAlgn="auto">
              <a:buFont typeface="Arial"/>
              <a:buNone/>
              <a:defRPr/>
            </a:pPr>
            <a:r>
              <a:rPr lang="en-US" sz="2000" dirty="0" smtClean="0"/>
              <a:t>Which of the following is </a:t>
            </a:r>
            <a:r>
              <a:rPr lang="en-US" sz="2000" u="sng" dirty="0" smtClean="0"/>
              <a:t>not</a:t>
            </a:r>
            <a:r>
              <a:rPr lang="en-US" sz="2000" dirty="0" smtClean="0"/>
              <a:t> true about thermal decomposition that can potentially occur when SPF is overheated?</a:t>
            </a:r>
          </a:p>
          <a:p>
            <a:pPr indent="0" fontAlgn="auto">
              <a:buFont typeface="Arial"/>
              <a:buNone/>
              <a:defRPr/>
            </a:pPr>
            <a:endParaRPr lang="en-US" sz="2000" dirty="0"/>
          </a:p>
          <a:p>
            <a:pPr marL="682625" indent="-682625" fontAlgn="auto">
              <a:buFontTx/>
              <a:buAutoNum type="alphaUcPeriod"/>
              <a:defRPr/>
            </a:pPr>
            <a:r>
              <a:rPr lang="en-US" sz="2000" dirty="0" smtClean="0">
                <a:solidFill>
                  <a:schemeClr val="bg1">
                    <a:lumMod val="50000"/>
                  </a:schemeClr>
                </a:solidFill>
              </a:rPr>
              <a:t>Heat given off during curing can result in possible scorching, smoldering and fire. </a:t>
            </a:r>
          </a:p>
          <a:p>
            <a:pPr marL="682625" indent="-682625" fontAlgn="auto">
              <a:buFontTx/>
              <a:buAutoNum type="alphaUcPeriod"/>
              <a:defRPr/>
            </a:pPr>
            <a:r>
              <a:rPr lang="en-US" sz="2000" dirty="0" smtClean="0">
                <a:solidFill>
                  <a:srgbClr val="00B050"/>
                </a:solidFill>
              </a:rPr>
              <a:t>Low pressure spray polyurethane foam will not burn. </a:t>
            </a:r>
          </a:p>
          <a:p>
            <a:pPr marL="682625" indent="-682625" fontAlgn="auto">
              <a:buFontTx/>
              <a:buAutoNum type="alphaUcPeriod"/>
              <a:defRPr/>
            </a:pPr>
            <a:r>
              <a:rPr lang="en-US" sz="2000" dirty="0" smtClean="0">
                <a:solidFill>
                  <a:schemeClr val="bg1">
                    <a:lumMod val="50000"/>
                  </a:schemeClr>
                </a:solidFill>
              </a:rPr>
              <a:t>Smoke and vapors may be produced. </a:t>
            </a:r>
            <a:endParaRPr lang="en-US" sz="2000" dirty="0">
              <a:solidFill>
                <a:schemeClr val="bg1">
                  <a:lumMod val="50000"/>
                </a:schemeClr>
              </a:solidFill>
            </a:endParaRPr>
          </a:p>
          <a:p>
            <a:pPr marL="682625" indent="-682625" fontAlgn="auto">
              <a:buFontTx/>
              <a:buAutoNum type="alphaUcPeriod"/>
              <a:defRPr/>
            </a:pPr>
            <a:r>
              <a:rPr lang="en-US" sz="2000" dirty="0" smtClean="0">
                <a:solidFill>
                  <a:schemeClr val="bg1">
                    <a:lumMod val="50000"/>
                  </a:schemeClr>
                </a:solidFill>
              </a:rPr>
              <a:t>SPF is formulated with flame retardants to meet building codes.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609600"/>
            <a:ext cx="7162800" cy="751512"/>
          </a:xfrm>
        </p:spPr>
        <p:txBody>
          <a:bodyPr>
            <a:normAutofit/>
          </a:bodyPr>
          <a:lstStyle/>
          <a:p>
            <a:pPr fontAlgn="auto">
              <a:spcAft>
                <a:spcPts val="0"/>
              </a:spcAft>
              <a:defRPr/>
            </a:pPr>
            <a:r>
              <a:rPr lang="en-US" sz="2800" dirty="0" smtClean="0"/>
              <a:t>Unit 11: Q2 Debrief</a:t>
            </a:r>
          </a:p>
        </p:txBody>
      </p:sp>
      <p:sp>
        <p:nvSpPr>
          <p:cNvPr id="19459" name="Content Placeholder 2"/>
          <p:cNvSpPr>
            <a:spLocks noGrp="1"/>
          </p:cNvSpPr>
          <p:nvPr>
            <p:ph idx="1"/>
          </p:nvPr>
        </p:nvSpPr>
        <p:spPr/>
        <p:txBody>
          <a:bodyPr>
            <a:normAutofit/>
          </a:bodyPr>
          <a:lstStyle/>
          <a:p>
            <a:pPr indent="0" fontAlgn="auto">
              <a:buFont typeface="Arial"/>
              <a:buNone/>
              <a:defRPr/>
            </a:pPr>
            <a:r>
              <a:rPr lang="en-US" sz="2000" dirty="0" smtClean="0"/>
              <a:t>Which of the following is </a:t>
            </a:r>
            <a:r>
              <a:rPr lang="en-US" sz="2000" u="sng" dirty="0" smtClean="0"/>
              <a:t>true</a:t>
            </a:r>
            <a:r>
              <a:rPr lang="en-US" sz="2000" dirty="0" smtClean="0"/>
              <a:t> regarding techniques to help prevent thermal decomposition of SPF?</a:t>
            </a:r>
          </a:p>
          <a:p>
            <a:pPr indent="0" fontAlgn="auto">
              <a:buFont typeface="Arial"/>
              <a:buNone/>
              <a:defRPr/>
            </a:pPr>
            <a:endParaRPr lang="en-US" sz="2000" dirty="0"/>
          </a:p>
          <a:p>
            <a:pPr marL="682625" indent="-682625" fontAlgn="auto">
              <a:buFontTx/>
              <a:buAutoNum type="alphaUcPeriod"/>
              <a:defRPr/>
            </a:pPr>
            <a:r>
              <a:rPr lang="en-US" sz="2000" dirty="0" smtClean="0"/>
              <a:t>Keep the foam cool by turning up the fans.</a:t>
            </a:r>
          </a:p>
          <a:p>
            <a:pPr marL="682625" indent="-682625" fontAlgn="auto">
              <a:buFontTx/>
              <a:buAutoNum type="alphaUcPeriod"/>
              <a:defRPr/>
            </a:pPr>
            <a:r>
              <a:rPr lang="en-US" sz="2000" dirty="0" smtClean="0"/>
              <a:t>Follow manufacturer’s recommendation on lift thickness and time between lift/pass.</a:t>
            </a:r>
          </a:p>
          <a:p>
            <a:pPr marL="682625" indent="-682625" fontAlgn="auto">
              <a:buFontTx/>
              <a:buAutoNum type="alphaUcPeriod"/>
              <a:defRPr/>
            </a:pPr>
            <a:r>
              <a:rPr lang="en-US" sz="2000" dirty="0" smtClean="0"/>
              <a:t>Apply the foam in as thick a lift as possible.</a:t>
            </a:r>
          </a:p>
          <a:p>
            <a:pPr marL="682625" indent="-682625" fontAlgn="auto">
              <a:buFontTx/>
              <a:buAutoNum type="alphaUcPeriod"/>
              <a:defRPr/>
            </a:pPr>
            <a:r>
              <a:rPr lang="en-US" sz="2000" dirty="0" smtClean="0"/>
              <a:t>None of the above.</a:t>
            </a:r>
            <a:endParaRPr lang="en-US"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609600"/>
            <a:ext cx="7162800" cy="751512"/>
          </a:xfrm>
        </p:spPr>
        <p:txBody>
          <a:bodyPr>
            <a:normAutofit/>
          </a:bodyPr>
          <a:lstStyle/>
          <a:p>
            <a:pPr fontAlgn="auto">
              <a:spcAft>
                <a:spcPts val="0"/>
              </a:spcAft>
              <a:defRPr/>
            </a:pPr>
            <a:r>
              <a:rPr lang="en-US" sz="2800" dirty="0" smtClean="0"/>
              <a:t>Unit 11: Q2 Debrief</a:t>
            </a:r>
          </a:p>
        </p:txBody>
      </p:sp>
      <p:sp>
        <p:nvSpPr>
          <p:cNvPr id="19459" name="Content Placeholder 2"/>
          <p:cNvSpPr>
            <a:spLocks noGrp="1"/>
          </p:cNvSpPr>
          <p:nvPr>
            <p:ph idx="1"/>
          </p:nvPr>
        </p:nvSpPr>
        <p:spPr/>
        <p:txBody>
          <a:bodyPr>
            <a:normAutofit/>
          </a:bodyPr>
          <a:lstStyle/>
          <a:p>
            <a:pPr indent="0" fontAlgn="auto">
              <a:buFont typeface="Arial"/>
              <a:buNone/>
              <a:defRPr/>
            </a:pPr>
            <a:r>
              <a:rPr lang="en-US" sz="2000" dirty="0" smtClean="0"/>
              <a:t>Which of the following is </a:t>
            </a:r>
            <a:r>
              <a:rPr lang="en-US" sz="2000" u="sng" dirty="0" smtClean="0"/>
              <a:t>true</a:t>
            </a:r>
            <a:r>
              <a:rPr lang="en-US" sz="2000" dirty="0" smtClean="0"/>
              <a:t> regarding techniques to help prevent thermal decomposition of SPF?</a:t>
            </a:r>
          </a:p>
          <a:p>
            <a:pPr indent="0" fontAlgn="auto">
              <a:buFont typeface="Arial"/>
              <a:buNone/>
              <a:defRPr/>
            </a:pPr>
            <a:endParaRPr lang="en-US" sz="2000" dirty="0"/>
          </a:p>
          <a:p>
            <a:pPr marL="682625" indent="-682625" fontAlgn="auto">
              <a:buFontTx/>
              <a:buAutoNum type="alphaUcPeriod"/>
              <a:defRPr/>
            </a:pPr>
            <a:r>
              <a:rPr lang="en-US" sz="2000" dirty="0" smtClean="0">
                <a:solidFill>
                  <a:schemeClr val="bg1">
                    <a:lumMod val="50000"/>
                  </a:schemeClr>
                </a:solidFill>
              </a:rPr>
              <a:t>Keep the foam cool by turning up the fans.</a:t>
            </a:r>
          </a:p>
          <a:p>
            <a:pPr marL="682625" indent="-682625" fontAlgn="auto">
              <a:buFontTx/>
              <a:buAutoNum type="alphaUcPeriod"/>
              <a:defRPr/>
            </a:pPr>
            <a:r>
              <a:rPr lang="en-US" sz="2000" dirty="0" smtClean="0">
                <a:solidFill>
                  <a:srgbClr val="00B050"/>
                </a:solidFill>
              </a:rPr>
              <a:t>Follow manufacturer’s recommendation on lift thickness and time between lift/pass.</a:t>
            </a:r>
          </a:p>
          <a:p>
            <a:pPr marL="682625" indent="-682625" fontAlgn="auto">
              <a:buFontTx/>
              <a:buAutoNum type="alphaUcPeriod"/>
              <a:defRPr/>
            </a:pPr>
            <a:r>
              <a:rPr lang="en-US" sz="2000" dirty="0" smtClean="0">
                <a:solidFill>
                  <a:schemeClr val="bg1">
                    <a:lumMod val="50000"/>
                  </a:schemeClr>
                </a:solidFill>
              </a:rPr>
              <a:t>Apply the foam in as thick a lift as possible.</a:t>
            </a:r>
          </a:p>
          <a:p>
            <a:pPr marL="682625" indent="-682625" fontAlgn="auto">
              <a:buFontTx/>
              <a:buAutoNum type="alphaUcPeriod"/>
              <a:defRPr/>
            </a:pPr>
            <a:r>
              <a:rPr lang="en-US" sz="2000" dirty="0" smtClean="0">
                <a:solidFill>
                  <a:schemeClr val="bg1">
                    <a:lumMod val="50000"/>
                  </a:schemeClr>
                </a:solidFill>
              </a:rPr>
              <a:t>None of the above.</a:t>
            </a:r>
            <a:endParaRPr lang="en-US" sz="2000"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lIns="91599" tIns="45048" rIns="91599" bIns="45048"/>
          <a:lstStyle/>
          <a:p>
            <a:pPr defTabSz="966788" fontAlgn="auto">
              <a:spcAft>
                <a:spcPts val="0"/>
              </a:spcAft>
              <a:defRPr/>
            </a:pPr>
            <a:r>
              <a:rPr lang="en-US" dirty="0" smtClean="0">
                <a:solidFill>
                  <a:srgbClr val="093678"/>
                </a:solidFill>
              </a:rPr>
              <a:t>Unit 11 Completed</a:t>
            </a:r>
          </a:p>
        </p:txBody>
      </p:sp>
      <p:sp>
        <p:nvSpPr>
          <p:cNvPr id="29700" name="TextBox 4"/>
          <p:cNvSpPr txBox="1">
            <a:spLocks noChangeArrowheads="1"/>
          </p:cNvSpPr>
          <p:nvPr/>
        </p:nvSpPr>
        <p:spPr bwMode="auto">
          <a:xfrm>
            <a:off x="4932363" y="3200400"/>
            <a:ext cx="3575050" cy="461665"/>
          </a:xfrm>
          <a:prstGeom prst="rect">
            <a:avLst/>
          </a:prstGeom>
          <a:noFill/>
          <a:ln w="9525">
            <a:noFill/>
            <a:miter lim="800000"/>
            <a:headEnd/>
            <a:tailEnd/>
          </a:ln>
        </p:spPr>
        <p:txBody>
          <a:bodyPr>
            <a:spAutoFit/>
          </a:bodyPr>
          <a:lstStyle/>
          <a:p>
            <a:pPr eaLnBrk="0" hangingPunct="0">
              <a:buFont typeface="Wingdings" pitchFamily="2" charset="2"/>
              <a:buChar char="Ø"/>
            </a:pPr>
            <a:r>
              <a:rPr lang="en-US" sz="2400" dirty="0" smtClean="0">
                <a:solidFill>
                  <a:srgbClr val="093678"/>
                </a:solidFill>
              </a:rPr>
              <a:t> </a:t>
            </a:r>
            <a:r>
              <a:rPr lang="en-US" sz="2400" dirty="0" smtClean="0">
                <a:solidFill>
                  <a:srgbClr val="093678"/>
                </a:solidFill>
                <a:latin typeface="Trebuchet MS" pitchFamily="34" charset="0"/>
              </a:rPr>
              <a:t>Continue </a:t>
            </a:r>
            <a:r>
              <a:rPr lang="en-US" sz="2400" dirty="0">
                <a:solidFill>
                  <a:srgbClr val="093678"/>
                </a:solidFill>
                <a:latin typeface="Trebuchet MS" pitchFamily="34" charset="0"/>
              </a:rPr>
              <a:t>to Unit </a:t>
            </a:r>
            <a:r>
              <a:rPr lang="en-US" sz="2400" dirty="0" smtClean="0">
                <a:solidFill>
                  <a:srgbClr val="093678"/>
                </a:solidFill>
                <a:latin typeface="Trebuchet MS" pitchFamily="34" charset="0"/>
              </a:rPr>
              <a:t>12</a:t>
            </a:r>
            <a:endParaRPr lang="en-US" sz="2400" dirty="0">
              <a:solidFill>
                <a:srgbClr val="093678"/>
              </a:solidFill>
              <a:latin typeface="Trebuchet MS" pitchFamily="34" charset="0"/>
            </a:endParaRPr>
          </a:p>
        </p:txBody>
      </p:sp>
      <p:sp>
        <p:nvSpPr>
          <p:cNvPr id="29701" name="TextBox 5"/>
          <p:cNvSpPr txBox="1">
            <a:spLocks noChangeArrowheads="1"/>
          </p:cNvSpPr>
          <p:nvPr/>
        </p:nvSpPr>
        <p:spPr bwMode="auto">
          <a:xfrm>
            <a:off x="4932363" y="3879850"/>
            <a:ext cx="3906837" cy="461665"/>
          </a:xfrm>
          <a:prstGeom prst="rect">
            <a:avLst/>
          </a:prstGeom>
          <a:noFill/>
          <a:ln w="9525">
            <a:noFill/>
            <a:miter lim="800000"/>
            <a:headEnd/>
            <a:tailEnd/>
          </a:ln>
        </p:spPr>
        <p:txBody>
          <a:bodyPr>
            <a:spAutoFit/>
          </a:bodyPr>
          <a:lstStyle/>
          <a:p>
            <a:pPr eaLnBrk="0" hangingPunct="0">
              <a:buFont typeface="Wingdings" pitchFamily="2" charset="2"/>
              <a:buChar char="Ø"/>
            </a:pPr>
            <a:r>
              <a:rPr lang="en-US" sz="2400" dirty="0" smtClean="0">
                <a:solidFill>
                  <a:srgbClr val="093678"/>
                </a:solidFill>
              </a:rPr>
              <a:t> </a:t>
            </a:r>
            <a:r>
              <a:rPr lang="en-US" sz="2400" dirty="0" smtClean="0">
                <a:solidFill>
                  <a:srgbClr val="093678"/>
                </a:solidFill>
                <a:latin typeface="Trebuchet MS" pitchFamily="34" charset="0"/>
              </a:rPr>
              <a:t>Return </a:t>
            </a:r>
            <a:r>
              <a:rPr lang="en-US" sz="2400" dirty="0">
                <a:solidFill>
                  <a:srgbClr val="093678"/>
                </a:solidFill>
                <a:latin typeface="Trebuchet MS" pitchFamily="34" charset="0"/>
              </a:rPr>
              <a:t>to the Main Menu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112"/>
            <a:ext cx="8686800" cy="1143000"/>
          </a:xfrm>
        </p:spPr>
        <p:txBody>
          <a:bodyPr>
            <a:normAutofit/>
          </a:bodyPr>
          <a:lstStyle/>
          <a:p>
            <a:r>
              <a:rPr lang="en-US" sz="2600" dirty="0" smtClean="0">
                <a:solidFill>
                  <a:srgbClr val="093678"/>
                </a:solidFill>
              </a:rPr>
              <a:t>Grant Provided by the Occupational Safety and Health Administration (OSHA), U.S. Department of Labor (DOL)</a:t>
            </a:r>
            <a:endParaRPr lang="en-US" sz="2600" dirty="0">
              <a:solidFill>
                <a:srgbClr val="093678"/>
              </a:solidFill>
            </a:endParaRPr>
          </a:p>
        </p:txBody>
      </p:sp>
      <p:sp>
        <p:nvSpPr>
          <p:cNvPr id="3" name="Content Placeholder 2"/>
          <p:cNvSpPr>
            <a:spLocks noGrp="1"/>
          </p:cNvSpPr>
          <p:nvPr>
            <p:ph idx="1"/>
          </p:nvPr>
        </p:nvSpPr>
        <p:spPr>
          <a:xfrm>
            <a:off x="457200" y="1676401"/>
            <a:ext cx="7975600" cy="4343400"/>
          </a:xfrm>
        </p:spPr>
        <p:txBody>
          <a:bodyPr/>
          <a:lstStyle/>
          <a:p>
            <a:endParaRPr lang="en-US" dirty="0" smtClean="0">
              <a:latin typeface="Trebuchet MS" pitchFamily="34" charset="0"/>
              <a:ea typeface="Trebuchet MS" pitchFamily="34" charset="0"/>
              <a:cs typeface="Trebuchet MS" pitchFamily="34" charset="0"/>
            </a:endParaRPr>
          </a:p>
          <a:p>
            <a:r>
              <a:rPr lang="en-US" dirty="0" smtClean="0">
                <a:solidFill>
                  <a:srgbClr val="093678"/>
                </a:solidFill>
                <a:latin typeface="Trebuchet MS" pitchFamily="34" charset="0"/>
                <a:ea typeface="Trebuchet MS" pitchFamily="34" charset="0"/>
                <a:cs typeface="Trebuchet MS" pitchFamily="34" charset="0"/>
              </a:rPr>
              <a:t>This material produced under grant SH-22308-SH1 from the Occupational Safety and Health Administration (OSHA), U.S. Department of Labor. </a:t>
            </a:r>
          </a:p>
          <a:p>
            <a:r>
              <a:rPr lang="en-US" dirty="0" smtClean="0">
                <a:solidFill>
                  <a:srgbClr val="093678"/>
                </a:solidFill>
                <a:latin typeface="Trebuchet MS" pitchFamily="34" charset="0"/>
                <a:ea typeface="Trebuchet MS" pitchFamily="34" charset="0"/>
                <a:cs typeface="Trebuchet MS" pitchFamily="34" charset="0"/>
              </a:rPr>
              <a:t>It does not necessarily reflect the views or policies of the U.S. Department of Labor, nor does mention of trade names, commercial products, or organizations imply endorsement by the U.S. Government.</a:t>
            </a:r>
          </a:p>
        </p:txBody>
      </p:sp>
      <p:pic>
        <p:nvPicPr>
          <p:cNvPr id="2050" name="Picture 2" descr="C:\Users\Hpalfrey\Desktop\CPI Logo.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319837" y="6120193"/>
            <a:ext cx="2600325" cy="572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65911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1752600"/>
            <a:ext cx="7564438" cy="1969770"/>
          </a:xfrm>
          <a:prstGeom prst="rect">
            <a:avLst/>
          </a:prstGeom>
          <a:noFill/>
        </p:spPr>
        <p:txBody>
          <a:bodyPr>
            <a:spAutoFit/>
          </a:bodyPr>
          <a:lstStyle/>
          <a:p>
            <a:pPr eaLnBrk="0" hangingPunct="0">
              <a:spcBef>
                <a:spcPts val="600"/>
              </a:spcBef>
              <a:defRPr/>
            </a:pPr>
            <a:r>
              <a:rPr lang="en-US" sz="2800" dirty="0">
                <a:solidFill>
                  <a:srgbClr val="093678"/>
                </a:solidFill>
                <a:latin typeface="Trebuchet MS" pitchFamily="34" charset="0"/>
                <a:cs typeface="Arial" pitchFamily="34" charset="0"/>
              </a:rPr>
              <a:t>In this </a:t>
            </a:r>
            <a:r>
              <a:rPr lang="en-US" sz="2800" dirty="0" smtClean="0">
                <a:solidFill>
                  <a:srgbClr val="093678"/>
                </a:solidFill>
                <a:latin typeface="Trebuchet MS" pitchFamily="34" charset="0"/>
                <a:cs typeface="Arial" pitchFamily="34" charset="0"/>
              </a:rPr>
              <a:t>unit, </a:t>
            </a:r>
            <a:r>
              <a:rPr lang="en-US" sz="2800" dirty="0">
                <a:solidFill>
                  <a:srgbClr val="093678"/>
                </a:solidFill>
                <a:latin typeface="Trebuchet MS" pitchFamily="34" charset="0"/>
                <a:cs typeface="Arial" pitchFamily="34" charset="0"/>
              </a:rPr>
              <a:t>you will learn about</a:t>
            </a:r>
            <a:r>
              <a:rPr lang="en-US" sz="2800" dirty="0" smtClean="0">
                <a:solidFill>
                  <a:srgbClr val="093678"/>
                </a:solidFill>
                <a:latin typeface="Trebuchet MS" pitchFamily="34" charset="0"/>
                <a:cs typeface="Arial" pitchFamily="34" charset="0"/>
              </a:rPr>
              <a:t>:</a:t>
            </a:r>
          </a:p>
          <a:p>
            <a:pPr eaLnBrk="0" hangingPunct="0">
              <a:spcBef>
                <a:spcPts val="600"/>
              </a:spcBef>
              <a:defRPr/>
            </a:pPr>
            <a:endParaRPr lang="en-US" sz="2800" dirty="0">
              <a:solidFill>
                <a:srgbClr val="093678"/>
              </a:solidFill>
              <a:latin typeface="Trebuchet MS" pitchFamily="34" charset="0"/>
              <a:cs typeface="Arial" pitchFamily="34" charset="0"/>
            </a:endParaRPr>
          </a:p>
          <a:p>
            <a:pPr marL="457200" indent="-457200" eaLnBrk="0" hangingPunct="0">
              <a:spcBef>
                <a:spcPts val="600"/>
              </a:spcBef>
              <a:buFont typeface="Arial" pitchFamily="34" charset="0"/>
              <a:buChar char="•"/>
              <a:defRPr/>
            </a:pPr>
            <a:r>
              <a:rPr lang="en-US" sz="2800" dirty="0" smtClean="0">
                <a:solidFill>
                  <a:srgbClr val="093678"/>
                </a:solidFill>
                <a:latin typeface="Trebuchet MS" pitchFamily="34" charset="0"/>
                <a:cs typeface="Arial" pitchFamily="34" charset="0"/>
              </a:rPr>
              <a:t>Thermal decomposition and suggestions to   help prevent it </a:t>
            </a:r>
            <a:endParaRPr lang="en-US" sz="2800" dirty="0">
              <a:solidFill>
                <a:srgbClr val="093678"/>
              </a:solidFill>
              <a:latin typeface="Trebuchet MS" pitchFamily="34" charset="0"/>
              <a:cs typeface="Arial" pitchFamily="34" charset="0"/>
            </a:endParaRPr>
          </a:p>
        </p:txBody>
      </p:sp>
      <p:sp>
        <p:nvSpPr>
          <p:cNvPr id="7172" name="Title 6"/>
          <p:cNvSpPr>
            <a:spLocks noGrp="1"/>
          </p:cNvSpPr>
          <p:nvPr>
            <p:ph type="title"/>
          </p:nvPr>
        </p:nvSpPr>
        <p:spPr/>
        <p:txBody>
          <a:bodyPr/>
          <a:lstStyle/>
          <a:p>
            <a:pPr fontAlgn="auto">
              <a:spcAft>
                <a:spcPts val="0"/>
              </a:spcAft>
              <a:defRPr/>
            </a:pPr>
            <a:r>
              <a:rPr lang="en-US" dirty="0" smtClean="0"/>
              <a:t>Welcome to Unit 11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lIns="91599" tIns="45048" rIns="91599" bIns="45048"/>
          <a:lstStyle/>
          <a:p>
            <a:pPr defTabSz="966788" fontAlgn="auto">
              <a:spcAft>
                <a:spcPts val="0"/>
              </a:spcAft>
              <a:defRPr/>
            </a:pPr>
            <a:r>
              <a:rPr lang="en-US" dirty="0" smtClean="0">
                <a:solidFill>
                  <a:srgbClr val="093678"/>
                </a:solidFill>
              </a:rPr>
              <a:t>Thermal Decomposition</a:t>
            </a:r>
          </a:p>
        </p:txBody>
      </p:sp>
      <p:pic>
        <p:nvPicPr>
          <p:cNvPr id="5" name="Picture 4" descr="Safety Equipment 9-2009 029.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438400" y="2667000"/>
            <a:ext cx="4114800" cy="3086100"/>
          </a:xfrm>
          <a:prstGeom prst="rect">
            <a:avLst/>
          </a:prstGeom>
          <a:ln>
            <a:noFill/>
          </a:ln>
          <a:effectLst>
            <a:outerShdw blurRad="292100" dist="139700" dir="2700000" algn="tl" rotWithShape="0">
              <a:srgbClr val="333333">
                <a:alpha val="65000"/>
              </a:srgbClr>
            </a:outerShdw>
          </a:effectLst>
        </p:spPr>
      </p:pic>
      <p:sp>
        <p:nvSpPr>
          <p:cNvPr id="6148" name="TextBox 3"/>
          <p:cNvSpPr txBox="1">
            <a:spLocks noChangeArrowheads="1"/>
          </p:cNvSpPr>
          <p:nvPr/>
        </p:nvSpPr>
        <p:spPr bwMode="auto">
          <a:xfrm>
            <a:off x="762000" y="1524000"/>
            <a:ext cx="7848600" cy="954107"/>
          </a:xfrm>
          <a:prstGeom prst="rect">
            <a:avLst/>
          </a:prstGeom>
          <a:noFill/>
          <a:ln w="9525">
            <a:noFill/>
            <a:miter lim="800000"/>
            <a:headEnd/>
            <a:tailEnd/>
          </a:ln>
        </p:spPr>
        <p:txBody>
          <a:bodyPr wrap="square">
            <a:spAutoFit/>
          </a:bodyPr>
          <a:lstStyle/>
          <a:p>
            <a:pPr eaLnBrk="0" hangingPunct="0">
              <a:defRPr/>
            </a:pPr>
            <a:r>
              <a:rPr lang="en-US" sz="2800" dirty="0" smtClean="0">
                <a:solidFill>
                  <a:srgbClr val="093678"/>
                </a:solidFill>
                <a:latin typeface="Trebuchet MS" pitchFamily="34" charset="0"/>
                <a:cs typeface="+mn-cs"/>
              </a:rPr>
              <a:t>There is potential during spray polyurethane foam </a:t>
            </a:r>
            <a:r>
              <a:rPr lang="en-US" sz="2800" dirty="0">
                <a:solidFill>
                  <a:srgbClr val="093678"/>
                </a:solidFill>
                <a:latin typeface="Trebuchet MS" pitchFamily="34" charset="0"/>
                <a:cs typeface="+mn-cs"/>
              </a:rPr>
              <a:t>application </a:t>
            </a:r>
            <a:r>
              <a:rPr lang="en-US" sz="2800" dirty="0" smtClean="0">
                <a:solidFill>
                  <a:srgbClr val="093678"/>
                </a:solidFill>
                <a:latin typeface="Trebuchet MS" pitchFamily="34" charset="0"/>
                <a:cs typeface="+mn-cs"/>
              </a:rPr>
              <a:t>for </a:t>
            </a:r>
            <a:r>
              <a:rPr lang="en-US" sz="2800" b="1" dirty="0" smtClean="0">
                <a:solidFill>
                  <a:srgbClr val="093678"/>
                </a:solidFill>
                <a:latin typeface="Trebuchet MS" pitchFamily="34" charset="0"/>
                <a:cs typeface="+mn-cs"/>
              </a:rPr>
              <a:t>thermal decomposition</a:t>
            </a:r>
            <a:r>
              <a:rPr lang="en-US" sz="2800" b="1" dirty="0">
                <a:solidFill>
                  <a:srgbClr val="093678"/>
                </a:solidFill>
                <a:latin typeface="Trebuchet MS" pitchFamily="34" charset="0"/>
                <a:cs typeface="+mn-cs"/>
              </a:rPr>
              <a:t>. </a:t>
            </a:r>
            <a:endParaRPr lang="en-US" sz="2800" b="1" strike="sngStrike" dirty="0">
              <a:solidFill>
                <a:srgbClr val="093678"/>
              </a:solidFill>
              <a:latin typeface="Trebuchet MS" pitchFamily="34" charset="0"/>
              <a:cs typeface="+mn-cs"/>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152400"/>
            <a:ext cx="7162800" cy="1143000"/>
          </a:xfrm>
        </p:spPr>
        <p:txBody>
          <a:bodyPr lIns="91599" tIns="45048" rIns="91599" bIns="45048"/>
          <a:lstStyle/>
          <a:p>
            <a:pPr defTabSz="966788" fontAlgn="auto">
              <a:spcAft>
                <a:spcPts val="0"/>
              </a:spcAft>
              <a:defRPr/>
            </a:pPr>
            <a:r>
              <a:rPr lang="en-US" dirty="0" smtClean="0"/>
              <a:t>Thermal Decomposition</a:t>
            </a:r>
          </a:p>
        </p:txBody>
      </p:sp>
      <p:pic>
        <p:nvPicPr>
          <p:cNvPr id="17411" name="Picture 7" descr="C:\Documents and Settings\Burns\Local Settings\Temporary Internet Files\Content.IE5\P1M129WV\MPj04031640000[1].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057400" y="3657600"/>
            <a:ext cx="3962400" cy="2650289"/>
          </a:xfrm>
          <a:prstGeom prst="rect">
            <a:avLst/>
          </a:prstGeom>
          <a:noFill/>
          <a:ln w="9525">
            <a:noFill/>
            <a:miter lim="800000"/>
            <a:headEnd/>
            <a:tailEnd/>
          </a:ln>
        </p:spPr>
      </p:pic>
      <p:sp>
        <p:nvSpPr>
          <p:cNvPr id="17412" name="TextBox 1"/>
          <p:cNvSpPr txBox="1">
            <a:spLocks noChangeArrowheads="1"/>
          </p:cNvSpPr>
          <p:nvPr/>
        </p:nvSpPr>
        <p:spPr bwMode="auto">
          <a:xfrm>
            <a:off x="762000" y="1524000"/>
            <a:ext cx="7467600" cy="2092881"/>
          </a:xfrm>
          <a:prstGeom prst="rect">
            <a:avLst/>
          </a:prstGeom>
          <a:noFill/>
          <a:ln w="9525">
            <a:noFill/>
            <a:miter lim="800000"/>
            <a:headEnd/>
            <a:tailEnd/>
          </a:ln>
        </p:spPr>
        <p:txBody>
          <a:bodyPr wrap="square">
            <a:spAutoFit/>
          </a:bodyPr>
          <a:lstStyle/>
          <a:p>
            <a:r>
              <a:rPr lang="en-US" sz="2600" dirty="0">
                <a:solidFill>
                  <a:srgbClr val="093678"/>
                </a:solidFill>
                <a:latin typeface="Trebuchet MS" pitchFamily="34" charset="0"/>
              </a:rPr>
              <a:t>An example of </a:t>
            </a:r>
            <a:r>
              <a:rPr lang="en-US" sz="2600" b="1" dirty="0">
                <a:solidFill>
                  <a:srgbClr val="093678"/>
                </a:solidFill>
                <a:latin typeface="Trebuchet MS" pitchFamily="34" charset="0"/>
              </a:rPr>
              <a:t>thermal decomposition</a:t>
            </a:r>
            <a:r>
              <a:rPr lang="en-US" sz="2600" dirty="0">
                <a:solidFill>
                  <a:srgbClr val="093678"/>
                </a:solidFill>
                <a:latin typeface="Trebuchet MS" pitchFamily="34" charset="0"/>
              </a:rPr>
              <a:t> is when you microwave popcorn for too long and the kernels are </a:t>
            </a:r>
            <a:r>
              <a:rPr lang="en-US" sz="2600" dirty="0">
                <a:solidFill>
                  <a:srgbClr val="002060"/>
                </a:solidFill>
                <a:latin typeface="Trebuchet MS" pitchFamily="34" charset="0"/>
              </a:rPr>
              <a:t>charred. </a:t>
            </a:r>
            <a:endParaRPr lang="en-US" sz="2600" dirty="0" smtClean="0">
              <a:solidFill>
                <a:srgbClr val="002060"/>
              </a:solidFill>
              <a:latin typeface="Trebuchet MS" pitchFamily="34" charset="0"/>
            </a:endParaRPr>
          </a:p>
          <a:p>
            <a:endParaRPr lang="en-US" sz="2600" dirty="0" smtClean="0">
              <a:solidFill>
                <a:srgbClr val="093678"/>
              </a:solidFill>
              <a:latin typeface="Trebuchet MS" pitchFamily="34" charset="0"/>
            </a:endParaRPr>
          </a:p>
          <a:p>
            <a:r>
              <a:rPr lang="en-US" sz="2600" dirty="0" smtClean="0">
                <a:solidFill>
                  <a:srgbClr val="093678"/>
                </a:solidFill>
                <a:latin typeface="Trebuchet MS" pitchFamily="34" charset="0"/>
              </a:rPr>
              <a:t>There </a:t>
            </a:r>
            <a:r>
              <a:rPr lang="en-US" sz="2600" dirty="0">
                <a:solidFill>
                  <a:srgbClr val="093678"/>
                </a:solidFill>
                <a:latin typeface="Trebuchet MS" pitchFamily="34" charset="0"/>
              </a:rPr>
              <a:t>is a burnt </a:t>
            </a:r>
            <a:r>
              <a:rPr lang="en-US" sz="2600" dirty="0" smtClean="0">
                <a:solidFill>
                  <a:srgbClr val="093678"/>
                </a:solidFill>
                <a:latin typeface="Trebuchet MS" pitchFamily="34" charset="0"/>
              </a:rPr>
              <a:t>odor </a:t>
            </a:r>
            <a:r>
              <a:rPr lang="en-US" sz="2600" dirty="0">
                <a:solidFill>
                  <a:srgbClr val="093678"/>
                </a:solidFill>
                <a:latin typeface="Trebuchet MS" pitchFamily="34" charset="0"/>
              </a:rPr>
              <a:t>and charred appearance.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lIns="91599" tIns="45048" rIns="91599" bIns="45048">
            <a:normAutofit/>
          </a:bodyPr>
          <a:lstStyle/>
          <a:p>
            <a:pPr defTabSz="966788" fontAlgn="auto">
              <a:spcAft>
                <a:spcPts val="0"/>
              </a:spcAft>
              <a:defRPr/>
            </a:pPr>
            <a:r>
              <a:rPr lang="en-US" sz="3200" dirty="0" smtClean="0"/>
              <a:t>Thermal Decomposition of SPF -</a:t>
            </a:r>
            <a:br>
              <a:rPr lang="en-US" sz="3200" dirty="0" smtClean="0"/>
            </a:br>
            <a:r>
              <a:rPr lang="en-US" sz="3200" i="1" dirty="0" smtClean="0"/>
              <a:t>What can happen? </a:t>
            </a:r>
          </a:p>
        </p:txBody>
      </p:sp>
      <p:sp>
        <p:nvSpPr>
          <p:cNvPr id="8195" name="Rectangle 5"/>
          <p:cNvSpPr>
            <a:spLocks noGrp="1" noChangeArrowheads="1"/>
          </p:cNvSpPr>
          <p:nvPr>
            <p:ph idx="1"/>
          </p:nvPr>
        </p:nvSpPr>
        <p:spPr>
          <a:xfrm>
            <a:off x="381000" y="1828800"/>
            <a:ext cx="5334000" cy="4343400"/>
          </a:xfrm>
        </p:spPr>
        <p:txBody>
          <a:bodyPr>
            <a:normAutofit/>
          </a:bodyPr>
          <a:lstStyle/>
          <a:p>
            <a:pPr indent="0" fontAlgn="auto">
              <a:spcBef>
                <a:spcPts val="600"/>
              </a:spcBef>
              <a:spcAft>
                <a:spcPts val="600"/>
              </a:spcAft>
              <a:buFont typeface="Arial"/>
              <a:buNone/>
              <a:defRPr/>
            </a:pPr>
            <a:r>
              <a:rPr lang="en-US" sz="2400" i="1" dirty="0" smtClean="0">
                <a:solidFill>
                  <a:srgbClr val="093678"/>
                </a:solidFill>
              </a:rPr>
              <a:t>What can happen if the foam is overheated?</a:t>
            </a:r>
          </a:p>
          <a:p>
            <a:pPr indent="0" fontAlgn="auto">
              <a:spcBef>
                <a:spcPts val="600"/>
              </a:spcBef>
              <a:spcAft>
                <a:spcPts val="600"/>
              </a:spcAft>
              <a:buFont typeface="Arial"/>
              <a:buNone/>
              <a:defRPr/>
            </a:pPr>
            <a:endParaRPr lang="en-US" sz="2400" dirty="0" smtClean="0">
              <a:solidFill>
                <a:srgbClr val="093678"/>
              </a:solidFill>
            </a:endParaRPr>
          </a:p>
          <a:p>
            <a:pPr marL="342900" fontAlgn="auto">
              <a:spcBef>
                <a:spcPts val="600"/>
              </a:spcBef>
              <a:spcAft>
                <a:spcPts val="600"/>
              </a:spcAft>
              <a:buFont typeface="Arial" pitchFamily="34" charset="0"/>
              <a:buChar char="•"/>
              <a:tabLst>
                <a:tab pos="228600" algn="l"/>
              </a:tabLst>
              <a:defRPr/>
            </a:pPr>
            <a:r>
              <a:rPr lang="en-US" sz="2400" dirty="0" smtClean="0">
                <a:solidFill>
                  <a:srgbClr val="093678"/>
                </a:solidFill>
              </a:rPr>
              <a:t>smoke and vapors may be produced</a:t>
            </a:r>
          </a:p>
          <a:p>
            <a:pPr marL="342900" fontAlgn="auto">
              <a:spcBef>
                <a:spcPts val="600"/>
              </a:spcBef>
              <a:spcAft>
                <a:spcPts val="600"/>
              </a:spcAft>
              <a:buFont typeface="Arial" pitchFamily="34" charset="0"/>
              <a:buChar char="•"/>
              <a:tabLst>
                <a:tab pos="228600" algn="l"/>
              </a:tabLst>
              <a:defRPr/>
            </a:pPr>
            <a:r>
              <a:rPr lang="en-US" sz="2400" dirty="0" smtClean="0">
                <a:solidFill>
                  <a:srgbClr val="093678"/>
                </a:solidFill>
              </a:rPr>
              <a:t>the foam product can break down</a:t>
            </a:r>
          </a:p>
        </p:txBody>
      </p:sp>
      <p:sp>
        <p:nvSpPr>
          <p:cNvPr id="20482" name="AutoShape 2" descr="data:image/jpeg;base64,/9j/4AAQSkZJRgABAQAAAQABAAD/2wCEAAkGBhAPEBAQEBAUDw8PDw8QDxAQDxAQFBAUFBAVFRQQFRUXHCYeFxkjGRQVHy8gIycpLCwsFR4xNTAqNSYrLCkBCQoKDgwOFA8PGiokHxwpKSkpKSkpLSkpKSkpKSkpKSkpKSksKSkpLCwsNSksKSkpKSkpKSwsLCwsLCkpKSkpKf/AABEIALsBDQMBIgACEQEDEQH/xAAbAAACAgMBAAAAAAAAAAAAAAAAAQIFAwQGB//EAEIQAAEDAgQDBQUFBgUDBQAAAAEAAgMEEQUSITFBUXEGImGBkRMyUqGxFCNCctEHM0NiksEVU4Lh8KLC8RZEY3Oy/8QAGAEBAQEBAQAAAAAAAAAAAAAAAAECAwT/xAAiEQEBAAICAgICAwAAAAAAAAAAAQIREjEhQRNRA2EicZH/2gAMAwEAAhEDEQA/APJpGJWA1PkrJuHiTQGzjtfY+HgsDqAH3nhmUEEHcEbiymO7Fy8K8lRWV8QGxusRCqAOsrjDK+2hPqqZF1ZdJZt3lNUtPFWMdSLe8vOIqt42cQs3+Iy/EV1+Vz4O/lrI26k3VHivaQAZWG58OC5eSqe7dxKgApfyUmH23Is0rwLkue4D1Nl02LuERDG7hoYPAAbqs7IQtNQHv92FrpdeJaNPmVZMeATUyjO99zEw6gD43eHIeC3j0mTXpcGnkbmAEcZ/HI7ID04nyCbOzETdXzB/5S1jel3XPyC15a18zi6RxIG/h4BVtZX5jYaAaABLlJ6Jv0spsMOpjjjPI+0a8/MrRmoaj4T0bY/ILTFS7ms8eKub49VnlL2uqwS08rd43jxLHLVcTx9Fdw4+fiLVvtxHOBnDJQfjY1/1GicZequ9enJWUgbLpJqOlfuwxHnE64/pdf5WVbU9nn6mJ7Z28m91/wDQd/K6zcLFmUquvdQeEnAtJBFiNwdCOqYddYaKy9Aq482G0juWZv8A0grgLr0SGQHBWv8A8qRw8yzKB6tK6/h7rnn6eezbnqoh5CblFcnRswvvsbFbLKuUbPcPNV8Rs4K7hw4yEWG/JdMd1zy8MTcXqBvIbK6oqieUAskdm6kg+S2KXD4obZ+874Wnj4n9FcQ4jJEAWsaAdmhvDruV2mNYtiww2mqXR99pzacbXHPXYrK6imbbLJY8Q52vQc1dw0bo2j29o5Hta4ixOW4uASNR81gnhAOjt+B1aVpGk3EJo2kudmDblwGYhzOII+eioscx2qgc10DmzU8ozRO94i3vMdb8QProV1MFPdzdTa+oNjbxB4haeL9mqZ7gSws31jOTNzvpqrjpZp5hBLYhaeOu+/ktsS13mWAn5lb8OHyRva2ZjmBxsHEd3XxGhVXiDXOke627jaxvpsF4+OsZHot3WpdF08h5J+zU1RFRJU3xEdDsVAhTQSk2RRSQZhIFISBa6YVHRYDM3vhw0tdx5NAu4elh1IWOfFXvlzna9sg2Ddg0eSxRgxwgfil1PQG/1t6LBCNb8hfz4fNdbeo5fbJiFUPcZoNb+PNaO6Z7ztNb6D+y6rCuxp9n7ee4bfRg3PXksyXKtdRyjgsLnLs6iojZoyNoA8Ln1VLilKJRnjZ3gbODQTfxspcSZKMuU4alzDdpt9D1HFbjMDqDtC8/6SoS4NUM1dDIBz9m5Tjl9NeGePFGv94ZDxI90+Pgs3tS06HoqYtI0I1WSKpLdNxy5LUz9Vnit56lsotKMxGgds4dHKulw8/wzm/lOjv91IOBFwVjc881b57SbjBm4HQrtexldFUU1RhkrxG6ctkpnuNmiVuzCeF9R5rk/bBws9ubx2I8/wBVA0vGNwPg7uu8jsVnH+N3FvmM+JYbJTyPilaWPYSHNcLWK1Mq6KHtIJWNgxFjpGtAbFUgffwjgNf3rB8J15FamJYE+FolY4T0zz3J49Wn+Vw3Y7+U6rVxl84/4u2lTQgkBdlh8WRgaNHkanl4LmcHhzPb6q4rnubxsTqun45qbc8nR/4KxrbtkD327xIIt0C2cOxIxFpAZJktoWA2txF1ytLiUjbZnFtthxPUcB1VkKyd9jGTbfe4HW67dub0Coxf7a32kf74D7yIjV1h7zOfiPRU32l+xbcdNlX0UElmvfI2N2haACXHx0tb6q2+1QzG0hc2Uae0ADQ8/wAw19VNeBKGdw1DSbcLFWdPWAj3Q8cA85S3mPHgqSoeIfejktwe1wcOuy2abEYnDSRzfBTQp56aKI3zlzD+GwsfA81VzU9KCXRwsDjr37lp/T6dEVde+MZHxZXAnRxP/CFWzYqQNWN38Vjf235bjccMZy+yYy3D2bf0VhTdpGn3oo3D+aJn6Lnv8Wa4Wczbax26XURKw6hxHUJsdk3F6Ijv0kV+bWNCk2pwyXu2ZETwlgZb+oLkoe+coINxpr4LUex2qux1OJdhoHjMxjCDs6IkD5XC5uq7FMB0c5vm136KFNiE8JvG9zPynQ9RsVaw9sn7TwslHxAZHfopqe4eZ0oHdkf/AJD/AEfoVmpOxgc4XkJaNTZny3XWYfU0dUSBnhIaXOzC4AFr6jqFZtwqIjLFM09TqfEqzDE5VyFT2ca4+9JpoLMCwOwCNjXEmXlq0NXXuwGYbWd+V39lExyxizrjXY/7rXGJuuSoIoYTeNne+N5zEdOA9F6Bghhkoi2a/wB5I5uZrS5zXG1naa2WpE9h96KN3iY2E+tlc0FKXRlrQA0ubYNaAPQKdJa5yP8AZ57MSVFa+0EZ7oi7xlBOh5WP63VPU9omROljpaeNrYw6z3jOTYaHXQX04L1TtrLDHRQ0r7t9o0ZiNTGGt1eRyvdeL9oqJ1O1wdb7112uBu1zRrdp5aj0XPe+m1ZN25rXbSlo5NDWj5BYmdtq4fx3Hrr9VSOCiuG66cY6dvbQS6VVNFOPiLA13qLIdhVDU608rqd5/hy99l+QduPmuYTa4jY2WuV9nH6WNfglRT6vjuz/ADGd9h/1DbzsVpiccR5hb1D2imh91xtxF9D5FbbsZpJv39MA47vi+6d1s3un0V8XpPPtUXHjb1WSN7ef/SVYfZcPd7tRLF4PiD/mLfRTGF0x2roT+eKZn0BST+i2NaOob8ZtysSPQhW2EYq2EnJY5xaRnsu5IOT26B3potQYRDwrKXzdL9C1Z4cJg/FXw25N9sfkGLctjFkddgVHQzyAxRiKU7xOe8tP5HX06H1Kq8brZY5HNbSMY6+8jXOPkCbWWbCcSw2iBeagzOAIDY4nam1rXdZUlV2/e52URtdTbCGUe0uPzXBb5EBbuc9pJa1JO0EzSQ0sB4lkMLQOhDbnqs1J2mqNWulJDiDwFiOg2UmYjhs3vRy0zj8Fpmemjh81tR9nYJNYamN3IPJhd6SALM/VW69pR4xK7aVwI3aSD6LamxyRrRJmzAaPsG3B57LDL2VqGgObGT4ts4eo0WOGke0lskbgHCxBy2K7TbC8wjtm11mukFuTwG/ULooauBwveLXxYvLKvDsjtAcp27zfRQbQ3/CfVqxeS6j1aWnc9uWWMSM8QHW6HgqTEeykUn7smI8jct9V5w2peNnuHRxC3IMeqWe7PIP9ZP1XP5I3wroJuyNQ29m5xzbr9FqtwOYe80t6gj+y14u2NYP4pPUArMe3VX/mD+lqc8TVZo6Qxg5AXPIIzWIDQeI8VqvpHt5qMnbGqdvKfINH9lhPaSY+87N1AV54pxoe54UBVkbtB+SZxXNu0eSiZGu2U5GlzgGMwMktJeNpBBNrgX6eIB8ldV2C5u/FIyZp1Do3h2njyXEOYEonPYbscWnm0kfRamSajroX1cJsyR4HInMPQ3XS0ONSlrGzxh4N7kDy906ellxuGY3O22ch/wCYWPqN1eRdobm72jkMullraadfR0lHKRbuHlmyfJ2noVfwVlJRMJLw820YHNe4nho3QdSuEo8ahJGtvzBWcmLRs90NlJ2bluPMpd1FL22xd85zO0fKQMvwRg6AdT9CucrqtuR0MzfaQNLdveju0d9h534cVe47Qn7XIfw90gb5Q5gIYPAXt5Lnposz5WnY5mnyFv7Ka10u9uRxXDDAQbiSJ9zFKNnj+xHEcFXkK6o65rS6CbWnlOvOJ3CVnIj5haGJYc6CQxu12LXD3XtOzh4ELhlPcdpfTTSTKSw0ElsQ0T36gafEdB/um6jaN5B5AlXVTbVQtj7KD7rwTyILfmoPpnNNiLceo5jmmjbG1t1N7uCyCM7DgO87g3zUTKG+5qfjI1/0jh9emygBCbAuOQcM256Dco9owbNLjzcbD0H6rEXEm5NydyeKSozGrfwOUcmAN+ixlxO+vXVRQorbocQliP3cj4z/ACPc36FXtH2/rorXlEzR+GeNknzIv81zULC5wDQXOJAAAuSeQC6OLsZMRd7mRk7MLszuhy3A9VvHlembr26mPtjTyBv2ihjcHAHPEcpv+V1x81tU+L4G8G4ERBsWSxyNI/pBB9VysOGuZGWSNIdGdNdweIK0K7CvaEOa03Is6x4jj/zkvRvLUctRvv8As9T733EvxD3SfFV1bg8sWpGZnB7e80/osLXLdosUkj912nFp1B8lw8VvzOlZdBKvjHTVG4+zyH8TReMnxHBaFfgc0IzEZ4+EjDmb68FLjY1KrkXTsiyyozKTZiFCyLINqOt5tv8AJbUNTEbd4t/MLj1CrA1SDFqZWJxjpoGBw7rmno4X9N1tNpHHjbrouVaDbotmEybNLvIu/suky/TnxdVT0DgdXsHWRoXU4LRMJaPaNe4HTKdAuBoMFq5SMsUrvHI+3qV6PguAGngc6d7YMzbOJILmNI1On4iNBrxXT0zTqqiFjKirke0RsvY6kFx7sbeu3kCvNMV7QxtzNhBc5w1kItvvYLa7fdqmVJZS0wy0sBJ31kk2zu5m2n/hcjOe8fD9Fyyz+m8cWKo1srzDYvt1MYP/AHNMC6A8XsO8Xrt49VQPddZ8LrzTyslb+E6+IO4XPG6vluzw1XsIJBFiCQQdCDyVlhWF3HtpRaMXyg/xCP8AtHz2XYVX2We0xije5wBzEHX8wBsT1XO45iObS9mjYaDbaw4BdeEx8sct+Irq+vdIbDRuwA5DQLRcbb+gSkmJ20CxrlbuukmkjLyVjhzy7LGd5DaM/Ads/S+nryVWrDCMrpe+9sfcIDnHK0Wtpf8ALmTHtLPDXq3WOQaNaduZ2JPitZbFdKHySOb7rnvcL8i4kLBZS9tQJJosoBSijLiGtBJJsAOKjZdN2cgbGQ4i7y1zulth/wA5LWM3dJbp1fZHsf8AZofbyNzVEujGi33bONieJ1ufC3NWjqD2jtg07WtYrdwkulZTuadACx3gbldPNUUUYYyQEvFj7VouG+B11HOy9UmpqPPvdcfW4RaI5veAtfqdAqGkwlxvbmu4xqgke5mQgwXzhzdQ820N+nBTwvBe4dOJVR46/DHDgsZpHDgvW6jAIT+AepVfN2Ujds1w6a/ULnwdOTzQRkLeocQliN2OIvuNweo2K62o7GH8OvgRlVfL2Ukb+A9bJMbDlK0S2kqP3sZged5IbWJ5lh09Fjd2ML9YKiKUcA53snejv1VpB2befwn0V1Tdj3NbnlIij4vkcI2+rirwl7Tl9OO/9BV3CHN4tkiP/ctqm/ZpXv8A4bWeL5WfQEldHUY7QUujC6pePguyP+pwufIeaosR7e1DwRGRAzkzQ+ZOqzZhF3ksqb9lOXWoqWt/ljYXH1db6Ldb2UwyH3gZSOM07WD0aWrzmrxlzic0hcepK0JKwnbT5rPySdReNvb1Y1+Hw+6KOK3/ANcjvlmKwy9vaWPQTOefhhiLR6uyheUmQnio3U+WrwekVH7TiP3MOU8HzvLyPENFgFymNdrKipPflLh6AflaNuu6o7pLFytamMjJGNbqL91J2gUCVlpEhKyZQgbJ3tFmuc0HcBxCxm531PipFJBAhKynZKyCNkAKVkigRSsmnZBGyFKyVkArKkxYMLSQbt2IVYhWXSWbeg9nf2ix07tWHI73220d46e6fELoqPGopAfYPFTCdfZ5g2eLwA/EP+aLxxMEjUGx5jcLpPy32zwnp7hT9paeEHLLIzmxzba+I2VdUftIkjcREMzeZLR5ry9mPVIFvbPI5PIf/wDq6Rxuo/zLdGRj6NWvkjPB6T237QTGZ8MTzHHGSw5CWl5HvXcNbX0t4cbriZKiW9/aPvzzuv8AVdRjMBMj3HdznOPUm6o5qdLtmVjpe0lZD+7qZW+HtHOHo64V1S/tMxBmhdFJ4vp47+rMq550AuovDWgk6ALO7GnTzftOxBws17IvGKBjT/U65HqucxHtDLK7NNM+V/N73PPz2VPUVpdoNAsF1m5WtTFuS4i47aLWfKTubqF0lhrR3RdJK6Kkmo3RdA7rJENeixXWaLYoIvckEihqDLDFmSniypRzZSlNNmQY0ISKBouki6ASsi6aBWRZNCBWSspJIFZFk0II2RZSSQJCaSD2ftLhZjcTwOoI4hcdV6LsKTGRVU3s3HvsF2Hw4tXE4xJlJC9V8PNO9K+SbVV2I1GZ2UHRunU8Ssxltd3wi/nw+arSvPa7SBAQmFlsITSQIoTsgBAkJuSQIrYpdbjmFr2U4nZSDySJTe2xSZur2PC2VDc0Txmt3mE2IKqp6YsdbkVq42JMttZx1Suk7dCy0LoukhA0iUkIGi6CUroHdNRui6CSFG6LoJIUbp3QNCV0XQCLIuhB1VJWOjy627oWvicheb81gmxSF1iA+/Kw+t1p1GJF2jRlHz/2XS1z1WOqk/COd3deXl/da6ELm3CTSTRTQi6LoBIoSQSCMqGlTuEEMhSyrPGFttdEPeBJ8NlZNpa18Mjd7RrhoGm5Kz10uZzndVN1SCLN0HJa8jbNcegWuppn3tpOSTQsNkhCECsiykkUEUlKySCKaaLIIoTshAISQgaLpIQO6d1FF0GVCSEDQhCATQmgEkIugEIuhAIBQiyCbHKTgoBTEnggAbJzVJcA3gPmeaxOddJE0SEIRSQhCBppIQBUVJKyBIsnZCBITUUAlZNCBWSUkkCshNCCadkgU7oCyEXQgaEk0AhCSBppXRdA0JXSJQSuhRui6B3Qo3RdBJIpXRdAJ3UUIJIUbougldF1G6LoGmogougkVEozJXQNJF0XQCEkXQNFkkXQSRdCSBgqSSYQMJ5VNgWYBBqlqMq2iE8oQaeVFltOao5Qg1yksz2hQsgghSQgSVk0FArJWU0BBGyLJoQKyVlJCCNkWTTQRsiykkgVkrKSEEbIIUkII2SU0kCRZCaD/9k="/>
          <p:cNvSpPr>
            <a:spLocks noChangeAspect="1" noChangeArrowheads="1"/>
          </p:cNvSpPr>
          <p:nvPr/>
        </p:nvSpPr>
        <p:spPr bwMode="auto">
          <a:xfrm>
            <a:off x="63500" y="-865188"/>
            <a:ext cx="2562225" cy="17811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484" name="AutoShape 4" descr="data:image/jpeg;base64,/9j/4AAQSkZJRgABAQAAAQABAAD/2wCEAAkGBhAPEBAQEBAUDw8PDw8QDxAQDxAQFBAUFBAVFRQQFRUXHCYeFxkjGRQVHy8gIycpLCwsFR4xNTAqNSYrLCkBCQoKDgwOFA8PGiokHxwpKSkpKSkpLSkpKSkpKSkpKSkpKSksKSkpLCwsNSksKSkpKSkpKSwsLCwsLCkpKSkpKf/AABEIALsBDQMBIgACEQEDEQH/xAAbAAACAgMBAAAAAAAAAAAAAAAAAQIFAwQGB//EAEIQAAEDAgQDBQUFBgUDBQAAAAEAAgMEEQUSITFBUXEGImGBkRMyUqGxFCNCctEHM0NiksEVU4Lh8KLC8RZEY3Oy/8QAGAEBAQEBAQAAAAAAAAAAAAAAAAECAwT/xAAiEQEBAAICAgICAwAAAAAAAAAAAQIREjEhQRNRA2EicZH/2gAMAwEAAhEDEQA/APJpGJWA1PkrJuHiTQGzjtfY+HgsDqAH3nhmUEEHcEbiymO7Fy8K8lRWV8QGxusRCqAOsrjDK+2hPqqZF1ZdJZt3lNUtPFWMdSLe8vOIqt42cQs3+Iy/EV1+Vz4O/lrI26k3VHivaQAZWG58OC5eSqe7dxKgApfyUmH23Is0rwLkue4D1Nl02LuERDG7hoYPAAbqs7IQtNQHv92FrpdeJaNPmVZMeATUyjO99zEw6gD43eHIeC3j0mTXpcGnkbmAEcZ/HI7ID04nyCbOzETdXzB/5S1jel3XPyC15a18zi6RxIG/h4BVtZX5jYaAaABLlJ6Jv0spsMOpjjjPI+0a8/MrRmoaj4T0bY/ILTFS7ms8eKub49VnlL2uqwS08rd43jxLHLVcTx9Fdw4+fiLVvtxHOBnDJQfjY1/1GicZequ9enJWUgbLpJqOlfuwxHnE64/pdf5WVbU9nn6mJ7Z28m91/wDQd/K6zcLFmUquvdQeEnAtJBFiNwdCOqYddYaKy9Aq482G0juWZv8A0grgLr0SGQHBWv8A8qRw8yzKB6tK6/h7rnn6eezbnqoh5CblFcnRswvvsbFbLKuUbPcPNV8Rs4K7hw4yEWG/JdMd1zy8MTcXqBvIbK6oqieUAskdm6kg+S2KXD4obZ+874Wnj4n9FcQ4jJEAWsaAdmhvDruV2mNYtiww2mqXR99pzacbXHPXYrK6imbbLJY8Q52vQc1dw0bo2j29o5Hta4ixOW4uASNR81gnhAOjt+B1aVpGk3EJo2kudmDblwGYhzOII+eioscx2qgc10DmzU8ozRO94i3vMdb8QProV1MFPdzdTa+oNjbxB4haeL9mqZ7gSws31jOTNzvpqrjpZp5hBLYhaeOu+/ktsS13mWAn5lb8OHyRva2ZjmBxsHEd3XxGhVXiDXOke627jaxvpsF4+OsZHot3WpdF08h5J+zU1RFRJU3xEdDsVAhTQSk2RRSQZhIFISBa6YVHRYDM3vhw0tdx5NAu4elh1IWOfFXvlzna9sg2Ddg0eSxRgxwgfil1PQG/1t6LBCNb8hfz4fNdbeo5fbJiFUPcZoNb+PNaO6Z7ztNb6D+y6rCuxp9n7ee4bfRg3PXksyXKtdRyjgsLnLs6iojZoyNoA8Ln1VLilKJRnjZ3gbODQTfxspcSZKMuU4alzDdpt9D1HFbjMDqDtC8/6SoS4NUM1dDIBz9m5Tjl9NeGePFGv94ZDxI90+Pgs3tS06HoqYtI0I1WSKpLdNxy5LUz9Vnit56lsotKMxGgds4dHKulw8/wzm/lOjv91IOBFwVjc881b57SbjBm4HQrtexldFUU1RhkrxG6ctkpnuNmiVuzCeF9R5rk/bBws9ubx2I8/wBVA0vGNwPg7uu8jsVnH+N3FvmM+JYbJTyPilaWPYSHNcLWK1Mq6KHtIJWNgxFjpGtAbFUgffwjgNf3rB8J15FamJYE+FolY4T0zz3J49Wn+Vw3Y7+U6rVxl84/4u2lTQgkBdlh8WRgaNHkanl4LmcHhzPb6q4rnubxsTqun45qbc8nR/4KxrbtkD327xIIt0C2cOxIxFpAZJktoWA2txF1ytLiUjbZnFtthxPUcB1VkKyd9jGTbfe4HW67dub0Coxf7a32kf74D7yIjV1h7zOfiPRU32l+xbcdNlX0UElmvfI2N2haACXHx0tb6q2+1QzG0hc2Uae0ADQ8/wAw19VNeBKGdw1DSbcLFWdPWAj3Q8cA85S3mPHgqSoeIfejktwe1wcOuy2abEYnDSRzfBTQp56aKI3zlzD+GwsfA81VzU9KCXRwsDjr37lp/T6dEVde+MZHxZXAnRxP/CFWzYqQNWN38Vjf235bjccMZy+yYy3D2bf0VhTdpGn3oo3D+aJn6Lnv8Wa4Wczbax26XURKw6hxHUJsdk3F6Ijv0kV+bWNCk2pwyXu2ZETwlgZb+oLkoe+coINxpr4LUex2qux1OJdhoHjMxjCDs6IkD5XC5uq7FMB0c5vm136KFNiE8JvG9zPynQ9RsVaw9sn7TwslHxAZHfopqe4eZ0oHdkf/AJD/AEfoVmpOxgc4XkJaNTZny3XWYfU0dUSBnhIaXOzC4AFr6jqFZtwqIjLFM09TqfEqzDE5VyFT2ca4+9JpoLMCwOwCNjXEmXlq0NXXuwGYbWd+V39lExyxizrjXY/7rXGJuuSoIoYTeNne+N5zEdOA9F6Bghhkoi2a/wB5I5uZrS5zXG1naa2WpE9h96KN3iY2E+tlc0FKXRlrQA0ubYNaAPQKdJa5yP8AZ57MSVFa+0EZ7oi7xlBOh5WP63VPU9omROljpaeNrYw6z3jOTYaHXQX04L1TtrLDHRQ0r7t9o0ZiNTGGt1eRyvdeL9oqJ1O1wdb7112uBu1zRrdp5aj0XPe+m1ZN25rXbSlo5NDWj5BYmdtq4fx3Hrr9VSOCiuG66cY6dvbQS6VVNFOPiLA13qLIdhVDU608rqd5/hy99l+QduPmuYTa4jY2WuV9nH6WNfglRT6vjuz/ADGd9h/1DbzsVpiccR5hb1D2imh91xtxF9D5FbbsZpJv39MA47vi+6d1s3un0V8XpPPtUXHjb1WSN7ef/SVYfZcPd7tRLF4PiD/mLfRTGF0x2roT+eKZn0BST+i2NaOob8ZtysSPQhW2EYq2EnJY5xaRnsu5IOT26B3potQYRDwrKXzdL9C1Z4cJg/FXw25N9sfkGLctjFkddgVHQzyAxRiKU7xOe8tP5HX06H1Kq8brZY5HNbSMY6+8jXOPkCbWWbCcSw2iBeagzOAIDY4nam1rXdZUlV2/e52URtdTbCGUe0uPzXBb5EBbuc9pJa1JO0EzSQ0sB4lkMLQOhDbnqs1J2mqNWulJDiDwFiOg2UmYjhs3vRy0zj8Fpmemjh81tR9nYJNYamN3IPJhd6SALM/VW69pR4xK7aVwI3aSD6LamxyRrRJmzAaPsG3B57LDL2VqGgObGT4ts4eo0WOGke0lskbgHCxBy2K7TbC8wjtm11mukFuTwG/ULooauBwveLXxYvLKvDsjtAcp27zfRQbQ3/CfVqxeS6j1aWnc9uWWMSM8QHW6HgqTEeykUn7smI8jct9V5w2peNnuHRxC3IMeqWe7PIP9ZP1XP5I3wroJuyNQ29m5xzbr9FqtwOYe80t6gj+y14u2NYP4pPUArMe3VX/mD+lqc8TVZo6Qxg5AXPIIzWIDQeI8VqvpHt5qMnbGqdvKfINH9lhPaSY+87N1AV54pxoe54UBVkbtB+SZxXNu0eSiZGu2U5GlzgGMwMktJeNpBBNrgX6eIB8ldV2C5u/FIyZp1Do3h2njyXEOYEonPYbscWnm0kfRamSajroX1cJsyR4HInMPQ3XS0ONSlrGzxh4N7kDy906ellxuGY3O22ch/wCYWPqN1eRdobm72jkMullraadfR0lHKRbuHlmyfJ2noVfwVlJRMJLw820YHNe4nho3QdSuEo8ahJGtvzBWcmLRs90NlJ2bluPMpd1FL22xd85zO0fKQMvwRg6AdT9CucrqtuR0MzfaQNLdveju0d9h534cVe47Qn7XIfw90gb5Q5gIYPAXt5Lnposz5WnY5mnyFv7Ka10u9uRxXDDAQbiSJ9zFKNnj+xHEcFXkK6o65rS6CbWnlOvOJ3CVnIj5haGJYc6CQxu12LXD3XtOzh4ELhlPcdpfTTSTKSw0ElsQ0T36gafEdB/um6jaN5B5AlXVTbVQtj7KD7rwTyILfmoPpnNNiLceo5jmmjbG1t1N7uCyCM7DgO87g3zUTKG+5qfjI1/0jh9emygBCbAuOQcM256Dco9owbNLjzcbD0H6rEXEm5NydyeKSozGrfwOUcmAN+ixlxO+vXVRQorbocQliP3cj4z/ACPc36FXtH2/rorXlEzR+GeNknzIv81zULC5wDQXOJAAAuSeQC6OLsZMRd7mRk7MLszuhy3A9VvHlembr26mPtjTyBv2ihjcHAHPEcpv+V1x81tU+L4G8G4ERBsWSxyNI/pBB9VysOGuZGWSNIdGdNdweIK0K7CvaEOa03Is6x4jj/zkvRvLUctRvv8As9T733EvxD3SfFV1bg8sWpGZnB7e80/osLXLdosUkj912nFp1B8lw8VvzOlZdBKvjHTVG4+zyH8TReMnxHBaFfgc0IzEZ4+EjDmb68FLjY1KrkXTsiyyozKTZiFCyLINqOt5tv8AJbUNTEbd4t/MLj1CrA1SDFqZWJxjpoGBw7rmno4X9N1tNpHHjbrouVaDbotmEybNLvIu/suky/TnxdVT0DgdXsHWRoXU4LRMJaPaNe4HTKdAuBoMFq5SMsUrvHI+3qV6PguAGngc6d7YMzbOJILmNI1On4iNBrxXT0zTqqiFjKirke0RsvY6kFx7sbeu3kCvNMV7QxtzNhBc5w1kItvvYLa7fdqmVJZS0wy0sBJ31kk2zu5m2n/hcjOe8fD9Fyyz+m8cWKo1srzDYvt1MYP/AHNMC6A8XsO8Xrt49VQPddZ8LrzTyslb+E6+IO4XPG6vluzw1XsIJBFiCQQdCDyVlhWF3HtpRaMXyg/xCP8AtHz2XYVX2We0xije5wBzEHX8wBsT1XO45iObS9mjYaDbaw4BdeEx8sct+Irq+vdIbDRuwA5DQLRcbb+gSkmJ20CxrlbuukmkjLyVjhzy7LGd5DaM/Ads/S+nryVWrDCMrpe+9sfcIDnHK0Wtpf8ALmTHtLPDXq3WOQaNaduZ2JPitZbFdKHySOb7rnvcL8i4kLBZS9tQJJosoBSijLiGtBJJsAOKjZdN2cgbGQ4i7y1zulth/wA5LWM3dJbp1fZHsf8AZofbyNzVEujGi33bONieJ1ufC3NWjqD2jtg07WtYrdwkulZTuadACx3gbldPNUUUYYyQEvFj7VouG+B11HOy9UmpqPPvdcfW4RaI5veAtfqdAqGkwlxvbmu4xqgke5mQgwXzhzdQ820N+nBTwvBe4dOJVR46/DHDgsZpHDgvW6jAIT+AepVfN2Ujds1w6a/ULnwdOTzQRkLeocQliN2OIvuNweo2K62o7GH8OvgRlVfL2Ukb+A9bJMbDlK0S2kqP3sZged5IbWJ5lh09Fjd2ML9YKiKUcA53snejv1VpB2befwn0V1Tdj3NbnlIij4vkcI2+rirwl7Tl9OO/9BV3CHN4tkiP/ctqm/ZpXv8A4bWeL5WfQEldHUY7QUujC6pePguyP+pwufIeaosR7e1DwRGRAzkzQ+ZOqzZhF3ksqb9lOXWoqWt/ljYXH1db6Ldb2UwyH3gZSOM07WD0aWrzmrxlzic0hcepK0JKwnbT5rPySdReNvb1Y1+Hw+6KOK3/ANcjvlmKwy9vaWPQTOefhhiLR6uyheUmQnio3U+WrwekVH7TiP3MOU8HzvLyPENFgFymNdrKipPflLh6AflaNuu6o7pLFytamMjJGNbqL91J2gUCVlpEhKyZQgbJ3tFmuc0HcBxCxm531PipFJBAhKynZKyCNkAKVkigRSsmnZBGyFKyVkArKkxYMLSQbt2IVYhWXSWbeg9nf2ix07tWHI73220d46e6fELoqPGopAfYPFTCdfZ5g2eLwA/EP+aLxxMEjUGx5jcLpPy32zwnp7hT9paeEHLLIzmxzba+I2VdUftIkjcREMzeZLR5ry9mPVIFvbPI5PIf/wDq6Rxuo/zLdGRj6NWvkjPB6T237QTGZ8MTzHHGSw5CWl5HvXcNbX0t4cbriZKiW9/aPvzzuv8AVdRjMBMj3HdznOPUm6o5qdLtmVjpe0lZD+7qZW+HtHOHo64V1S/tMxBmhdFJ4vp47+rMq550AuovDWgk6ALO7GnTzftOxBws17IvGKBjT/U65HqucxHtDLK7NNM+V/N73PPz2VPUVpdoNAsF1m5WtTFuS4i47aLWfKTubqF0lhrR3RdJK6Kkmo3RdA7rJENeixXWaLYoIvckEihqDLDFmSniypRzZSlNNmQY0ISKBouki6ASsi6aBWRZNCBWSspJIFZFk0II2RZSSQJCaSD2ftLhZjcTwOoI4hcdV6LsKTGRVU3s3HvsF2Hw4tXE4xJlJC9V8PNO9K+SbVV2I1GZ2UHRunU8Ssxltd3wi/nw+arSvPa7SBAQmFlsITSQIoTsgBAkJuSQIrYpdbjmFr2U4nZSDySJTe2xSZur2PC2VDc0Txmt3mE2IKqp6YsdbkVq42JMttZx1Suk7dCy0LoukhA0iUkIGi6CUroHdNRui6CSFG6LoJIUbp3QNCV0XQCLIuhB1VJWOjy627oWvicheb81gmxSF1iA+/Kw+t1p1GJF2jRlHz/2XS1z1WOqk/COd3deXl/da6ELm3CTSTRTQi6LoBIoSQSCMqGlTuEEMhSyrPGFttdEPeBJ8NlZNpa18Mjd7RrhoGm5Kz10uZzndVN1SCLN0HJa8jbNcegWuppn3tpOSTQsNkhCECsiykkUEUlKySCKaaLIIoTshAISQgaLpIQO6d1FF0GVCSEDQhCATQmgEkIugEIuhAIBQiyCbHKTgoBTEnggAbJzVJcA3gPmeaxOddJE0SEIRSQhCBppIQBUVJKyBIsnZCBITUUAlZNCBWSUkkCshNCCadkgU7oCyEXQgaEk0AhCSBppXRdA0JXSJQSuhRui6B3Qo3RdBJIpXRdAJ3UUIJIUbougldF1G6LoGmogougkVEozJXQNJF0XQCEkXQNFkkXQSRdCSBgqSSYQMJ5VNgWYBBqlqMq2iE8oQaeVFltOao5Qg1yksz2hQsgghSQgSVk0FArJWU0BBGyLJoQKyVlJCCNkWTTQRsiykkgVkrKSEEbIIUkII2SU0kCRZCaD/9k="/>
          <p:cNvSpPr>
            <a:spLocks noChangeAspect="1" noChangeArrowheads="1"/>
          </p:cNvSpPr>
          <p:nvPr/>
        </p:nvSpPr>
        <p:spPr bwMode="auto">
          <a:xfrm>
            <a:off x="63500" y="-865188"/>
            <a:ext cx="2562225" cy="17811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485" name="Picture 5" descr="C:\Users\Daniel\Pictures\smoke image - free.png"/>
          <p:cNvPicPr>
            <a:picLocks noChangeAspect="1" noChangeArrowheads="1"/>
          </p:cNvPicPr>
          <p:nvPr/>
        </p:nvPicPr>
        <p:blipFill>
          <a:blip r:embed="rId3" cstate="print"/>
          <a:srcRect/>
          <a:stretch>
            <a:fillRect/>
          </a:stretch>
        </p:blipFill>
        <p:spPr bwMode="auto">
          <a:xfrm>
            <a:off x="5334000" y="1981200"/>
            <a:ext cx="2895600" cy="2012927"/>
          </a:xfrm>
          <a:prstGeom prst="rect">
            <a:avLst/>
          </a:prstGeom>
          <a:noFill/>
          <a:effectLst>
            <a:outerShdw blurRad="190500" dist="38100" dir="2700000" sx="106000" sy="106000" algn="tl" rotWithShape="0">
              <a:prstClr val="black">
                <a:alpha val="17000"/>
              </a:prstClr>
            </a:outerShdw>
          </a:effec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62000" y="152400"/>
            <a:ext cx="7162800" cy="1143000"/>
          </a:xfrm>
        </p:spPr>
        <p:txBody>
          <a:bodyPr lIns="92066" tIns="46034" rIns="92066" bIns="46034"/>
          <a:lstStyle/>
          <a:p>
            <a:pPr fontAlgn="auto">
              <a:lnSpc>
                <a:spcPct val="90000"/>
              </a:lnSpc>
              <a:spcAft>
                <a:spcPts val="0"/>
              </a:spcAft>
              <a:defRPr/>
            </a:pPr>
            <a:r>
              <a:rPr lang="en-US" dirty="0" smtClean="0">
                <a:solidFill>
                  <a:srgbClr val="093678"/>
                </a:solidFill>
              </a:rPr>
              <a:t>Thermal Decomposition</a:t>
            </a:r>
          </a:p>
        </p:txBody>
      </p:sp>
      <p:sp>
        <p:nvSpPr>
          <p:cNvPr id="18435" name="Rectangle 3"/>
          <p:cNvSpPr>
            <a:spLocks noGrp="1" noChangeArrowheads="1"/>
          </p:cNvSpPr>
          <p:nvPr>
            <p:ph idx="1"/>
          </p:nvPr>
        </p:nvSpPr>
        <p:spPr bwMode="auto">
          <a:xfrm>
            <a:off x="457200" y="1676401"/>
            <a:ext cx="7772400" cy="4343400"/>
          </a:xfrm>
          <a:noFill/>
          <a:ln>
            <a:miter lim="800000"/>
            <a:headEnd/>
            <a:tailEnd/>
          </a:ln>
        </p:spPr>
        <p:txBody>
          <a:bodyPr vert="horz" wrap="square" lIns="92066" tIns="46034" rIns="92066" bIns="46034" numCol="1" anchorCtr="0" compatLnSpc="1">
            <a:prstTxWarp prst="textNoShape">
              <a:avLst/>
            </a:prstTxWarp>
            <a:normAutofit/>
          </a:bodyPr>
          <a:lstStyle/>
          <a:p>
            <a:pPr indent="0">
              <a:spcBef>
                <a:spcPts val="600"/>
              </a:spcBef>
              <a:spcAft>
                <a:spcPts val="600"/>
              </a:spcAft>
            </a:pPr>
            <a:r>
              <a:rPr lang="en-US" sz="2400" dirty="0" smtClean="0">
                <a:latin typeface="Trebuchet MS" pitchFamily="34" charset="0"/>
                <a:ea typeface="Trebuchet MS" pitchFamily="34" charset="0"/>
                <a:cs typeface="Trebuchet MS" pitchFamily="34" charset="0"/>
              </a:rPr>
              <a:t>   	</a:t>
            </a:r>
            <a:r>
              <a:rPr lang="en-US" sz="2400" dirty="0" smtClean="0">
                <a:solidFill>
                  <a:srgbClr val="093678"/>
                </a:solidFill>
                <a:latin typeface="Trebuchet MS" pitchFamily="34" charset="0"/>
                <a:ea typeface="Trebuchet MS" pitchFamily="34" charset="0"/>
                <a:cs typeface="Trebuchet MS" pitchFamily="34" charset="0"/>
              </a:rPr>
              <a:t>Heat given off during foam curing can result in    	possible scorching, smoldering or fire.</a:t>
            </a:r>
          </a:p>
        </p:txBody>
      </p:sp>
      <p:pic>
        <p:nvPicPr>
          <p:cNvPr id="6" name="Picture 5" descr="Safety Equipment 9-2009 026.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905000" y="2743200"/>
            <a:ext cx="4648200" cy="2746108"/>
          </a:xfrm>
          <a:prstGeom prst="rect">
            <a:avLst/>
          </a:prstGeom>
          <a:ln>
            <a:noFill/>
          </a:ln>
          <a:effectLst>
            <a:outerShdw blurRad="292100" dist="139700" dir="2700000" algn="tl" rotWithShape="0">
              <a:srgbClr val="333333">
                <a:alpha val="65000"/>
              </a:srgbClr>
            </a:outerShdw>
          </a:effectLst>
        </p:spPr>
      </p:pic>
      <p:sp>
        <p:nvSpPr>
          <p:cNvPr id="18437" name="TextBox 4"/>
          <p:cNvSpPr txBox="1">
            <a:spLocks noChangeArrowheads="1"/>
          </p:cNvSpPr>
          <p:nvPr/>
        </p:nvSpPr>
        <p:spPr bwMode="auto">
          <a:xfrm>
            <a:off x="1752600" y="5638800"/>
            <a:ext cx="4933950" cy="461963"/>
          </a:xfrm>
          <a:prstGeom prst="rect">
            <a:avLst/>
          </a:prstGeom>
          <a:noFill/>
          <a:ln w="9525">
            <a:noFill/>
            <a:miter lim="800000"/>
            <a:headEnd/>
            <a:tailEnd/>
          </a:ln>
        </p:spPr>
        <p:txBody>
          <a:bodyPr>
            <a:spAutoFit/>
          </a:bodyPr>
          <a:lstStyle/>
          <a:p>
            <a:pPr algn="ctr" eaLnBrk="0" hangingPunct="0"/>
            <a:r>
              <a:rPr lang="en-US" sz="2400" dirty="0" smtClean="0">
                <a:solidFill>
                  <a:srgbClr val="093678"/>
                </a:solidFill>
                <a:latin typeface="Trebuchet MS" pitchFamily="34" charset="0"/>
              </a:rPr>
              <a:t>(</a:t>
            </a:r>
            <a:r>
              <a:rPr lang="en-US" sz="2400" i="1" dirty="0" smtClean="0">
                <a:solidFill>
                  <a:srgbClr val="093678"/>
                </a:solidFill>
                <a:latin typeface="Trebuchet MS" pitchFamily="34" charset="0"/>
              </a:rPr>
              <a:t>an </a:t>
            </a:r>
            <a:r>
              <a:rPr lang="en-US" sz="2400" i="1" dirty="0">
                <a:solidFill>
                  <a:srgbClr val="093678"/>
                </a:solidFill>
                <a:latin typeface="Trebuchet MS" pitchFamily="34" charset="0"/>
              </a:rPr>
              <a:t>example </a:t>
            </a:r>
            <a:r>
              <a:rPr lang="en-US" sz="2400" i="1" dirty="0">
                <a:solidFill>
                  <a:srgbClr val="002060"/>
                </a:solidFill>
                <a:latin typeface="Trebuchet MS" pitchFamily="34" charset="0"/>
              </a:rPr>
              <a:t>of scorched </a:t>
            </a:r>
            <a:r>
              <a:rPr lang="en-US" sz="2400" i="1" dirty="0" smtClean="0">
                <a:solidFill>
                  <a:srgbClr val="093678"/>
                </a:solidFill>
                <a:latin typeface="Trebuchet MS" pitchFamily="34" charset="0"/>
              </a:rPr>
              <a:t>foam</a:t>
            </a:r>
            <a:r>
              <a:rPr lang="en-US" sz="2400" dirty="0" smtClean="0">
                <a:solidFill>
                  <a:srgbClr val="093678"/>
                </a:solidFill>
                <a:latin typeface="Trebuchet MS" pitchFamily="34" charset="0"/>
              </a:rPr>
              <a:t>) </a:t>
            </a:r>
            <a:endParaRPr lang="en-US" sz="2400" dirty="0">
              <a:solidFill>
                <a:srgbClr val="093678"/>
              </a:solidFill>
              <a:latin typeface="Trebuchet MS"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1000" y="533400"/>
            <a:ext cx="7162800" cy="1143000"/>
          </a:xfrm>
        </p:spPr>
        <p:txBody>
          <a:bodyPr lIns="92066" tIns="46034" rIns="92066" bIns="46034"/>
          <a:lstStyle/>
          <a:p>
            <a:pPr fontAlgn="auto">
              <a:lnSpc>
                <a:spcPct val="90000"/>
              </a:lnSpc>
              <a:spcAft>
                <a:spcPts val="0"/>
              </a:spcAft>
              <a:defRPr/>
            </a:pPr>
            <a:r>
              <a:rPr lang="en-US" dirty="0" smtClean="0"/>
              <a:t>Thermal Decomposition of SPF </a:t>
            </a:r>
            <a:br>
              <a:rPr lang="en-US" dirty="0" smtClean="0"/>
            </a:br>
            <a:endParaRPr lang="en-US" dirty="0" smtClean="0"/>
          </a:p>
        </p:txBody>
      </p:sp>
      <p:sp>
        <p:nvSpPr>
          <p:cNvPr id="21507" name="Content Placeholder 4"/>
          <p:cNvSpPr>
            <a:spLocks noGrp="1"/>
          </p:cNvSpPr>
          <p:nvPr>
            <p:ph idx="1"/>
          </p:nvPr>
        </p:nvSpPr>
        <p:spPr bwMode="auto">
          <a:noFill/>
          <a:ln>
            <a:miter lim="800000"/>
            <a:headEnd/>
            <a:tailEnd/>
          </a:ln>
        </p:spPr>
        <p:txBody>
          <a:bodyPr vert="horz" wrap="square" lIns="91440" tIns="45720" rIns="91440" bIns="45720" numCol="1" anchorCtr="0" compatLnSpc="1">
            <a:prstTxWarp prst="textNoShape">
              <a:avLst/>
            </a:prstTxWarp>
            <a:normAutofit/>
          </a:bodyPr>
          <a:lstStyle/>
          <a:p>
            <a:pPr algn="ctr">
              <a:spcAft>
                <a:spcPct val="0"/>
              </a:spcAft>
              <a:buFont typeface="Wingdings" pitchFamily="2" charset="2"/>
              <a:buNone/>
            </a:pPr>
            <a:r>
              <a:rPr lang="en-US" sz="2800" i="1" dirty="0" smtClean="0">
                <a:solidFill>
                  <a:srgbClr val="CE1029"/>
                </a:solidFill>
                <a:latin typeface="Trebuchet MS" pitchFamily="34" charset="0"/>
                <a:ea typeface="Trebuchet MS" pitchFamily="34" charset="0"/>
                <a:cs typeface="Trebuchet MS" pitchFamily="34" charset="0"/>
              </a:rPr>
              <a:t>Spray polyurethane foam can burn!</a:t>
            </a:r>
          </a:p>
        </p:txBody>
      </p:sp>
      <p:pic>
        <p:nvPicPr>
          <p:cNvPr id="4" name="Picture 3" descr="fire2.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209800" y="2362200"/>
            <a:ext cx="4478338" cy="335915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lIns="91599" tIns="45048" rIns="91599" bIns="45048">
            <a:normAutofit/>
          </a:bodyPr>
          <a:lstStyle/>
          <a:p>
            <a:pPr defTabSz="966788" fontAlgn="auto">
              <a:spcAft>
                <a:spcPts val="0"/>
              </a:spcAft>
              <a:defRPr/>
            </a:pPr>
            <a:r>
              <a:rPr lang="en-US" dirty="0" smtClean="0"/>
              <a:t>Thermal Decomposition-</a:t>
            </a:r>
            <a:br>
              <a:rPr lang="en-US" dirty="0" smtClean="0"/>
            </a:br>
            <a:r>
              <a:rPr lang="en-US" dirty="0" smtClean="0"/>
              <a:t>Finished Foam</a:t>
            </a:r>
          </a:p>
        </p:txBody>
      </p:sp>
      <p:graphicFrame>
        <p:nvGraphicFramePr>
          <p:cNvPr id="7" name="Diagram 6"/>
          <p:cNvGraphicFramePr/>
          <p:nvPr/>
        </p:nvGraphicFramePr>
        <p:xfrm>
          <a:off x="2406896" y="1944806"/>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rot="5400000">
            <a:off x="1852135" y="483752"/>
            <a:ext cx="1477328" cy="3962401"/>
          </a:xfrm>
          <a:prstGeom prst="rect">
            <a:avLst/>
          </a:prstGeom>
          <a:noFill/>
        </p:spPr>
        <p:txBody>
          <a:bodyPr vert="vert270">
            <a:spAutoFit/>
          </a:bodyPr>
          <a:lstStyle/>
          <a:p>
            <a:pPr eaLnBrk="0" hangingPunct="0">
              <a:defRPr/>
            </a:pPr>
            <a:r>
              <a:rPr lang="en-US" sz="2800" dirty="0">
                <a:solidFill>
                  <a:srgbClr val="093678"/>
                </a:solidFill>
                <a:latin typeface="Trebuchet MS" pitchFamily="34" charset="0"/>
                <a:cs typeface="+mn-cs"/>
              </a:rPr>
              <a:t>Potential by-products of thermal decomposition of SPF include</a:t>
            </a:r>
            <a:r>
              <a:rPr lang="en-US" sz="2800" dirty="0">
                <a:solidFill>
                  <a:srgbClr val="093678"/>
                </a:solidFill>
                <a:cs typeface="+mn-cs"/>
              </a:rPr>
              <a:t>:</a:t>
            </a:r>
          </a:p>
        </p:txBody>
      </p:sp>
      <p:pic>
        <p:nvPicPr>
          <p:cNvPr id="22533" name="Picture 2" descr="C:\Users\vkm\AppData\Local\Microsoft\Windows\Temporary Internet Files\Content.IE5\C9VKE252\MCj04348160000[1].png"/>
          <p:cNvPicPr>
            <a:picLocks noChangeAspect="1" noChangeArrowheads="1"/>
          </p:cNvPicPr>
          <p:nvPr/>
        </p:nvPicPr>
        <p:blipFill>
          <a:blip r:embed="rId8" cstate="print"/>
          <a:srcRect/>
          <a:stretch>
            <a:fillRect/>
          </a:stretch>
        </p:blipFill>
        <p:spPr bwMode="auto">
          <a:xfrm>
            <a:off x="838200" y="3505200"/>
            <a:ext cx="1751013" cy="17526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1_ACC_corp_Vers_2 0">
  <a:themeElements>
    <a:clrScheme name="ACC_corp_Vers_2.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CC_corp_Vers_2.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CC_corp_Vers_2.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CC_corp_Vers_2.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CC_corp_Vers_2.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CC_corp_Vers_2.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CC_corp_Vers_2.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CC_corp_Vers_2.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CC_corp_Vers_2.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CC_corp_Vers_2.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CC_corp_Vers_2.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CC_corp_Vers_2.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CC_corp_Vers_2.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CC_corp_Vers_2.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CC LP Training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Recipients xmlns="98c9955d-c5c3-4a5b-96fd-b76c909d6563" xsi:nil="true"/>
    <ReceivedTime xmlns="98c9955d-c5c3-4a5b-96fd-b76c909d6563" xsi:nil="true"/>
    <From xmlns="98c9955d-c5c3-4a5b-96fd-b76c909d656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D95C998C3C55B4A96FDB76C909D6563" ma:contentTypeVersion="3" ma:contentTypeDescription="Create a new document." ma:contentTypeScope="" ma:versionID="b97bf3ce735f0cd7e574b683ef47807a">
  <xsd:schema xmlns:xsd="http://www.w3.org/2001/XMLSchema" xmlns:xs="http://www.w3.org/2001/XMLSchema" xmlns:p="http://schemas.microsoft.com/office/2006/metadata/properties" xmlns:ns2="98c9955d-c5c3-4a5b-96fd-b76c909d6563" targetNamespace="http://schemas.microsoft.com/office/2006/metadata/properties" ma:root="true" ma:fieldsID="53ec610432e2d7d00c11c71d076612a3" ns2:_="">
    <xsd:import namespace="98c9955d-c5c3-4a5b-96fd-b76c909d6563"/>
    <xsd:element name="properties">
      <xsd:complexType>
        <xsd:sequence>
          <xsd:element name="documentManagement">
            <xsd:complexType>
              <xsd:all>
                <xsd:element ref="ns2:ReceivedTime" minOccurs="0"/>
                <xsd:element ref="ns2:From" minOccurs="0"/>
                <xsd:element ref="ns2:Recipie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c9955d-c5c3-4a5b-96fd-b76c909d6563" elementFormDefault="qualified">
    <xsd:import namespace="http://schemas.microsoft.com/office/2006/documentManagement/types"/>
    <xsd:import namespace="http://schemas.microsoft.com/office/infopath/2007/PartnerControls"/>
    <xsd:element name="ReceivedTime" ma:index="8" nillable="true" ma:displayName="ReceivedTime" ma:internalName="ReceivedTime">
      <xsd:simpleType>
        <xsd:restriction base="dms:DateTime"/>
      </xsd:simpleType>
    </xsd:element>
    <xsd:element name="From" ma:index="9" nillable="true" ma:displayName="From" ma:internalName="From">
      <xsd:simpleType>
        <xsd:restriction base="dms:Text"/>
      </xsd:simpleType>
    </xsd:element>
    <xsd:element name="Recipients" ma:index="10" nillable="true" ma:displayName="Recipients" ma:internalName="Recipients">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605F83-0E2E-4298-A67A-18FD353A2399}">
  <ds:schemaRefs>
    <ds:schemaRef ds:uri="http://schemas.microsoft.com/sharepoint/v3/contenttype/forms"/>
  </ds:schemaRefs>
</ds:datastoreItem>
</file>

<file path=customXml/itemProps2.xml><?xml version="1.0" encoding="utf-8"?>
<ds:datastoreItem xmlns:ds="http://schemas.openxmlformats.org/officeDocument/2006/customXml" ds:itemID="{573510C0-D877-443C-A3D1-7EF3053E8EC7}">
  <ds:schemaRefs>
    <ds:schemaRef ds:uri="http://schemas.microsoft.com/office/2006/metadata/properties"/>
    <ds:schemaRef ds:uri="98c9955d-c5c3-4a5b-96fd-b76c909d6563"/>
  </ds:schemaRefs>
</ds:datastoreItem>
</file>

<file path=customXml/itemProps3.xml><?xml version="1.0" encoding="utf-8"?>
<ds:datastoreItem xmlns:ds="http://schemas.openxmlformats.org/officeDocument/2006/customXml" ds:itemID="{9C4B9B42-5663-4D33-B924-095FEA5C81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c9955d-c5c3-4a5b-96fd-b76c909d65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ACC_corp_Vers_2 0</Template>
  <TotalTime>897</TotalTime>
  <Words>1170</Words>
  <Application>Microsoft Office PowerPoint</Application>
  <PresentationFormat>On-screen Show (4:3)</PresentationFormat>
  <Paragraphs>163</Paragraphs>
  <Slides>19</Slides>
  <Notes>19</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1_ACC_corp_Vers_2 0</vt:lpstr>
      <vt:lpstr>ACC LP Training template</vt:lpstr>
      <vt:lpstr>PowerPoint Presentation</vt:lpstr>
      <vt:lpstr>Grant Provided by the Occupational Safety and Health Administration (OSHA), U.S. Department of Labor (DOL)</vt:lpstr>
      <vt:lpstr>Welcome to Unit 11</vt:lpstr>
      <vt:lpstr>Thermal Decomposition</vt:lpstr>
      <vt:lpstr>Thermal Decomposition</vt:lpstr>
      <vt:lpstr>Thermal Decomposition of SPF - What can happen? </vt:lpstr>
      <vt:lpstr>Thermal Decomposition</vt:lpstr>
      <vt:lpstr>Thermal Decomposition of SPF  </vt:lpstr>
      <vt:lpstr>Thermal Decomposition- Finished Foam</vt:lpstr>
      <vt:lpstr>Preventing Thermal Decomposition</vt:lpstr>
      <vt:lpstr>Preventing Thermal Decomposition – Additional Considerations </vt:lpstr>
      <vt:lpstr>ABC Fire Extinguisher</vt:lpstr>
      <vt:lpstr>Unit 11 Summary</vt:lpstr>
      <vt:lpstr>Unit 11 Review</vt:lpstr>
      <vt:lpstr>Unit 11: Q1 Debrief</vt:lpstr>
      <vt:lpstr>Unit 11: Q1 Debrief</vt:lpstr>
      <vt:lpstr>Unit 11: Q2 Debrief</vt:lpstr>
      <vt:lpstr>Unit 11: Q2 Debrief</vt:lpstr>
      <vt:lpstr>Unit 11 Completed</vt:lpstr>
    </vt:vector>
  </TitlesOfParts>
  <Company>American Chemistry Counsil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 Candelori</dc:creator>
  <cp:lastModifiedBy>Vosburgh, Linda - OSHA</cp:lastModifiedBy>
  <cp:revision>214</cp:revision>
  <cp:lastPrinted>2010-11-15T17:33:12Z</cp:lastPrinted>
  <dcterms:created xsi:type="dcterms:W3CDTF">2009-05-01T16:26:42Z</dcterms:created>
  <dcterms:modified xsi:type="dcterms:W3CDTF">2014-02-18T17:28:14Z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PSDescription">
    <vt:lpwstr/>
  </property>
  <property fmtid="{D5CDD505-2E9C-101B-9397-08002B2CF9AE}" pid="3" name="Owner">
    <vt:lpwstr>Jude Philipps</vt:lpwstr>
  </property>
  <property fmtid="{D5CDD505-2E9C-101B-9397-08002B2CF9AE}" pid="4" name="Status">
    <vt:lpwstr>Final</vt:lpwstr>
  </property>
  <property fmtid="{D5CDD505-2E9C-101B-9397-08002B2CF9AE}" pid="5" name="ContentTypeId">
    <vt:lpwstr>0x0101005D95C998C3C55B4A96FDB76C909D6563</vt:lpwstr>
  </property>
</Properties>
</file>