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2"/>
  </p:notesMasterIdLst>
  <p:handoutMasterIdLst>
    <p:handoutMasterId r:id="rId13"/>
  </p:handoutMasterIdLst>
  <p:sldIdLst>
    <p:sldId id="507" r:id="rId5"/>
    <p:sldId id="510" r:id="rId6"/>
    <p:sldId id="505" r:id="rId7"/>
    <p:sldId id="508" r:id="rId8"/>
    <p:sldId id="501" r:id="rId9"/>
    <p:sldId id="509" r:id="rId10"/>
    <p:sldId id="503" r:id="rId11"/>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3678"/>
    <a:srgbClr val="24366A"/>
    <a:srgbClr val="223868"/>
    <a:srgbClr val="254061"/>
    <a:srgbClr val="243868"/>
    <a:srgbClr val="B21F4F"/>
    <a:srgbClr val="CD9335"/>
    <a:srgbClr val="005884"/>
    <a:srgbClr val="25AAC3"/>
    <a:srgbClr val="005D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426" autoAdjust="0"/>
    <p:restoredTop sz="89257" autoAdjust="0"/>
  </p:normalViewPr>
  <p:slideViewPr>
    <p:cSldViewPr snapToGrid="0" snapToObjects="1">
      <p:cViewPr varScale="1">
        <p:scale>
          <a:sx n="79" d="100"/>
          <a:sy n="79" d="100"/>
        </p:scale>
        <p:origin x="-1320"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61" d="100"/>
          <a:sy n="61" d="100"/>
        </p:scale>
        <p:origin x="-2244"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23842B6C-E12C-453B-96DF-AF60F08F959A}" type="datetimeFigureOut">
              <a:rPr lang="en-US" smtClean="0"/>
              <a:pPr/>
              <a:t>6/19/2014</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3854F001-3A50-4A8C-AFFD-3474183FD703}" type="slidenum">
              <a:rPr lang="en-US" smtClean="0"/>
              <a:pPr/>
              <a:t>‹#›</a:t>
            </a:fld>
            <a:endParaRPr lang="en-US"/>
          </a:p>
        </p:txBody>
      </p:sp>
    </p:spTree>
    <p:extLst>
      <p:ext uri="{BB962C8B-B14F-4D97-AF65-F5344CB8AC3E}">
        <p14:creationId xmlns:p14="http://schemas.microsoft.com/office/powerpoint/2010/main" val="25593824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BB88290-C543-3F42-BFB9-F703655FF5F2}" type="datetimeFigureOut">
              <a:rPr lang="en-US"/>
              <a:pPr/>
              <a:t>6/19/2014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B103C202-3B7B-C946-B25B-6673C6995B73}" type="slidenum">
              <a:rPr/>
              <a:pPr/>
              <a:t>‹#›</a:t>
            </a:fld>
            <a:endParaRPr lang="en-US"/>
          </a:p>
        </p:txBody>
      </p:sp>
    </p:spTree>
    <p:extLst>
      <p:ext uri="{BB962C8B-B14F-4D97-AF65-F5344CB8AC3E}">
        <p14:creationId xmlns:p14="http://schemas.microsoft.com/office/powerpoint/2010/main" val="152403569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03C202-3B7B-C946-B25B-6673C6995B73}"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03C202-3B7B-C946-B25B-6673C6995B73}"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03C202-3B7B-C946-B25B-6673C6995B73}"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03C202-3B7B-C946-B25B-6673C6995B73}"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smtClean="0"/>
          </a:p>
          <a:p>
            <a:r>
              <a:rPr lang="en-US" dirty="0" smtClean="0"/>
              <a:t>Referencia:</a:t>
            </a:r>
            <a:r>
              <a:rPr lang="en-US" baseline="0" dirty="0" smtClean="0"/>
              <a:t> </a:t>
            </a:r>
          </a:p>
          <a:p>
            <a:endParaRPr lang="en-US" baseline="0" dirty="0" smtClean="0"/>
          </a:p>
          <a:p>
            <a:r>
              <a:rPr lang="en-US" dirty="0" smtClean="0"/>
              <a:t>http://www.dol.gov/compliance/laws/comp-osha.htm (Repaso</a:t>
            </a:r>
            <a:r>
              <a:rPr lang="en-US" baseline="0" dirty="0" smtClean="0"/>
              <a:t> de la Ley OSH)</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B103C202-3B7B-C946-B25B-6673C6995B73}"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03C202-3B7B-C946-B25B-6673C6995B73}"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03C202-3B7B-C946-B25B-6673C6995B73}"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LL-small.png"/>
          <p:cNvPicPr>
            <a:picLocks noChangeAspect="1"/>
          </p:cNvPicPr>
          <p:nvPr userDrawn="1"/>
        </p:nvPicPr>
        <p:blipFill>
          <a:blip r:embed="rId2"/>
          <a:stretch>
            <a:fillRect/>
          </a:stretch>
        </p:blipFill>
        <p:spPr>
          <a:xfrm>
            <a:off x="0" y="4832942"/>
            <a:ext cx="4129106" cy="2025057"/>
          </a:xfrm>
          <a:prstGeom prst="rect">
            <a:avLst/>
          </a:prstGeom>
        </p:spPr>
      </p:pic>
      <p:pic>
        <p:nvPicPr>
          <p:cNvPr id="8" name="Picture 7" descr="UR.png"/>
          <p:cNvPicPr>
            <a:picLocks noChangeAspect="1"/>
          </p:cNvPicPr>
          <p:nvPr userDrawn="1"/>
        </p:nvPicPr>
        <p:blipFill>
          <a:blip r:embed="rId3"/>
          <a:stretch>
            <a:fillRect/>
          </a:stretch>
        </p:blipFill>
        <p:spPr>
          <a:xfrm>
            <a:off x="4434995" y="0"/>
            <a:ext cx="4709006" cy="1930400"/>
          </a:xfrm>
          <a:prstGeom prst="rect">
            <a:avLst/>
          </a:prstGeom>
        </p:spPr>
      </p:pic>
      <p:sp>
        <p:nvSpPr>
          <p:cNvPr id="9" name="Title 1"/>
          <p:cNvSpPr>
            <a:spLocks noGrp="1"/>
          </p:cNvSpPr>
          <p:nvPr>
            <p:ph type="title"/>
          </p:nvPr>
        </p:nvSpPr>
        <p:spPr>
          <a:xfrm>
            <a:off x="457200" y="218112"/>
            <a:ext cx="7162800" cy="1143000"/>
          </a:xfrm>
          <a:prstGeom prst="rect">
            <a:avLst/>
          </a:prstGeom>
        </p:spPr>
        <p:txBody>
          <a:bodyPr anchor="b" anchorCtr="0">
            <a:normAutofit/>
          </a:bodyPr>
          <a:lstStyle>
            <a:lvl1pPr algn="l">
              <a:lnSpc>
                <a:spcPct val="80000"/>
              </a:lnSpc>
              <a:buFont typeface="Arial"/>
              <a:buNone/>
              <a:defRPr sz="3600" b="1" i="0" u="none" kern="700" spc="-50">
                <a:solidFill>
                  <a:srgbClr val="24366A"/>
                </a:solidFill>
                <a:latin typeface="Trebuchet MS"/>
                <a:cs typeface="Trebuchet MS"/>
              </a:defRPr>
            </a:lvl1pPr>
          </a:lstStyle>
          <a:p>
            <a:r>
              <a:rPr lang="en-US" dirty="0" smtClean="0"/>
              <a:t>Click to edit Master title style</a:t>
            </a:r>
            <a:endParaRPr lang="en-US" dirty="0"/>
          </a:p>
        </p:txBody>
      </p:sp>
      <p:sp>
        <p:nvSpPr>
          <p:cNvPr id="10" name="Content Placeholder 2"/>
          <p:cNvSpPr>
            <a:spLocks noGrp="1"/>
          </p:cNvSpPr>
          <p:nvPr>
            <p:ph idx="1"/>
          </p:nvPr>
        </p:nvSpPr>
        <p:spPr>
          <a:xfrm>
            <a:off x="457200" y="1676401"/>
            <a:ext cx="8229600" cy="4343400"/>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a:cs typeface="Trebuchet MS"/>
              </a:defRPr>
            </a:lvl1pPr>
            <a:lvl2pPr algn="l">
              <a:buFont typeface="Arial"/>
              <a:buChar char="•"/>
              <a:defRPr sz="1600">
                <a:solidFill>
                  <a:srgbClr val="254061"/>
                </a:solidFill>
                <a:latin typeface="Trebuchet MS"/>
                <a:cs typeface="Trebuchet MS"/>
              </a:defRPr>
            </a:lvl2pPr>
            <a:lvl3pPr algn="l">
              <a:buFont typeface="Arial"/>
              <a:buChar char="•"/>
              <a:defRPr sz="1400">
                <a:solidFill>
                  <a:srgbClr val="254061"/>
                </a:solidFill>
                <a:latin typeface="Trebuchet MS"/>
                <a:cs typeface="Trebuchet MS"/>
              </a:defRPr>
            </a:lvl3pPr>
            <a:lvl4pPr algn="l">
              <a:buFont typeface="Arial"/>
              <a:buChar char="•"/>
              <a:defRPr sz="1200">
                <a:solidFill>
                  <a:srgbClr val="254061"/>
                </a:solidFill>
                <a:latin typeface="Trebuchet MS"/>
                <a:cs typeface="Trebuchet MS"/>
              </a:defRPr>
            </a:lvl4pPr>
            <a:lvl5pPr algn="l">
              <a:buFont typeface="Arial"/>
              <a:buChar char="•"/>
              <a:defRPr sz="1200">
                <a:solidFill>
                  <a:srgbClr val="254061"/>
                </a:solidFill>
                <a:latin typeface="Trebuchet MS"/>
                <a:cs typeface="Trebuchet M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11" name="Straight Connector 10"/>
          <p:cNvCxnSpPr/>
          <p:nvPr userDrawn="1"/>
        </p:nvCxnSpPr>
        <p:spPr>
          <a:xfrm rot="10800000" flipV="1">
            <a:off x="457200" y="1431137"/>
            <a:ext cx="8305800" cy="16688"/>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7" name="Picture 6" descr="UR.png"/>
          <p:cNvPicPr>
            <a:picLocks noChangeAspect="1"/>
          </p:cNvPicPr>
          <p:nvPr userDrawn="1"/>
        </p:nvPicPr>
        <p:blipFill>
          <a:blip r:embed="rId2"/>
          <a:stretch>
            <a:fillRect/>
          </a:stretch>
        </p:blipFill>
        <p:spPr>
          <a:xfrm>
            <a:off x="4434995" y="0"/>
            <a:ext cx="4709006" cy="1930400"/>
          </a:xfrm>
          <a:prstGeom prst="rect">
            <a:avLst/>
          </a:prstGeom>
        </p:spPr>
      </p:pic>
      <p:sp>
        <p:nvSpPr>
          <p:cNvPr id="9" name="Title 1"/>
          <p:cNvSpPr>
            <a:spLocks noGrp="1"/>
          </p:cNvSpPr>
          <p:nvPr>
            <p:ph type="title"/>
          </p:nvPr>
        </p:nvSpPr>
        <p:spPr>
          <a:xfrm>
            <a:off x="457200" y="218112"/>
            <a:ext cx="7162800" cy="1143000"/>
          </a:xfrm>
          <a:prstGeom prst="rect">
            <a:avLst/>
          </a:prstGeom>
        </p:spPr>
        <p:txBody>
          <a:bodyPr anchor="b" anchorCtr="0">
            <a:normAutofit/>
          </a:bodyPr>
          <a:lstStyle>
            <a:lvl1pPr algn="l">
              <a:lnSpc>
                <a:spcPct val="80000"/>
              </a:lnSpc>
              <a:buFont typeface="Arial"/>
              <a:buNone/>
              <a:defRPr sz="3600" b="1" i="0" u="none" kern="700" spc="-50">
                <a:solidFill>
                  <a:srgbClr val="24366A"/>
                </a:solidFill>
                <a:latin typeface="Trebuchet MS"/>
                <a:cs typeface="Trebuchet MS"/>
              </a:defRPr>
            </a:lvl1pPr>
          </a:lstStyle>
          <a:p>
            <a:r>
              <a:rPr lang="en-US" dirty="0" smtClean="0"/>
              <a:t>Click to edit Master title style</a:t>
            </a:r>
            <a:endParaRPr lang="en-US" dirty="0"/>
          </a:p>
        </p:txBody>
      </p:sp>
      <p:sp>
        <p:nvSpPr>
          <p:cNvPr id="12" name="Content Placeholder 2"/>
          <p:cNvSpPr>
            <a:spLocks noGrp="1"/>
          </p:cNvSpPr>
          <p:nvPr>
            <p:ph idx="1"/>
          </p:nvPr>
        </p:nvSpPr>
        <p:spPr>
          <a:xfrm>
            <a:off x="457200" y="1676401"/>
            <a:ext cx="8229600" cy="4343400"/>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a:cs typeface="Trebuchet MS"/>
              </a:defRPr>
            </a:lvl1pPr>
            <a:lvl2pPr algn="l">
              <a:buFont typeface="Arial"/>
              <a:buChar char="•"/>
              <a:defRPr sz="1600">
                <a:solidFill>
                  <a:srgbClr val="254061"/>
                </a:solidFill>
                <a:latin typeface="Trebuchet MS"/>
                <a:cs typeface="Trebuchet MS"/>
              </a:defRPr>
            </a:lvl2pPr>
            <a:lvl3pPr algn="l">
              <a:buFont typeface="Arial"/>
              <a:buChar char="•"/>
              <a:defRPr sz="1400">
                <a:solidFill>
                  <a:srgbClr val="254061"/>
                </a:solidFill>
                <a:latin typeface="Trebuchet MS"/>
                <a:cs typeface="Trebuchet MS"/>
              </a:defRPr>
            </a:lvl3pPr>
            <a:lvl4pPr algn="l">
              <a:buFont typeface="Arial"/>
              <a:buChar char="•"/>
              <a:defRPr sz="1200">
                <a:solidFill>
                  <a:srgbClr val="254061"/>
                </a:solidFill>
                <a:latin typeface="Trebuchet MS"/>
                <a:cs typeface="Trebuchet MS"/>
              </a:defRPr>
            </a:lvl4pPr>
            <a:lvl5pPr algn="l">
              <a:buFont typeface="Arial"/>
              <a:buChar char="•"/>
              <a:defRPr sz="1200">
                <a:solidFill>
                  <a:srgbClr val="254061"/>
                </a:solidFill>
                <a:latin typeface="Trebuchet MS"/>
                <a:cs typeface="Trebuchet M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13" name="Straight Connector 12"/>
          <p:cNvCxnSpPr/>
          <p:nvPr userDrawn="1"/>
        </p:nvCxnSpPr>
        <p:spPr>
          <a:xfrm rot="10800000" flipV="1">
            <a:off x="457200" y="1431137"/>
            <a:ext cx="8305800" cy="16688"/>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457200" y="218112"/>
            <a:ext cx="7162800" cy="1143000"/>
          </a:xfrm>
          <a:prstGeom prst="rect">
            <a:avLst/>
          </a:prstGeom>
        </p:spPr>
        <p:txBody>
          <a:bodyPr anchor="b" anchorCtr="0">
            <a:normAutofit/>
          </a:bodyPr>
          <a:lstStyle>
            <a:lvl1pPr algn="l">
              <a:lnSpc>
                <a:spcPct val="80000"/>
              </a:lnSpc>
              <a:buFont typeface="Arial"/>
              <a:buNone/>
              <a:defRPr sz="3600" b="1" i="0" u="none" kern="700" spc="-50">
                <a:solidFill>
                  <a:srgbClr val="24366A"/>
                </a:solidFill>
                <a:latin typeface="Trebuchet MS"/>
                <a:cs typeface="Trebuchet MS"/>
              </a:defRPr>
            </a:lvl1pPr>
          </a:lstStyle>
          <a:p>
            <a:r>
              <a:rPr lang="en-US" dirty="0" smtClean="0"/>
              <a:t>Click to edit Master title style</a:t>
            </a:r>
            <a:endParaRPr lang="en-US" dirty="0"/>
          </a:p>
        </p:txBody>
      </p:sp>
      <p:sp>
        <p:nvSpPr>
          <p:cNvPr id="4" name="Content Placeholder 2"/>
          <p:cNvSpPr>
            <a:spLocks noGrp="1"/>
          </p:cNvSpPr>
          <p:nvPr>
            <p:ph idx="1"/>
          </p:nvPr>
        </p:nvSpPr>
        <p:spPr>
          <a:xfrm>
            <a:off x="457200" y="1676401"/>
            <a:ext cx="8229600" cy="4343400"/>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a:cs typeface="Trebuchet MS"/>
              </a:defRPr>
            </a:lvl1pPr>
            <a:lvl2pPr algn="l">
              <a:buFont typeface="Arial"/>
              <a:buChar char="•"/>
              <a:defRPr sz="1600">
                <a:solidFill>
                  <a:srgbClr val="254061"/>
                </a:solidFill>
                <a:latin typeface="Trebuchet MS"/>
                <a:cs typeface="Trebuchet MS"/>
              </a:defRPr>
            </a:lvl2pPr>
            <a:lvl3pPr algn="l">
              <a:buFont typeface="Arial"/>
              <a:buChar char="•"/>
              <a:defRPr sz="1400">
                <a:solidFill>
                  <a:srgbClr val="254061"/>
                </a:solidFill>
                <a:latin typeface="Trebuchet MS"/>
                <a:cs typeface="Trebuchet MS"/>
              </a:defRPr>
            </a:lvl3pPr>
            <a:lvl4pPr algn="l">
              <a:buFont typeface="Arial"/>
              <a:buChar char="•"/>
              <a:defRPr sz="1200">
                <a:solidFill>
                  <a:srgbClr val="254061"/>
                </a:solidFill>
                <a:latin typeface="Trebuchet MS"/>
                <a:cs typeface="Trebuchet MS"/>
              </a:defRPr>
            </a:lvl4pPr>
            <a:lvl5pPr algn="l">
              <a:buFont typeface="Arial"/>
              <a:buChar char="•"/>
              <a:defRPr sz="1200">
                <a:solidFill>
                  <a:srgbClr val="254061"/>
                </a:solidFill>
                <a:latin typeface="Trebuchet MS"/>
                <a:cs typeface="Trebuchet M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5" name="Straight Connector 4"/>
          <p:cNvCxnSpPr/>
          <p:nvPr userDrawn="1"/>
        </p:nvCxnSpPr>
        <p:spPr>
          <a:xfrm rot="10800000" flipV="1">
            <a:off x="457200" y="1431137"/>
            <a:ext cx="8305800" cy="16688"/>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pic>
        <p:nvPicPr>
          <p:cNvPr id="3" name="Picture 2" descr="UR.png"/>
          <p:cNvPicPr>
            <a:picLocks noChangeAspect="1"/>
          </p:cNvPicPr>
          <p:nvPr userDrawn="1"/>
        </p:nvPicPr>
        <p:blipFill>
          <a:blip r:embed="rId2"/>
          <a:stretch>
            <a:fillRect/>
          </a:stretch>
        </p:blipFill>
        <p:spPr>
          <a:xfrm>
            <a:off x="4434995" y="0"/>
            <a:ext cx="4709006" cy="1930400"/>
          </a:xfrm>
          <a:prstGeom prst="rect">
            <a:avLst/>
          </a:prstGeom>
        </p:spPr>
      </p:pic>
      <p:pic>
        <p:nvPicPr>
          <p:cNvPr id="4" name="Picture 3" descr="LL-small.png"/>
          <p:cNvPicPr>
            <a:picLocks noChangeAspect="1"/>
          </p:cNvPicPr>
          <p:nvPr userDrawn="1"/>
        </p:nvPicPr>
        <p:blipFill>
          <a:blip r:embed="rId3"/>
          <a:stretch>
            <a:fillRect/>
          </a:stretch>
        </p:blipFill>
        <p:spPr>
          <a:xfrm>
            <a:off x="0" y="4832942"/>
            <a:ext cx="4129106" cy="2025057"/>
          </a:xfrm>
          <a:prstGeom prst="rect">
            <a:avLst/>
          </a:prstGeom>
        </p:spPr>
      </p:pic>
      <p:sp>
        <p:nvSpPr>
          <p:cNvPr id="5" name="Title 1"/>
          <p:cNvSpPr>
            <a:spLocks noGrp="1"/>
          </p:cNvSpPr>
          <p:nvPr>
            <p:ph type="title"/>
          </p:nvPr>
        </p:nvSpPr>
        <p:spPr>
          <a:xfrm>
            <a:off x="381000" y="1290637"/>
            <a:ext cx="3244266" cy="4525962"/>
          </a:xfrm>
          <a:prstGeom prst="rect">
            <a:avLst/>
          </a:prstGeom>
        </p:spPr>
        <p:txBody>
          <a:bodyPr anchor="t">
            <a:normAutofit/>
          </a:bodyPr>
          <a:lstStyle>
            <a:lvl1pPr algn="r">
              <a:lnSpc>
                <a:spcPct val="80000"/>
              </a:lnSpc>
              <a:buFont typeface="Arial"/>
              <a:buNone/>
              <a:defRPr sz="3200" b="1" u="none" kern="700" spc="-50">
                <a:solidFill>
                  <a:srgbClr val="24366A"/>
                </a:solidFill>
                <a:latin typeface="Trebuchet MS" pitchFamily="34" charset="0"/>
                <a:cs typeface="Trebuchet MS" pitchFamily="34" charset="0"/>
              </a:defRPr>
            </a:lvl1pPr>
          </a:lstStyle>
          <a:p>
            <a:r>
              <a:rPr lang="en-US" dirty="0" smtClean="0"/>
              <a:t>Click to edit Master title style</a:t>
            </a:r>
            <a:endParaRPr lang="en-US" dirty="0"/>
          </a:p>
        </p:txBody>
      </p:sp>
      <p:sp>
        <p:nvSpPr>
          <p:cNvPr id="6" name="Content Placeholder 2"/>
          <p:cNvSpPr>
            <a:spLocks noGrp="1"/>
          </p:cNvSpPr>
          <p:nvPr>
            <p:ph idx="1"/>
          </p:nvPr>
        </p:nvSpPr>
        <p:spPr>
          <a:xfrm>
            <a:off x="3915364" y="1308100"/>
            <a:ext cx="4834936" cy="4525963"/>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dirty="0"/>
              <a:t>Click to edit Master text styles</a:t>
            </a:r>
          </a:p>
          <a:p>
            <a:pPr lvl="1"/>
            <a:r>
              <a:rPr lang="en-US" dirty="0"/>
              <a:t>Second </a:t>
            </a:r>
            <a:r>
              <a:rPr lang="en-US" dirty="0" smtClean="0"/>
              <a:t>level</a:t>
            </a:r>
          </a:p>
          <a:p>
            <a:pPr lvl="2"/>
            <a:r>
              <a:rPr lang="en-US" dirty="0"/>
              <a:t>Third level</a:t>
            </a:r>
          </a:p>
          <a:p>
            <a:pPr lvl="3"/>
            <a:r>
              <a:rPr lang="en-US" dirty="0"/>
              <a:t>Fourth level</a:t>
            </a:r>
          </a:p>
          <a:p>
            <a:pPr lvl="4"/>
            <a:r>
              <a:rPr lang="en-US" dirty="0"/>
              <a:t>Fifth level</a:t>
            </a:r>
          </a:p>
        </p:txBody>
      </p:sp>
      <p:cxnSp>
        <p:nvCxnSpPr>
          <p:cNvPr id="7" name="Straight Connector 6"/>
          <p:cNvCxnSpPr/>
          <p:nvPr userDrawn="1"/>
        </p:nvCxnSpPr>
        <p:spPr>
          <a:xfrm rot="16200000" flipH="1">
            <a:off x="1478760" y="3517900"/>
            <a:ext cx="4597397" cy="1"/>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10" name="Picture 9" descr="bg_yellow.jpg"/>
          <p:cNvPicPr>
            <a:picLocks noChangeAspect="1"/>
          </p:cNvPicPr>
          <p:nvPr userDrawn="1"/>
        </p:nvPicPr>
        <p:blipFill>
          <a:blip r:embed="rId2"/>
          <a:stretch>
            <a:fillRect/>
          </a:stretch>
        </p:blipFill>
        <p:spPr>
          <a:xfrm>
            <a:off x="0" y="-1"/>
            <a:ext cx="3657600" cy="6858000"/>
          </a:xfrm>
          <a:prstGeom prst="rect">
            <a:avLst/>
          </a:prstGeom>
          <a:effectLst>
            <a:outerShdw blurRad="228600" dist="38100" dir="2700000">
              <a:srgbClr val="000000">
                <a:alpha val="43000"/>
              </a:srgbClr>
            </a:outerShdw>
          </a:effectLst>
        </p:spPr>
      </p:pic>
      <p:pic>
        <p:nvPicPr>
          <p:cNvPr id="11" name="Picture 10" descr="UR.png"/>
          <p:cNvPicPr>
            <a:picLocks noChangeAspect="1"/>
          </p:cNvPicPr>
          <p:nvPr userDrawn="1"/>
        </p:nvPicPr>
        <p:blipFill>
          <a:blip r:embed="rId3"/>
          <a:stretch>
            <a:fillRect/>
          </a:stretch>
        </p:blipFill>
        <p:spPr>
          <a:xfrm>
            <a:off x="4434995" y="0"/>
            <a:ext cx="4709006" cy="1930400"/>
          </a:xfrm>
          <a:prstGeom prst="rect">
            <a:avLst/>
          </a:prstGeom>
        </p:spPr>
      </p:pic>
      <p:sp>
        <p:nvSpPr>
          <p:cNvPr id="12" name="Title 1"/>
          <p:cNvSpPr>
            <a:spLocks noGrp="1"/>
          </p:cNvSpPr>
          <p:nvPr>
            <p:ph type="title"/>
          </p:nvPr>
        </p:nvSpPr>
        <p:spPr>
          <a:xfrm>
            <a:off x="381000" y="1290637"/>
            <a:ext cx="3037240" cy="2532063"/>
          </a:xfrm>
          <a:prstGeom prst="rect">
            <a:avLst/>
          </a:prstGeom>
        </p:spPr>
        <p:txBody>
          <a:bodyPr anchor="t">
            <a:normAutofit/>
          </a:bodyPr>
          <a:lstStyle>
            <a:lvl1pPr algn="r">
              <a:lnSpc>
                <a:spcPct val="80000"/>
              </a:lnSpc>
              <a:buFont typeface="Arial"/>
              <a:buNone/>
              <a:defRPr sz="3200" b="1" u="none" kern="700" spc="-50">
                <a:solidFill>
                  <a:schemeClr val="bg1"/>
                </a:solidFill>
                <a:latin typeface="Trebuchet MS" pitchFamily="34" charset="0"/>
                <a:cs typeface="Trebuchet MS" pitchFamily="34" charset="0"/>
              </a:defRPr>
            </a:lvl1pPr>
          </a:lstStyle>
          <a:p>
            <a:r>
              <a:rPr lang="en-US" dirty="0" smtClean="0"/>
              <a:t>Click to edit Master title style</a:t>
            </a:r>
            <a:endParaRPr lang="en-US" dirty="0"/>
          </a:p>
        </p:txBody>
      </p:sp>
      <p:sp>
        <p:nvSpPr>
          <p:cNvPr id="13" name="Content Placeholder 2"/>
          <p:cNvSpPr>
            <a:spLocks noGrp="1"/>
          </p:cNvSpPr>
          <p:nvPr>
            <p:ph idx="1"/>
          </p:nvPr>
        </p:nvSpPr>
        <p:spPr>
          <a:xfrm>
            <a:off x="3915364" y="1308100"/>
            <a:ext cx="4834936" cy="4525963"/>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dirty="0"/>
              <a:t>Click to edit Master text styles</a:t>
            </a:r>
          </a:p>
          <a:p>
            <a:pPr lvl="1"/>
            <a:r>
              <a:rPr lang="en-US" dirty="0"/>
              <a:t>Second </a:t>
            </a:r>
            <a:r>
              <a:rPr lang="en-US" dirty="0" smtClean="0"/>
              <a:t>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3152400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2" name="Picture 1" descr="bg_yellow.jpg"/>
          <p:cNvPicPr>
            <a:picLocks noChangeAspect="1"/>
          </p:cNvPicPr>
          <p:nvPr userDrawn="1"/>
        </p:nvPicPr>
        <p:blipFill>
          <a:blip r:embed="rId2"/>
          <a:stretch>
            <a:fillRect/>
          </a:stretch>
        </p:blipFill>
        <p:spPr>
          <a:xfrm>
            <a:off x="0" y="-1"/>
            <a:ext cx="3657600" cy="6858000"/>
          </a:xfrm>
          <a:prstGeom prst="rect">
            <a:avLst/>
          </a:prstGeom>
          <a:effectLst>
            <a:outerShdw blurRad="228600" dist="38100" dir="2700000">
              <a:srgbClr val="000000">
                <a:alpha val="43000"/>
              </a:srgbClr>
            </a:outerShdw>
          </a:effectLst>
        </p:spPr>
      </p:pic>
      <p:pic>
        <p:nvPicPr>
          <p:cNvPr id="3" name="Picture 2" descr="UR.png"/>
          <p:cNvPicPr>
            <a:picLocks noChangeAspect="1"/>
          </p:cNvPicPr>
          <p:nvPr userDrawn="1"/>
        </p:nvPicPr>
        <p:blipFill>
          <a:blip r:embed="rId3"/>
          <a:stretch>
            <a:fillRect/>
          </a:stretch>
        </p:blipFill>
        <p:spPr>
          <a:xfrm>
            <a:off x="4434995" y="0"/>
            <a:ext cx="4709006" cy="1930400"/>
          </a:xfrm>
          <a:prstGeom prst="rect">
            <a:avLst/>
          </a:prstGeom>
        </p:spPr>
      </p:pic>
      <p:sp>
        <p:nvSpPr>
          <p:cNvPr id="4" name="Title 1"/>
          <p:cNvSpPr>
            <a:spLocks noGrp="1"/>
          </p:cNvSpPr>
          <p:nvPr>
            <p:ph type="title"/>
          </p:nvPr>
        </p:nvSpPr>
        <p:spPr>
          <a:xfrm>
            <a:off x="381000" y="1290637"/>
            <a:ext cx="3037240" cy="2532063"/>
          </a:xfrm>
          <a:prstGeom prst="rect">
            <a:avLst/>
          </a:prstGeom>
        </p:spPr>
        <p:txBody>
          <a:bodyPr anchor="t">
            <a:normAutofit/>
          </a:bodyPr>
          <a:lstStyle>
            <a:lvl1pPr algn="r">
              <a:lnSpc>
                <a:spcPct val="80000"/>
              </a:lnSpc>
              <a:buFont typeface="Arial"/>
              <a:buNone/>
              <a:defRPr sz="3200" b="1" u="none" kern="700" spc="-50">
                <a:solidFill>
                  <a:schemeClr val="bg1"/>
                </a:solidFill>
                <a:latin typeface="Trebuchet MS" pitchFamily="34" charset="0"/>
                <a:cs typeface="Trebuchet MS" pitchFamily="34" charset="0"/>
              </a:defRPr>
            </a:lvl1pPr>
          </a:lstStyle>
          <a:p>
            <a:r>
              <a:rPr lang="en-US" dirty="0" smtClean="0"/>
              <a:t>Click to edit Master title style</a:t>
            </a:r>
            <a:endParaRPr lang="en-US" dirty="0"/>
          </a:p>
        </p:txBody>
      </p:sp>
      <p:sp>
        <p:nvSpPr>
          <p:cNvPr id="5" name="Content Placeholder 2"/>
          <p:cNvSpPr>
            <a:spLocks noGrp="1"/>
          </p:cNvSpPr>
          <p:nvPr>
            <p:ph idx="1"/>
          </p:nvPr>
        </p:nvSpPr>
        <p:spPr>
          <a:xfrm>
            <a:off x="3915364" y="1308100"/>
            <a:ext cx="4834936" cy="4525963"/>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dirty="0"/>
              <a:t>Click to edit Master text styles</a:t>
            </a:r>
          </a:p>
          <a:p>
            <a:pPr lvl="1"/>
            <a:r>
              <a:rPr lang="en-US" dirty="0"/>
              <a:t>Second </a:t>
            </a:r>
            <a:r>
              <a:rPr lang="en-US" dirty="0" smtClean="0"/>
              <a:t>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2" name="Picture 1" descr="bg_yellow.jpg"/>
          <p:cNvPicPr>
            <a:picLocks noChangeAspect="1"/>
          </p:cNvPicPr>
          <p:nvPr userDrawn="1"/>
        </p:nvPicPr>
        <p:blipFill>
          <a:blip r:embed="rId2"/>
          <a:stretch>
            <a:fillRect/>
          </a:stretch>
        </p:blipFill>
        <p:spPr>
          <a:xfrm>
            <a:off x="0" y="-1"/>
            <a:ext cx="3657600" cy="6858000"/>
          </a:xfrm>
          <a:prstGeom prst="rect">
            <a:avLst/>
          </a:prstGeom>
          <a:effectLst>
            <a:outerShdw blurRad="228600" dist="38100" dir="2700000">
              <a:srgbClr val="000000">
                <a:alpha val="43000"/>
              </a:srgbClr>
            </a:outerShdw>
          </a:effectLst>
        </p:spPr>
      </p:pic>
      <p:pic>
        <p:nvPicPr>
          <p:cNvPr id="3" name="Picture 2" descr="UR.png"/>
          <p:cNvPicPr>
            <a:picLocks noChangeAspect="1"/>
          </p:cNvPicPr>
          <p:nvPr userDrawn="1"/>
        </p:nvPicPr>
        <p:blipFill>
          <a:blip r:embed="rId3"/>
          <a:stretch>
            <a:fillRect/>
          </a:stretch>
        </p:blipFill>
        <p:spPr>
          <a:xfrm>
            <a:off x="4434995" y="0"/>
            <a:ext cx="4709006" cy="1930400"/>
          </a:xfrm>
          <a:prstGeom prst="rect">
            <a:avLst/>
          </a:prstGeom>
        </p:spPr>
      </p:pic>
      <p:sp>
        <p:nvSpPr>
          <p:cNvPr id="4" name="Title 1"/>
          <p:cNvSpPr>
            <a:spLocks noGrp="1"/>
          </p:cNvSpPr>
          <p:nvPr>
            <p:ph type="title"/>
          </p:nvPr>
        </p:nvSpPr>
        <p:spPr>
          <a:xfrm>
            <a:off x="381000" y="1290637"/>
            <a:ext cx="3037240" cy="2532063"/>
          </a:xfrm>
          <a:prstGeom prst="rect">
            <a:avLst/>
          </a:prstGeom>
        </p:spPr>
        <p:txBody>
          <a:bodyPr anchor="t">
            <a:normAutofit/>
          </a:bodyPr>
          <a:lstStyle>
            <a:lvl1pPr algn="r">
              <a:lnSpc>
                <a:spcPct val="80000"/>
              </a:lnSpc>
              <a:buFont typeface="Arial"/>
              <a:buNone/>
              <a:defRPr sz="3200" b="1" u="none" kern="700" spc="-50">
                <a:solidFill>
                  <a:schemeClr val="bg1"/>
                </a:solidFill>
                <a:latin typeface="Trebuchet MS" pitchFamily="34" charset="0"/>
                <a:cs typeface="Trebuchet MS" pitchFamily="34" charset="0"/>
              </a:defRPr>
            </a:lvl1pPr>
          </a:lstStyle>
          <a:p>
            <a:r>
              <a:rPr lang="en-US" dirty="0" smtClean="0"/>
              <a:t>Click to edit Master title style</a:t>
            </a:r>
            <a:endParaRPr lang="en-US" dirty="0"/>
          </a:p>
        </p:txBody>
      </p:sp>
      <p:sp>
        <p:nvSpPr>
          <p:cNvPr id="5" name="Content Placeholder 2"/>
          <p:cNvSpPr>
            <a:spLocks noGrp="1"/>
          </p:cNvSpPr>
          <p:nvPr>
            <p:ph idx="1"/>
          </p:nvPr>
        </p:nvSpPr>
        <p:spPr>
          <a:xfrm>
            <a:off x="3915364" y="1308100"/>
            <a:ext cx="4834936" cy="4525963"/>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dirty="0"/>
              <a:t>Click to edit Master text styles</a:t>
            </a:r>
          </a:p>
          <a:p>
            <a:pPr lvl="1"/>
            <a:r>
              <a:rPr lang="en-US" dirty="0"/>
              <a:t>Second </a:t>
            </a:r>
            <a:r>
              <a:rPr lang="en-US" dirty="0" smtClean="0"/>
              <a:t>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45143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pic>
        <p:nvPicPr>
          <p:cNvPr id="8" name="Picture 7" descr="UR.png"/>
          <p:cNvPicPr>
            <a:picLocks noChangeAspect="1"/>
          </p:cNvPicPr>
          <p:nvPr userDrawn="1"/>
        </p:nvPicPr>
        <p:blipFill>
          <a:blip r:embed="rId2"/>
          <a:stretch>
            <a:fillRect/>
          </a:stretch>
        </p:blipFill>
        <p:spPr>
          <a:xfrm>
            <a:off x="4434995" y="0"/>
            <a:ext cx="4709006" cy="1930400"/>
          </a:xfrm>
          <a:prstGeom prst="rect">
            <a:avLst/>
          </a:prstGeom>
        </p:spPr>
      </p:pic>
      <p:sp>
        <p:nvSpPr>
          <p:cNvPr id="10" name="Title 1"/>
          <p:cNvSpPr>
            <a:spLocks noGrp="1"/>
          </p:cNvSpPr>
          <p:nvPr>
            <p:ph type="title"/>
          </p:nvPr>
        </p:nvSpPr>
        <p:spPr>
          <a:xfrm>
            <a:off x="3915364" y="546101"/>
            <a:ext cx="4834936" cy="1714500"/>
          </a:xfrm>
          <a:prstGeom prst="rect">
            <a:avLst/>
          </a:prstGeom>
        </p:spPr>
        <p:txBody>
          <a:bodyPr anchor="b">
            <a:normAutofit/>
          </a:bodyPr>
          <a:lstStyle>
            <a:lvl1pPr algn="l">
              <a:lnSpc>
                <a:spcPct val="80000"/>
              </a:lnSpc>
              <a:buFont typeface="Arial"/>
              <a:buNone/>
              <a:defRPr sz="3200" b="1" u="none" kern="700" spc="-50">
                <a:solidFill>
                  <a:srgbClr val="24366A"/>
                </a:solidFill>
                <a:latin typeface="Trebuchet MS" pitchFamily="34" charset="0"/>
                <a:cs typeface="Trebuchet MS" pitchFamily="34" charset="0"/>
              </a:defRPr>
            </a:lvl1pPr>
          </a:lstStyle>
          <a:p>
            <a:r>
              <a:rPr lang="en-US" dirty="0" smtClean="0"/>
              <a:t>Click to edit Master title style</a:t>
            </a:r>
            <a:endParaRPr lang="en-US" dirty="0"/>
          </a:p>
        </p:txBody>
      </p:sp>
      <p:sp>
        <p:nvSpPr>
          <p:cNvPr id="11" name="Content Placeholder 2"/>
          <p:cNvSpPr>
            <a:spLocks noGrp="1"/>
          </p:cNvSpPr>
          <p:nvPr>
            <p:ph idx="1"/>
          </p:nvPr>
        </p:nvSpPr>
        <p:spPr>
          <a:xfrm>
            <a:off x="3915364" y="2552700"/>
            <a:ext cx="4834936" cy="4051300"/>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13" name="Straight Connector 12"/>
          <p:cNvCxnSpPr/>
          <p:nvPr userDrawn="1"/>
        </p:nvCxnSpPr>
        <p:spPr>
          <a:xfrm>
            <a:off x="3915364" y="2322512"/>
            <a:ext cx="4834936" cy="1588"/>
          </a:xfrm>
          <a:prstGeom prst="line">
            <a:avLst/>
          </a:prstGeom>
          <a:ln>
            <a:solidFill>
              <a:srgbClr val="E17D36"/>
            </a:solidFill>
          </a:ln>
          <a:effectLst/>
        </p:spPr>
        <p:style>
          <a:lnRef idx="2">
            <a:schemeClr val="accent1"/>
          </a:lnRef>
          <a:fillRef idx="0">
            <a:schemeClr val="accent1"/>
          </a:fillRef>
          <a:effectRef idx="1">
            <a:schemeClr val="accent1"/>
          </a:effectRef>
          <a:fontRef idx="minor">
            <a:schemeClr val="tx1"/>
          </a:fontRef>
        </p:style>
      </p:cxnSp>
      <p:pic>
        <p:nvPicPr>
          <p:cNvPr id="15" name="Picture 14" descr="LL-small.png"/>
          <p:cNvPicPr>
            <a:picLocks noChangeAspect="1"/>
          </p:cNvPicPr>
          <p:nvPr userDrawn="1"/>
        </p:nvPicPr>
        <p:blipFill>
          <a:blip r:embed="rId3"/>
          <a:stretch>
            <a:fillRect/>
          </a:stretch>
        </p:blipFill>
        <p:spPr>
          <a:xfrm>
            <a:off x="0" y="4832942"/>
            <a:ext cx="4129106" cy="2025057"/>
          </a:xfrm>
          <a:prstGeom prst="rect">
            <a:avLst/>
          </a:prstGeom>
        </p:spPr>
      </p:pic>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732" r:id="rId3"/>
    <p:sldLayoutId id="2147483733" r:id="rId4"/>
    <p:sldLayoutId id="2147483683" r:id="rId5"/>
    <p:sldLayoutId id="2147483655" r:id="rId6"/>
    <p:sldLayoutId id="2147483685" r:id="rId7"/>
    <p:sldLayoutId id="2147483735" r:id="rId8"/>
    <p:sldLayoutId id="2147483736" r:id="rId9"/>
  </p:sldLayoutIdLst>
  <p:timing>
    <p:tnLst>
      <p:par>
        <p:cTn id="1" dur="indefinite" restart="never" nodeType="tmRoot"/>
      </p:par>
    </p:tnLst>
  </p:timing>
  <p:txStyles>
    <p:titleStyle>
      <a:lvl1pPr algn="l" defTabSz="457200" rtl="0" eaLnBrk="1" latinLnBrk="0" hangingPunct="1">
        <a:spcBef>
          <a:spcPct val="0"/>
        </a:spcBef>
        <a:buNone/>
        <a:defRPr sz="4000" b="1" kern="1200">
          <a:solidFill>
            <a:srgbClr val="25AAC3"/>
          </a:solidFill>
          <a:latin typeface="Trebuchet MS" pitchFamily="34" charset="0"/>
          <a:ea typeface="+mj-ea"/>
          <a:cs typeface="+mj-cs"/>
        </a:defRPr>
      </a:lvl1pPr>
    </p:titleStyle>
    <p:bodyStyle>
      <a:lvl1pPr marL="342900" indent="-342900" algn="l" defTabSz="457200" rtl="0" eaLnBrk="1" latinLnBrk="0" hangingPunct="1">
        <a:spcBef>
          <a:spcPct val="20000"/>
        </a:spcBef>
        <a:buFont typeface="Arial"/>
        <a:buChar char="•"/>
        <a:defRPr sz="3200" kern="1200">
          <a:solidFill>
            <a:srgbClr val="254061"/>
          </a:solidFill>
          <a:latin typeface="Trebuchet MS" pitchFamily="34" charset="0"/>
          <a:ea typeface="+mn-ea"/>
          <a:cs typeface="+mn-cs"/>
        </a:defRPr>
      </a:lvl1pPr>
      <a:lvl2pPr marL="742950" indent="-285750" algn="l" defTabSz="457200" rtl="0" eaLnBrk="1" latinLnBrk="0" hangingPunct="1">
        <a:spcBef>
          <a:spcPct val="20000"/>
        </a:spcBef>
        <a:buFont typeface="Arial"/>
        <a:buChar char="–"/>
        <a:defRPr sz="2800" kern="1200">
          <a:solidFill>
            <a:srgbClr val="254061"/>
          </a:solidFill>
          <a:latin typeface="Trebuchet MS" pitchFamily="34" charset="0"/>
          <a:ea typeface="+mn-ea"/>
          <a:cs typeface="+mn-cs"/>
        </a:defRPr>
      </a:lvl2pPr>
      <a:lvl3pPr marL="1143000" indent="-228600" algn="l" defTabSz="457200" rtl="0" eaLnBrk="1" latinLnBrk="0" hangingPunct="1">
        <a:spcBef>
          <a:spcPct val="20000"/>
        </a:spcBef>
        <a:buFont typeface="Arial"/>
        <a:buChar char="•"/>
        <a:defRPr sz="2400" kern="1200">
          <a:solidFill>
            <a:srgbClr val="254061"/>
          </a:solidFill>
          <a:latin typeface="Trebuchet MS" pitchFamily="34" charset="0"/>
          <a:ea typeface="+mn-ea"/>
          <a:cs typeface="+mn-cs"/>
        </a:defRPr>
      </a:lvl3pPr>
      <a:lvl4pPr marL="1600200" indent="-228600" algn="l" defTabSz="457200" rtl="0" eaLnBrk="1" latinLnBrk="0" hangingPunct="1">
        <a:spcBef>
          <a:spcPct val="20000"/>
        </a:spcBef>
        <a:buFont typeface="Arial"/>
        <a:buChar char="–"/>
        <a:defRPr sz="2000" kern="1200">
          <a:solidFill>
            <a:srgbClr val="254061"/>
          </a:solidFill>
          <a:latin typeface="Trebuchet MS" pitchFamily="34" charset="0"/>
          <a:ea typeface="+mn-ea"/>
          <a:cs typeface="+mn-cs"/>
        </a:defRPr>
      </a:lvl4pPr>
      <a:lvl5pPr marL="2057400" indent="-228600" algn="l" defTabSz="457200" rtl="0" eaLnBrk="1" latinLnBrk="0" hangingPunct="1">
        <a:spcBef>
          <a:spcPct val="20000"/>
        </a:spcBef>
        <a:buFont typeface="Arial"/>
        <a:buChar char="»"/>
        <a:defRPr sz="2000" kern="1200">
          <a:solidFill>
            <a:srgbClr val="254061"/>
          </a:solidFill>
          <a:latin typeface="Trebuchet MS" pitchFamily="34" charset="0"/>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9.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www.dol.gov/compliance/guide/osha.htm"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L-small.png"/>
          <p:cNvPicPr>
            <a:picLocks noChangeAspect="1"/>
          </p:cNvPicPr>
          <p:nvPr/>
        </p:nvPicPr>
        <p:blipFill>
          <a:blip r:embed="rId3"/>
          <a:stretch>
            <a:fillRect/>
          </a:stretch>
        </p:blipFill>
        <p:spPr>
          <a:xfrm>
            <a:off x="0" y="4832942"/>
            <a:ext cx="4129106" cy="2025057"/>
          </a:xfrm>
          <a:prstGeom prst="rect">
            <a:avLst/>
          </a:prstGeom>
        </p:spPr>
      </p:pic>
      <p:pic>
        <p:nvPicPr>
          <p:cNvPr id="5" name="Picture 4" descr="UR.png"/>
          <p:cNvPicPr>
            <a:picLocks noChangeAspect="1"/>
          </p:cNvPicPr>
          <p:nvPr/>
        </p:nvPicPr>
        <p:blipFill>
          <a:blip r:embed="rId4"/>
          <a:stretch>
            <a:fillRect/>
          </a:stretch>
        </p:blipFill>
        <p:spPr>
          <a:xfrm>
            <a:off x="4434995" y="0"/>
            <a:ext cx="4709006" cy="1930400"/>
          </a:xfrm>
          <a:prstGeom prst="rect">
            <a:avLst/>
          </a:prstGeom>
        </p:spPr>
      </p:pic>
      <p:grpSp>
        <p:nvGrpSpPr>
          <p:cNvPr id="2" name="Group 14"/>
          <p:cNvGrpSpPr/>
          <p:nvPr/>
        </p:nvGrpSpPr>
        <p:grpSpPr>
          <a:xfrm>
            <a:off x="558024" y="1930400"/>
            <a:ext cx="8014476" cy="2757488"/>
            <a:chOff x="1549400" y="1930400"/>
            <a:chExt cx="7063775" cy="2757488"/>
          </a:xfrm>
        </p:grpSpPr>
        <p:sp>
          <p:nvSpPr>
            <p:cNvPr id="6" name="Title 1"/>
            <p:cNvSpPr txBox="1">
              <a:spLocks/>
            </p:cNvSpPr>
            <p:nvPr/>
          </p:nvSpPr>
          <p:spPr>
            <a:xfrm>
              <a:off x="1549400" y="1930400"/>
              <a:ext cx="7063775" cy="2516189"/>
            </a:xfrm>
            <a:prstGeom prst="rect">
              <a:avLst/>
            </a:prstGeom>
          </p:spPr>
          <p:txBody>
            <a:bodyPr anchor="ctr" anchorCtr="0">
              <a:noAutofit/>
            </a:bodyPr>
            <a:lstStyle>
              <a:lvl1pPr algn="l">
                <a:lnSpc>
                  <a:spcPct val="80000"/>
                </a:lnSpc>
                <a:buFont typeface="Arial"/>
                <a:buNone/>
                <a:defRPr sz="3600" b="1" i="0" u="none" kern="700" spc="-50">
                  <a:solidFill>
                    <a:srgbClr val="24366A"/>
                  </a:solidFill>
                  <a:latin typeface="Trebuchet MS"/>
                  <a:cs typeface="Trebuchet MS"/>
                </a:defRPr>
              </a:lvl1pPr>
            </a:lstStyle>
            <a:p>
              <a:pPr lvl="0">
                <a:spcBef>
                  <a:spcPct val="0"/>
                </a:spcBef>
                <a:defRPr/>
              </a:pPr>
              <a:r>
                <a:rPr lang="es-ES_tradnl" sz="2800" dirty="0" smtClean="0">
                  <a:solidFill>
                    <a:srgbClr val="093678"/>
                  </a:solidFill>
                </a:rPr>
                <a:t>Espuma de poliuretano en spray (SPF)</a:t>
              </a:r>
              <a:br>
                <a:rPr lang="es-ES_tradnl" sz="2800" dirty="0" smtClean="0">
                  <a:solidFill>
                    <a:srgbClr val="093678"/>
                  </a:solidFill>
                </a:rPr>
              </a:br>
              <a:r>
                <a:rPr lang="es-ES_tradnl" sz="2800" dirty="0" smtClean="0">
                  <a:solidFill>
                    <a:srgbClr val="093678"/>
                  </a:solidFill>
                </a:rPr>
                <a:t>de baja presión </a:t>
              </a:r>
              <a:br>
                <a:rPr lang="es-ES_tradnl" sz="2800" dirty="0" smtClean="0">
                  <a:solidFill>
                    <a:srgbClr val="093678"/>
                  </a:solidFill>
                </a:rPr>
              </a:br>
              <a:r>
                <a:rPr lang="es-ES_tradnl" sz="2800" dirty="0" smtClean="0">
                  <a:solidFill>
                    <a:srgbClr val="093678"/>
                  </a:solidFill>
                </a:rPr>
                <a:t/>
              </a:r>
              <a:br>
                <a:rPr lang="es-ES_tradnl" sz="2800" dirty="0" smtClean="0">
                  <a:solidFill>
                    <a:srgbClr val="093678"/>
                  </a:solidFill>
                </a:rPr>
              </a:br>
              <a:r>
                <a:rPr lang="es-ES_tradnl" sz="2800" dirty="0" smtClean="0">
                  <a:solidFill>
                    <a:srgbClr val="093678"/>
                  </a:solidFill>
                </a:rPr>
                <a:t>Capacitación en salud y seguridad química</a:t>
              </a:r>
              <a:endParaRPr kumimoji="0" lang="es-ES_tradnl" sz="2800" b="1" i="0" u="none" strike="noStrike" kern="700" cap="all" spc="-50" normalizeH="0" baseline="0" dirty="0">
                <a:ln>
                  <a:noFill/>
                </a:ln>
                <a:solidFill>
                  <a:srgbClr val="093678"/>
                </a:solidFill>
                <a:effectLst/>
                <a:uLnTx/>
                <a:uFillTx/>
                <a:ea typeface="+mj-ea"/>
              </a:endParaRPr>
            </a:p>
          </p:txBody>
        </p:sp>
        <p:cxnSp>
          <p:nvCxnSpPr>
            <p:cNvPr id="7" name="Straight Connector 6"/>
            <p:cNvCxnSpPr/>
            <p:nvPr/>
          </p:nvCxnSpPr>
          <p:spPr>
            <a:xfrm rot="10800000">
              <a:off x="1549400" y="2081212"/>
              <a:ext cx="5829300" cy="1588"/>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rot="10800000">
              <a:off x="1549400" y="4686300"/>
              <a:ext cx="5829300" cy="1588"/>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Hpalfrey\Desktop\CPI Logo.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24600" y="6071784"/>
            <a:ext cx="2590800" cy="569976"/>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C:\Users\Daniel\Desktop\LP Training Slide Development\ideas for LP image for units\205Generic kit sketch.jpg"/>
          <p:cNvPicPr>
            <a:picLocks noChangeAspect="1" noChangeArrowheads="1"/>
          </p:cNvPicPr>
          <p:nvPr/>
        </p:nvPicPr>
        <p:blipFill>
          <a:blip r:embed="rId6"/>
          <a:srcRect/>
          <a:stretch>
            <a:fillRect/>
          </a:stretch>
        </p:blipFill>
        <p:spPr bwMode="auto">
          <a:xfrm>
            <a:off x="7439394" y="3940976"/>
            <a:ext cx="1476006" cy="1493825"/>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8112"/>
            <a:ext cx="7975600" cy="1143000"/>
          </a:xfrm>
        </p:spPr>
        <p:txBody>
          <a:bodyPr>
            <a:normAutofit/>
          </a:bodyPr>
          <a:lstStyle/>
          <a:p>
            <a:r>
              <a:rPr lang="es-ES_tradnl" sz="3100" dirty="0" smtClean="0">
                <a:solidFill>
                  <a:srgbClr val="093678"/>
                </a:solidFill>
              </a:rPr>
              <a:t>El Consejo Estadounidense de Química </a:t>
            </a:r>
            <a:endParaRPr lang="es-ES_tradnl" sz="2800" dirty="0">
              <a:solidFill>
                <a:srgbClr val="093678"/>
              </a:solidFill>
            </a:endParaRPr>
          </a:p>
        </p:txBody>
      </p:sp>
      <p:sp>
        <p:nvSpPr>
          <p:cNvPr id="3" name="Content Placeholder 2"/>
          <p:cNvSpPr>
            <a:spLocks noGrp="1"/>
          </p:cNvSpPr>
          <p:nvPr>
            <p:ph idx="1"/>
          </p:nvPr>
        </p:nvSpPr>
        <p:spPr>
          <a:xfrm>
            <a:off x="323850" y="1485900"/>
            <a:ext cx="8462962" cy="4981832"/>
          </a:xfrm>
        </p:spPr>
        <p:txBody>
          <a:bodyPr>
            <a:normAutofit fontScale="25000" lnSpcReduction="20000"/>
          </a:bodyPr>
          <a:lstStyle/>
          <a:p>
            <a:r>
              <a:rPr lang="es-ES_tradnl" sz="7200" dirty="0" smtClean="0">
                <a:latin typeface="Trebuchet MS" pitchFamily="34" charset="0"/>
              </a:rPr>
              <a:t>Este programa de Capacitación en salud y seguridad química para la espuma de poliuretano en spray (SPF) de baja presión fue preparado bajo los auspicios de la Fundación para la Investigación de los Efectos de Salud y Ambientales (RFHEE) por el Centro para la Industria de Poliuretanos (CPI) del Consejo Estadounidense de Química (ACC).
</a:t>
            </a:r>
            <a:r>
              <a:rPr lang="es-ES_tradnl" sz="7200" dirty="0" smtClean="0"/>
              <a:t>La RFHEE, una organización sin fines de lucro, apoya proyectos de investigación conjunta patrocinados por la industria, agencias públicas, el ámbito académico y otras fundaciones. Colaborando con estos grupos, la RFHEE proporciona fondos cruciales para investigaciones científicas pertinentes sometidas a revisión por pares y brinda una fuente de información importante para los responsables de las políticas públicas.</a:t>
            </a:r>
            <a:r>
              <a:rPr lang="es-ES_tradnl" sz="7200" dirty="0" smtClean="0">
                <a:latin typeface="Trebuchet MS" pitchFamily="34" charset="0"/>
              </a:rPr>
              <a:t>
</a:t>
            </a:r>
            <a:r>
              <a:rPr lang="es-ES_tradnl" sz="7200" dirty="0" smtClean="0"/>
              <a:t>El Centro para la Industria de Poliuretanos (CPI), sirve como la voz de la industria de los poliuretanos en América del Norte y promueve el crecimiento sustentable de la industria de los poliuretanos en América del Norte y se coordina con las asociaciones de comercio de poliuretano en todo el mundo. Entre los miembros del CPI están incluidos productores de materiales, proveedores de sistemas, fabricantes de maquinarias y equipos de procesamiento, así como usuarios de materiales de poliuretano que fabrican productos hechos con o de poliuretanos. </a:t>
            </a:r>
            <a:endParaRPr lang="es-ES_tradnl" sz="7200" dirty="0" smtClean="0">
              <a:latin typeface="Trebuchet MS" pitchFamily="34" charset="0"/>
            </a:endParaRPr>
          </a:p>
          <a:p>
            <a:r>
              <a:rPr lang="es-ES_tradnl" dirty="0" smtClean="0">
                <a:latin typeface="Trebuchet MS" pitchFamily="34" charset="0"/>
              </a:rPr>
              <a:t>
</a:t>
            </a:r>
          </a:p>
          <a:p>
            <a:r>
              <a:rPr lang="es-ES_tradnl" dirty="0" smtClean="0">
                <a:latin typeface="Trebuchet MS" pitchFamily="34" charset="0"/>
              </a:rPr>
              <a:t>
</a:t>
            </a:r>
          </a:p>
          <a:p>
            <a:r>
              <a:rPr lang="es-ES_tradnl" dirty="0" smtClean="0">
                <a:latin typeface="Trebuchet MS" pitchFamily="34" charset="0"/>
              </a:rPr>
              <a:t>
</a:t>
            </a:r>
          </a:p>
          <a:p>
            <a:r>
              <a:rPr lang="es-ES_tradnl" dirty="0" smtClean="0">
                <a:latin typeface="Trebuchet MS" pitchFamily="34" charset="0"/>
              </a:rPr>
              <a:t>
</a:t>
            </a:r>
          </a:p>
          <a:p>
            <a:r>
              <a:rPr lang="es-ES_tradnl" dirty="0" smtClean="0">
                <a:latin typeface="Trebuchet MS" pitchFamily="34" charset="0"/>
              </a:rPr>
              <a:t>
</a:t>
            </a:r>
          </a:p>
          <a:p>
            <a:r>
              <a:rPr lang="es-ES_tradnl" dirty="0" smtClean="0">
                <a:latin typeface="Trebuchet MS" pitchFamily="34" charset="0"/>
              </a:rPr>
              <a:t>
</a:t>
            </a:r>
          </a:p>
          <a:p>
            <a:r>
              <a:rPr lang="es-ES_tradnl" dirty="0" smtClean="0">
                <a:latin typeface="Trebuchet MS" pitchFamily="34" charset="0"/>
              </a:rPr>
              <a:t>
</a:t>
            </a:r>
          </a:p>
          <a:p>
            <a:r>
              <a:rPr lang="es-ES_tradnl" dirty="0" smtClean="0">
                <a:latin typeface="Trebuchet MS" pitchFamily="34" charset="0"/>
              </a:rPr>
              <a:t>
</a:t>
            </a:r>
          </a:p>
          <a:p>
            <a:r>
              <a:rPr lang="es-ES_tradnl" dirty="0" smtClean="0">
                <a:latin typeface="Trebuchet MS" pitchFamily="34" charset="0"/>
              </a:rPr>
              <a:t>
</a:t>
            </a:r>
          </a:p>
          <a:p>
            <a:r>
              <a:rPr lang="es-ES_tradnl" dirty="0" smtClean="0">
                <a:latin typeface="Trebuchet MS" pitchFamily="34" charset="0"/>
              </a:rPr>
              <a:t>
</a:t>
            </a:r>
          </a:p>
          <a:p>
            <a:r>
              <a:rPr lang="es-ES_tradnl" dirty="0" smtClean="0">
                <a:latin typeface="Trebuchet MS" pitchFamily="34" charset="0"/>
              </a:rPr>
              <a:t>
</a:t>
            </a:r>
          </a:p>
          <a:p>
            <a:r>
              <a:rPr lang="es-ES_tradnl" dirty="0" smtClean="0">
                <a:latin typeface="Trebuchet MS" pitchFamily="34" charset="0"/>
              </a:rPr>
              <a:t>
</a:t>
            </a:r>
          </a:p>
          <a:p>
            <a:r>
              <a:rPr lang="es-ES_tradnl" dirty="0" smtClean="0">
                <a:latin typeface="Trebuchet MS" pitchFamily="34" charset="0"/>
              </a:rPr>
              <a:t>
</a:t>
            </a:r>
          </a:p>
          <a:p>
            <a:r>
              <a:rPr lang="es-ES_tradnl" dirty="0" smtClean="0">
                <a:latin typeface="Trebuchet MS" pitchFamily="34" charset="0"/>
              </a:rPr>
              <a:t>
</a:t>
            </a:r>
          </a:p>
          <a:p>
            <a:r>
              <a:rPr lang="es-ES_tradnl" dirty="0" smtClean="0">
                <a:latin typeface="Trebuchet MS" pitchFamily="34" charset="0"/>
              </a:rPr>
              <a:t>
</a:t>
            </a:r>
          </a:p>
          <a:p>
            <a:r>
              <a:rPr lang="es-ES_tradnl" dirty="0" smtClean="0">
                <a:latin typeface="Trebuchet MS" pitchFamily="34" charset="0"/>
              </a:rPr>
              <a:t>
</a:t>
            </a:r>
          </a:p>
          <a:p>
            <a:r>
              <a:rPr lang="es-ES_tradnl" dirty="0" smtClean="0">
                <a:latin typeface="Trebuchet MS" pitchFamily="34" charset="0"/>
              </a:rPr>
              <a:t>
</a:t>
            </a:r>
          </a:p>
          <a:p>
            <a:r>
              <a:rPr lang="es-ES_tradnl" dirty="0" smtClean="0">
                <a:latin typeface="Trebuchet MS" pitchFamily="34" charset="0"/>
              </a:rPr>
              <a:t>
</a:t>
            </a:r>
          </a:p>
          <a:p>
            <a:r>
              <a:rPr lang="es-ES_tradnl" dirty="0" smtClean="0">
                <a:latin typeface="Trebuchet MS" pitchFamily="34" charset="0"/>
              </a:rPr>
              <a:t>
</a:t>
            </a:r>
          </a:p>
          <a:p>
            <a:r>
              <a:rPr lang="es-ES_tradnl" dirty="0" smtClean="0">
                <a:latin typeface="Trebuchet MS" pitchFamily="34" charset="0"/>
              </a:rPr>
              <a:t>
</a:t>
            </a:r>
          </a:p>
          <a:p>
            <a:r>
              <a:rPr lang="es-ES_tradnl" dirty="0" smtClean="0">
                <a:latin typeface="Trebuchet MS" pitchFamily="34" charset="0"/>
              </a:rPr>
              <a:t>
</a:t>
            </a:r>
          </a:p>
          <a:p>
            <a:r>
              <a:rPr lang="es-ES_tradnl" dirty="0" smtClean="0">
                <a:latin typeface="Trebuchet MS" pitchFamily="34" charset="0"/>
              </a:rPr>
              <a:t>
</a:t>
            </a:r>
          </a:p>
          <a:p>
            <a:r>
              <a:rPr lang="es-ES_tradnl" dirty="0" smtClean="0">
                <a:latin typeface="Trebuchet MS" pitchFamily="34" charset="0"/>
              </a:rPr>
              <a:t>
</a:t>
            </a:r>
          </a:p>
          <a:p>
            <a:r>
              <a:rPr lang="es-ES_tradnl" dirty="0" smtClean="0">
                <a:latin typeface="Trebuchet MS" pitchFamily="34" charset="0"/>
              </a:rPr>
              <a:t>
</a:t>
            </a:r>
          </a:p>
          <a:p>
            <a:r>
              <a:rPr lang="es-ES_tradnl" dirty="0" smtClean="0">
                <a:latin typeface="Trebuchet MS" pitchFamily="34" charset="0"/>
              </a:rPr>
              <a:t>
</a:t>
            </a:r>
          </a:p>
          <a:p>
            <a:r>
              <a:rPr lang="es-ES_tradnl" dirty="0" smtClean="0">
                <a:latin typeface="Trebuchet MS" pitchFamily="34" charset="0"/>
              </a:rPr>
              <a:t>
</a:t>
            </a:r>
          </a:p>
          <a:p>
            <a:r>
              <a:rPr lang="es-ES_tradnl" dirty="0" smtClean="0">
                <a:latin typeface="Trebuchet MS" pitchFamily="34" charset="0"/>
              </a:rPr>
              <a:t>
</a:t>
            </a:r>
          </a:p>
          <a:p>
            <a:r>
              <a:rPr lang="es-ES_tradnl" dirty="0" smtClean="0">
                <a:latin typeface="Trebuchet MS" pitchFamily="34" charset="0"/>
              </a:rPr>
              <a:t>
</a:t>
            </a:r>
          </a:p>
          <a:p>
            <a:r>
              <a:rPr lang="es-ES_tradnl" dirty="0" smtClean="0">
                <a:latin typeface="Trebuchet MS" pitchFamily="34" charset="0"/>
              </a:rPr>
              <a:t>
</a:t>
            </a:r>
          </a:p>
          <a:p>
            <a:r>
              <a:rPr lang="es-ES_tradnl" dirty="0" smtClean="0">
                <a:latin typeface="Trebuchet MS" pitchFamily="34" charset="0"/>
              </a:rPr>
              <a:t>
</a:t>
            </a:r>
          </a:p>
          <a:p>
            <a:r>
              <a:rPr lang="es-ES_tradnl" dirty="0" smtClean="0">
                <a:latin typeface="Trebuchet MS" pitchFamily="34" charset="0"/>
              </a:rPr>
              <a:t>
</a:t>
            </a:r>
          </a:p>
          <a:p>
            <a:r>
              <a:rPr lang="es-ES_tradnl" dirty="0" smtClean="0">
                <a:latin typeface="Trebuchet MS" pitchFamily="34" charset="0"/>
              </a:rPr>
              <a:t>
</a:t>
            </a:r>
          </a:p>
          <a:p>
            <a:r>
              <a:rPr lang="es-ES_tradnl" dirty="0" smtClean="0">
                <a:latin typeface="Trebuchet MS" pitchFamily="34" charset="0"/>
              </a:rPr>
              <a:t>
</a:t>
            </a:r>
          </a:p>
          <a:p>
            <a:r>
              <a:rPr lang="es-ES_tradnl" dirty="0" smtClean="0">
                <a:latin typeface="Trebuchet MS" pitchFamily="34" charset="0"/>
              </a:rPr>
              <a:t>
</a:t>
            </a:r>
          </a:p>
          <a:p>
            <a:r>
              <a:rPr lang="es-ES_tradnl" dirty="0" smtClean="0">
                <a:latin typeface="Trebuchet MS" pitchFamily="34" charset="0"/>
              </a:rPr>
              <a:t>
</a:t>
            </a:r>
          </a:p>
          <a:p>
            <a:r>
              <a:rPr lang="es-ES_tradnl" dirty="0" smtClean="0">
                <a:latin typeface="Trebuchet MS" pitchFamily="34" charset="0"/>
              </a:rPr>
              <a:t>
</a:t>
            </a:r>
          </a:p>
          <a:p>
            <a:r>
              <a:rPr lang="es-ES_tradnl" dirty="0" smtClean="0">
                <a:latin typeface="Trebuchet MS" pitchFamily="34" charset="0"/>
              </a:rPr>
              <a:t>
</a:t>
            </a:r>
          </a:p>
          <a:p>
            <a:r>
              <a:rPr lang="es-ES_tradnl" dirty="0" smtClean="0">
                <a:latin typeface="Trebuchet MS" pitchFamily="34" charset="0"/>
              </a:rPr>
              <a:t>
</a:t>
            </a:r>
          </a:p>
          <a:p>
            <a:r>
              <a:rPr lang="es-ES_tradnl" dirty="0" smtClean="0">
                <a:latin typeface="Trebuchet MS" pitchFamily="34" charset="0"/>
              </a:rPr>
              <a:t>
</a:t>
            </a:r>
          </a:p>
          <a:p>
            <a:r>
              <a:rPr lang="es-ES_tradnl" dirty="0" smtClean="0">
                <a:latin typeface="Trebuchet MS" pitchFamily="34" charset="0"/>
              </a:rPr>
              <a:t>
</a:t>
            </a:r>
          </a:p>
          <a:p>
            <a:r>
              <a:rPr lang="es-ES_tradnl" dirty="0" smtClean="0">
                <a:latin typeface="Trebuchet MS" pitchFamily="34" charset="0"/>
              </a:rPr>
              <a:t>
</a:t>
            </a:r>
          </a:p>
          <a:p>
            <a:r>
              <a:rPr lang="es-ES_tradnl" dirty="0" smtClean="0">
                <a:latin typeface="Trebuchet MS" pitchFamily="34" charset="0"/>
              </a:rPr>
              <a:t>
</a:t>
            </a:r>
          </a:p>
          <a:p>
            <a:r>
              <a:rPr lang="es-ES_tradnl" dirty="0" smtClean="0">
                <a:latin typeface="Trebuchet MS" pitchFamily="34" charset="0"/>
              </a:rPr>
              <a:t>
</a:t>
            </a:r>
          </a:p>
          <a:p>
            <a:r>
              <a:rPr lang="es-ES_tradnl" dirty="0" smtClean="0">
                <a:latin typeface="Trebuchet MS" pitchFamily="34" charset="0"/>
              </a:rPr>
              <a:t>
</a:t>
            </a:r>
          </a:p>
          <a:p>
            <a:r>
              <a:rPr lang="es-ES_tradnl" dirty="0" smtClean="0">
                <a:latin typeface="Trebuchet MS" pitchFamily="34" charset="0"/>
              </a:rPr>
              <a:t>
</a:t>
            </a:r>
          </a:p>
          <a:p>
            <a:r>
              <a:rPr lang="es-ES_tradnl" dirty="0" smtClean="0">
                <a:latin typeface="Trebuchet MS" pitchFamily="34" charset="0"/>
              </a:rPr>
              <a:t>
</a:t>
            </a:r>
          </a:p>
          <a:p>
            <a:r>
              <a:rPr lang="es-ES_tradnl" dirty="0" smtClean="0">
                <a:latin typeface="Trebuchet MS" pitchFamily="34" charset="0"/>
              </a:rPr>
              <a:t>
</a:t>
            </a:r>
          </a:p>
          <a:p>
            <a:r>
              <a:rPr lang="es-ES_tradnl" dirty="0" smtClean="0">
                <a:latin typeface="Trebuchet MS" pitchFamily="34" charset="0"/>
              </a:rPr>
              <a:t>
</a:t>
            </a:r>
          </a:p>
          <a:p>
            <a:r>
              <a:rPr lang="es-ES_tradnl" dirty="0" smtClean="0">
                <a:latin typeface="Trebuchet MS" pitchFamily="34" charset="0"/>
              </a:rPr>
              <a:t>
 </a:t>
            </a:r>
          </a:p>
          <a:p>
            <a:r>
              <a:rPr lang="es-ES_tradnl" dirty="0" smtClean="0"/>
              <a:t>Una organización sin fines de lucro, la RFHEE apoya proyectos de investigación conjunta patrocinados por la industria, agencias públicas, el ámbito académico y otras fundaciones.</a:t>
            </a:r>
          </a:p>
          <a:p>
            <a:r>
              <a:rPr lang="es-ES_tradnl" dirty="0" smtClean="0"/>
              <a:t>
</a:t>
            </a:r>
          </a:p>
          <a:p>
            <a:r>
              <a:rPr lang="es-ES_tradnl" dirty="0" smtClean="0"/>
              <a:t>
</a:t>
            </a:r>
          </a:p>
          <a:p>
            <a:r>
              <a:rPr lang="es-ES_tradnl" dirty="0" smtClean="0"/>
              <a:t>
</a:t>
            </a:r>
          </a:p>
          <a:p>
            <a:r>
              <a:rPr lang="es-ES_tradnl" dirty="0" smtClean="0"/>
              <a:t>
</a:t>
            </a:r>
          </a:p>
          <a:p>
            <a:r>
              <a:rPr lang="es-ES_tradnl" dirty="0" smtClean="0"/>
              <a:t>
</a:t>
            </a:r>
          </a:p>
          <a:p>
            <a:r>
              <a:rPr lang="es-ES_tradnl" dirty="0" smtClean="0"/>
              <a:t>
</a:t>
            </a:r>
          </a:p>
          <a:p>
            <a:r>
              <a:rPr lang="es-ES_tradnl" dirty="0" smtClean="0"/>
              <a:t>
</a:t>
            </a:r>
          </a:p>
          <a:p>
            <a:r>
              <a:rPr lang="es-ES_tradnl" dirty="0" smtClean="0"/>
              <a:t>
</a:t>
            </a:r>
          </a:p>
          <a:p>
            <a:r>
              <a:rPr lang="es-ES_tradnl" dirty="0" smtClean="0"/>
              <a:t>
</a:t>
            </a:r>
          </a:p>
          <a:p>
            <a:r>
              <a:rPr lang="es-ES_tradnl" dirty="0" smtClean="0"/>
              <a:t>
</a:t>
            </a:r>
          </a:p>
          <a:p>
            <a:r>
              <a:rPr lang="es-ES_tradnl" dirty="0" smtClean="0"/>
              <a:t>
</a:t>
            </a:r>
          </a:p>
          <a:p>
            <a:r>
              <a:rPr lang="es-ES_tradnl" dirty="0" smtClean="0"/>
              <a:t>
</a:t>
            </a:r>
          </a:p>
          <a:p>
            <a:r>
              <a:rPr lang="es-ES_tradnl" dirty="0" smtClean="0"/>
              <a:t>
</a:t>
            </a:r>
          </a:p>
          <a:p>
            <a:r>
              <a:rPr lang="es-ES_tradnl" dirty="0" smtClean="0"/>
              <a:t>
</a:t>
            </a:r>
          </a:p>
          <a:p>
            <a:r>
              <a:rPr lang="es-ES_tradnl" dirty="0" smtClean="0"/>
              <a:t>
</a:t>
            </a:r>
          </a:p>
          <a:p>
            <a:r>
              <a:rPr lang="es-ES_tradnl" dirty="0" smtClean="0"/>
              <a:t>
</a:t>
            </a:r>
          </a:p>
          <a:p>
            <a:r>
              <a:rPr lang="es-ES_tradnl" dirty="0" smtClean="0"/>
              <a:t>
</a:t>
            </a:r>
          </a:p>
          <a:p>
            <a:r>
              <a:rPr lang="es-ES_tradnl" dirty="0" smtClean="0"/>
              <a:t>
</a:t>
            </a:r>
          </a:p>
          <a:p>
            <a:r>
              <a:rPr lang="es-ES_tradnl" dirty="0" smtClean="0"/>
              <a:t>
</a:t>
            </a:r>
          </a:p>
          <a:p>
            <a:r>
              <a:rPr lang="es-ES_tradnl" dirty="0" smtClean="0"/>
              <a:t>
</a:t>
            </a:r>
          </a:p>
          <a:p>
            <a:r>
              <a:rPr lang="es-ES_tradnl" dirty="0" smtClean="0"/>
              <a:t>
</a:t>
            </a:r>
          </a:p>
          <a:p>
            <a:r>
              <a:rPr lang="es-ES_tradnl" dirty="0" smtClean="0"/>
              <a:t>
</a:t>
            </a:r>
          </a:p>
          <a:p>
            <a:r>
              <a:rPr lang="es-ES_tradnl" dirty="0" smtClean="0"/>
              <a:t>
</a:t>
            </a:r>
          </a:p>
          <a:p>
            <a:r>
              <a:rPr lang="es-ES_tradnl" dirty="0" smtClean="0"/>
              <a:t>
</a:t>
            </a:r>
          </a:p>
          <a:p>
            <a:r>
              <a:rPr lang="es-ES_tradnl" dirty="0" smtClean="0"/>
              <a:t>
</a:t>
            </a:r>
          </a:p>
          <a:p>
            <a:r>
              <a:rPr lang="es-ES_tradnl" dirty="0" smtClean="0"/>
              <a:t>
</a:t>
            </a:r>
          </a:p>
          <a:p>
            <a:r>
              <a:rPr lang="es-ES_tradnl" dirty="0" smtClean="0"/>
              <a:t>
</a:t>
            </a:r>
          </a:p>
          <a:p>
            <a:r>
              <a:rPr lang="es-ES_tradnl" dirty="0" smtClean="0"/>
              <a:t>
</a:t>
            </a:r>
          </a:p>
          <a:p>
            <a:r>
              <a:rPr lang="es-ES_tradnl" dirty="0" smtClean="0"/>
              <a:t>
</a:t>
            </a:r>
          </a:p>
          <a:p>
            <a:r>
              <a:rPr lang="es-ES_tradnl" dirty="0" smtClean="0"/>
              <a:t>
</a:t>
            </a:r>
          </a:p>
          <a:p>
            <a:r>
              <a:rPr lang="es-ES_tradnl" dirty="0" smtClean="0"/>
              <a:t>
</a:t>
            </a:r>
          </a:p>
          <a:p>
            <a:r>
              <a:rPr lang="es-ES_tradnl" dirty="0" smtClean="0"/>
              <a:t>
</a:t>
            </a:r>
          </a:p>
          <a:p>
            <a:r>
              <a:rPr lang="es-ES_tradnl" dirty="0" smtClean="0"/>
              <a:t>
</a:t>
            </a:r>
          </a:p>
          <a:p>
            <a:r>
              <a:rPr lang="es-ES_tradnl" dirty="0" smtClean="0"/>
              <a:t>
</a:t>
            </a:r>
          </a:p>
          <a:p>
            <a:r>
              <a:rPr lang="es-ES_tradnl" dirty="0" smtClean="0"/>
              <a:t>
</a:t>
            </a:r>
          </a:p>
          <a:p>
            <a:r>
              <a:rPr lang="es-ES_tradnl" dirty="0" smtClean="0"/>
              <a:t>
</a:t>
            </a:r>
          </a:p>
          <a:p>
            <a:r>
              <a:rPr lang="es-ES_tradnl" dirty="0" smtClean="0"/>
              <a:t>
</a:t>
            </a:r>
          </a:p>
          <a:p>
            <a:r>
              <a:rPr lang="es-ES_tradnl" dirty="0" smtClean="0"/>
              <a:t>
</a:t>
            </a:r>
          </a:p>
          <a:p>
            <a:r>
              <a:rPr lang="es-ES_tradnl" dirty="0" smtClean="0"/>
              <a:t>
</a:t>
            </a:r>
          </a:p>
          <a:p>
            <a:r>
              <a:rPr lang="es-ES_tradnl" dirty="0" smtClean="0"/>
              <a:t>
</a:t>
            </a:r>
          </a:p>
          <a:p>
            <a:r>
              <a:rPr lang="es-ES_tradnl" dirty="0" smtClean="0"/>
              <a:t>
</a:t>
            </a:r>
          </a:p>
          <a:p>
            <a:r>
              <a:rPr lang="es-ES_tradnl" dirty="0" smtClean="0"/>
              <a:t>
 Colaborando con estos grupos, la RFHEE proporciona fondos cruciales para investigaciones científicas pertinentes sometidas a revisión por pares y brinda una fuente de información importante para los responsables de las políticas públicas.</a:t>
            </a:r>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r>
              <a:rPr lang="es-ES_tradnl" dirty="0" smtClean="0"/>
              <a:t>El Centro para la Industria de Poliuretanos (CPI), sirve como la voz de la industria de los poliuretanos en América del Norte y promueve el crecimiento sustentable de la industria de los poliuretanos en América del Norte y coordina con asociaciones de comercio de poliuretano por todo el mundo.</a:t>
            </a:r>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r>
              <a:rPr lang="es-ES_tradnl" dirty="0" smtClean="0"/>
              <a:t> Entre los miembros del CPI están incluidos productores de materiales, proveedores de sistemas, fabricantes de maquinarias y equipos de procesamiento, así como usuarios de materiales de poliuretano que fabrican productos hechos con o de poliuretanos.  </a:t>
            </a:r>
          </a:p>
          <a:p>
            <a:endParaRPr lang="es-ES_tradnl" dirty="0" smtClean="0">
              <a:latin typeface="Trebuchet MS" pitchFamily="34" charset="0"/>
              <a:ea typeface="Trebuchet MS" pitchFamily="34" charset="0"/>
              <a:cs typeface="Trebuchet MS" pitchFamily="34" charset="0"/>
            </a:endParaRPr>
          </a:p>
        </p:txBody>
      </p:sp>
      <p:pic>
        <p:nvPicPr>
          <p:cNvPr id="2050" name="Picture 2" descr="C:\Users\Hpalfrey\Desktop\CPI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19837" y="6120193"/>
            <a:ext cx="2600325" cy="5720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05936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8112"/>
            <a:ext cx="8686800" cy="1143000"/>
          </a:xfrm>
        </p:spPr>
        <p:txBody>
          <a:bodyPr>
            <a:normAutofit/>
          </a:bodyPr>
          <a:lstStyle/>
          <a:p>
            <a:r>
              <a:rPr lang="es-ES_tradnl" sz="2600" dirty="0" smtClean="0">
                <a:solidFill>
                  <a:srgbClr val="093678"/>
                </a:solidFill>
              </a:rPr>
              <a:t>Subvención proporcionada por la Administración de Seguridad y Salud Ocupacional (OSHA), del Departamento de Trabajo (DOL) de los EE.UU.</a:t>
            </a:r>
            <a:endParaRPr lang="es-ES_tradnl" sz="2600" dirty="0">
              <a:solidFill>
                <a:srgbClr val="093678"/>
              </a:solidFill>
            </a:endParaRPr>
          </a:p>
        </p:txBody>
      </p:sp>
      <p:sp>
        <p:nvSpPr>
          <p:cNvPr id="3" name="Content Placeholder 2"/>
          <p:cNvSpPr>
            <a:spLocks noGrp="1"/>
          </p:cNvSpPr>
          <p:nvPr>
            <p:ph idx="1"/>
          </p:nvPr>
        </p:nvSpPr>
        <p:spPr>
          <a:xfrm>
            <a:off x="457200" y="1676401"/>
            <a:ext cx="7975600" cy="4343400"/>
          </a:xfrm>
        </p:spPr>
        <p:txBody>
          <a:bodyPr/>
          <a:lstStyle/>
          <a:p>
            <a:endParaRPr lang="es-ES_tradnl" dirty="0" smtClean="0">
              <a:latin typeface="Trebuchet MS" pitchFamily="34" charset="0"/>
              <a:ea typeface="Trebuchet MS" pitchFamily="34" charset="0"/>
              <a:cs typeface="Trebuchet MS" pitchFamily="34" charset="0"/>
            </a:endParaRPr>
          </a:p>
          <a:p>
            <a:r>
              <a:rPr lang="es-ES_tradnl" dirty="0" smtClean="0">
                <a:solidFill>
                  <a:srgbClr val="093678"/>
                </a:solidFill>
                <a:latin typeface="Trebuchet MS" pitchFamily="34" charset="0"/>
                <a:ea typeface="Trebuchet MS" pitchFamily="34" charset="0"/>
                <a:cs typeface="Trebuchet MS" pitchFamily="34" charset="0"/>
              </a:rPr>
              <a:t>Este material es producido bajo la subvención SH-22308-SH1 de la Administración de Seguridad y Salud Ocupacional (OSHA), del Departamento de Trabajo de los EE.UU. </a:t>
            </a:r>
          </a:p>
          <a:p>
            <a:r>
              <a:rPr lang="es-ES_tradnl" dirty="0" smtClean="0">
                <a:solidFill>
                  <a:srgbClr val="093678"/>
                </a:solidFill>
                <a:latin typeface="Trebuchet MS" pitchFamily="34" charset="0"/>
                <a:ea typeface="Trebuchet MS" pitchFamily="34" charset="0"/>
                <a:cs typeface="Trebuchet MS" pitchFamily="34" charset="0"/>
              </a:rPr>
              <a:t>Esto no refleja necesariamente los puntos de vista y las políticas del Departamento de Trabajo de los EE.UU., así como tampoco la mención de nombres comerciales, productos comerciales u organizaciones implica respaldo por el Gobierno de los EE.UU.</a:t>
            </a:r>
          </a:p>
        </p:txBody>
      </p:sp>
      <p:pic>
        <p:nvPicPr>
          <p:cNvPr id="2050" name="Picture 2" descr="C:\Users\Hpalfrey\Desktop\CPI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19837" y="6120193"/>
            <a:ext cx="2600325" cy="5720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05936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_tradnl" sz="3200" dirty="0" smtClean="0">
                <a:solidFill>
                  <a:srgbClr val="093678"/>
                </a:solidFill>
              </a:rPr>
              <a:t>Información de descargo de responsabilidad</a:t>
            </a:r>
            <a:endParaRPr lang="es-ES_tradnl" sz="3200" dirty="0">
              <a:solidFill>
                <a:srgbClr val="093678"/>
              </a:solidFill>
            </a:endParaRPr>
          </a:p>
        </p:txBody>
      </p:sp>
      <p:sp>
        <p:nvSpPr>
          <p:cNvPr id="3" name="Content Placeholder 2"/>
          <p:cNvSpPr>
            <a:spLocks noGrp="1"/>
          </p:cNvSpPr>
          <p:nvPr>
            <p:ph idx="1"/>
          </p:nvPr>
        </p:nvSpPr>
        <p:spPr/>
        <p:txBody>
          <a:bodyPr/>
          <a:lstStyle/>
          <a:p>
            <a:pPr>
              <a:defRPr/>
            </a:pPr>
            <a:r>
              <a:rPr lang="en-US" dirty="0" smtClean="0">
                <a:solidFill>
                  <a:srgbClr val="093678"/>
                </a:solidFill>
              </a:rPr>
              <a:t>  </a:t>
            </a:r>
          </a:p>
          <a:p>
            <a:pPr>
              <a:defRPr/>
            </a:pPr>
            <a:endParaRPr lang="en-US" sz="1600" dirty="0" smtClean="0"/>
          </a:p>
          <a:p>
            <a:endParaRPr lang="en-US" dirty="0"/>
          </a:p>
        </p:txBody>
      </p:sp>
      <p:pic>
        <p:nvPicPr>
          <p:cNvPr id="2050" name="Picture 2" descr="C:\Users\Hpalfrey\Desktop\CPI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19837" y="6120193"/>
            <a:ext cx="2600325" cy="572072"/>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457200" y="1676401"/>
            <a:ext cx="8229600" cy="4909037"/>
          </a:xfrm>
          <a:prstGeom prst="rect">
            <a:avLst/>
          </a:prstGeom>
        </p:spPr>
        <p:txBody>
          <a:bodyPr wrap="square">
            <a:spAutoFit/>
          </a:bodyPr>
          <a:lstStyle/>
          <a:p>
            <a:pPr>
              <a:defRPr/>
            </a:pPr>
            <a:r>
              <a:rPr lang="es-ES_tradnl" sz="1300" b="1" dirty="0" smtClean="0">
                <a:solidFill>
                  <a:srgbClr val="093678"/>
                </a:solidFill>
                <a:latin typeface="Trebuchet MS" pitchFamily="34" charset="0"/>
              </a:rPr>
              <a:t>Esta capacitación fue preparada por el Centro para la Industria de Poliuretanos del Consejo Estadounidense de Química.  Se espera que provea información general a los profesionales que podrían estar involucrados en la instalación de espuma de poliuretano en spray (SPF) de baja presión. No se pretende que sirva como sustituto para capacitación exhaustiva o requisitos específicos, ni está diseñado ni pretende definir ni crear derechos u obligaciones legales. No se pretende que sea un manual de instrucciones, ni es una guía preceptiva. Todas las personas involucradas en proyectos que incluyan espuma de poliuretano en spray (SPF) de baja presión tienen la obligación independiente de cerciorarse de que sus acciones estén en cumplimiento con los reglamentos federales, estatales y locales actuales, y deberían obtener asesoramiento legal sobre tales temas. </a:t>
            </a:r>
          </a:p>
          <a:p>
            <a:pPr>
              <a:defRPr/>
            </a:pPr>
            <a:endParaRPr lang="es-ES_tradnl" sz="1300" b="1" dirty="0" smtClean="0">
              <a:solidFill>
                <a:srgbClr val="093678"/>
              </a:solidFill>
              <a:latin typeface="Trebuchet MS" pitchFamily="34" charset="0"/>
            </a:endParaRPr>
          </a:p>
          <a:p>
            <a:pPr>
              <a:defRPr/>
            </a:pPr>
            <a:r>
              <a:rPr lang="es-ES_tradnl" sz="1300" b="1" dirty="0" smtClean="0">
                <a:solidFill>
                  <a:srgbClr val="093678"/>
                </a:solidFill>
                <a:latin typeface="Trebuchet MS" pitchFamily="34" charset="0"/>
              </a:rPr>
              <a:t>La capacitación es, por necesidad, general en naturaleza y cada empresa individual puede variar su enfoque con respecto a prácticas particulares en base a circunstancias fácticas, la utilidad y efectividad de acciones específicas y la viabilidad económica y tecnológica. Ni el Consejo Estadounidense de Química, ni las empresas individuales miembros del Centro para la Industria de Poliuretanos del Consejo Estadounidense de Química, ni sus respectivos directores, funcionarios, empleados, subcontratistas, consultores u otros asignados, otorgan una garantía o declaración, expresa ni implícita, con respecto a la fidelidad o integridad de la información contenida en esta capacitación; ni el Consejo Estadounidense de Química ni las empresas miembros asumen responsabilidad alguna por el uso o mal uso, o el resultado de dicho uso o mal uso, de cualquier información, procedimiento, conclusión, opinión, producto o proceso revelado en esta capacitación. </a:t>
            </a:r>
          </a:p>
          <a:p>
            <a:pPr>
              <a:defRPr/>
            </a:pPr>
            <a:endParaRPr lang="es-ES_tradnl" sz="1300" b="1" dirty="0" smtClean="0">
              <a:solidFill>
                <a:srgbClr val="093678"/>
              </a:solidFill>
              <a:latin typeface="Trebuchet MS" pitchFamily="34" charset="0"/>
            </a:endParaRPr>
          </a:p>
          <a:p>
            <a:pPr>
              <a:defRPr/>
            </a:pPr>
            <a:r>
              <a:rPr lang="es-ES_tradnl" sz="1300" b="1" dirty="0" smtClean="0">
                <a:solidFill>
                  <a:srgbClr val="093678"/>
                </a:solidFill>
                <a:latin typeface="Trebuchet MS" pitchFamily="34" charset="0"/>
              </a:rPr>
              <a:t>NO SE OFRECEN GARANTÍAS; TODAS LAS GARANTÍAS IMPLÍCITAS DE COMERCIABILIDAD O APTITUD PARA UN FIN PARTICULAR ESTÁN EXPRESAMENTE EXCLUIDAS.</a:t>
            </a:r>
          </a:p>
          <a:p>
            <a:endParaRPr lang="es-ES_tradnl" sz="1400" b="1" dirty="0">
              <a:solidFill>
                <a:srgbClr val="24366A"/>
              </a:solidFill>
            </a:endParaRPr>
          </a:p>
        </p:txBody>
      </p:sp>
    </p:spTree>
    <p:extLst>
      <p:ext uri="{BB962C8B-B14F-4D97-AF65-F5344CB8AC3E}">
        <p14:creationId xmlns:p14="http://schemas.microsoft.com/office/powerpoint/2010/main" val="30705936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8112"/>
            <a:ext cx="8191500" cy="1143000"/>
          </a:xfrm>
        </p:spPr>
        <p:txBody>
          <a:bodyPr/>
          <a:lstStyle/>
          <a:p>
            <a:r>
              <a:rPr lang="es-ES_tradnl" dirty="0" smtClean="0"/>
              <a:t>Ley de Seguridad y Salud Ocupacional</a:t>
            </a:r>
            <a:endParaRPr lang="es-ES_tradnl" dirty="0"/>
          </a:p>
        </p:txBody>
      </p:sp>
      <p:sp>
        <p:nvSpPr>
          <p:cNvPr id="3" name="Content Placeholder 2"/>
          <p:cNvSpPr>
            <a:spLocks noGrp="1"/>
          </p:cNvSpPr>
          <p:nvPr>
            <p:ph idx="1"/>
          </p:nvPr>
        </p:nvSpPr>
        <p:spPr>
          <a:xfrm>
            <a:off x="457200" y="1676401"/>
            <a:ext cx="8462962" cy="4343400"/>
          </a:xfrm>
        </p:spPr>
        <p:txBody>
          <a:bodyPr/>
          <a:lstStyle/>
          <a:p>
            <a:pPr>
              <a:spcAft>
                <a:spcPct val="0"/>
              </a:spcAft>
            </a:pPr>
            <a:r>
              <a:rPr lang="es-ES_tradnl" dirty="0" smtClean="0">
                <a:solidFill>
                  <a:srgbClr val="093678"/>
                </a:solidFill>
                <a:latin typeface="Trebuchet MS" pitchFamily="34" charset="0"/>
                <a:ea typeface="Trebuchet MS" pitchFamily="34" charset="0"/>
                <a:cs typeface="Trebuchet MS" pitchFamily="34" charset="0"/>
              </a:rPr>
              <a:t>“La Ley de Seguridad y Salud Ocupacional de 1970 (Ley OSH) fue promulgada para asegurar condiciones de trabajo seguras y saludables para hombres y mujeres. </a:t>
            </a:r>
          </a:p>
          <a:p>
            <a:pPr>
              <a:spcAft>
                <a:spcPct val="0"/>
              </a:spcAft>
            </a:pPr>
            <a:r>
              <a:rPr lang="es-ES_tradnl" dirty="0" smtClean="0">
                <a:solidFill>
                  <a:srgbClr val="093678"/>
                </a:solidFill>
                <a:latin typeface="Trebuchet MS" pitchFamily="34" charset="0"/>
                <a:ea typeface="Trebuchet MS" pitchFamily="34" charset="0"/>
                <a:cs typeface="Trebuchet MS" pitchFamily="34" charset="0"/>
              </a:rPr>
              <a:t>La Ley OSH creó la Administración de Seguridad y Salud Ocupacional (OSHA) a nivel federal y estipuló que los estados podrían operar sus propios programas de seguridad y salud mientras que dichos programas fuesen tan efectivos como el programa federal”.</a:t>
            </a:r>
          </a:p>
          <a:p>
            <a:pPr>
              <a:spcAft>
                <a:spcPct val="0"/>
              </a:spcAft>
            </a:pPr>
            <a:r>
              <a:rPr lang="es-ES_tradnl" i="1" dirty="0" smtClean="0">
                <a:solidFill>
                  <a:srgbClr val="093678"/>
                </a:solidFill>
                <a:latin typeface="Trebuchet MS" pitchFamily="34" charset="0"/>
                <a:ea typeface="Trebuchet MS" pitchFamily="34" charset="0"/>
                <a:cs typeface="Trebuchet MS" pitchFamily="34" charset="0"/>
              </a:rPr>
              <a:t> - Departamento del Trabajo de los EE.UU.</a:t>
            </a:r>
          </a:p>
          <a:p>
            <a:pPr>
              <a:spcAft>
                <a:spcPct val="0"/>
              </a:spcAft>
            </a:pPr>
            <a:r>
              <a:rPr lang="es-ES_tradnl" dirty="0" smtClean="0">
                <a:solidFill>
                  <a:srgbClr val="093678"/>
                </a:solidFill>
                <a:latin typeface="Trebuchet MS" pitchFamily="34" charset="0"/>
                <a:ea typeface="Trebuchet MS" pitchFamily="34" charset="0"/>
                <a:cs typeface="Trebuchet MS" pitchFamily="34" charset="0"/>
              </a:rPr>
              <a:t>Para obtener más información sobre la Ley, visite: </a:t>
            </a:r>
            <a:r>
              <a:rPr lang="es-ES_tradnl" dirty="0" smtClean="0">
                <a:latin typeface="Trebuchet MS" pitchFamily="34" charset="0"/>
                <a:ea typeface="Trebuchet MS" pitchFamily="34" charset="0"/>
                <a:cs typeface="Trebuchet MS" pitchFamily="34" charset="0"/>
                <a:hlinkClick r:id="rId3"/>
              </a:rPr>
              <a:t>www.dol.gov/compliance/guide/osha.htm </a:t>
            </a:r>
            <a:endParaRPr lang="es-ES_tradnl" dirty="0" smtClean="0">
              <a:latin typeface="Trebuchet MS" pitchFamily="34" charset="0"/>
              <a:ea typeface="Trebuchet MS" pitchFamily="34" charset="0"/>
              <a:cs typeface="Trebuchet MS" pitchFamily="34" charset="0"/>
            </a:endParaRPr>
          </a:p>
          <a:p>
            <a:pPr>
              <a:spcAft>
                <a:spcPct val="0"/>
              </a:spcAft>
            </a:pPr>
            <a:endParaRPr lang="es-ES_tradnl" i="1" dirty="0" smtClean="0">
              <a:latin typeface="Trebuchet MS" pitchFamily="34" charset="0"/>
              <a:ea typeface="Trebuchet MS" pitchFamily="34" charset="0"/>
              <a:cs typeface="Trebuchet MS" pitchFamily="34" charset="0"/>
            </a:endParaRPr>
          </a:p>
        </p:txBody>
      </p:sp>
      <p:pic>
        <p:nvPicPr>
          <p:cNvPr id="2050" name="Picture 2" descr="C:\Users\Hpalfrey\Desktop\CPI Logo.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19837" y="6120193"/>
            <a:ext cx="2600325" cy="5720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05936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_tradnl" sz="3200" dirty="0" smtClean="0">
                <a:solidFill>
                  <a:srgbClr val="093678"/>
                </a:solidFill>
              </a:rPr>
              <a:t>Información de derechos de autor</a:t>
            </a:r>
            <a:endParaRPr lang="es-ES_tradnl" sz="3200" dirty="0">
              <a:solidFill>
                <a:srgbClr val="093678"/>
              </a:solidFill>
            </a:endParaRPr>
          </a:p>
        </p:txBody>
      </p:sp>
      <p:sp>
        <p:nvSpPr>
          <p:cNvPr id="3" name="Content Placeholder 2"/>
          <p:cNvSpPr>
            <a:spLocks noGrp="1"/>
          </p:cNvSpPr>
          <p:nvPr>
            <p:ph idx="1"/>
          </p:nvPr>
        </p:nvSpPr>
        <p:spPr/>
        <p:txBody>
          <a:bodyPr/>
          <a:lstStyle/>
          <a:p>
            <a:pPr>
              <a:defRPr/>
            </a:pPr>
            <a:r>
              <a:rPr lang="es-ES_tradnl" dirty="0" smtClean="0">
                <a:solidFill>
                  <a:srgbClr val="24366A"/>
                </a:solidFill>
              </a:rPr>
              <a:t>Esta obra está protegida por derechos de autor. El Consejo Estadounidense de Química, quien es el propietario de los derechos de autor, por la presente otorga una licencia no exclusiva libre de regalías para reproducir y distribuir esta obra, sujeta a las siguientes limitaciones: (1) el trabajo debe ser reproducido por completo, sin alteraciones; (2) la obra se puede usar solo como una ayuda de capacitación para la Capacitación en salud y seguridad química para la espuma de poliuretano en spray (SPF) de baja presión del Consejo Estadounidense de Química (ACC) emitida </a:t>
            </a:r>
            <a:r>
              <a:rPr lang="es-ES_tradnl" dirty="0" smtClean="0">
                <a:solidFill>
                  <a:srgbClr val="FFC000"/>
                </a:solidFill>
              </a:rPr>
              <a:t>(inserte el mes/día, del 2012)</a:t>
            </a:r>
            <a:r>
              <a:rPr lang="es-ES_tradnl" dirty="0" smtClean="0">
                <a:solidFill>
                  <a:srgbClr val="24366A"/>
                </a:solidFill>
              </a:rPr>
              <a:t>; (3) todas las copias de esta obra deberán incluir esta notificación, incluida la notificación de derecho de autor; y (4) copias del trabajo no se pueden vender.           </a:t>
            </a:r>
          </a:p>
          <a:p>
            <a:pPr>
              <a:defRPr/>
            </a:pPr>
            <a:endParaRPr lang="es-ES_tradnl" sz="1600" dirty="0" smtClean="0"/>
          </a:p>
          <a:p>
            <a:pPr algn="ctr">
              <a:defRPr/>
            </a:pPr>
            <a:r>
              <a:rPr lang="es-ES_tradnl" sz="1600" dirty="0" smtClean="0">
                <a:solidFill>
                  <a:srgbClr val="24366A"/>
                </a:solidFill>
              </a:rPr>
              <a:t>Derechos reservados © 2012, Consejo Estadounidense de Química.</a:t>
            </a:r>
          </a:p>
          <a:p>
            <a:endParaRPr lang="es-ES_tradnl" dirty="0"/>
          </a:p>
        </p:txBody>
      </p:sp>
      <p:pic>
        <p:nvPicPr>
          <p:cNvPr id="2050" name="Picture 2" descr="C:\Users\Hpalfrey\Desktop\CPI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19837" y="6120193"/>
            <a:ext cx="2600325" cy="5720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05936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93678"/>
                </a:solidFill>
              </a:rPr>
              <a:t>Recursos en línea</a:t>
            </a:r>
            <a:endParaRPr lang="en-US" dirty="0">
              <a:solidFill>
                <a:srgbClr val="093678"/>
              </a:solidFill>
            </a:endParaRPr>
          </a:p>
        </p:txBody>
      </p:sp>
      <p:sp>
        <p:nvSpPr>
          <p:cNvPr id="3" name="Content Placeholder 2"/>
          <p:cNvSpPr>
            <a:spLocks noGrp="1"/>
          </p:cNvSpPr>
          <p:nvPr>
            <p:ph idx="1"/>
          </p:nvPr>
        </p:nvSpPr>
        <p:spPr/>
        <p:txBody>
          <a:bodyPr/>
          <a:lstStyle/>
          <a:p>
            <a:r>
              <a:rPr lang="en-US" dirty="0" smtClean="0">
                <a:solidFill>
                  <a:srgbClr val="093678"/>
                </a:solidFill>
                <a:latin typeface="Arial" pitchFamily="34" charset="0"/>
              </a:rPr>
              <a:t>Visite</a:t>
            </a:r>
            <a:r>
              <a:rPr lang="en-US" dirty="0" smtClean="0">
                <a:solidFill>
                  <a:schemeClr val="accent2">
                    <a:lumMod val="75000"/>
                  </a:schemeClr>
                </a:solidFill>
                <a:latin typeface="Arial" pitchFamily="34" charset="0"/>
              </a:rPr>
              <a:t> </a:t>
            </a:r>
            <a:r>
              <a:rPr lang="en-US" dirty="0" smtClean="0">
                <a:solidFill>
                  <a:srgbClr val="C00000"/>
                </a:solidFill>
                <a:latin typeface="Arial" pitchFamily="34" charset="0"/>
              </a:rPr>
              <a:t>www.spraypolyurethane.org </a:t>
            </a:r>
            <a:r>
              <a:rPr lang="en-US" dirty="0" smtClean="0">
                <a:solidFill>
                  <a:srgbClr val="093678"/>
                </a:solidFill>
                <a:latin typeface="Arial" pitchFamily="34" charset="0"/>
              </a:rPr>
              <a:t> con frecuencia</a:t>
            </a:r>
          </a:p>
          <a:p>
            <a:endParaRPr lang="en-US" dirty="0"/>
          </a:p>
        </p:txBody>
      </p:sp>
      <p:pic>
        <p:nvPicPr>
          <p:cNvPr id="2050" name="Picture 2" descr="C:\Users\Hpalfrey\Desktop\CPI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19837" y="6120193"/>
            <a:ext cx="2600325" cy="572072"/>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oup 6"/>
          <p:cNvGrpSpPr>
            <a:grpSpLocks/>
          </p:cNvGrpSpPr>
          <p:nvPr/>
        </p:nvGrpSpPr>
        <p:grpSpPr bwMode="auto">
          <a:xfrm>
            <a:off x="3276600" y="2409568"/>
            <a:ext cx="2405063" cy="2998788"/>
            <a:chOff x="3276600" y="3200400"/>
            <a:chExt cx="2405519" cy="2998788"/>
          </a:xfrm>
        </p:grpSpPr>
        <p:pic>
          <p:nvPicPr>
            <p:cNvPr id="6" name="Picture 4" descr="M:\Graphics Collections\objects\laptop5.jpg"/>
            <p:cNvPicPr>
              <a:picLocks noChangeAspect="1" noChangeArrowheads="1"/>
            </p:cNvPicPr>
            <p:nvPr/>
          </p:nvPicPr>
          <p:blipFill>
            <a:blip r:embed="rId4"/>
            <a:srcRect/>
            <a:stretch>
              <a:fillRect/>
            </a:stretch>
          </p:blipFill>
          <p:spPr bwMode="auto">
            <a:xfrm>
              <a:off x="3276600" y="3200400"/>
              <a:ext cx="2405519" cy="2998788"/>
            </a:xfrm>
            <a:prstGeom prst="rect">
              <a:avLst/>
            </a:prstGeom>
            <a:noFill/>
            <a:ln w="9525">
              <a:noFill/>
              <a:miter lim="800000"/>
              <a:headEnd/>
              <a:tailEnd/>
            </a:ln>
          </p:spPr>
        </p:pic>
        <p:pic>
          <p:nvPicPr>
            <p:cNvPr id="7" name="Picture 2"/>
            <p:cNvPicPr>
              <a:picLocks noChangeAspect="1" noChangeArrowheads="1"/>
            </p:cNvPicPr>
            <p:nvPr/>
          </p:nvPicPr>
          <p:blipFill>
            <a:blip r:embed="rId5"/>
            <a:srcRect/>
            <a:stretch>
              <a:fillRect/>
            </a:stretch>
          </p:blipFill>
          <p:spPr bwMode="auto">
            <a:xfrm>
              <a:off x="3927475" y="3581400"/>
              <a:ext cx="1101725" cy="622150"/>
            </a:xfrm>
            <a:prstGeom prst="rect">
              <a:avLst/>
            </a:prstGeom>
            <a:noFill/>
            <a:ln w="9525">
              <a:noFill/>
              <a:miter lim="800000"/>
              <a:headEnd/>
              <a:tailEnd/>
            </a:ln>
          </p:spPr>
        </p:pic>
      </p:grpSp>
    </p:spTree>
    <p:extLst>
      <p:ext uri="{BB962C8B-B14F-4D97-AF65-F5344CB8AC3E}">
        <p14:creationId xmlns:p14="http://schemas.microsoft.com/office/powerpoint/2010/main" val="30705936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Recipients xmlns="98c9955d-c5c3-4a5b-96fd-b76c909d6563" xsi:nil="true"/>
    <ReceivedTime xmlns="98c9955d-c5c3-4a5b-96fd-b76c909d6563" xsi:nil="true"/>
    <From xmlns="98c9955d-c5c3-4a5b-96fd-b76c909d656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D95C998C3C55B4A96FDB76C909D6563" ma:contentTypeVersion="3" ma:contentTypeDescription="Create a new document." ma:contentTypeScope="" ma:versionID="b97bf3ce735f0cd7e574b683ef47807a">
  <xsd:schema xmlns:xsd="http://www.w3.org/2001/XMLSchema" xmlns:xs="http://www.w3.org/2001/XMLSchema" xmlns:p="http://schemas.microsoft.com/office/2006/metadata/properties" xmlns:ns2="98c9955d-c5c3-4a5b-96fd-b76c909d6563" targetNamespace="http://schemas.microsoft.com/office/2006/metadata/properties" ma:root="true" ma:fieldsID="53ec610432e2d7d00c11c71d076612a3" ns2:_="">
    <xsd:import namespace="98c9955d-c5c3-4a5b-96fd-b76c909d6563"/>
    <xsd:element name="properties">
      <xsd:complexType>
        <xsd:sequence>
          <xsd:element name="documentManagement">
            <xsd:complexType>
              <xsd:all>
                <xsd:element ref="ns2:ReceivedTime" minOccurs="0"/>
                <xsd:element ref="ns2:From" minOccurs="0"/>
                <xsd:element ref="ns2:Recipie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c9955d-c5c3-4a5b-96fd-b76c909d6563" elementFormDefault="qualified">
    <xsd:import namespace="http://schemas.microsoft.com/office/2006/documentManagement/types"/>
    <xsd:import namespace="http://schemas.microsoft.com/office/infopath/2007/PartnerControls"/>
    <xsd:element name="ReceivedTime" ma:index="8" nillable="true" ma:displayName="ReceivedTime" ma:internalName="ReceivedTime">
      <xsd:simpleType>
        <xsd:restriction base="dms:DateTime"/>
      </xsd:simpleType>
    </xsd:element>
    <xsd:element name="From" ma:index="9" nillable="true" ma:displayName="From" ma:internalName="From">
      <xsd:simpleType>
        <xsd:restriction base="dms:Text"/>
      </xsd:simpleType>
    </xsd:element>
    <xsd:element name="Recipients" ma:index="10" nillable="true" ma:displayName="Recipients" ma:internalName="Recipients">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7C8AA43-8757-4C32-AFF4-28E4AD203562}">
  <ds:schemaRefs>
    <ds:schemaRef ds:uri="http://schemas.microsoft.com/office/2006/metadata/properties"/>
    <ds:schemaRef ds:uri="http://schemas.microsoft.com/office/infopath/2007/PartnerControls"/>
    <ds:schemaRef ds:uri="98c9955d-c5c3-4a5b-96fd-b76c909d6563"/>
  </ds:schemaRefs>
</ds:datastoreItem>
</file>

<file path=customXml/itemProps2.xml><?xml version="1.0" encoding="utf-8"?>
<ds:datastoreItem xmlns:ds="http://schemas.openxmlformats.org/officeDocument/2006/customXml" ds:itemID="{38A12B6E-114D-4E28-A8AC-C321782F31C3}">
  <ds:schemaRefs>
    <ds:schemaRef ds:uri="http://schemas.microsoft.com/sharepoint/v3/contenttype/forms"/>
  </ds:schemaRefs>
</ds:datastoreItem>
</file>

<file path=customXml/itemProps3.xml><?xml version="1.0" encoding="utf-8"?>
<ds:datastoreItem xmlns:ds="http://schemas.openxmlformats.org/officeDocument/2006/customXml" ds:itemID="{EE25DDE2-25DD-46F2-8A69-9818A378CB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8c9955d-c5c3-4a5b-96fd-b76c909d656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3132</TotalTime>
  <Words>328</Words>
  <Application>Microsoft Office PowerPoint</Application>
  <PresentationFormat>On-screen Show (4:3)</PresentationFormat>
  <Paragraphs>175</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El Consejo Estadounidense de Química </vt:lpstr>
      <vt:lpstr>Subvención proporcionada por la Administración de Seguridad y Salud Ocupacional (OSHA), del Departamento de Trabajo (DOL) de los EE.UU.</vt:lpstr>
      <vt:lpstr>Información de descargo de responsabilidad</vt:lpstr>
      <vt:lpstr>Ley de Seguridad y Salud Ocupacional</vt:lpstr>
      <vt:lpstr>Información de derechos de autor</vt:lpstr>
      <vt:lpstr>Recursos en línea</vt:lpstr>
    </vt:vector>
  </TitlesOfParts>
  <Company>Fathom Creative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Shelli Silverstein</dc:creator>
  <cp:lastModifiedBy>Vosburgh, Linda - OSHA</cp:lastModifiedBy>
  <cp:revision>305</cp:revision>
  <cp:lastPrinted>2011-06-02T21:16:47Z</cp:lastPrinted>
  <dcterms:created xsi:type="dcterms:W3CDTF">2012-09-19T14:55:18Z</dcterms:created>
  <dcterms:modified xsi:type="dcterms:W3CDTF">2014-06-19T14:55:14Z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0x0101005D95C998C3C55B4A96FDB76C909D6563</vt:lpwstr>
  </property>
</Properties>
</file>