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72" r:id="rId1"/>
  </p:sldMasterIdLst>
  <p:notesMasterIdLst>
    <p:notesMasterId r:id="rId34"/>
  </p:notesMasterIdLst>
  <p:sldIdLst>
    <p:sldId id="256" r:id="rId2"/>
    <p:sldId id="257" r:id="rId3"/>
    <p:sldId id="258" r:id="rId4"/>
    <p:sldId id="259" r:id="rId5"/>
    <p:sldId id="260" r:id="rId6"/>
    <p:sldId id="261" r:id="rId7"/>
    <p:sldId id="262" r:id="rId8"/>
    <p:sldId id="263" r:id="rId9"/>
    <p:sldId id="264" r:id="rId10"/>
    <p:sldId id="265" r:id="rId11"/>
    <p:sldId id="266" r:id="rId12"/>
    <p:sldId id="268" r:id="rId13"/>
    <p:sldId id="270" r:id="rId14"/>
    <p:sldId id="271" r:id="rId15"/>
    <p:sldId id="273" r:id="rId16"/>
    <p:sldId id="275" r:id="rId17"/>
    <p:sldId id="276" r:id="rId18"/>
    <p:sldId id="277" r:id="rId19"/>
    <p:sldId id="279" r:id="rId20"/>
    <p:sldId id="280" r:id="rId21"/>
    <p:sldId id="281" r:id="rId22"/>
    <p:sldId id="282" r:id="rId23"/>
    <p:sldId id="283" r:id="rId24"/>
    <p:sldId id="284" r:id="rId25"/>
    <p:sldId id="285" r:id="rId26"/>
    <p:sldId id="286" r:id="rId27"/>
    <p:sldId id="287" r:id="rId28"/>
    <p:sldId id="288" r:id="rId29"/>
    <p:sldId id="289" r:id="rId30"/>
    <p:sldId id="290" r:id="rId31"/>
    <p:sldId id="291" r:id="rId32"/>
    <p:sldId id="292" r:id="rId33"/>
  </p:sldIdLst>
  <p:sldSz cx="9144000" cy="6858000" type="screen4x3"/>
  <p:notesSz cx="6858000" cy="9144000"/>
  <p:defaultTextStyle>
    <a:defPPr>
      <a:defRPr lang="en-GB"/>
    </a:defPPr>
    <a:lvl1pPr algn="l" defTabSz="457200" rtl="0" fontAlgn="base">
      <a:spcBef>
        <a:spcPct val="0"/>
      </a:spcBef>
      <a:spcAft>
        <a:spcPct val="0"/>
      </a:spcAft>
      <a:buClr>
        <a:srgbClr val="000000"/>
      </a:buClr>
      <a:buSzPct val="100000"/>
      <a:buFont typeface="Times New Roman" pitchFamily="18" charset="0"/>
      <a:defRPr kern="1200">
        <a:solidFill>
          <a:schemeClr val="bg1"/>
        </a:solidFill>
        <a:latin typeface="Arial" charset="0"/>
        <a:ea typeface="SimSun" charset="-122"/>
        <a:cs typeface="+mn-cs"/>
      </a:defRPr>
    </a:lvl1pPr>
    <a:lvl2pPr marL="742950" indent="-285750" algn="l" defTabSz="457200" rtl="0" fontAlgn="base">
      <a:spcBef>
        <a:spcPct val="0"/>
      </a:spcBef>
      <a:spcAft>
        <a:spcPct val="0"/>
      </a:spcAft>
      <a:buClr>
        <a:srgbClr val="000000"/>
      </a:buClr>
      <a:buSzPct val="100000"/>
      <a:buFont typeface="Times New Roman" pitchFamily="18" charset="0"/>
      <a:defRPr kern="1200">
        <a:solidFill>
          <a:schemeClr val="bg1"/>
        </a:solidFill>
        <a:latin typeface="Arial" charset="0"/>
        <a:ea typeface="SimSun" charset="-122"/>
        <a:cs typeface="+mn-cs"/>
      </a:defRPr>
    </a:lvl2pPr>
    <a:lvl3pPr marL="1143000" indent="-228600" algn="l" defTabSz="457200" rtl="0" fontAlgn="base">
      <a:spcBef>
        <a:spcPct val="0"/>
      </a:spcBef>
      <a:spcAft>
        <a:spcPct val="0"/>
      </a:spcAft>
      <a:buClr>
        <a:srgbClr val="000000"/>
      </a:buClr>
      <a:buSzPct val="100000"/>
      <a:buFont typeface="Times New Roman" pitchFamily="18" charset="0"/>
      <a:defRPr kern="1200">
        <a:solidFill>
          <a:schemeClr val="bg1"/>
        </a:solidFill>
        <a:latin typeface="Arial" charset="0"/>
        <a:ea typeface="SimSun" charset="-122"/>
        <a:cs typeface="+mn-cs"/>
      </a:defRPr>
    </a:lvl3pPr>
    <a:lvl4pPr marL="1600200" indent="-228600" algn="l" defTabSz="457200" rtl="0" fontAlgn="base">
      <a:spcBef>
        <a:spcPct val="0"/>
      </a:spcBef>
      <a:spcAft>
        <a:spcPct val="0"/>
      </a:spcAft>
      <a:buClr>
        <a:srgbClr val="000000"/>
      </a:buClr>
      <a:buSzPct val="100000"/>
      <a:buFont typeface="Times New Roman" pitchFamily="18" charset="0"/>
      <a:defRPr kern="1200">
        <a:solidFill>
          <a:schemeClr val="bg1"/>
        </a:solidFill>
        <a:latin typeface="Arial" charset="0"/>
        <a:ea typeface="SimSun" charset="-122"/>
        <a:cs typeface="+mn-cs"/>
      </a:defRPr>
    </a:lvl4pPr>
    <a:lvl5pPr marL="2057400" indent="-228600" algn="l" defTabSz="457200" rtl="0" fontAlgn="base">
      <a:spcBef>
        <a:spcPct val="0"/>
      </a:spcBef>
      <a:spcAft>
        <a:spcPct val="0"/>
      </a:spcAft>
      <a:buClr>
        <a:srgbClr val="000000"/>
      </a:buClr>
      <a:buSzPct val="100000"/>
      <a:buFont typeface="Times New Roman" pitchFamily="18" charset="0"/>
      <a:defRPr kern="1200">
        <a:solidFill>
          <a:schemeClr val="bg1"/>
        </a:solidFill>
        <a:latin typeface="Arial" charset="0"/>
        <a:ea typeface="SimSun" charset="-122"/>
        <a:cs typeface="+mn-cs"/>
      </a:defRPr>
    </a:lvl5pPr>
    <a:lvl6pPr marL="2286000" algn="l" defTabSz="914400" rtl="0" eaLnBrk="1" latinLnBrk="0" hangingPunct="1">
      <a:defRPr kern="1200">
        <a:solidFill>
          <a:schemeClr val="bg1"/>
        </a:solidFill>
        <a:latin typeface="Arial" charset="0"/>
        <a:ea typeface="SimSun" charset="-122"/>
        <a:cs typeface="+mn-cs"/>
      </a:defRPr>
    </a:lvl6pPr>
    <a:lvl7pPr marL="2743200" algn="l" defTabSz="914400" rtl="0" eaLnBrk="1" latinLnBrk="0" hangingPunct="1">
      <a:defRPr kern="1200">
        <a:solidFill>
          <a:schemeClr val="bg1"/>
        </a:solidFill>
        <a:latin typeface="Arial" charset="0"/>
        <a:ea typeface="SimSun" charset="-122"/>
        <a:cs typeface="+mn-cs"/>
      </a:defRPr>
    </a:lvl7pPr>
    <a:lvl8pPr marL="3200400" algn="l" defTabSz="914400" rtl="0" eaLnBrk="1" latinLnBrk="0" hangingPunct="1">
      <a:defRPr kern="1200">
        <a:solidFill>
          <a:schemeClr val="bg1"/>
        </a:solidFill>
        <a:latin typeface="Arial" charset="0"/>
        <a:ea typeface="SimSun" charset="-122"/>
        <a:cs typeface="+mn-cs"/>
      </a:defRPr>
    </a:lvl8pPr>
    <a:lvl9pPr marL="3657600" algn="l" defTabSz="914400" rtl="0" eaLnBrk="1" latinLnBrk="0" hangingPunct="1">
      <a:defRPr kern="1200">
        <a:solidFill>
          <a:schemeClr val="bg1"/>
        </a:solidFill>
        <a:latin typeface="Arial" charset="0"/>
        <a:ea typeface="SimSun"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1764" autoAdjust="0"/>
  </p:normalViewPr>
  <p:slideViewPr>
    <p:cSldViewPr>
      <p:cViewPr varScale="1">
        <p:scale>
          <a:sx n="72" d="100"/>
          <a:sy n="72" d="100"/>
        </p:scale>
        <p:origin x="-1914" y="-84"/>
      </p:cViewPr>
      <p:guideLst>
        <p:guide orient="horz" pos="2160"/>
        <p:guide pos="2880"/>
      </p:guideLst>
    </p:cSldViewPr>
  </p:slideViewPr>
  <p:outlineViewPr>
    <p:cViewPr varScale="1">
      <p:scale>
        <a:sx n="170" d="200"/>
        <a:sy n="170" d="200"/>
      </p:scale>
      <p:origin x="-780" y="-84"/>
    </p:cViewPr>
  </p:outlineViewPr>
  <p:notesTextViewPr>
    <p:cViewPr>
      <p:scale>
        <a:sx n="1" d="1"/>
        <a:sy n="1" d="1"/>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9938" name="Rectangle 1"/>
          <p:cNvSpPr>
            <a:spLocks noGrp="1" noChangeArrowheads="1"/>
          </p:cNvSpPr>
          <p:nvPr>
            <p:ph type="sldImg"/>
          </p:nvPr>
        </p:nvSpPr>
        <p:spPr bwMode="auto">
          <a:xfrm>
            <a:off x="0" y="695325"/>
            <a:ext cx="0" cy="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sp>
      <p:sp>
        <p:nvSpPr>
          <p:cNvPr id="2050" name="Rectangle 2"/>
          <p:cNvSpPr>
            <a:spLocks noGrp="1" noChangeArrowheads="1"/>
          </p:cNvSpPr>
          <p:nvPr>
            <p:ph type="body"/>
          </p:nvPr>
        </p:nvSpPr>
        <p:spPr bwMode="auto">
          <a:xfrm>
            <a:off x="685800" y="4343400"/>
            <a:ext cx="5484813" cy="41132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endParaRPr lang="en-US" noProof="0" smtClean="0"/>
          </a:p>
        </p:txBody>
      </p:sp>
    </p:spTree>
    <p:extLst>
      <p:ext uri="{BB962C8B-B14F-4D97-AF65-F5344CB8AC3E}">
        <p14:creationId xmlns:p14="http://schemas.microsoft.com/office/powerpoint/2010/main" val="3977140459"/>
      </p:ext>
    </p:extLst>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1pPr>
    <a:lvl2pPr marL="742950" indent="-285750" algn="l" defTabSz="457200"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2pPr>
    <a:lvl3pPr marL="1143000" indent="-228600" algn="l" defTabSz="457200"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3pPr>
    <a:lvl4pPr marL="1600200" indent="-228600" algn="l" defTabSz="457200"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4pPr>
    <a:lvl5pPr marL="2057400" indent="-228600" algn="l" defTabSz="457200"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0962" name="Rectangle 1"/>
          <p:cNvSpPr>
            <a:spLocks noChangeArrowheads="1" noTextEdit="1"/>
          </p:cNvSpPr>
          <p:nvPr>
            <p:ph type="sldImg"/>
          </p:nvPr>
        </p:nvSpPr>
        <p:spPr>
          <a:xfrm>
            <a:off x="1143000" y="695325"/>
            <a:ext cx="4572000" cy="3429000"/>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40963" name="Rectangle 2"/>
          <p:cNvSpPr>
            <a:spLocks noChangeArrowheads="1"/>
          </p:cNvSpPr>
          <p:nvPr>
            <p:ph type="body" idx="1"/>
          </p:nvPr>
        </p:nvSpPr>
        <p:spPr>
          <a:xfrm>
            <a:off x="685800" y="4343400"/>
            <a:ext cx="5486400" cy="4114800"/>
          </a:xfrm>
          <a:noFill/>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smtClean="0">
              <a:latin typeface="Times New Roman" pitchFamily="18"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0178" name="Rectangle 1"/>
          <p:cNvSpPr>
            <a:spLocks noChangeArrowheads="1" noTextEdit="1"/>
          </p:cNvSpPr>
          <p:nvPr>
            <p:ph type="sldImg"/>
          </p:nvPr>
        </p:nvSpPr>
        <p:spPr>
          <a:xfrm>
            <a:off x="1143000" y="695325"/>
            <a:ext cx="4572000" cy="3429000"/>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50179" name="Rectangle 2"/>
          <p:cNvSpPr>
            <a:spLocks noChangeArrowheads="1"/>
          </p:cNvSpPr>
          <p:nvPr>
            <p:ph type="body" idx="1"/>
          </p:nvPr>
        </p:nvSpPr>
        <p:spPr>
          <a:xfrm>
            <a:off x="685800" y="4343400"/>
            <a:ext cx="5486400" cy="4114800"/>
          </a:xfrm>
          <a:noFill/>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smtClean="0">
              <a:latin typeface="Times New Roman" pitchFamily="18"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1202" name="Rectangle 1"/>
          <p:cNvSpPr>
            <a:spLocks noChangeArrowheads="1" noTextEdit="1"/>
          </p:cNvSpPr>
          <p:nvPr>
            <p:ph type="sldImg"/>
          </p:nvPr>
        </p:nvSpPr>
        <p:spPr>
          <a:xfrm>
            <a:off x="1143000" y="695325"/>
            <a:ext cx="4572000" cy="3429000"/>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51203" name="Text Box 2"/>
          <p:cNvSpPr>
            <a:spLocks noChangeArrowheads="1"/>
          </p:cNvSpPr>
          <p:nvPr>
            <p:ph type="body" idx="1"/>
          </p:nvPr>
        </p:nvSpPr>
        <p:spPr>
          <a:xfrm>
            <a:off x="685800" y="4343400"/>
            <a:ext cx="5486400" cy="4114800"/>
          </a:xfrm>
          <a:noFill/>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spcBef>
                <a:spcPts val="45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6000" dirty="0" smtClean="0">
                <a:latin typeface="Calibri" pitchFamily="34" charset="0"/>
                <a:ea typeface="SimSun" charset="-122"/>
              </a:rPr>
              <a:t>Hazards are:  Force</a:t>
            </a:r>
            <a:r>
              <a:rPr lang="en-US" altLang="en-US" sz="6000" dirty="0" smtClean="0">
                <a:latin typeface="Calibri" pitchFamily="34" charset="0"/>
                <a:ea typeface="SimSun" charset="-122"/>
              </a:rPr>
              <a:t>, posture, repetition</a:t>
            </a: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3250" name="Rectangle 1"/>
          <p:cNvSpPr>
            <a:spLocks noChangeArrowheads="1" noTextEdit="1"/>
          </p:cNvSpPr>
          <p:nvPr>
            <p:ph type="sldImg"/>
          </p:nvPr>
        </p:nvSpPr>
        <p:spPr>
          <a:xfrm>
            <a:off x="1143000" y="695325"/>
            <a:ext cx="4572000" cy="3429000"/>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53251" name="Text Box 2"/>
          <p:cNvSpPr>
            <a:spLocks noChangeArrowheads="1"/>
          </p:cNvSpPr>
          <p:nvPr>
            <p:ph type="body" idx="1"/>
          </p:nvPr>
        </p:nvSpPr>
        <p:spPr>
          <a:xfrm>
            <a:off x="685800" y="4343400"/>
            <a:ext cx="5486400" cy="4114800"/>
          </a:xfrm>
          <a:noFill/>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spcBef>
                <a:spcPts val="45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6000" dirty="0" smtClean="0">
                <a:latin typeface="Calibri" pitchFamily="34" charset="0"/>
                <a:ea typeface="SimSun" charset="-122"/>
              </a:rPr>
              <a:t>Hazards are: Force</a:t>
            </a:r>
            <a:r>
              <a:rPr lang="en-US" altLang="en-US" sz="6000" dirty="0" smtClean="0">
                <a:latin typeface="Calibri" pitchFamily="34" charset="0"/>
                <a:ea typeface="SimSun" charset="-122"/>
              </a:rPr>
              <a:t>, vibration, posture</a:t>
            </a:r>
          </a:p>
          <a:p>
            <a:pPr eaLnBrk="1" hangingPunct="1">
              <a:spcBef>
                <a:spcPts val="45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altLang="en-US" sz="6000" dirty="0" smtClean="0">
              <a:latin typeface="Calibri" pitchFamily="34" charset="0"/>
              <a:ea typeface="SimSun" charset="-122"/>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5298" name="Rectangle 1"/>
          <p:cNvSpPr>
            <a:spLocks noChangeArrowheads="1" noTextEdit="1"/>
          </p:cNvSpPr>
          <p:nvPr>
            <p:ph type="sldImg"/>
          </p:nvPr>
        </p:nvSpPr>
        <p:spPr>
          <a:xfrm>
            <a:off x="1143000" y="695325"/>
            <a:ext cx="4572000" cy="3429000"/>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55299" name="Text Box 2"/>
          <p:cNvSpPr>
            <a:spLocks noChangeArrowheads="1"/>
          </p:cNvSpPr>
          <p:nvPr>
            <p:ph type="body" idx="1"/>
          </p:nvPr>
        </p:nvSpPr>
        <p:spPr>
          <a:xfrm>
            <a:off x="685800" y="4343400"/>
            <a:ext cx="5486400" cy="4114800"/>
          </a:xfrm>
          <a:noFill/>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spcBef>
                <a:spcPts val="45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6000" dirty="0" smtClean="0">
                <a:latin typeface="Calibri" pitchFamily="34" charset="0"/>
                <a:ea typeface="SimSun" charset="-122"/>
              </a:rPr>
              <a:t>Hazards are:  Repetition</a:t>
            </a:r>
            <a:r>
              <a:rPr lang="en-US" altLang="en-US" sz="6000" dirty="0" smtClean="0">
                <a:latin typeface="Calibri" pitchFamily="34" charset="0"/>
                <a:ea typeface="SimSun" charset="-122"/>
              </a:rPr>
              <a:t>, posture, contact stress</a:t>
            </a: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6322" name="Rectangle 1"/>
          <p:cNvSpPr>
            <a:spLocks noChangeArrowheads="1" noTextEdit="1"/>
          </p:cNvSpPr>
          <p:nvPr>
            <p:ph type="sldImg"/>
          </p:nvPr>
        </p:nvSpPr>
        <p:spPr>
          <a:xfrm>
            <a:off x="1143000" y="695325"/>
            <a:ext cx="4572000" cy="3429000"/>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56323" name="Text Box 2"/>
          <p:cNvSpPr>
            <a:spLocks noChangeArrowheads="1"/>
          </p:cNvSpPr>
          <p:nvPr>
            <p:ph type="body" idx="1"/>
          </p:nvPr>
        </p:nvSpPr>
        <p:spPr>
          <a:xfrm>
            <a:off x="685800" y="4343400"/>
            <a:ext cx="5486400" cy="4114800"/>
          </a:xfrm>
          <a:noFill/>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spcBef>
                <a:spcPts val="45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6000" dirty="0" smtClean="0">
                <a:latin typeface="Calibri" pitchFamily="34" charset="0"/>
                <a:ea typeface="SimSun" charset="-122"/>
              </a:rPr>
              <a:t>Hazards are:  Force, contact </a:t>
            </a:r>
            <a:r>
              <a:rPr lang="en-US" altLang="en-US" sz="6000" dirty="0" smtClean="0">
                <a:latin typeface="Calibri" pitchFamily="34" charset="0"/>
                <a:ea typeface="SimSun" charset="-122"/>
              </a:rPr>
              <a:t>stress, repetition, posture</a:t>
            </a: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8370" name="Rectangle 1"/>
          <p:cNvSpPr>
            <a:spLocks noChangeArrowheads="1" noTextEdit="1"/>
          </p:cNvSpPr>
          <p:nvPr>
            <p:ph type="sldImg"/>
          </p:nvPr>
        </p:nvSpPr>
        <p:spPr>
          <a:xfrm>
            <a:off x="1143000" y="695325"/>
            <a:ext cx="4572000" cy="3429000"/>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58371" name="Text Box 2"/>
          <p:cNvSpPr>
            <a:spLocks noChangeArrowheads="1"/>
          </p:cNvSpPr>
          <p:nvPr>
            <p:ph type="body" idx="1"/>
          </p:nvPr>
        </p:nvSpPr>
        <p:spPr>
          <a:xfrm>
            <a:off x="685800" y="4343400"/>
            <a:ext cx="5486400" cy="4114800"/>
          </a:xfrm>
          <a:noFill/>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spcBef>
                <a:spcPts val="45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6000" dirty="0" smtClean="0">
                <a:latin typeface="Calibri" pitchFamily="34" charset="0"/>
                <a:ea typeface="SimSun" charset="-122"/>
              </a:rPr>
              <a:t>Hazards are:  Organization </a:t>
            </a:r>
            <a:r>
              <a:rPr lang="en-US" altLang="en-US" sz="6000" dirty="0" smtClean="0">
                <a:latin typeface="Calibri" pitchFamily="34" charset="0"/>
                <a:ea typeface="SimSun" charset="-122"/>
              </a:rPr>
              <a:t>of work</a:t>
            </a:r>
            <a:r>
              <a:rPr lang="en-US" altLang="en-US" sz="6000" dirty="0" smtClean="0">
                <a:latin typeface="Calibri" pitchFamily="34" charset="0"/>
                <a:ea typeface="SimSun" charset="-122"/>
              </a:rPr>
              <a:t>, environment</a:t>
            </a:r>
            <a:endParaRPr lang="en-US" altLang="en-US" sz="6000" dirty="0" smtClean="0">
              <a:latin typeface="Calibri" pitchFamily="34" charset="0"/>
              <a:ea typeface="SimSun" charset="-122"/>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0418" name="Rectangle 1"/>
          <p:cNvSpPr>
            <a:spLocks noChangeArrowheads="1" noTextEdit="1"/>
          </p:cNvSpPr>
          <p:nvPr>
            <p:ph type="sldImg"/>
          </p:nvPr>
        </p:nvSpPr>
        <p:spPr>
          <a:xfrm>
            <a:off x="1143000" y="695325"/>
            <a:ext cx="4572000" cy="3429000"/>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60419" name="Text Box 2"/>
          <p:cNvSpPr>
            <a:spLocks noChangeArrowheads="1"/>
          </p:cNvSpPr>
          <p:nvPr>
            <p:ph type="body" idx="1"/>
          </p:nvPr>
        </p:nvSpPr>
        <p:spPr>
          <a:xfrm>
            <a:off x="685800" y="4343400"/>
            <a:ext cx="5486400" cy="4114800"/>
          </a:xfrm>
          <a:noFill/>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spcBef>
                <a:spcPts val="45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6000" dirty="0" smtClean="0">
                <a:latin typeface="Calibri" pitchFamily="34" charset="0"/>
                <a:ea typeface="SimSun" charset="-122"/>
              </a:rPr>
              <a:t>Hazards are: Contact </a:t>
            </a:r>
            <a:r>
              <a:rPr lang="en-US" altLang="en-US" sz="6000" dirty="0" smtClean="0">
                <a:latin typeface="Calibri" pitchFamily="34" charset="0"/>
                <a:ea typeface="SimSun" charset="-122"/>
              </a:rPr>
              <a:t>stress</a:t>
            </a:r>
            <a:r>
              <a:rPr lang="en-US" altLang="en-US" sz="6000" dirty="0" smtClean="0">
                <a:latin typeface="Calibri" pitchFamily="34" charset="0"/>
                <a:ea typeface="SimSun" charset="-122"/>
              </a:rPr>
              <a:t>, repetition, posture</a:t>
            </a:r>
            <a:endParaRPr lang="en-US" altLang="en-US" sz="6000" dirty="0" smtClean="0">
              <a:latin typeface="Calibri" pitchFamily="34" charset="0"/>
              <a:ea typeface="SimSun" charset="-122"/>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1442" name="Rectangle 1"/>
          <p:cNvSpPr>
            <a:spLocks noChangeArrowheads="1" noTextEdit="1"/>
          </p:cNvSpPr>
          <p:nvPr>
            <p:ph type="sldImg"/>
          </p:nvPr>
        </p:nvSpPr>
        <p:spPr>
          <a:xfrm>
            <a:off x="1143000" y="695325"/>
            <a:ext cx="4572000" cy="3429000"/>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61443" name="Text Box 2"/>
          <p:cNvSpPr>
            <a:spLocks noChangeArrowheads="1"/>
          </p:cNvSpPr>
          <p:nvPr>
            <p:ph type="body" idx="1"/>
          </p:nvPr>
        </p:nvSpPr>
        <p:spPr>
          <a:xfrm>
            <a:off x="685800" y="4343400"/>
            <a:ext cx="5486400" cy="4114800"/>
          </a:xfrm>
          <a:noFill/>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spcBef>
                <a:spcPts val="45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6000" dirty="0" smtClean="0">
                <a:latin typeface="Calibri" pitchFamily="34" charset="0"/>
                <a:ea typeface="SimSun" charset="-122"/>
              </a:rPr>
              <a:t>Hazards are:  Contact </a:t>
            </a:r>
            <a:r>
              <a:rPr lang="en-US" altLang="en-US" sz="6000" dirty="0" smtClean="0">
                <a:latin typeface="Calibri" pitchFamily="34" charset="0"/>
                <a:ea typeface="SimSun" charset="-122"/>
              </a:rPr>
              <a:t>stress</a:t>
            </a:r>
            <a:r>
              <a:rPr lang="en-US" altLang="en-US" sz="6000" dirty="0" smtClean="0">
                <a:latin typeface="Calibri" pitchFamily="34" charset="0"/>
                <a:ea typeface="SimSun" charset="-122"/>
              </a:rPr>
              <a:t>, posture</a:t>
            </a:r>
            <a:endParaRPr lang="en-US" altLang="en-US" sz="6000" dirty="0" smtClean="0">
              <a:latin typeface="Calibri" pitchFamily="34" charset="0"/>
              <a:ea typeface="SimSun" charset="-122"/>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2466" name="Rectangle 1"/>
          <p:cNvSpPr>
            <a:spLocks noChangeArrowheads="1" noTextEdit="1"/>
          </p:cNvSpPr>
          <p:nvPr>
            <p:ph type="sldImg"/>
          </p:nvPr>
        </p:nvSpPr>
        <p:spPr>
          <a:xfrm>
            <a:off x="1143000" y="695325"/>
            <a:ext cx="4572000" cy="3429000"/>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62467" name="Text Box 2"/>
          <p:cNvSpPr>
            <a:spLocks noChangeArrowheads="1"/>
          </p:cNvSpPr>
          <p:nvPr>
            <p:ph type="body" idx="1"/>
          </p:nvPr>
        </p:nvSpPr>
        <p:spPr>
          <a:xfrm>
            <a:off x="685800" y="4343400"/>
            <a:ext cx="5486400" cy="4114800"/>
          </a:xfrm>
          <a:noFill/>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spcBef>
                <a:spcPts val="45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6000" dirty="0" smtClean="0">
                <a:latin typeface="Calibri" pitchFamily="34" charset="0"/>
                <a:ea typeface="SimSun" charset="-122"/>
              </a:rPr>
              <a:t>Hazards are:  Force, repetition, posture</a:t>
            </a:r>
            <a:endParaRPr lang="en-US" altLang="en-US" sz="6000" dirty="0" smtClean="0">
              <a:latin typeface="Calibri" pitchFamily="34" charset="0"/>
              <a:ea typeface="SimSun" charset="-122"/>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4514" name="Rectangle 1"/>
          <p:cNvSpPr>
            <a:spLocks noChangeArrowheads="1" noTextEdit="1"/>
          </p:cNvSpPr>
          <p:nvPr>
            <p:ph type="sldImg"/>
          </p:nvPr>
        </p:nvSpPr>
        <p:spPr>
          <a:xfrm>
            <a:off x="1143000" y="695325"/>
            <a:ext cx="4572000" cy="3429000"/>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64515" name="Rectangle 2"/>
          <p:cNvSpPr>
            <a:spLocks noChangeArrowheads="1"/>
          </p:cNvSpPr>
          <p:nvPr>
            <p:ph type="body" idx="1"/>
          </p:nvPr>
        </p:nvSpPr>
        <p:spPr>
          <a:xfrm>
            <a:off x="685800" y="4343400"/>
            <a:ext cx="5486400" cy="4114800"/>
          </a:xfrm>
          <a:noFill/>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smtClean="0">
              <a:latin typeface="Times New Roman" pitchFamily="18"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1986" name="Rectangle 1"/>
          <p:cNvSpPr>
            <a:spLocks noChangeArrowheads="1" noTextEdit="1"/>
          </p:cNvSpPr>
          <p:nvPr>
            <p:ph type="sldImg"/>
          </p:nvPr>
        </p:nvSpPr>
        <p:spPr>
          <a:xfrm>
            <a:off x="1143000" y="695325"/>
            <a:ext cx="4572000" cy="3429000"/>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41987" name="Rectangle 2"/>
          <p:cNvSpPr>
            <a:spLocks noChangeArrowheads="1"/>
          </p:cNvSpPr>
          <p:nvPr>
            <p:ph type="body" idx="1"/>
          </p:nvPr>
        </p:nvSpPr>
        <p:spPr>
          <a:xfrm>
            <a:off x="685800" y="4343400"/>
            <a:ext cx="5486400" cy="4114800"/>
          </a:xfrm>
          <a:noFill/>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dirty="0" smtClean="0">
              <a:latin typeface="Times New Roman" pitchFamily="18" charset="0"/>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5538" name="Rectangle 1"/>
          <p:cNvSpPr>
            <a:spLocks noChangeArrowheads="1" noTextEdit="1"/>
          </p:cNvSpPr>
          <p:nvPr>
            <p:ph type="sldImg"/>
          </p:nvPr>
        </p:nvSpPr>
        <p:spPr>
          <a:xfrm>
            <a:off x="1143000" y="695325"/>
            <a:ext cx="4572000" cy="3429000"/>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65539" name="Rectangle 2"/>
          <p:cNvSpPr>
            <a:spLocks noChangeArrowheads="1"/>
          </p:cNvSpPr>
          <p:nvPr>
            <p:ph type="body" idx="1"/>
          </p:nvPr>
        </p:nvSpPr>
        <p:spPr>
          <a:xfrm>
            <a:off x="685800" y="4343400"/>
            <a:ext cx="5486400" cy="4114800"/>
          </a:xfrm>
          <a:noFill/>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smtClean="0">
              <a:latin typeface="Times New Roman" pitchFamily="18" charset="0"/>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6562" name="Rectangle 1"/>
          <p:cNvSpPr>
            <a:spLocks noChangeArrowheads="1" noTextEdit="1"/>
          </p:cNvSpPr>
          <p:nvPr>
            <p:ph type="sldImg"/>
          </p:nvPr>
        </p:nvSpPr>
        <p:spPr>
          <a:xfrm>
            <a:off x="1143000" y="695325"/>
            <a:ext cx="4572000" cy="3429000"/>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66563" name="Rectangle 2"/>
          <p:cNvSpPr>
            <a:spLocks noChangeArrowheads="1"/>
          </p:cNvSpPr>
          <p:nvPr>
            <p:ph type="body" idx="1"/>
          </p:nvPr>
        </p:nvSpPr>
        <p:spPr>
          <a:xfrm>
            <a:off x="685800" y="4343400"/>
            <a:ext cx="5486400" cy="4114800"/>
          </a:xfrm>
          <a:noFill/>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smtClean="0">
              <a:latin typeface="Times New Roman" pitchFamily="18" charset="0"/>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7586" name="Rectangle 1"/>
          <p:cNvSpPr>
            <a:spLocks noChangeArrowheads="1" noTextEdit="1"/>
          </p:cNvSpPr>
          <p:nvPr>
            <p:ph type="sldImg"/>
          </p:nvPr>
        </p:nvSpPr>
        <p:spPr>
          <a:xfrm>
            <a:off x="1143000" y="695325"/>
            <a:ext cx="4572000" cy="3429000"/>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67587" name="Rectangle 2"/>
          <p:cNvSpPr>
            <a:spLocks noChangeArrowheads="1"/>
          </p:cNvSpPr>
          <p:nvPr>
            <p:ph type="body" idx="1"/>
          </p:nvPr>
        </p:nvSpPr>
        <p:spPr>
          <a:xfrm>
            <a:off x="685800" y="4343400"/>
            <a:ext cx="5486400" cy="4114800"/>
          </a:xfrm>
          <a:noFill/>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smtClean="0">
              <a:latin typeface="Times New Roman" pitchFamily="18" charset="0"/>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8610" name="Rectangle 1"/>
          <p:cNvSpPr>
            <a:spLocks noChangeArrowheads="1" noTextEdit="1"/>
          </p:cNvSpPr>
          <p:nvPr>
            <p:ph type="sldImg"/>
          </p:nvPr>
        </p:nvSpPr>
        <p:spPr>
          <a:xfrm>
            <a:off x="1143000" y="695325"/>
            <a:ext cx="4572000" cy="3429000"/>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68611" name="Rectangle 2"/>
          <p:cNvSpPr>
            <a:spLocks noChangeArrowheads="1"/>
          </p:cNvSpPr>
          <p:nvPr>
            <p:ph type="body" idx="1"/>
          </p:nvPr>
        </p:nvSpPr>
        <p:spPr>
          <a:xfrm>
            <a:off x="685800" y="4343400"/>
            <a:ext cx="5486400" cy="4114800"/>
          </a:xfrm>
          <a:noFill/>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smtClean="0">
              <a:latin typeface="Times New Roman" pitchFamily="18" charset="0"/>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9634" name="Rectangle 1"/>
          <p:cNvSpPr>
            <a:spLocks noChangeArrowheads="1" noTextEdit="1"/>
          </p:cNvSpPr>
          <p:nvPr>
            <p:ph type="sldImg"/>
          </p:nvPr>
        </p:nvSpPr>
        <p:spPr>
          <a:xfrm>
            <a:off x="1143000" y="695325"/>
            <a:ext cx="4572000" cy="3429000"/>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69635" name="Rectangle 2"/>
          <p:cNvSpPr>
            <a:spLocks noChangeArrowheads="1"/>
          </p:cNvSpPr>
          <p:nvPr>
            <p:ph type="body" idx="1"/>
          </p:nvPr>
        </p:nvSpPr>
        <p:spPr>
          <a:xfrm>
            <a:off x="685800" y="4343400"/>
            <a:ext cx="5486400" cy="4114800"/>
          </a:xfrm>
          <a:noFill/>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smtClean="0">
              <a:latin typeface="Times New Roman" pitchFamily="18" charset="0"/>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0658" name="Rectangle 1"/>
          <p:cNvSpPr>
            <a:spLocks noChangeArrowheads="1" noTextEdit="1"/>
          </p:cNvSpPr>
          <p:nvPr>
            <p:ph type="sldImg"/>
          </p:nvPr>
        </p:nvSpPr>
        <p:spPr>
          <a:xfrm>
            <a:off x="1143000" y="695325"/>
            <a:ext cx="4572000" cy="3429000"/>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70659" name="Rectangle 2"/>
          <p:cNvSpPr>
            <a:spLocks noChangeArrowheads="1"/>
          </p:cNvSpPr>
          <p:nvPr>
            <p:ph type="body" idx="1"/>
          </p:nvPr>
        </p:nvSpPr>
        <p:spPr>
          <a:xfrm>
            <a:off x="685800" y="4343400"/>
            <a:ext cx="5486400" cy="4114800"/>
          </a:xfrm>
          <a:noFill/>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smtClean="0">
              <a:latin typeface="Times New Roman" pitchFamily="18" charset="0"/>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1682" name="Rectangle 1"/>
          <p:cNvSpPr>
            <a:spLocks noChangeArrowheads="1" noTextEdit="1"/>
          </p:cNvSpPr>
          <p:nvPr>
            <p:ph type="sldImg"/>
          </p:nvPr>
        </p:nvSpPr>
        <p:spPr>
          <a:xfrm>
            <a:off x="1143000" y="695325"/>
            <a:ext cx="4572000" cy="3429000"/>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71683" name="Rectangle 2"/>
          <p:cNvSpPr>
            <a:spLocks noChangeArrowheads="1"/>
          </p:cNvSpPr>
          <p:nvPr>
            <p:ph type="body" idx="1"/>
          </p:nvPr>
        </p:nvSpPr>
        <p:spPr>
          <a:xfrm>
            <a:off x="685800" y="4343400"/>
            <a:ext cx="5486400" cy="4114800"/>
          </a:xfrm>
          <a:noFill/>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smtClean="0">
              <a:latin typeface="Times New Roman" pitchFamily="18" charset="0"/>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2706" name="Rectangle 1"/>
          <p:cNvSpPr>
            <a:spLocks noChangeArrowheads="1" noTextEdit="1"/>
          </p:cNvSpPr>
          <p:nvPr>
            <p:ph type="sldImg"/>
          </p:nvPr>
        </p:nvSpPr>
        <p:spPr>
          <a:xfrm>
            <a:off x="1143000" y="695325"/>
            <a:ext cx="4572000" cy="3429000"/>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72707" name="Rectangle 2"/>
          <p:cNvSpPr>
            <a:spLocks noChangeArrowheads="1"/>
          </p:cNvSpPr>
          <p:nvPr>
            <p:ph type="body" idx="1"/>
          </p:nvPr>
        </p:nvSpPr>
        <p:spPr>
          <a:xfrm>
            <a:off x="685800" y="4343400"/>
            <a:ext cx="5486400" cy="4114800"/>
          </a:xfrm>
          <a:noFill/>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smtClean="0">
              <a:latin typeface="Times New Roman" pitchFamily="18" charset="0"/>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3730" name="Rectangle 1"/>
          <p:cNvSpPr>
            <a:spLocks noChangeArrowheads="1" noTextEdit="1"/>
          </p:cNvSpPr>
          <p:nvPr>
            <p:ph type="sldImg"/>
          </p:nvPr>
        </p:nvSpPr>
        <p:spPr>
          <a:xfrm>
            <a:off x="1143000" y="695325"/>
            <a:ext cx="4572000" cy="3429000"/>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73731" name="Rectangle 2"/>
          <p:cNvSpPr>
            <a:spLocks noChangeArrowheads="1"/>
          </p:cNvSpPr>
          <p:nvPr>
            <p:ph type="body" idx="1"/>
          </p:nvPr>
        </p:nvSpPr>
        <p:spPr>
          <a:xfrm>
            <a:off x="685800" y="4343400"/>
            <a:ext cx="5486400" cy="4114800"/>
          </a:xfrm>
          <a:noFill/>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smtClean="0">
              <a:latin typeface="Times New Roman" pitchFamily="18" charset="0"/>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4754" name="Rectangle 1"/>
          <p:cNvSpPr>
            <a:spLocks noChangeArrowheads="1" noTextEdit="1"/>
          </p:cNvSpPr>
          <p:nvPr>
            <p:ph type="sldImg"/>
          </p:nvPr>
        </p:nvSpPr>
        <p:spPr>
          <a:xfrm>
            <a:off x="1143000" y="695325"/>
            <a:ext cx="4572000" cy="3429000"/>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74755" name="Rectangle 2"/>
          <p:cNvSpPr>
            <a:spLocks noChangeArrowheads="1"/>
          </p:cNvSpPr>
          <p:nvPr>
            <p:ph type="body" idx="1"/>
          </p:nvPr>
        </p:nvSpPr>
        <p:spPr>
          <a:xfrm>
            <a:off x="685800" y="4343400"/>
            <a:ext cx="5486400" cy="4114800"/>
          </a:xfrm>
          <a:noFill/>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smtClean="0">
              <a:latin typeface="Times New Roman" pitchFamily="18"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3010" name="Rectangle 1"/>
          <p:cNvSpPr>
            <a:spLocks noChangeArrowheads="1" noTextEdit="1"/>
          </p:cNvSpPr>
          <p:nvPr>
            <p:ph type="sldImg"/>
          </p:nvPr>
        </p:nvSpPr>
        <p:spPr>
          <a:xfrm>
            <a:off x="1143000" y="695325"/>
            <a:ext cx="4572000" cy="3429000"/>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43011" name="Rectangle 2"/>
          <p:cNvSpPr>
            <a:spLocks noChangeArrowheads="1"/>
          </p:cNvSpPr>
          <p:nvPr>
            <p:ph type="body" idx="1"/>
          </p:nvPr>
        </p:nvSpPr>
        <p:spPr>
          <a:xfrm>
            <a:off x="685800" y="4343400"/>
            <a:ext cx="5486400" cy="4114800"/>
          </a:xfrm>
          <a:noFill/>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smtClean="0">
              <a:latin typeface="Times New Roman" pitchFamily="18" charset="0"/>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5778" name="Rectangle 1"/>
          <p:cNvSpPr>
            <a:spLocks noChangeArrowheads="1" noTextEdit="1"/>
          </p:cNvSpPr>
          <p:nvPr>
            <p:ph type="sldImg"/>
          </p:nvPr>
        </p:nvSpPr>
        <p:spPr>
          <a:xfrm>
            <a:off x="1143000" y="695325"/>
            <a:ext cx="4572000" cy="3429000"/>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75779" name="Rectangle 2"/>
          <p:cNvSpPr>
            <a:spLocks noChangeArrowheads="1"/>
          </p:cNvSpPr>
          <p:nvPr>
            <p:ph type="body" idx="1"/>
          </p:nvPr>
        </p:nvSpPr>
        <p:spPr>
          <a:xfrm>
            <a:off x="685800" y="4343400"/>
            <a:ext cx="5486400" cy="4114800"/>
          </a:xfrm>
          <a:noFill/>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smtClean="0">
              <a:latin typeface="Times New Roman" pitchFamily="18" charset="0"/>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6802" name="Rectangle 1"/>
          <p:cNvSpPr>
            <a:spLocks noChangeArrowheads="1" noTextEdit="1"/>
          </p:cNvSpPr>
          <p:nvPr>
            <p:ph type="sldImg"/>
          </p:nvPr>
        </p:nvSpPr>
        <p:spPr>
          <a:xfrm>
            <a:off x="1143000" y="695325"/>
            <a:ext cx="4572000" cy="3429000"/>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76803" name="Rectangle 2"/>
          <p:cNvSpPr>
            <a:spLocks noChangeArrowheads="1"/>
          </p:cNvSpPr>
          <p:nvPr>
            <p:ph type="body" idx="1"/>
          </p:nvPr>
        </p:nvSpPr>
        <p:spPr>
          <a:xfrm>
            <a:off x="685800" y="4343400"/>
            <a:ext cx="5486400" cy="4114800"/>
          </a:xfrm>
          <a:noFill/>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smtClean="0">
              <a:latin typeface="Times New Roman" pitchFamily="18" charset="0"/>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7826" name="Rectangle 1"/>
          <p:cNvSpPr>
            <a:spLocks noChangeArrowheads="1" noTextEdit="1"/>
          </p:cNvSpPr>
          <p:nvPr>
            <p:ph type="sldImg"/>
          </p:nvPr>
        </p:nvSpPr>
        <p:spPr>
          <a:xfrm>
            <a:off x="1143000" y="695325"/>
            <a:ext cx="4572000" cy="3429000"/>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77827" name="Rectangle 2"/>
          <p:cNvSpPr>
            <a:spLocks noChangeArrowheads="1"/>
          </p:cNvSpPr>
          <p:nvPr>
            <p:ph type="body" idx="1"/>
          </p:nvPr>
        </p:nvSpPr>
        <p:spPr>
          <a:xfrm>
            <a:off x="685800" y="4343400"/>
            <a:ext cx="5486400" cy="4114800"/>
          </a:xfrm>
          <a:noFill/>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smtClean="0">
              <a:latin typeface="Times New Roman" pitchFamily="18"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4034" name="Rectangle 1"/>
          <p:cNvSpPr>
            <a:spLocks noChangeArrowheads="1" noTextEdit="1"/>
          </p:cNvSpPr>
          <p:nvPr>
            <p:ph type="sldImg"/>
          </p:nvPr>
        </p:nvSpPr>
        <p:spPr>
          <a:xfrm>
            <a:off x="1143000" y="695325"/>
            <a:ext cx="4572000" cy="3429000"/>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44035" name="Rectangle 2"/>
          <p:cNvSpPr>
            <a:spLocks noChangeArrowheads="1"/>
          </p:cNvSpPr>
          <p:nvPr>
            <p:ph type="body" idx="1"/>
          </p:nvPr>
        </p:nvSpPr>
        <p:spPr>
          <a:xfrm>
            <a:off x="685800" y="4343400"/>
            <a:ext cx="5486400" cy="4114800"/>
          </a:xfrm>
          <a:noFill/>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smtClean="0">
              <a:latin typeface="Times New Roman" pitchFamily="18"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5058" name="Rectangle 1"/>
          <p:cNvSpPr>
            <a:spLocks noChangeArrowheads="1" noTextEdit="1"/>
          </p:cNvSpPr>
          <p:nvPr>
            <p:ph type="sldImg"/>
          </p:nvPr>
        </p:nvSpPr>
        <p:spPr>
          <a:xfrm>
            <a:off x="1143000" y="695325"/>
            <a:ext cx="4572000" cy="3429000"/>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45059" name="Rectangle 2"/>
          <p:cNvSpPr>
            <a:spLocks noChangeArrowheads="1"/>
          </p:cNvSpPr>
          <p:nvPr>
            <p:ph type="body" idx="1"/>
          </p:nvPr>
        </p:nvSpPr>
        <p:spPr>
          <a:xfrm>
            <a:off x="685800" y="4343400"/>
            <a:ext cx="5486400" cy="4114800"/>
          </a:xfrm>
          <a:noFill/>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smtClean="0">
              <a:latin typeface="Times New Roman" pitchFamily="18"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6082" name="Rectangle 1"/>
          <p:cNvSpPr>
            <a:spLocks noChangeArrowheads="1" noTextEdit="1"/>
          </p:cNvSpPr>
          <p:nvPr>
            <p:ph type="sldImg"/>
          </p:nvPr>
        </p:nvSpPr>
        <p:spPr>
          <a:xfrm>
            <a:off x="1143000" y="695325"/>
            <a:ext cx="4572000" cy="3429000"/>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46083" name="Rectangle 2"/>
          <p:cNvSpPr>
            <a:spLocks noChangeArrowheads="1"/>
          </p:cNvSpPr>
          <p:nvPr>
            <p:ph type="body" idx="1"/>
          </p:nvPr>
        </p:nvSpPr>
        <p:spPr>
          <a:xfrm>
            <a:off x="685800" y="4343400"/>
            <a:ext cx="5486400" cy="4114800"/>
          </a:xfrm>
          <a:noFill/>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smtClean="0">
              <a:latin typeface="Times New Roman" pitchFamily="18"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7106" name="Rectangle 1"/>
          <p:cNvSpPr>
            <a:spLocks noChangeArrowheads="1" noTextEdit="1"/>
          </p:cNvSpPr>
          <p:nvPr>
            <p:ph type="sldImg"/>
          </p:nvPr>
        </p:nvSpPr>
        <p:spPr>
          <a:xfrm>
            <a:off x="1143000" y="695325"/>
            <a:ext cx="4572000" cy="3429000"/>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47107" name="Rectangle 2"/>
          <p:cNvSpPr>
            <a:spLocks noChangeArrowheads="1"/>
          </p:cNvSpPr>
          <p:nvPr>
            <p:ph type="body" idx="1"/>
          </p:nvPr>
        </p:nvSpPr>
        <p:spPr>
          <a:xfrm>
            <a:off x="685800" y="4343400"/>
            <a:ext cx="5486400" cy="4114800"/>
          </a:xfrm>
          <a:noFill/>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smtClean="0">
              <a:latin typeface="Times New Roman" pitchFamily="18"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8130" name="Rectangle 1"/>
          <p:cNvSpPr>
            <a:spLocks noChangeArrowheads="1" noTextEdit="1"/>
          </p:cNvSpPr>
          <p:nvPr>
            <p:ph type="sldImg"/>
          </p:nvPr>
        </p:nvSpPr>
        <p:spPr>
          <a:xfrm>
            <a:off x="1143000" y="695325"/>
            <a:ext cx="4572000" cy="3429000"/>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48131" name="Rectangle 2"/>
          <p:cNvSpPr>
            <a:spLocks noChangeArrowheads="1"/>
          </p:cNvSpPr>
          <p:nvPr>
            <p:ph type="body" idx="1"/>
          </p:nvPr>
        </p:nvSpPr>
        <p:spPr>
          <a:xfrm>
            <a:off x="685800" y="4343400"/>
            <a:ext cx="5486400" cy="4114800"/>
          </a:xfrm>
          <a:noFill/>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smtClean="0">
              <a:latin typeface="Times New Roman" pitchFamily="18"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9154" name="Rectangle 1"/>
          <p:cNvSpPr>
            <a:spLocks noChangeArrowheads="1" noTextEdit="1"/>
          </p:cNvSpPr>
          <p:nvPr>
            <p:ph type="sldImg"/>
          </p:nvPr>
        </p:nvSpPr>
        <p:spPr>
          <a:xfrm>
            <a:off x="1143000" y="695325"/>
            <a:ext cx="4572000" cy="3429000"/>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49155" name="Rectangle 2"/>
          <p:cNvSpPr>
            <a:spLocks noChangeArrowheads="1"/>
          </p:cNvSpPr>
          <p:nvPr>
            <p:ph type="body" idx="1"/>
          </p:nvPr>
        </p:nvSpPr>
        <p:spPr>
          <a:xfrm>
            <a:off x="685800" y="4343400"/>
            <a:ext cx="5486400" cy="4114800"/>
          </a:xfrm>
          <a:noFill/>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smtClean="0">
              <a:latin typeface="Times New Roman" pitchFamily="18"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8" name="Picture 7" descr="sphere1.png"/>
          <p:cNvPicPr>
            <a:picLocks noChangeAspect="1"/>
          </p:cNvPicPr>
          <p:nvPr/>
        </p:nvPicPr>
        <p:blipFill>
          <a:blip r:embed="rId2" cstate="print"/>
          <a:stretch>
            <a:fillRect/>
          </a:stretch>
        </p:blipFill>
        <p:spPr>
          <a:xfrm>
            <a:off x="6850374" y="0"/>
            <a:ext cx="2293626" cy="6858000"/>
          </a:xfrm>
          <a:prstGeom prst="rect">
            <a:avLst/>
          </a:prstGeom>
        </p:spPr>
      </p:pic>
      <p:sp>
        <p:nvSpPr>
          <p:cNvPr id="3" name="Subtitle 2"/>
          <p:cNvSpPr>
            <a:spLocks noGrp="1"/>
          </p:cNvSpPr>
          <p:nvPr>
            <p:ph type="subTitle" idx="1"/>
          </p:nvPr>
        </p:nvSpPr>
        <p:spPr>
          <a:xfrm>
            <a:off x="2438400" y="3581400"/>
            <a:ext cx="3962400" cy="2133600"/>
          </a:xfrm>
        </p:spPr>
        <p:txBody>
          <a:bodyPr anchor="t">
            <a:normAutofit/>
          </a:bodyPr>
          <a:lstStyle>
            <a:lvl1pPr marL="0" indent="0" algn="r">
              <a:buNone/>
              <a:defRPr sz="14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16" name="Title 15"/>
          <p:cNvSpPr>
            <a:spLocks noGrp="1"/>
          </p:cNvSpPr>
          <p:nvPr>
            <p:ph type="title"/>
          </p:nvPr>
        </p:nvSpPr>
        <p:spPr>
          <a:xfrm>
            <a:off x="2438400" y="1447800"/>
            <a:ext cx="3962400" cy="2133600"/>
          </a:xfrm>
        </p:spPr>
        <p:txBody>
          <a:bodyPr anchor="b"/>
          <a:lstStyle/>
          <a:p>
            <a:r>
              <a:rPr lang="en-US" smtClean="0"/>
              <a:t>Click to edit Master title style</a:t>
            </a:r>
            <a:endParaRPr lang="en-US" dirty="0"/>
          </a:p>
        </p:txBody>
      </p:sp>
      <p:sp>
        <p:nvSpPr>
          <p:cNvPr id="13" name="Date Placeholder 12"/>
          <p:cNvSpPr>
            <a:spLocks noGrp="1"/>
          </p:cNvSpPr>
          <p:nvPr>
            <p:ph type="dt" sz="half" idx="10"/>
          </p:nvPr>
        </p:nvSpPr>
        <p:spPr>
          <a:xfrm>
            <a:off x="3582988" y="6426201"/>
            <a:ext cx="2819399" cy="126999"/>
          </a:xfrm>
        </p:spPr>
        <p:txBody>
          <a:bodyPr/>
          <a:lstStyle/>
          <a:p>
            <a:pPr>
              <a:defRPr/>
            </a:pPr>
            <a:endParaRPr lang="en-US"/>
          </a:p>
        </p:txBody>
      </p:sp>
      <p:sp>
        <p:nvSpPr>
          <p:cNvPr id="14" name="Slide Number Placeholder 13"/>
          <p:cNvSpPr>
            <a:spLocks noGrp="1"/>
          </p:cNvSpPr>
          <p:nvPr>
            <p:ph type="sldNum" sz="quarter" idx="11"/>
          </p:nvPr>
        </p:nvSpPr>
        <p:spPr>
          <a:xfrm>
            <a:off x="6414976" y="6400800"/>
            <a:ext cx="457200" cy="152400"/>
          </a:xfrm>
        </p:spPr>
        <p:txBody>
          <a:bodyPr/>
          <a:lstStyle>
            <a:lvl1pPr algn="r">
              <a:defRPr/>
            </a:lvl1pPr>
          </a:lstStyle>
          <a:p>
            <a:pPr>
              <a:defRPr/>
            </a:pPr>
            <a:fld id="{79A34F67-84E0-4385-ABA7-BF8F7F2AB3BE}" type="slidenum">
              <a:rPr lang="en-US" smtClean="0"/>
              <a:pPr>
                <a:defRPr/>
              </a:pPr>
              <a:t>‹#›</a:t>
            </a:fld>
            <a:endParaRPr lang="en-US"/>
          </a:p>
        </p:txBody>
      </p:sp>
      <p:sp>
        <p:nvSpPr>
          <p:cNvPr id="15" name="Footer Placeholder 14"/>
          <p:cNvSpPr>
            <a:spLocks noGrp="1"/>
          </p:cNvSpPr>
          <p:nvPr>
            <p:ph type="ftr" sz="quarter" idx="12"/>
          </p:nvPr>
        </p:nvSpPr>
        <p:spPr>
          <a:xfrm>
            <a:off x="3581400" y="6296248"/>
            <a:ext cx="2820987" cy="152400"/>
          </a:xfrm>
        </p:spPr>
        <p:txBody>
          <a:bodyPr/>
          <a:lstStyle/>
          <a:p>
            <a:endParaRPr kumimoji="0" lang="en-US"/>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Date Placeholder 12"/>
          <p:cNvSpPr>
            <a:spLocks noGrp="1"/>
          </p:cNvSpPr>
          <p:nvPr>
            <p:ph type="dt" sz="half" idx="10"/>
          </p:nvPr>
        </p:nvSpPr>
        <p:spPr/>
        <p:txBody>
          <a:bodyPr/>
          <a:lstStyle/>
          <a:p>
            <a:pPr>
              <a:defRPr/>
            </a:pPr>
            <a:endParaRPr lang="en-US"/>
          </a:p>
        </p:txBody>
      </p:sp>
      <p:sp>
        <p:nvSpPr>
          <p:cNvPr id="14" name="Slide Number Placeholder 13"/>
          <p:cNvSpPr>
            <a:spLocks noGrp="1"/>
          </p:cNvSpPr>
          <p:nvPr>
            <p:ph type="sldNum" sz="quarter" idx="11"/>
          </p:nvPr>
        </p:nvSpPr>
        <p:spPr/>
        <p:txBody>
          <a:bodyPr/>
          <a:lstStyle/>
          <a:p>
            <a:pPr>
              <a:defRPr/>
            </a:pPr>
            <a:fld id="{34C52BE7-6DBF-4F78-A933-D42C532BB833}" type="slidenum">
              <a:rPr lang="en-US" smtClean="0"/>
              <a:pPr>
                <a:defRPr/>
              </a:pPr>
              <a:t>‹#›</a:t>
            </a:fld>
            <a:endParaRPr lang="en-US"/>
          </a:p>
        </p:txBody>
      </p:sp>
      <p:sp>
        <p:nvSpPr>
          <p:cNvPr id="15" name="Footer Placeholder 14"/>
          <p:cNvSpPr>
            <a:spLocks noGrp="1"/>
          </p:cNvSpPr>
          <p:nvPr>
            <p:ph type="ftr" sz="quarter" idx="12"/>
          </p:nvPr>
        </p:nvSpPr>
        <p:spPr/>
        <p:txBody>
          <a:bodyPr/>
          <a:lstStyle/>
          <a:p>
            <a:endParaRPr kumimoji="0" lang="en-US"/>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Date Placeholder 12"/>
          <p:cNvSpPr>
            <a:spLocks noGrp="1"/>
          </p:cNvSpPr>
          <p:nvPr>
            <p:ph type="dt" sz="half" idx="10"/>
          </p:nvPr>
        </p:nvSpPr>
        <p:spPr/>
        <p:txBody>
          <a:bodyPr/>
          <a:lstStyle/>
          <a:p>
            <a:pPr>
              <a:defRPr/>
            </a:pPr>
            <a:endParaRPr lang="en-US"/>
          </a:p>
        </p:txBody>
      </p:sp>
      <p:sp>
        <p:nvSpPr>
          <p:cNvPr id="14" name="Slide Number Placeholder 13"/>
          <p:cNvSpPr>
            <a:spLocks noGrp="1"/>
          </p:cNvSpPr>
          <p:nvPr>
            <p:ph type="sldNum" sz="quarter" idx="11"/>
          </p:nvPr>
        </p:nvSpPr>
        <p:spPr/>
        <p:txBody>
          <a:bodyPr/>
          <a:lstStyle/>
          <a:p>
            <a:pPr>
              <a:defRPr/>
            </a:pPr>
            <a:fld id="{36EAC997-0CDF-4275-8567-0B58C6F4E12F}" type="slidenum">
              <a:rPr lang="en-US" smtClean="0"/>
              <a:pPr>
                <a:defRPr/>
              </a:pPr>
              <a:t>‹#›</a:t>
            </a:fld>
            <a:endParaRPr lang="en-US"/>
          </a:p>
        </p:txBody>
      </p:sp>
      <p:sp>
        <p:nvSpPr>
          <p:cNvPr id="15" name="Footer Placeholder 14"/>
          <p:cNvSpPr>
            <a:spLocks noGrp="1"/>
          </p:cNvSpPr>
          <p:nvPr>
            <p:ph type="ftr" sz="quarter" idx="12"/>
          </p:nvPr>
        </p:nvSpPr>
        <p:spPr/>
        <p:txBody>
          <a:bodyPr/>
          <a:lstStyle/>
          <a:p>
            <a:endParaRPr kumimoji="0" lang="en-US"/>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3657600" cy="5714999"/>
          </a:xfrm>
        </p:spPr>
        <p:txBody>
          <a:bodyPr/>
          <a:lstStyle>
            <a:lvl5pPr>
              <a:defRPr/>
            </a:lvl5pPr>
            <a:lvl6pPr>
              <a:defRPr/>
            </a:lvl6pPr>
            <a:lvl7pPr>
              <a:defRPr/>
            </a:lvl7pPr>
            <a:lvl8pPr>
              <a:defRPr/>
            </a:lvl8pPr>
            <a:lvl9pP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6" name="Title 15"/>
          <p:cNvSpPr>
            <a:spLocks noGrp="1"/>
          </p:cNvSpPr>
          <p:nvPr>
            <p:ph type="title"/>
          </p:nvPr>
        </p:nvSpPr>
        <p:spPr/>
        <p:txBody>
          <a:bodyPr/>
          <a:lstStyle/>
          <a:p>
            <a:r>
              <a:rPr lang="en-US" smtClean="0"/>
              <a:t>Click to edit Master title style</a:t>
            </a:r>
            <a:endParaRPr lang="en-US"/>
          </a:p>
        </p:txBody>
      </p:sp>
      <p:sp>
        <p:nvSpPr>
          <p:cNvPr id="10" name="Date Placeholder 9"/>
          <p:cNvSpPr>
            <a:spLocks noGrp="1"/>
          </p:cNvSpPr>
          <p:nvPr>
            <p:ph type="dt" sz="half" idx="10"/>
          </p:nvPr>
        </p:nvSpPr>
        <p:spPr/>
        <p:txBody>
          <a:bodyPr/>
          <a:lstStyle/>
          <a:p>
            <a:pPr>
              <a:defRPr/>
            </a:pPr>
            <a:endParaRPr lang="en-US"/>
          </a:p>
        </p:txBody>
      </p:sp>
      <p:sp>
        <p:nvSpPr>
          <p:cNvPr id="11" name="Slide Number Placeholder 10"/>
          <p:cNvSpPr>
            <a:spLocks noGrp="1"/>
          </p:cNvSpPr>
          <p:nvPr>
            <p:ph type="sldNum" sz="quarter" idx="11"/>
          </p:nvPr>
        </p:nvSpPr>
        <p:spPr/>
        <p:txBody>
          <a:bodyPr/>
          <a:lstStyle/>
          <a:p>
            <a:pPr>
              <a:defRPr/>
            </a:pPr>
            <a:fld id="{C1E69BE7-2231-4035-BB26-32B8307E8ACB}" type="slidenum">
              <a:rPr lang="en-US" smtClean="0"/>
              <a:pPr>
                <a:defRPr/>
              </a:pPr>
              <a:t>‹#›</a:t>
            </a:fld>
            <a:endParaRPr lang="en-US"/>
          </a:p>
        </p:txBody>
      </p:sp>
      <p:sp>
        <p:nvSpPr>
          <p:cNvPr id="12" name="Footer Placeholder 11"/>
          <p:cNvSpPr>
            <a:spLocks noGrp="1"/>
          </p:cNvSpPr>
          <p:nvPr>
            <p:ph type="ftr" sz="quarter" idx="12"/>
          </p:nvPr>
        </p:nvSpPr>
        <p:spPr/>
        <p:txBody>
          <a:bodyPr/>
          <a:lstStyle/>
          <a:p>
            <a:endParaRPr kumimoji="0" 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pic>
        <p:nvPicPr>
          <p:cNvPr id="7" name="Picture 6" descr="sphere1.png"/>
          <p:cNvPicPr>
            <a:picLocks noChangeAspect="1"/>
          </p:cNvPicPr>
          <p:nvPr/>
        </p:nvPicPr>
        <p:blipFill>
          <a:blip r:embed="rId2" cstate="print"/>
          <a:stretch>
            <a:fillRect/>
          </a:stretch>
        </p:blipFill>
        <p:spPr>
          <a:xfrm>
            <a:off x="6858000" y="0"/>
            <a:ext cx="2293626" cy="6858000"/>
          </a:xfrm>
          <a:prstGeom prst="rect">
            <a:avLst/>
          </a:prstGeom>
        </p:spPr>
      </p:pic>
      <p:sp>
        <p:nvSpPr>
          <p:cNvPr id="12" name="Date Placeholder 11"/>
          <p:cNvSpPr>
            <a:spLocks noGrp="1"/>
          </p:cNvSpPr>
          <p:nvPr>
            <p:ph type="dt" sz="half" idx="10"/>
          </p:nvPr>
        </p:nvSpPr>
        <p:spPr>
          <a:xfrm>
            <a:off x="839788" y="6426201"/>
            <a:ext cx="2819399" cy="126999"/>
          </a:xfrm>
        </p:spPr>
        <p:txBody>
          <a:bodyPr/>
          <a:lstStyle/>
          <a:p>
            <a:pPr>
              <a:defRPr/>
            </a:pPr>
            <a:endParaRPr lang="en-US"/>
          </a:p>
        </p:txBody>
      </p:sp>
      <p:sp>
        <p:nvSpPr>
          <p:cNvPr id="13" name="Slide Number Placeholder 12"/>
          <p:cNvSpPr>
            <a:spLocks noGrp="1"/>
          </p:cNvSpPr>
          <p:nvPr>
            <p:ph type="sldNum" sz="quarter" idx="11"/>
          </p:nvPr>
        </p:nvSpPr>
        <p:spPr>
          <a:xfrm>
            <a:off x="4116388" y="6400800"/>
            <a:ext cx="533400" cy="152400"/>
          </a:xfrm>
        </p:spPr>
        <p:txBody>
          <a:bodyPr/>
          <a:lstStyle/>
          <a:p>
            <a:pPr>
              <a:defRPr/>
            </a:pPr>
            <a:fld id="{FF5DCDE4-D290-4B98-BC96-12EC8055954B}" type="slidenum">
              <a:rPr lang="en-US" smtClean="0"/>
              <a:pPr>
                <a:defRPr/>
              </a:pPr>
              <a:t>‹#›</a:t>
            </a:fld>
            <a:endParaRPr lang="en-US"/>
          </a:p>
        </p:txBody>
      </p:sp>
      <p:sp>
        <p:nvSpPr>
          <p:cNvPr id="14" name="Footer Placeholder 13"/>
          <p:cNvSpPr>
            <a:spLocks noGrp="1"/>
          </p:cNvSpPr>
          <p:nvPr>
            <p:ph type="ftr" sz="quarter" idx="12"/>
          </p:nvPr>
        </p:nvSpPr>
        <p:spPr>
          <a:xfrm>
            <a:off x="838200" y="6296248"/>
            <a:ext cx="2820987" cy="152400"/>
          </a:xfrm>
        </p:spPr>
        <p:txBody>
          <a:bodyPr/>
          <a:lstStyle/>
          <a:p>
            <a:endParaRPr kumimoji="0" lang="en-US" dirty="0"/>
          </a:p>
        </p:txBody>
      </p:sp>
      <p:sp>
        <p:nvSpPr>
          <p:cNvPr id="15" name="Title 14"/>
          <p:cNvSpPr>
            <a:spLocks noGrp="1"/>
          </p:cNvSpPr>
          <p:nvPr>
            <p:ph type="title"/>
          </p:nvPr>
        </p:nvSpPr>
        <p:spPr>
          <a:xfrm>
            <a:off x="457200" y="1828800"/>
            <a:ext cx="3200400" cy="1752600"/>
          </a:xfrm>
        </p:spPr>
        <p:txBody>
          <a:bodyPr anchor="b"/>
          <a:lstStyle/>
          <a:p>
            <a:r>
              <a:rPr lang="en-US" smtClean="0"/>
              <a:t>Click to edit Master title style</a:t>
            </a:r>
            <a:endParaRPr lang="en-US"/>
          </a:p>
        </p:txBody>
      </p:sp>
      <p:sp>
        <p:nvSpPr>
          <p:cNvPr id="3" name="Text Placeholder 2"/>
          <p:cNvSpPr>
            <a:spLocks noGrp="1"/>
          </p:cNvSpPr>
          <p:nvPr>
            <p:ph type="body" sz="quarter" idx="13"/>
          </p:nvPr>
        </p:nvSpPr>
        <p:spPr>
          <a:xfrm>
            <a:off x="457200" y="3578224"/>
            <a:ext cx="3200645" cy="1459767"/>
          </a:xfrm>
        </p:spPr>
        <p:txBody>
          <a:bodyPr anchor="t">
            <a:normAutofit/>
          </a:bodyPr>
          <a:lstStyle>
            <a:lvl1pPr marL="0" indent="0" algn="r" defTabSz="914400" rtl="0" eaLnBrk="1" latinLnBrk="0" hangingPunct="1">
              <a:spcBef>
                <a:spcPct val="20000"/>
              </a:spcBef>
              <a:buClr>
                <a:schemeClr val="tx1">
                  <a:lumMod val="50000"/>
                  <a:lumOff val="50000"/>
                </a:schemeClr>
              </a:buClr>
              <a:buFont typeface="Wingdings" pitchFamily="2" charset="2"/>
              <a:buNone/>
              <a:defRPr lang="en-US" sz="1400" kern="1200" dirty="0" smtClean="0">
                <a:solidFill>
                  <a:schemeClr val="tx2"/>
                </a:solidFill>
                <a:latin typeface="+mn-lt"/>
                <a:ea typeface="+mn-ea"/>
                <a:cs typeface="+mn-cs"/>
              </a:defRPr>
            </a:lvl1pPr>
          </a:lstStyle>
          <a:p>
            <a:pPr lvl="0"/>
            <a:r>
              <a:rPr lang="en-US" smtClean="0"/>
              <a:t>Click to edit Master text styles</a:t>
            </a:r>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3429000"/>
            <a:ext cx="3124200" cy="2667000"/>
          </a:xfrm>
        </p:spPr>
        <p:txBody>
          <a:bodyPr>
            <a:normAutofit/>
          </a:bodyPr>
          <a:lstStyle>
            <a:lvl1pPr marL="228600" indent="-182880">
              <a:defRPr sz="1400"/>
            </a:lvl1pPr>
            <a:lvl2pPr>
              <a:defRPr sz="14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57200" y="457200"/>
            <a:ext cx="3124200" cy="2667000"/>
          </a:xfrm>
        </p:spPr>
        <p:txBody>
          <a:bodyPr>
            <a:normAutofit/>
          </a:bodyPr>
          <a:lstStyle>
            <a:lvl1pPr marL="228600" indent="-182880">
              <a:defRPr sz="1400"/>
            </a:lvl1pPr>
            <a:lvl2pPr>
              <a:defRPr sz="14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Title 1"/>
          <p:cNvSpPr>
            <a:spLocks noGrp="1"/>
          </p:cNvSpPr>
          <p:nvPr>
            <p:ph type="title"/>
          </p:nvPr>
        </p:nvSpPr>
        <p:spPr>
          <a:xfrm>
            <a:off x="4876800" y="457200"/>
            <a:ext cx="2819400" cy="5714999"/>
          </a:xfrm>
        </p:spPr>
        <p:txBody>
          <a:bodyPr/>
          <a:lstStyle/>
          <a:p>
            <a:r>
              <a:rPr lang="en-US" smtClean="0"/>
              <a:t>Click to edit Master title style</a:t>
            </a:r>
            <a:endParaRPr lang="en-US"/>
          </a:p>
        </p:txBody>
      </p:sp>
      <p:sp>
        <p:nvSpPr>
          <p:cNvPr id="9" name="Date Placeholder 8"/>
          <p:cNvSpPr>
            <a:spLocks noGrp="1"/>
          </p:cNvSpPr>
          <p:nvPr>
            <p:ph type="dt" sz="half" idx="10"/>
          </p:nvPr>
        </p:nvSpPr>
        <p:spPr/>
        <p:txBody>
          <a:bodyPr/>
          <a:lstStyle/>
          <a:p>
            <a:pPr>
              <a:defRPr/>
            </a:pPr>
            <a:endParaRPr lang="en-US"/>
          </a:p>
        </p:txBody>
      </p:sp>
      <p:sp>
        <p:nvSpPr>
          <p:cNvPr id="13" name="Slide Number Placeholder 12"/>
          <p:cNvSpPr>
            <a:spLocks noGrp="1"/>
          </p:cNvSpPr>
          <p:nvPr>
            <p:ph type="sldNum" sz="quarter" idx="11"/>
          </p:nvPr>
        </p:nvSpPr>
        <p:spPr/>
        <p:txBody>
          <a:bodyPr/>
          <a:lstStyle/>
          <a:p>
            <a:pPr>
              <a:defRPr/>
            </a:pPr>
            <a:fld id="{48BBA978-D740-4D43-BE53-4ECC97C3F4F8}" type="slidenum">
              <a:rPr lang="en-US" smtClean="0"/>
              <a:pPr>
                <a:defRPr/>
              </a:pPr>
              <a:t>‹#›</a:t>
            </a:fld>
            <a:endParaRPr lang="en-US"/>
          </a:p>
        </p:txBody>
      </p:sp>
      <p:sp>
        <p:nvSpPr>
          <p:cNvPr id="14" name="Footer Placeholder 13"/>
          <p:cNvSpPr>
            <a:spLocks noGrp="1"/>
          </p:cNvSpPr>
          <p:nvPr>
            <p:ph type="ftr" sz="quarter" idx="12"/>
          </p:nvPr>
        </p:nvSpPr>
        <p:spPr/>
        <p:txBody>
          <a:bodyPr/>
          <a:lstStyle/>
          <a:p>
            <a:endParaRPr kumimoji="0"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275238"/>
            <a:ext cx="3581400" cy="411162"/>
          </a:xfrm>
        </p:spPr>
        <p:txBody>
          <a:bodyPr anchor="b">
            <a:noAutofit/>
          </a:bodyPr>
          <a:lstStyle>
            <a:lvl1pPr marL="0" indent="0" algn="ctr">
              <a:buNone/>
              <a:defRPr sz="1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675288"/>
            <a:ext cx="3581400" cy="2525112"/>
          </a:xfrm>
        </p:spPr>
        <p:txBody>
          <a:bodyPr anchor="t">
            <a:normAutofit/>
          </a:bodyPr>
          <a:lstStyle>
            <a:lvl1pPr marL="228600" indent="-182880">
              <a:defRPr sz="1400"/>
            </a:lvl1pPr>
            <a:lvl2pPr>
              <a:defRPr sz="1400"/>
            </a:lvl2pPr>
            <a:lvl3pPr>
              <a:defRPr sz="1400"/>
            </a:lvl3pPr>
            <a:lvl4pPr>
              <a:defRPr sz="1400" baseline="0"/>
            </a:lvl4pPr>
            <a:lvl5pPr>
              <a:buFont typeface="Wingdings" pitchFamily="2" charset="2"/>
              <a:buChar char="§"/>
              <a:defRPr sz="1400"/>
            </a:lvl5pPr>
            <a:lvl6pPr>
              <a:buFont typeface="Wingdings" pitchFamily="2" charset="2"/>
              <a:buChar cha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5" name="Text Placeholder 4"/>
          <p:cNvSpPr>
            <a:spLocks noGrp="1"/>
          </p:cNvSpPr>
          <p:nvPr>
            <p:ph type="body" sz="quarter" idx="3"/>
          </p:nvPr>
        </p:nvSpPr>
        <p:spPr>
          <a:xfrm>
            <a:off x="457199" y="3429000"/>
            <a:ext cx="3581400" cy="411162"/>
          </a:xfrm>
        </p:spPr>
        <p:txBody>
          <a:bodyPr anchor="b">
            <a:noAutofit/>
          </a:bodyPr>
          <a:lstStyle>
            <a:lvl1pPr marL="0" indent="0" algn="ctr">
              <a:buNone/>
              <a:defRPr sz="1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57199" y="3840162"/>
            <a:ext cx="3581400" cy="2515198"/>
          </a:xfrm>
        </p:spPr>
        <p:txBody>
          <a:bodyPr anchor="t">
            <a:normAutofit/>
          </a:bodyPr>
          <a:lstStyle>
            <a:lvl1pPr marL="228600" indent="-182880">
              <a:defRPr sz="1400"/>
            </a:lvl1pPr>
            <a:lvl2pPr>
              <a:defRPr sz="14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11" name="Title 1"/>
          <p:cNvSpPr>
            <a:spLocks noGrp="1"/>
          </p:cNvSpPr>
          <p:nvPr>
            <p:ph type="title"/>
          </p:nvPr>
        </p:nvSpPr>
        <p:spPr>
          <a:xfrm>
            <a:off x="4876800" y="457200"/>
            <a:ext cx="2819400" cy="5714999"/>
          </a:xfrm>
        </p:spPr>
        <p:txBody>
          <a:bodyPr/>
          <a:lstStyle/>
          <a:p>
            <a:r>
              <a:rPr lang="en-US" smtClean="0"/>
              <a:t>Click to edit Master title style</a:t>
            </a:r>
            <a:endParaRPr lang="en-US"/>
          </a:p>
        </p:txBody>
      </p:sp>
      <p:sp>
        <p:nvSpPr>
          <p:cNvPr id="12" name="Date Placeholder 11"/>
          <p:cNvSpPr>
            <a:spLocks noGrp="1"/>
          </p:cNvSpPr>
          <p:nvPr>
            <p:ph type="dt" sz="half" idx="10"/>
          </p:nvPr>
        </p:nvSpPr>
        <p:spPr/>
        <p:txBody>
          <a:bodyPr/>
          <a:lstStyle/>
          <a:p>
            <a:pPr>
              <a:defRPr/>
            </a:pPr>
            <a:endParaRPr lang="en-US"/>
          </a:p>
        </p:txBody>
      </p:sp>
      <p:sp>
        <p:nvSpPr>
          <p:cNvPr id="14" name="Slide Number Placeholder 13"/>
          <p:cNvSpPr>
            <a:spLocks noGrp="1"/>
          </p:cNvSpPr>
          <p:nvPr>
            <p:ph type="sldNum" sz="quarter" idx="11"/>
          </p:nvPr>
        </p:nvSpPr>
        <p:spPr/>
        <p:txBody>
          <a:bodyPr/>
          <a:lstStyle/>
          <a:p>
            <a:pPr>
              <a:defRPr/>
            </a:pPr>
            <a:fld id="{1911D615-3113-4400-8C4B-4828E33E9890}" type="slidenum">
              <a:rPr lang="en-US" smtClean="0"/>
              <a:pPr>
                <a:defRPr/>
              </a:pPr>
              <a:t>‹#›</a:t>
            </a:fld>
            <a:endParaRPr lang="en-US"/>
          </a:p>
        </p:txBody>
      </p:sp>
      <p:sp>
        <p:nvSpPr>
          <p:cNvPr id="16" name="Footer Placeholder 15"/>
          <p:cNvSpPr>
            <a:spLocks noGrp="1"/>
          </p:cNvSpPr>
          <p:nvPr>
            <p:ph type="ftr" sz="quarter" idx="12"/>
          </p:nvPr>
        </p:nvSpPr>
        <p:spPr/>
        <p:txBody>
          <a:bodyPr/>
          <a:lstStyle/>
          <a:p>
            <a:endParaRPr kumimoji="0" lang="en-US"/>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3733800" y="457200"/>
            <a:ext cx="3962400" cy="5715000"/>
          </a:xfrm>
        </p:spPr>
        <p:txBody>
          <a:bodyPr/>
          <a:lstStyle/>
          <a:p>
            <a:r>
              <a:rPr lang="en-US" smtClean="0"/>
              <a:t>Click to edit Master title style</a:t>
            </a:r>
            <a:endParaRPr lang="en-US" dirty="0"/>
          </a:p>
        </p:txBody>
      </p:sp>
      <p:sp>
        <p:nvSpPr>
          <p:cNvPr id="9" name="Date Placeholder 8"/>
          <p:cNvSpPr>
            <a:spLocks noGrp="1"/>
          </p:cNvSpPr>
          <p:nvPr>
            <p:ph type="dt" sz="half" idx="10"/>
          </p:nvPr>
        </p:nvSpPr>
        <p:spPr/>
        <p:txBody>
          <a:bodyPr/>
          <a:lstStyle/>
          <a:p>
            <a:pPr>
              <a:defRPr/>
            </a:pPr>
            <a:endParaRPr lang="en-US"/>
          </a:p>
        </p:txBody>
      </p:sp>
      <p:sp>
        <p:nvSpPr>
          <p:cNvPr id="10" name="Slide Number Placeholder 9"/>
          <p:cNvSpPr>
            <a:spLocks noGrp="1"/>
          </p:cNvSpPr>
          <p:nvPr>
            <p:ph type="sldNum" sz="quarter" idx="11"/>
          </p:nvPr>
        </p:nvSpPr>
        <p:spPr/>
        <p:txBody>
          <a:bodyPr/>
          <a:lstStyle/>
          <a:p>
            <a:pPr>
              <a:defRPr/>
            </a:pPr>
            <a:fld id="{2D0A1DEC-CF68-4D3B-86F9-C958D5C749BE}" type="slidenum">
              <a:rPr lang="en-US" smtClean="0"/>
              <a:pPr>
                <a:defRPr/>
              </a:pPr>
              <a:t>‹#›</a:t>
            </a:fld>
            <a:endParaRPr lang="en-US"/>
          </a:p>
        </p:txBody>
      </p:sp>
      <p:sp>
        <p:nvSpPr>
          <p:cNvPr id="11" name="Footer Placeholder 10"/>
          <p:cNvSpPr>
            <a:spLocks noGrp="1"/>
          </p:cNvSpPr>
          <p:nvPr>
            <p:ph type="ftr" sz="quarter" idx="12"/>
          </p:nvPr>
        </p:nvSpPr>
        <p:spPr/>
        <p:txBody>
          <a:bodyPr/>
          <a:lstStyle/>
          <a:p>
            <a:endParaRPr kumimoji="0" lang="en-US"/>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8" name="Date Placeholder 7"/>
          <p:cNvSpPr>
            <a:spLocks noGrp="1"/>
          </p:cNvSpPr>
          <p:nvPr>
            <p:ph type="dt" sz="half" idx="10"/>
          </p:nvPr>
        </p:nvSpPr>
        <p:spPr/>
        <p:txBody>
          <a:bodyPr/>
          <a:lstStyle/>
          <a:p>
            <a:pPr>
              <a:defRPr/>
            </a:pPr>
            <a:endParaRPr lang="en-US"/>
          </a:p>
        </p:txBody>
      </p:sp>
      <p:sp>
        <p:nvSpPr>
          <p:cNvPr id="9" name="Slide Number Placeholder 8"/>
          <p:cNvSpPr>
            <a:spLocks noGrp="1"/>
          </p:cNvSpPr>
          <p:nvPr>
            <p:ph type="sldNum" sz="quarter" idx="11"/>
          </p:nvPr>
        </p:nvSpPr>
        <p:spPr/>
        <p:txBody>
          <a:bodyPr/>
          <a:lstStyle/>
          <a:p>
            <a:pPr>
              <a:defRPr/>
            </a:pPr>
            <a:fld id="{BA7FC3DF-4B0A-41CD-BD4A-42322BFA75CB}" type="slidenum">
              <a:rPr lang="en-US" smtClean="0"/>
              <a:pPr>
                <a:defRPr/>
              </a:pPr>
              <a:t>‹#›</a:t>
            </a:fld>
            <a:endParaRPr lang="en-US"/>
          </a:p>
        </p:txBody>
      </p:sp>
      <p:sp>
        <p:nvSpPr>
          <p:cNvPr id="10" name="Footer Placeholder 9"/>
          <p:cNvSpPr>
            <a:spLocks noGrp="1"/>
          </p:cNvSpPr>
          <p:nvPr>
            <p:ph type="ftr" sz="quarter" idx="12"/>
          </p:nvPr>
        </p:nvSpPr>
        <p:spPr/>
        <p:txBody>
          <a:bodyPr/>
          <a:lstStyle/>
          <a:p>
            <a:endParaRPr kumimoji="0" lang="en-U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181600" y="1676400"/>
            <a:ext cx="2514600" cy="1874837"/>
          </a:xfrm>
        </p:spPr>
        <p:txBody>
          <a:bodyPr anchor="b">
            <a:normAutofit/>
          </a:bodyPr>
          <a:lstStyle>
            <a:lvl1pPr algn="r">
              <a:defRPr sz="2000" b="0">
                <a:effectLst/>
              </a:defRPr>
            </a:lvl1pPr>
          </a:lstStyle>
          <a:p>
            <a:r>
              <a:rPr lang="en-US" smtClean="0"/>
              <a:t>Click to edit Master title style</a:t>
            </a:r>
            <a:endParaRPr lang="en-US" dirty="0"/>
          </a:p>
        </p:txBody>
      </p:sp>
      <p:sp>
        <p:nvSpPr>
          <p:cNvPr id="3" name="Content Placeholder 2"/>
          <p:cNvSpPr>
            <a:spLocks noGrp="1"/>
          </p:cNvSpPr>
          <p:nvPr>
            <p:ph idx="1"/>
          </p:nvPr>
        </p:nvSpPr>
        <p:spPr>
          <a:xfrm>
            <a:off x="304800" y="1676400"/>
            <a:ext cx="4700016" cy="3505200"/>
          </a:xfrm>
        </p:spPr>
        <p:txBody>
          <a:bodyPr>
            <a:normAutofit/>
          </a:bodyPr>
          <a:lstStyle>
            <a:lvl1pPr marL="228600" indent="-182880">
              <a:defRPr sz="1200"/>
            </a:lvl1pPr>
            <a:lvl2pPr>
              <a:defRPr sz="1200"/>
            </a:lvl2pPr>
            <a:lvl3pPr>
              <a:defRPr sz="12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14" name="Text Placeholder 3"/>
          <p:cNvSpPr>
            <a:spLocks noGrp="1"/>
          </p:cNvSpPr>
          <p:nvPr>
            <p:ph type="body" sz="half" idx="2"/>
          </p:nvPr>
        </p:nvSpPr>
        <p:spPr>
          <a:xfrm>
            <a:off x="5486400" y="3552372"/>
            <a:ext cx="2209800" cy="1629228"/>
          </a:xfrm>
        </p:spPr>
        <p:txBody>
          <a:bodyPr anchor="t">
            <a:normAutofit/>
          </a:bodyPr>
          <a:lstStyle>
            <a:lvl1pPr marL="0" indent="0" algn="r">
              <a:buNone/>
              <a:defRPr sz="12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5" name="Date Placeholder 14"/>
          <p:cNvSpPr>
            <a:spLocks noGrp="1"/>
          </p:cNvSpPr>
          <p:nvPr>
            <p:ph type="dt" sz="half" idx="10"/>
          </p:nvPr>
        </p:nvSpPr>
        <p:spPr/>
        <p:txBody>
          <a:bodyPr/>
          <a:lstStyle/>
          <a:p>
            <a:pPr>
              <a:defRPr/>
            </a:pPr>
            <a:endParaRPr lang="en-US"/>
          </a:p>
        </p:txBody>
      </p:sp>
      <p:sp>
        <p:nvSpPr>
          <p:cNvPr id="16" name="Slide Number Placeholder 15"/>
          <p:cNvSpPr>
            <a:spLocks noGrp="1"/>
          </p:cNvSpPr>
          <p:nvPr>
            <p:ph type="sldNum" sz="quarter" idx="11"/>
          </p:nvPr>
        </p:nvSpPr>
        <p:spPr/>
        <p:txBody>
          <a:bodyPr/>
          <a:lstStyle/>
          <a:p>
            <a:pPr>
              <a:defRPr/>
            </a:pPr>
            <a:fld id="{E81A9673-4E2F-40E4-9BFA-6520A16D77FE}" type="slidenum">
              <a:rPr lang="en-US" smtClean="0"/>
              <a:pPr>
                <a:defRPr/>
              </a:pPr>
              <a:t>‹#›</a:t>
            </a:fld>
            <a:endParaRPr lang="en-US"/>
          </a:p>
        </p:txBody>
      </p:sp>
      <p:sp>
        <p:nvSpPr>
          <p:cNvPr id="17" name="Footer Placeholder 16"/>
          <p:cNvSpPr>
            <a:spLocks noGrp="1"/>
          </p:cNvSpPr>
          <p:nvPr>
            <p:ph type="ftr" sz="quarter" idx="12"/>
          </p:nvPr>
        </p:nvSpPr>
        <p:spPr/>
        <p:txBody>
          <a:bodyPr/>
          <a:lstStyle/>
          <a:p>
            <a:endParaRPr kumimoji="0" lang="en-US"/>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304800" y="1676400"/>
            <a:ext cx="4696967" cy="35052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11" name="Title 1"/>
          <p:cNvSpPr>
            <a:spLocks noGrp="1"/>
          </p:cNvSpPr>
          <p:nvPr>
            <p:ph type="title"/>
          </p:nvPr>
        </p:nvSpPr>
        <p:spPr>
          <a:xfrm>
            <a:off x="5181600" y="1676400"/>
            <a:ext cx="2514600" cy="1875972"/>
          </a:xfrm>
        </p:spPr>
        <p:txBody>
          <a:bodyPr anchor="b">
            <a:normAutofit/>
          </a:bodyPr>
          <a:lstStyle>
            <a:lvl1pPr algn="r">
              <a:defRPr sz="2000" b="0">
                <a:effectLst/>
              </a:defRPr>
            </a:lvl1pPr>
          </a:lstStyle>
          <a:p>
            <a:r>
              <a:rPr lang="en-US" smtClean="0"/>
              <a:t>Click to edit Master title style</a:t>
            </a:r>
            <a:endParaRPr lang="en-US" dirty="0"/>
          </a:p>
        </p:txBody>
      </p:sp>
      <p:sp>
        <p:nvSpPr>
          <p:cNvPr id="12" name="Text Placeholder 3"/>
          <p:cNvSpPr>
            <a:spLocks noGrp="1"/>
          </p:cNvSpPr>
          <p:nvPr>
            <p:ph type="body" sz="half" idx="2"/>
          </p:nvPr>
        </p:nvSpPr>
        <p:spPr>
          <a:xfrm>
            <a:off x="5486400" y="3552372"/>
            <a:ext cx="2209800" cy="1629228"/>
          </a:xfrm>
        </p:spPr>
        <p:txBody>
          <a:bodyPr anchor="t">
            <a:normAutofit/>
          </a:bodyPr>
          <a:lstStyle>
            <a:lvl1pPr marL="0" indent="0" algn="r">
              <a:buNone/>
              <a:defRPr sz="12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6" name="Date Placeholder 15"/>
          <p:cNvSpPr>
            <a:spLocks noGrp="1"/>
          </p:cNvSpPr>
          <p:nvPr>
            <p:ph type="dt" sz="half" idx="10"/>
          </p:nvPr>
        </p:nvSpPr>
        <p:spPr/>
        <p:txBody>
          <a:bodyPr/>
          <a:lstStyle/>
          <a:p>
            <a:pPr>
              <a:defRPr/>
            </a:pPr>
            <a:endParaRPr lang="en-US"/>
          </a:p>
        </p:txBody>
      </p:sp>
      <p:sp>
        <p:nvSpPr>
          <p:cNvPr id="17" name="Slide Number Placeholder 16"/>
          <p:cNvSpPr>
            <a:spLocks noGrp="1"/>
          </p:cNvSpPr>
          <p:nvPr>
            <p:ph type="sldNum" sz="quarter" idx="11"/>
          </p:nvPr>
        </p:nvSpPr>
        <p:spPr/>
        <p:txBody>
          <a:bodyPr/>
          <a:lstStyle/>
          <a:p>
            <a:pPr>
              <a:defRPr/>
            </a:pPr>
            <a:fld id="{DCC9B83C-EB68-4710-9BB8-350CFC5660C2}" type="slidenum">
              <a:rPr lang="en-US" smtClean="0"/>
              <a:pPr>
                <a:defRPr/>
              </a:pPr>
              <a:t>‹#›</a:t>
            </a:fld>
            <a:endParaRPr lang="en-US"/>
          </a:p>
        </p:txBody>
      </p:sp>
      <p:sp>
        <p:nvSpPr>
          <p:cNvPr id="18" name="Footer Placeholder 17"/>
          <p:cNvSpPr>
            <a:spLocks noGrp="1"/>
          </p:cNvSpPr>
          <p:nvPr>
            <p:ph type="ftr" sz="quarter" idx="12"/>
          </p:nvPr>
        </p:nvSpPr>
        <p:spPr/>
        <p:txBody>
          <a:bodyPr/>
          <a:lstStyle/>
          <a:p>
            <a:endParaRPr kumimoji="0" lang="en-US"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2" name="Picture 11" descr="sphere2.png"/>
          <p:cNvPicPr>
            <a:picLocks noChangeAspect="1"/>
          </p:cNvPicPr>
          <p:nvPr/>
        </p:nvPicPr>
        <p:blipFill>
          <a:blip r:embed="rId13" cstate="print"/>
          <a:stretch>
            <a:fillRect/>
          </a:stretch>
        </p:blipFill>
        <p:spPr>
          <a:xfrm>
            <a:off x="8823693" y="0"/>
            <a:ext cx="320307" cy="6858000"/>
          </a:xfrm>
          <a:prstGeom prst="rect">
            <a:avLst/>
          </a:prstGeom>
        </p:spPr>
      </p:pic>
      <p:sp>
        <p:nvSpPr>
          <p:cNvPr id="2" name="Title Placeholder 1"/>
          <p:cNvSpPr>
            <a:spLocks noGrp="1"/>
          </p:cNvSpPr>
          <p:nvPr>
            <p:ph type="title"/>
          </p:nvPr>
        </p:nvSpPr>
        <p:spPr>
          <a:xfrm>
            <a:off x="4876800" y="457200"/>
            <a:ext cx="2819400" cy="57150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457200"/>
            <a:ext cx="3657600" cy="5714999"/>
          </a:xfrm>
          <a:prstGeom prst="rect">
            <a:avLst/>
          </a:prstGeom>
        </p:spPr>
        <p:txBody>
          <a:bodyPr vert="horz" lIns="91440" tIns="45720" rIns="91440" bIns="45720" rtlCol="0"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8" name="Slide Number Placeholder 7"/>
          <p:cNvSpPr>
            <a:spLocks noGrp="1"/>
          </p:cNvSpPr>
          <p:nvPr>
            <p:ph type="sldNum" sz="quarter" idx="4"/>
          </p:nvPr>
        </p:nvSpPr>
        <p:spPr>
          <a:xfrm>
            <a:off x="7772400" y="6400800"/>
            <a:ext cx="533400" cy="152400"/>
          </a:xfrm>
          <a:prstGeom prst="rect">
            <a:avLst/>
          </a:prstGeom>
        </p:spPr>
        <p:txBody>
          <a:bodyPr vert="horz" lIns="91440" tIns="45720" rIns="91440" bIns="45720" rtlCol="0" anchor="ctr"/>
          <a:lstStyle>
            <a:lvl1pPr algn="ctr">
              <a:defRPr sz="1050">
                <a:solidFill>
                  <a:schemeClr val="tx1">
                    <a:lumMod val="50000"/>
                    <a:lumOff val="50000"/>
                  </a:schemeClr>
                </a:solidFill>
              </a:defRPr>
            </a:lvl1pPr>
          </a:lstStyle>
          <a:p>
            <a:pPr>
              <a:defRPr/>
            </a:pPr>
            <a:fld id="{B31E3F97-3113-4B61-80AD-5760E815B715}" type="slidenum">
              <a:rPr lang="en-US" smtClean="0"/>
              <a:pPr>
                <a:defRPr/>
              </a:pPr>
              <a:t>‹#›</a:t>
            </a:fld>
            <a:endParaRPr lang="en-US"/>
          </a:p>
        </p:txBody>
      </p:sp>
      <p:sp>
        <p:nvSpPr>
          <p:cNvPr id="9" name="Date Placeholder 8"/>
          <p:cNvSpPr>
            <a:spLocks noGrp="1"/>
          </p:cNvSpPr>
          <p:nvPr>
            <p:ph type="dt" sz="half" idx="2"/>
          </p:nvPr>
        </p:nvSpPr>
        <p:spPr>
          <a:xfrm>
            <a:off x="4876801" y="6426201"/>
            <a:ext cx="2819399" cy="126999"/>
          </a:xfrm>
          <a:prstGeom prst="rect">
            <a:avLst/>
          </a:prstGeom>
        </p:spPr>
        <p:txBody>
          <a:bodyPr vert="horz" lIns="91440" tIns="45720" rIns="91440" bIns="45720" rtlCol="0" anchor="ctr"/>
          <a:lstStyle>
            <a:lvl1pPr algn="r">
              <a:defRPr sz="1050">
                <a:solidFill>
                  <a:schemeClr val="tx1">
                    <a:lumMod val="50000"/>
                    <a:lumOff val="50000"/>
                  </a:schemeClr>
                </a:solidFill>
              </a:defRPr>
            </a:lvl1pPr>
          </a:lstStyle>
          <a:p>
            <a:pPr>
              <a:defRPr/>
            </a:pPr>
            <a:endParaRPr lang="en-US"/>
          </a:p>
        </p:txBody>
      </p:sp>
      <p:sp>
        <p:nvSpPr>
          <p:cNvPr id="10" name="Footer Placeholder 9"/>
          <p:cNvSpPr>
            <a:spLocks noGrp="1"/>
          </p:cNvSpPr>
          <p:nvPr>
            <p:ph type="ftr" sz="quarter" idx="3"/>
          </p:nvPr>
        </p:nvSpPr>
        <p:spPr>
          <a:xfrm>
            <a:off x="4875213" y="6296248"/>
            <a:ext cx="2820987" cy="152400"/>
          </a:xfrm>
          <a:prstGeom prst="rect">
            <a:avLst/>
          </a:prstGeom>
        </p:spPr>
        <p:txBody>
          <a:bodyPr vert="horz" lIns="91440" tIns="45720" rIns="91440" bIns="45720" rtlCol="0" anchor="b"/>
          <a:lstStyle>
            <a:lvl1pPr algn="r">
              <a:defRPr sz="1050">
                <a:solidFill>
                  <a:schemeClr val="tx1"/>
                </a:solidFill>
              </a:defRPr>
            </a:lvl1pPr>
          </a:lstStyle>
          <a:p>
            <a:endParaRPr kumimoji="0" lang="en-US" sz="1400" dirty="0">
              <a:solidFill>
                <a:schemeClr val="tx2"/>
              </a:solidFill>
            </a:endParaRPr>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iming>
    <p:tnLst>
      <p:par>
        <p:cTn id="1" dur="indefinite" restart="never" nodeType="tmRoot"/>
      </p:par>
    </p:tnLst>
  </p:timing>
  <p:txStyles>
    <p:titleStyle>
      <a:lvl1pPr algn="r" defTabSz="914400" rtl="0" eaLnBrk="1" latinLnBrk="0" hangingPunct="1">
        <a:spcBef>
          <a:spcPct val="0"/>
        </a:spcBef>
        <a:buNone/>
        <a:defRPr sz="2800" kern="1200">
          <a:gradFill>
            <a:gsLst>
              <a:gs pos="0">
                <a:schemeClr val="tx1">
                  <a:lumMod val="50000"/>
                </a:schemeClr>
              </a:gs>
              <a:gs pos="61000">
                <a:schemeClr val="tx1"/>
              </a:gs>
            </a:gsLst>
            <a:lin ang="5400000" scaled="0"/>
          </a:gradFill>
          <a:effectLst/>
          <a:latin typeface="+mj-lt"/>
          <a:ea typeface="+mj-ea"/>
          <a:cs typeface="+mj-cs"/>
        </a:defRPr>
      </a:lvl1pPr>
    </p:titleStyle>
    <p:bodyStyle>
      <a:lvl1pPr marL="182880" indent="-182880" algn="l" defTabSz="914400" rtl="0" eaLnBrk="1" latinLnBrk="0" hangingPunct="1">
        <a:spcBef>
          <a:spcPct val="20000"/>
        </a:spcBef>
        <a:buClr>
          <a:schemeClr val="tx1">
            <a:lumMod val="50000"/>
            <a:lumOff val="50000"/>
          </a:schemeClr>
        </a:buClr>
        <a:buFont typeface="Wingdings" pitchFamily="2" charset="2"/>
        <a:buChar char="§"/>
        <a:defRPr sz="1800" kern="1200">
          <a:solidFill>
            <a:schemeClr val="tx1">
              <a:lumMod val="85000"/>
            </a:schemeClr>
          </a:solidFill>
          <a:latin typeface="+mn-lt"/>
          <a:ea typeface="+mn-ea"/>
          <a:cs typeface="+mn-cs"/>
        </a:defRPr>
      </a:lvl1pPr>
      <a:lvl2pPr marL="411480" indent="-182880" algn="l" defTabSz="914400" rtl="0" eaLnBrk="1" latinLnBrk="0" hangingPunct="1">
        <a:spcBef>
          <a:spcPct val="20000"/>
        </a:spcBef>
        <a:buClr>
          <a:schemeClr val="tx1">
            <a:lumMod val="50000"/>
            <a:lumOff val="50000"/>
          </a:schemeClr>
        </a:buClr>
        <a:buFont typeface="Wingdings" pitchFamily="2" charset="2"/>
        <a:buChar char="§"/>
        <a:defRPr sz="1400" kern="1200">
          <a:solidFill>
            <a:schemeClr val="tx1">
              <a:lumMod val="85000"/>
            </a:schemeClr>
          </a:solidFill>
          <a:latin typeface="+mn-lt"/>
          <a:ea typeface="+mn-ea"/>
          <a:cs typeface="+mn-cs"/>
        </a:defRPr>
      </a:lvl2pPr>
      <a:lvl3pPr marL="594360" indent="-182880" algn="l" defTabSz="914400" rtl="0" eaLnBrk="1" latinLnBrk="0" hangingPunct="1">
        <a:spcBef>
          <a:spcPct val="20000"/>
        </a:spcBef>
        <a:buClr>
          <a:schemeClr val="tx1">
            <a:lumMod val="50000"/>
            <a:lumOff val="50000"/>
          </a:schemeClr>
        </a:buClr>
        <a:buFont typeface="Wingdings" pitchFamily="2" charset="2"/>
        <a:buChar char="§"/>
        <a:defRPr sz="1400" kern="1200">
          <a:solidFill>
            <a:schemeClr val="tx1">
              <a:lumMod val="85000"/>
            </a:schemeClr>
          </a:solidFill>
          <a:latin typeface="+mn-lt"/>
          <a:ea typeface="+mn-ea"/>
          <a:cs typeface="+mn-cs"/>
        </a:defRPr>
      </a:lvl3pPr>
      <a:lvl4pPr marL="777240" indent="-182880" algn="l" defTabSz="914400" rtl="0" eaLnBrk="1" latinLnBrk="0" hangingPunct="1">
        <a:spcBef>
          <a:spcPct val="20000"/>
        </a:spcBef>
        <a:buClr>
          <a:schemeClr val="tx1">
            <a:lumMod val="50000"/>
            <a:lumOff val="50000"/>
          </a:schemeClr>
        </a:buClr>
        <a:buFont typeface="Wingdings" pitchFamily="2" charset="2"/>
        <a:buChar char="§"/>
        <a:defRPr sz="1400" kern="1200">
          <a:solidFill>
            <a:schemeClr val="tx1">
              <a:lumMod val="85000"/>
            </a:schemeClr>
          </a:solidFill>
          <a:latin typeface="+mn-lt"/>
          <a:ea typeface="+mn-ea"/>
          <a:cs typeface="+mn-cs"/>
        </a:defRPr>
      </a:lvl4pPr>
      <a:lvl5pPr marL="960120" indent="-182880" algn="l" defTabSz="914400" rtl="0" eaLnBrk="1" latinLnBrk="0" hangingPunct="1">
        <a:spcBef>
          <a:spcPct val="20000"/>
        </a:spcBef>
        <a:buClr>
          <a:schemeClr val="tx1">
            <a:lumMod val="50000"/>
            <a:lumOff val="50000"/>
          </a:schemeClr>
        </a:buClr>
        <a:buFont typeface="Wingdings" pitchFamily="2" charset="2"/>
        <a:buChar char="§"/>
        <a:defRPr sz="1400" kern="1200">
          <a:solidFill>
            <a:schemeClr val="tx1">
              <a:lumMod val="85000"/>
            </a:schemeClr>
          </a:solidFill>
          <a:latin typeface="+mn-lt"/>
          <a:ea typeface="+mn-ea"/>
          <a:cs typeface="+mn-cs"/>
        </a:defRPr>
      </a:lvl5pPr>
      <a:lvl6pPr marL="1143000" indent="-182880" algn="l" defTabSz="914400" rtl="0" eaLnBrk="1" latinLnBrk="0" hangingPunct="1">
        <a:spcBef>
          <a:spcPts val="288"/>
        </a:spcBef>
        <a:buClr>
          <a:schemeClr val="tx1">
            <a:lumMod val="50000"/>
            <a:lumOff val="50000"/>
          </a:schemeClr>
        </a:buClr>
        <a:buFont typeface="Wingdings" pitchFamily="2" charset="2"/>
        <a:buChar char="§"/>
        <a:defRPr sz="1400" kern="1200" baseline="0">
          <a:solidFill>
            <a:schemeClr val="tx1"/>
          </a:solidFill>
          <a:latin typeface="+mn-lt"/>
          <a:ea typeface="+mn-ea"/>
          <a:cs typeface="+mn-cs"/>
        </a:defRPr>
      </a:lvl6pPr>
      <a:lvl7pPr marL="1325880" indent="-182880" algn="l" defTabSz="914400" rtl="0" eaLnBrk="1" latinLnBrk="0" hangingPunct="1">
        <a:spcBef>
          <a:spcPts val="288"/>
        </a:spcBef>
        <a:buClr>
          <a:schemeClr val="tx1">
            <a:lumMod val="50000"/>
            <a:lumOff val="50000"/>
          </a:schemeClr>
        </a:buClr>
        <a:buFont typeface="Wingdings" pitchFamily="2" charset="2"/>
        <a:buChar char="§"/>
        <a:defRPr sz="1400" kern="1200" baseline="0">
          <a:solidFill>
            <a:schemeClr val="tx1"/>
          </a:solidFill>
          <a:latin typeface="+mn-lt"/>
          <a:ea typeface="+mn-ea"/>
          <a:cs typeface="+mn-cs"/>
        </a:defRPr>
      </a:lvl7pPr>
      <a:lvl8pPr marL="1508760" indent="-182880" algn="l" defTabSz="914400" rtl="0" eaLnBrk="1" latinLnBrk="0" hangingPunct="1">
        <a:spcBef>
          <a:spcPts val="288"/>
        </a:spcBef>
        <a:buClr>
          <a:schemeClr val="tx1">
            <a:lumMod val="50000"/>
            <a:lumOff val="50000"/>
          </a:schemeClr>
        </a:buClr>
        <a:buFont typeface="Wingdings" pitchFamily="2" charset="2"/>
        <a:buChar char="§"/>
        <a:defRPr sz="1400" kern="1200" baseline="0">
          <a:solidFill>
            <a:schemeClr val="tx1"/>
          </a:solidFill>
          <a:latin typeface="+mn-lt"/>
          <a:ea typeface="+mn-ea"/>
          <a:cs typeface="+mn-cs"/>
        </a:defRPr>
      </a:lvl8pPr>
      <a:lvl9pPr marL="1691640" indent="-182880" algn="l" defTabSz="914400" rtl="0" eaLnBrk="1" latinLnBrk="0" hangingPunct="1">
        <a:spcBef>
          <a:spcPts val="288"/>
        </a:spcBef>
        <a:buClr>
          <a:schemeClr val="tx1">
            <a:lumMod val="50000"/>
            <a:lumOff val="50000"/>
          </a:schemeClr>
        </a:buClr>
        <a:buFont typeface="Wingdings" pitchFamily="2" charset="2"/>
        <a:buChar char="§"/>
        <a:defRPr sz="14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1.xml"/><Relationship Id="rId1" Type="http://schemas.openxmlformats.org/officeDocument/2006/relationships/slideLayout" Target="../slideLayouts/slideLayout7.xml"/><Relationship Id="rId4" Type="http://schemas.microsoft.com/office/2007/relationships/hdphoto" Target="../media/hdphoto1.wdp"/></Relationships>
</file>

<file path=ppt/slides/_rels/slide12.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4.xml"/><Relationship Id="rId1" Type="http://schemas.openxmlformats.org/officeDocument/2006/relationships/slideLayout" Target="../slideLayouts/slideLayout7.xml"/><Relationship Id="rId4" Type="http://schemas.microsoft.com/office/2007/relationships/hdphoto" Target="../media/hdphoto2.wdp"/></Relationships>
</file>

<file path=ppt/slides/_rels/slide1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5.xml"/><Relationship Id="rId1" Type="http://schemas.openxmlformats.org/officeDocument/2006/relationships/slideLayout" Target="../slideLayouts/slideLayout7.xml"/><Relationship Id="rId4" Type="http://schemas.microsoft.com/office/2007/relationships/hdphoto" Target="../media/hdphoto3.wdp"/></Relationships>
</file>

<file path=ppt/slides/_rels/slide1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6.xml"/><Relationship Id="rId1" Type="http://schemas.openxmlformats.org/officeDocument/2006/relationships/slideLayout" Target="../slideLayouts/slideLayout7.xml"/><Relationship Id="rId4" Type="http://schemas.microsoft.com/office/2007/relationships/hdphoto" Target="../media/hdphoto4.wdp"/></Relationships>
</file>

<file path=ppt/slides/_rels/slide1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7.xml"/><Relationship Id="rId1" Type="http://schemas.openxmlformats.org/officeDocument/2006/relationships/slideLayout" Target="../slideLayouts/slideLayout7.xml"/><Relationship Id="rId4" Type="http://schemas.microsoft.com/office/2007/relationships/hdphoto" Target="../media/hdphoto5.wdp"/></Relationships>
</file>

<file path=ppt/slides/_rels/slide18.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3" Type="http://schemas.openxmlformats.org/officeDocument/2006/relationships/hyperlink" Target="http://www.cbs.state.or.us/osha/pdf/pubs/3347.pdf" TargetMode="External"/><Relationship Id="rId2" Type="http://schemas.openxmlformats.org/officeDocument/2006/relationships/notesSlide" Target="../notesSlides/notesSlide32.xml"/><Relationship Id="rId1" Type="http://schemas.openxmlformats.org/officeDocument/2006/relationships/slideLayout" Target="../slideLayouts/slideLayout7.xml"/><Relationship Id="rId5" Type="http://schemas.openxmlformats.org/officeDocument/2006/relationships/hyperlink" Target="http://www.cdc.gov/niosh" TargetMode="External"/><Relationship Id="rId4" Type="http://schemas.openxmlformats.org/officeDocument/2006/relationships/hyperlink" Target="http://www.osha.gov/"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ext Box 1"/>
          <p:cNvSpPr txBox="1">
            <a:spLocks noChangeArrowheads="1"/>
          </p:cNvSpPr>
          <p:nvPr/>
        </p:nvSpPr>
        <p:spPr bwMode="auto">
          <a:xfrm>
            <a:off x="1266575" y="914400"/>
            <a:ext cx="6390188" cy="286450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eaLnBrk="0" hangingPunct="0">
              <a:spcBef>
                <a:spcPts val="8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000000"/>
                </a:solidFill>
                <a:latin typeface="Arial" charset="0"/>
                <a:ea typeface="SimSun" charset="-122"/>
              </a:defRPr>
            </a:lvl1pPr>
            <a:lvl2pPr eaLnBrk="0" hangingPunct="0">
              <a:spcBef>
                <a:spcPts val="7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Arial" charset="0"/>
                <a:ea typeface="SimSun" charset="-122"/>
              </a:defRPr>
            </a:lvl2pPr>
            <a:lvl3pPr eaLnBrk="0" hangingPunct="0">
              <a:spcBef>
                <a:spcPts val="6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SimSun" charset="-122"/>
              </a:defRPr>
            </a:lvl3pPr>
            <a:lvl4pPr eaLnBrk="0" hangingPunct="0">
              <a:spcBef>
                <a:spcPts val="5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charset="-122"/>
              </a:defRPr>
            </a:lvl4pPr>
            <a:lvl5pPr eaLnBrk="0" hangingPunct="0">
              <a:spcBef>
                <a:spcPts val="5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charset="-122"/>
              </a:defRPr>
            </a:lvl5pPr>
            <a:lvl6pPr marL="2514600" indent="-228600" defTabSz="457200"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charset="-122"/>
              </a:defRPr>
            </a:lvl6pPr>
            <a:lvl7pPr marL="2971800" indent="-228600" defTabSz="457200"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charset="-122"/>
              </a:defRPr>
            </a:lvl7pPr>
            <a:lvl8pPr marL="3429000" indent="-228600" defTabSz="457200"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charset="-122"/>
              </a:defRPr>
            </a:lvl8pPr>
            <a:lvl9pPr marL="3886200" indent="-228600" defTabSz="457200"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charset="-122"/>
              </a:defRPr>
            </a:lvl9pPr>
          </a:lstStyle>
          <a:p>
            <a:pPr algn="ctr" eaLnBrk="1" hangingPunct="1">
              <a:spcBef>
                <a:spcPct val="0"/>
              </a:spcBef>
              <a:buClrTx/>
              <a:buFontTx/>
              <a:buNone/>
            </a:pPr>
            <a:r>
              <a:rPr lang="en-US" altLang="en-US" sz="4400" b="1" dirty="0"/>
              <a:t>ERGONOMICS BASICS</a:t>
            </a:r>
          </a:p>
          <a:p>
            <a:pPr algn="ctr" eaLnBrk="1" hangingPunct="1">
              <a:spcBef>
                <a:spcPct val="0"/>
              </a:spcBef>
              <a:buClrTx/>
              <a:buFontTx/>
              <a:buNone/>
            </a:pPr>
            <a:r>
              <a:rPr lang="en-US" altLang="en-US" sz="4400" b="1" dirty="0"/>
              <a:t>FOR EMPLOYERS</a:t>
            </a:r>
          </a:p>
          <a:p>
            <a:pPr algn="ctr" eaLnBrk="1" hangingPunct="1">
              <a:spcBef>
                <a:spcPct val="0"/>
              </a:spcBef>
              <a:buClrTx/>
              <a:buFontTx/>
              <a:buNone/>
            </a:pPr>
            <a:endParaRPr lang="en-US" altLang="en-US" sz="4400" b="1" dirty="0"/>
          </a:p>
          <a:p>
            <a:pPr algn="ctr" eaLnBrk="1" hangingPunct="1">
              <a:spcBef>
                <a:spcPct val="0"/>
              </a:spcBef>
              <a:buClrTx/>
              <a:buFontTx/>
              <a:buNone/>
            </a:pPr>
            <a:endParaRPr lang="en-US" altLang="en-US" sz="2400" b="1" dirty="0"/>
          </a:p>
          <a:p>
            <a:pPr algn="ctr" eaLnBrk="1" hangingPunct="1">
              <a:spcBef>
                <a:spcPct val="0"/>
              </a:spcBef>
              <a:buClrTx/>
              <a:buFontTx/>
              <a:buNone/>
            </a:pPr>
            <a:endParaRPr lang="en-US" altLang="en-US" sz="2400" b="1" dirty="0"/>
          </a:p>
        </p:txBody>
      </p:sp>
      <p:sp>
        <p:nvSpPr>
          <p:cNvPr id="2051" name="TextBox 1"/>
          <p:cNvSpPr txBox="1">
            <a:spLocks noChangeArrowheads="1"/>
          </p:cNvSpPr>
          <p:nvPr/>
        </p:nvSpPr>
        <p:spPr bwMode="auto">
          <a:xfrm>
            <a:off x="762000" y="5722938"/>
            <a:ext cx="8001000" cy="830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en-US" sz="1000">
                <a:solidFill>
                  <a:srgbClr val="000000"/>
                </a:solidFill>
                <a:latin typeface="Lucida Sans Unicode" pitchFamily="34" charset="0"/>
              </a:rPr>
              <a:t>This material was produced under grant numbers SH-22300-11-F-17 from the Occupational Safety and Health administration, U.S. Dept. of Labor.  It does not necessarily reflect the views or policies of the U.S. Department of Labor, nor does mention of trade names, commercial products, or organizations imply endorsement by the U. S. Government. </a:t>
            </a:r>
          </a:p>
          <a:p>
            <a:endParaRPr lang="en-US" altLang="en-US"/>
          </a:p>
        </p:txBody>
      </p:sp>
    </p:spTree>
  </p:cSld>
  <p:clrMapOvr>
    <a:masterClrMapping/>
  </p:clrMapOvr>
  <p:transition spd="med"/>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 Box 1"/>
          <p:cNvSpPr txBox="1">
            <a:spLocks noChangeArrowheads="1"/>
          </p:cNvSpPr>
          <p:nvPr/>
        </p:nvSpPr>
        <p:spPr bwMode="auto">
          <a:xfrm>
            <a:off x="328612" y="1219200"/>
            <a:ext cx="8434387" cy="311072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a:spAutoFit/>
          </a:bodyPr>
          <a:lstStyle>
            <a:lvl1pPr eaLnBrk="0" hangingPunct="0">
              <a:spcBef>
                <a:spcPts val="8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000000"/>
                </a:solidFill>
                <a:latin typeface="Arial" charset="0"/>
                <a:ea typeface="SimSun" charset="-122"/>
              </a:defRPr>
            </a:lvl1pPr>
            <a:lvl2pPr eaLnBrk="0" hangingPunct="0">
              <a:spcBef>
                <a:spcPts val="7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Arial" charset="0"/>
                <a:ea typeface="SimSun" charset="-122"/>
              </a:defRPr>
            </a:lvl2pPr>
            <a:lvl3pPr eaLnBrk="0" hangingPunct="0">
              <a:spcBef>
                <a:spcPts val="6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SimSun" charset="-122"/>
              </a:defRPr>
            </a:lvl3pPr>
            <a:lvl4pPr eaLnBrk="0" hangingPunct="0">
              <a:spcBef>
                <a:spcPts val="5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charset="-122"/>
              </a:defRPr>
            </a:lvl4pPr>
            <a:lvl5pPr eaLnBrk="0" hangingPunct="0">
              <a:spcBef>
                <a:spcPts val="5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charset="-122"/>
              </a:defRPr>
            </a:lvl5pPr>
            <a:lvl6pPr marL="2514600" indent="-228600" defTabSz="457200"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charset="-122"/>
              </a:defRPr>
            </a:lvl6pPr>
            <a:lvl7pPr marL="2971800" indent="-228600" defTabSz="457200"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charset="-122"/>
              </a:defRPr>
            </a:lvl7pPr>
            <a:lvl8pPr marL="3429000" indent="-228600" defTabSz="457200"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charset="-122"/>
              </a:defRPr>
            </a:lvl8pPr>
            <a:lvl9pPr marL="3886200" indent="-228600" defTabSz="457200"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charset="-122"/>
              </a:defRPr>
            </a:lvl9pPr>
          </a:lstStyle>
          <a:p>
            <a:pPr marL="457200" indent="-457200" eaLnBrk="1" hangingPunct="1">
              <a:spcBef>
                <a:spcPct val="0"/>
              </a:spcBef>
              <a:buClrTx/>
              <a:buFont typeface="Arial" panose="020B0604020202020204" pitchFamily="34" charset="0"/>
              <a:buChar char="•"/>
            </a:pPr>
            <a:r>
              <a:rPr lang="en-US" altLang="en-US" sz="2800" dirty="0"/>
              <a:t>WHAT’S WRONG WITH THESE PICTURES?</a:t>
            </a:r>
          </a:p>
          <a:p>
            <a:pPr eaLnBrk="1" hangingPunct="1">
              <a:spcBef>
                <a:spcPct val="0"/>
              </a:spcBef>
              <a:buClrTx/>
              <a:buFontTx/>
              <a:buNone/>
            </a:pPr>
            <a:endParaRPr lang="en-US" altLang="en-US" sz="2800" dirty="0"/>
          </a:p>
          <a:p>
            <a:pPr marL="457200" indent="-457200" eaLnBrk="1" hangingPunct="1">
              <a:spcBef>
                <a:spcPct val="0"/>
              </a:spcBef>
              <a:buClrTx/>
              <a:buFont typeface="Arial" panose="020B0604020202020204" pitchFamily="34" charset="0"/>
              <a:buChar char="•"/>
            </a:pPr>
            <a:r>
              <a:rPr lang="en-US" altLang="en-US" sz="2800" dirty="0"/>
              <a:t>WHERE’S  THE ERGONOMIC HAZARD?</a:t>
            </a:r>
          </a:p>
          <a:p>
            <a:pPr eaLnBrk="1" hangingPunct="1">
              <a:spcBef>
                <a:spcPct val="0"/>
              </a:spcBef>
              <a:buClrTx/>
              <a:buFontTx/>
              <a:buNone/>
            </a:pPr>
            <a:endParaRPr lang="en-US" altLang="en-US" sz="2800" dirty="0"/>
          </a:p>
          <a:p>
            <a:pPr marL="457200" indent="-457200" eaLnBrk="1" hangingPunct="1">
              <a:spcBef>
                <a:spcPct val="0"/>
              </a:spcBef>
              <a:buClrTx/>
              <a:buFont typeface="Arial" panose="020B0604020202020204" pitchFamily="34" charset="0"/>
              <a:buChar char="•"/>
            </a:pPr>
            <a:r>
              <a:rPr lang="en-US" altLang="en-US" sz="2800" dirty="0"/>
              <a:t>WHY DOES THIS HAZARD </a:t>
            </a:r>
            <a:r>
              <a:rPr lang="en-US" altLang="en-US" sz="2800" dirty="0" smtClean="0"/>
              <a:t>EXIST</a:t>
            </a:r>
          </a:p>
          <a:p>
            <a:pPr marL="457200" indent="-457200" eaLnBrk="1" hangingPunct="1">
              <a:spcBef>
                <a:spcPct val="0"/>
              </a:spcBef>
              <a:buClrTx/>
              <a:buFont typeface="Arial" panose="020B0604020202020204" pitchFamily="34" charset="0"/>
              <a:buChar char="•"/>
            </a:pPr>
            <a:endParaRPr lang="en-US" altLang="en-US" sz="2800" dirty="0"/>
          </a:p>
          <a:p>
            <a:pPr marL="457200" indent="-457200" eaLnBrk="1" hangingPunct="1">
              <a:spcBef>
                <a:spcPct val="0"/>
              </a:spcBef>
              <a:buClrTx/>
              <a:buFont typeface="Arial" panose="020B0604020202020204" pitchFamily="34" charset="0"/>
              <a:buChar char="•"/>
            </a:pPr>
            <a:r>
              <a:rPr lang="en-US" altLang="en-US" sz="2800" dirty="0"/>
              <a:t>WHAT’S  CAUSING THE HAZARD?</a:t>
            </a:r>
          </a:p>
        </p:txBody>
      </p:sp>
    </p:spTree>
  </p:cSld>
  <p:clrMapOvr>
    <a:masterClrMapping/>
  </p:clrMapOvr>
  <p:transition spd="med"/>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0" name="Picture 1"/>
          <p:cNvPicPr>
            <a:picLocks noChangeAspect="1" noChangeArrowheads="1"/>
          </p:cNvPicPr>
          <p:nvPr/>
        </p:nvPicPr>
        <p:blipFill>
          <a:blip r:embed="rId3">
            <a:extLst>
              <a:ext uri="{BEBA8EAE-BF5A-486C-A8C5-ECC9F3942E4B}">
                <a14:imgProps xmlns:a14="http://schemas.microsoft.com/office/drawing/2010/main">
                  <a14:imgLayer r:embed="rId4">
                    <a14:imgEffect>
                      <a14:brightnessContrast bright="-20000"/>
                    </a14:imgEffect>
                  </a14:imgLayer>
                </a14:imgProps>
              </a:ext>
              <a:ext uri="{28A0092B-C50C-407E-A947-70E740481C1C}">
                <a14:useLocalDpi xmlns:a14="http://schemas.microsoft.com/office/drawing/2010/main" val="0"/>
              </a:ext>
            </a:extLst>
          </a:blip>
          <a:srcRect/>
          <a:stretch>
            <a:fillRect/>
          </a:stretch>
        </p:blipFill>
        <p:spPr bwMode="auto">
          <a:xfrm>
            <a:off x="2743200" y="368013"/>
            <a:ext cx="4181450" cy="5120640"/>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12291" name="Text Box 3"/>
          <p:cNvSpPr txBox="1">
            <a:spLocks noChangeArrowheads="1"/>
          </p:cNvSpPr>
          <p:nvPr/>
        </p:nvSpPr>
        <p:spPr bwMode="auto">
          <a:xfrm>
            <a:off x="3767125" y="5638800"/>
            <a:ext cx="2438400" cy="5207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eaLnBrk="0" hangingPunct="0">
              <a:spcBef>
                <a:spcPts val="8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000000"/>
                </a:solidFill>
                <a:latin typeface="Arial" charset="0"/>
                <a:ea typeface="SimSun" charset="-122"/>
              </a:defRPr>
            </a:lvl1pPr>
            <a:lvl2pPr eaLnBrk="0" hangingPunct="0">
              <a:spcBef>
                <a:spcPts val="7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Arial" charset="0"/>
                <a:ea typeface="SimSun" charset="-122"/>
              </a:defRPr>
            </a:lvl2pPr>
            <a:lvl3pPr eaLnBrk="0" hangingPunct="0">
              <a:spcBef>
                <a:spcPts val="6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SimSun" charset="-122"/>
              </a:defRPr>
            </a:lvl3pPr>
            <a:lvl4pPr eaLnBrk="0" hangingPunct="0">
              <a:spcBef>
                <a:spcPts val="5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charset="-122"/>
              </a:defRPr>
            </a:lvl4pPr>
            <a:lvl5pPr eaLnBrk="0" hangingPunct="0">
              <a:spcBef>
                <a:spcPts val="5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charset="-122"/>
              </a:defRPr>
            </a:lvl5pPr>
            <a:lvl6pPr marL="2514600" indent="-228600" defTabSz="457200"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charset="-122"/>
              </a:defRPr>
            </a:lvl6pPr>
            <a:lvl7pPr marL="2971800" indent="-228600" defTabSz="457200"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charset="-122"/>
              </a:defRPr>
            </a:lvl7pPr>
            <a:lvl8pPr marL="3429000" indent="-228600" defTabSz="457200"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charset="-122"/>
              </a:defRPr>
            </a:lvl8pPr>
            <a:lvl9pPr marL="3886200" indent="-228600" defTabSz="457200"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charset="-122"/>
              </a:defRPr>
            </a:lvl9pPr>
          </a:lstStyle>
          <a:p>
            <a:pPr eaLnBrk="1" hangingPunct="1">
              <a:spcBef>
                <a:spcPct val="0"/>
              </a:spcBef>
              <a:buClrTx/>
              <a:buFontTx/>
              <a:buNone/>
            </a:pPr>
            <a:r>
              <a:rPr lang="en-US" altLang="en-US" sz="1400" dirty="0"/>
              <a:t>Source: </a:t>
            </a:r>
            <a:r>
              <a:rPr lang="en-US" altLang="en-US" sz="1400" i="1" dirty="0"/>
              <a:t>Easy Ergonomics</a:t>
            </a:r>
          </a:p>
          <a:p>
            <a:pPr eaLnBrk="1" hangingPunct="1">
              <a:spcBef>
                <a:spcPct val="0"/>
              </a:spcBef>
              <a:buClrTx/>
              <a:buFontTx/>
              <a:buNone/>
            </a:pPr>
            <a:r>
              <a:rPr lang="en-US" altLang="en-US" sz="1400" dirty="0"/>
              <a:t>             Oregon OSHA	</a:t>
            </a:r>
          </a:p>
        </p:txBody>
      </p:sp>
      <p:sp>
        <p:nvSpPr>
          <p:cNvPr id="4" name="Oval 3"/>
          <p:cNvSpPr/>
          <p:nvPr/>
        </p:nvSpPr>
        <p:spPr bwMode="auto">
          <a:xfrm rot="20361736">
            <a:off x="5319713" y="2019300"/>
            <a:ext cx="733425" cy="485775"/>
          </a:xfrm>
          <a:prstGeom prst="ellipse">
            <a:avLst/>
          </a:prstGeom>
          <a:solidFill>
            <a:schemeClr val="bg1">
              <a:lumMod val="85000"/>
            </a:schemeClr>
          </a:solidFill>
          <a:ln w="9525" cap="flat" cmpd="sng" algn="ctr">
            <a:noFill/>
            <a:prstDash val="solid"/>
            <a:round/>
            <a:headEnd type="none" w="med" len="med"/>
            <a:tailEnd type="none" w="med" len="med"/>
          </a:ln>
          <a:effectLst/>
          <a:extLst/>
        </p:spPr>
        <p:txBody>
          <a:bodyPr/>
          <a:lstStyle/>
          <a:p>
            <a:pPr>
              <a:buFont typeface="Times New Roman" pitchFamily="16" charset="0"/>
              <a:buNone/>
              <a:defRPr/>
            </a:pPr>
            <a:endParaRPr lang="en-US"/>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8" name="Picture 1"/>
          <p:cNvPicPr>
            <a:picLocks noChangeAspect="1" noChangeArrowheads="1"/>
          </p:cNvPicPr>
          <p:nvPr/>
        </p:nvPicPr>
        <p:blipFill>
          <a:blip r:embed="rId3" cstate="print">
            <a:lum bright="-20000"/>
            <a:extLst>
              <a:ext uri="{28A0092B-C50C-407E-A947-70E740481C1C}">
                <a14:useLocalDpi xmlns:a14="http://schemas.microsoft.com/office/drawing/2010/main" val="0"/>
              </a:ext>
            </a:extLst>
          </a:blip>
          <a:srcRect l="21921"/>
          <a:stretch>
            <a:fillRect/>
          </a:stretch>
        </p:blipFill>
        <p:spPr bwMode="auto">
          <a:xfrm>
            <a:off x="2426873" y="438690"/>
            <a:ext cx="4270375" cy="5155561"/>
          </a:xfrm>
          <a:prstGeom prst="rect">
            <a:avLst/>
          </a:prstGeom>
          <a:noFill/>
          <a:ln>
            <a:noFill/>
          </a:ln>
          <a:effectLst/>
          <a:extLst>
            <a:ext uri="{909E8E84-426E-40DD-AFC4-6F175D3DCCD1}">
              <a14:hiddenFill xmlns:a14="http://schemas.microsoft.com/office/drawing/2010/main">
                <a:blipFill dpi="0" rotWithShape="0">
                  <a:blip/>
                  <a:srcRect l="21921"/>
                  <a:stretch>
                    <a:fillRect/>
                  </a:stretch>
                </a:blip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14339" name="Text Box 3"/>
          <p:cNvSpPr txBox="1">
            <a:spLocks noChangeArrowheads="1"/>
          </p:cNvSpPr>
          <p:nvPr/>
        </p:nvSpPr>
        <p:spPr bwMode="auto">
          <a:xfrm>
            <a:off x="3342861" y="5778500"/>
            <a:ext cx="2438400" cy="5207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eaLnBrk="0" hangingPunct="0">
              <a:spcBef>
                <a:spcPts val="8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000000"/>
                </a:solidFill>
                <a:latin typeface="Arial" charset="0"/>
                <a:ea typeface="SimSun" charset="-122"/>
              </a:defRPr>
            </a:lvl1pPr>
            <a:lvl2pPr eaLnBrk="0" hangingPunct="0">
              <a:spcBef>
                <a:spcPts val="7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Arial" charset="0"/>
                <a:ea typeface="SimSun" charset="-122"/>
              </a:defRPr>
            </a:lvl2pPr>
            <a:lvl3pPr eaLnBrk="0" hangingPunct="0">
              <a:spcBef>
                <a:spcPts val="6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SimSun" charset="-122"/>
              </a:defRPr>
            </a:lvl3pPr>
            <a:lvl4pPr eaLnBrk="0" hangingPunct="0">
              <a:spcBef>
                <a:spcPts val="5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charset="-122"/>
              </a:defRPr>
            </a:lvl4pPr>
            <a:lvl5pPr eaLnBrk="0" hangingPunct="0">
              <a:spcBef>
                <a:spcPts val="5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charset="-122"/>
              </a:defRPr>
            </a:lvl5pPr>
            <a:lvl6pPr marL="2514600" indent="-228600" defTabSz="457200"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charset="-122"/>
              </a:defRPr>
            </a:lvl6pPr>
            <a:lvl7pPr marL="2971800" indent="-228600" defTabSz="457200"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charset="-122"/>
              </a:defRPr>
            </a:lvl7pPr>
            <a:lvl8pPr marL="3429000" indent="-228600" defTabSz="457200"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charset="-122"/>
              </a:defRPr>
            </a:lvl8pPr>
            <a:lvl9pPr marL="3886200" indent="-228600" defTabSz="457200"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charset="-122"/>
              </a:defRPr>
            </a:lvl9pPr>
          </a:lstStyle>
          <a:p>
            <a:pPr eaLnBrk="1" hangingPunct="1">
              <a:spcBef>
                <a:spcPct val="0"/>
              </a:spcBef>
              <a:buClrTx/>
              <a:buFontTx/>
              <a:buNone/>
            </a:pPr>
            <a:r>
              <a:rPr lang="en-US" altLang="en-US" sz="1400" dirty="0"/>
              <a:t>Source: </a:t>
            </a:r>
            <a:r>
              <a:rPr lang="en-US" altLang="en-US" sz="1400" i="1" dirty="0"/>
              <a:t>Easy Ergonomics</a:t>
            </a:r>
          </a:p>
          <a:p>
            <a:pPr eaLnBrk="1" hangingPunct="1">
              <a:spcBef>
                <a:spcPct val="0"/>
              </a:spcBef>
              <a:buClrTx/>
              <a:buFontTx/>
              <a:buNone/>
            </a:pPr>
            <a:r>
              <a:rPr lang="en-US" altLang="en-US" sz="1400" dirty="0"/>
              <a:t>             Oregon OSHA	</a:t>
            </a:r>
          </a:p>
        </p:txBody>
      </p:sp>
      <p:sp>
        <p:nvSpPr>
          <p:cNvPr id="2" name="Oval 1"/>
          <p:cNvSpPr/>
          <p:nvPr/>
        </p:nvSpPr>
        <p:spPr bwMode="auto">
          <a:xfrm rot="20361736">
            <a:off x="4241799" y="2390086"/>
            <a:ext cx="914400" cy="463550"/>
          </a:xfrm>
          <a:prstGeom prst="ellipse">
            <a:avLst/>
          </a:prstGeom>
          <a:solidFill>
            <a:schemeClr val="bg1">
              <a:lumMod val="85000"/>
            </a:schemeClr>
          </a:solidFill>
          <a:ln w="9525" cap="flat" cmpd="sng" algn="ctr">
            <a:noFill/>
            <a:prstDash val="solid"/>
            <a:round/>
            <a:headEnd type="none" w="med" len="med"/>
            <a:tailEnd type="none" w="med" len="med"/>
          </a:ln>
          <a:effectLst/>
          <a:extLst/>
        </p:spPr>
        <p:txBody>
          <a:bodyPr/>
          <a:lstStyle/>
          <a:p>
            <a:pPr>
              <a:buFont typeface="Times New Roman" pitchFamily="16" charset="0"/>
              <a:buNone/>
              <a:defRPr/>
            </a:pPr>
            <a:endParaRPr lang="en-US"/>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6" name="Picture 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24125" y="473022"/>
            <a:ext cx="4095750" cy="5013377"/>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16387" name="Text Box 3"/>
          <p:cNvSpPr txBox="1">
            <a:spLocks noChangeArrowheads="1"/>
          </p:cNvSpPr>
          <p:nvPr/>
        </p:nvSpPr>
        <p:spPr bwMode="auto">
          <a:xfrm>
            <a:off x="3352800" y="5638800"/>
            <a:ext cx="2438400" cy="5207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eaLnBrk="0" hangingPunct="0">
              <a:spcBef>
                <a:spcPts val="8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000000"/>
                </a:solidFill>
                <a:latin typeface="Arial" charset="0"/>
                <a:ea typeface="SimSun" charset="-122"/>
              </a:defRPr>
            </a:lvl1pPr>
            <a:lvl2pPr eaLnBrk="0" hangingPunct="0">
              <a:spcBef>
                <a:spcPts val="7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Arial" charset="0"/>
                <a:ea typeface="SimSun" charset="-122"/>
              </a:defRPr>
            </a:lvl2pPr>
            <a:lvl3pPr eaLnBrk="0" hangingPunct="0">
              <a:spcBef>
                <a:spcPts val="6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SimSun" charset="-122"/>
              </a:defRPr>
            </a:lvl3pPr>
            <a:lvl4pPr eaLnBrk="0" hangingPunct="0">
              <a:spcBef>
                <a:spcPts val="5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charset="-122"/>
              </a:defRPr>
            </a:lvl4pPr>
            <a:lvl5pPr eaLnBrk="0" hangingPunct="0">
              <a:spcBef>
                <a:spcPts val="5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charset="-122"/>
              </a:defRPr>
            </a:lvl5pPr>
            <a:lvl6pPr marL="2514600" indent="-228600" defTabSz="457200"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charset="-122"/>
              </a:defRPr>
            </a:lvl6pPr>
            <a:lvl7pPr marL="2971800" indent="-228600" defTabSz="457200"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charset="-122"/>
              </a:defRPr>
            </a:lvl7pPr>
            <a:lvl8pPr marL="3429000" indent="-228600" defTabSz="457200"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charset="-122"/>
              </a:defRPr>
            </a:lvl8pPr>
            <a:lvl9pPr marL="3886200" indent="-228600" defTabSz="457200"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charset="-122"/>
              </a:defRPr>
            </a:lvl9pPr>
          </a:lstStyle>
          <a:p>
            <a:pPr eaLnBrk="1" hangingPunct="1">
              <a:spcBef>
                <a:spcPct val="0"/>
              </a:spcBef>
              <a:buClrTx/>
              <a:buFontTx/>
              <a:buNone/>
            </a:pPr>
            <a:r>
              <a:rPr lang="en-US" altLang="en-US" sz="1400"/>
              <a:t>Source: </a:t>
            </a:r>
            <a:r>
              <a:rPr lang="en-US" altLang="en-US" sz="1400" i="1"/>
              <a:t>Easy Ergonomics</a:t>
            </a:r>
          </a:p>
          <a:p>
            <a:pPr eaLnBrk="1" hangingPunct="1">
              <a:spcBef>
                <a:spcPct val="0"/>
              </a:spcBef>
              <a:buClrTx/>
              <a:buFontTx/>
              <a:buNone/>
            </a:pPr>
            <a:r>
              <a:rPr lang="en-US" altLang="en-US" sz="1400"/>
              <a:t>             Oregon OSHA	</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10" name="Picture 1"/>
          <p:cNvPicPr>
            <a:picLocks noChangeAspect="1" noChangeArrowheads="1"/>
          </p:cNvPicPr>
          <p:nvPr/>
        </p:nvPicPr>
        <p:blipFill>
          <a:blip r:embed="rId3">
            <a:extLst>
              <a:ext uri="{BEBA8EAE-BF5A-486C-A8C5-ECC9F3942E4B}">
                <a14:imgProps xmlns:a14="http://schemas.microsoft.com/office/drawing/2010/main">
                  <a14:imgLayer r:embed="rId4">
                    <a14:imgEffect>
                      <a14:brightnessContrast bright="-20000"/>
                    </a14:imgEffect>
                  </a14:imgLayer>
                </a14:imgProps>
              </a:ext>
              <a:ext uri="{28A0092B-C50C-407E-A947-70E740481C1C}">
                <a14:useLocalDpi xmlns:a14="http://schemas.microsoft.com/office/drawing/2010/main" val="0"/>
              </a:ext>
            </a:extLst>
          </a:blip>
          <a:srcRect/>
          <a:stretch>
            <a:fillRect/>
          </a:stretch>
        </p:blipFill>
        <p:spPr bwMode="auto">
          <a:xfrm>
            <a:off x="2722562" y="533400"/>
            <a:ext cx="3698875" cy="4527643"/>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17411" name="Text Box 3"/>
          <p:cNvSpPr txBox="1">
            <a:spLocks noChangeArrowheads="1"/>
          </p:cNvSpPr>
          <p:nvPr/>
        </p:nvSpPr>
        <p:spPr bwMode="auto">
          <a:xfrm>
            <a:off x="3352800" y="5257800"/>
            <a:ext cx="2438400" cy="5207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eaLnBrk="0" hangingPunct="0">
              <a:spcBef>
                <a:spcPts val="8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000000"/>
                </a:solidFill>
                <a:latin typeface="Arial" charset="0"/>
                <a:ea typeface="SimSun" charset="-122"/>
              </a:defRPr>
            </a:lvl1pPr>
            <a:lvl2pPr eaLnBrk="0" hangingPunct="0">
              <a:spcBef>
                <a:spcPts val="7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Arial" charset="0"/>
                <a:ea typeface="SimSun" charset="-122"/>
              </a:defRPr>
            </a:lvl2pPr>
            <a:lvl3pPr eaLnBrk="0" hangingPunct="0">
              <a:spcBef>
                <a:spcPts val="6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SimSun" charset="-122"/>
              </a:defRPr>
            </a:lvl3pPr>
            <a:lvl4pPr eaLnBrk="0" hangingPunct="0">
              <a:spcBef>
                <a:spcPts val="5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charset="-122"/>
              </a:defRPr>
            </a:lvl4pPr>
            <a:lvl5pPr eaLnBrk="0" hangingPunct="0">
              <a:spcBef>
                <a:spcPts val="5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charset="-122"/>
              </a:defRPr>
            </a:lvl5pPr>
            <a:lvl6pPr marL="2514600" indent="-228600" defTabSz="457200"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charset="-122"/>
              </a:defRPr>
            </a:lvl6pPr>
            <a:lvl7pPr marL="2971800" indent="-228600" defTabSz="457200"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charset="-122"/>
              </a:defRPr>
            </a:lvl7pPr>
            <a:lvl8pPr marL="3429000" indent="-228600" defTabSz="457200"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charset="-122"/>
              </a:defRPr>
            </a:lvl8pPr>
            <a:lvl9pPr marL="3886200" indent="-228600" defTabSz="457200"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charset="-122"/>
              </a:defRPr>
            </a:lvl9pPr>
          </a:lstStyle>
          <a:p>
            <a:pPr eaLnBrk="1" hangingPunct="1">
              <a:spcBef>
                <a:spcPct val="0"/>
              </a:spcBef>
              <a:buClrTx/>
              <a:buFontTx/>
              <a:buNone/>
            </a:pPr>
            <a:r>
              <a:rPr lang="en-US" altLang="en-US" sz="1400"/>
              <a:t>Source: </a:t>
            </a:r>
            <a:r>
              <a:rPr lang="en-US" altLang="en-US" sz="1400" i="1"/>
              <a:t>Easy Ergonomics</a:t>
            </a:r>
          </a:p>
          <a:p>
            <a:pPr eaLnBrk="1" hangingPunct="1">
              <a:spcBef>
                <a:spcPct val="0"/>
              </a:spcBef>
              <a:buClrTx/>
              <a:buFontTx/>
              <a:buNone/>
            </a:pPr>
            <a:r>
              <a:rPr lang="en-US" altLang="en-US" sz="1400"/>
              <a:t>             Oregon OSHA	</a:t>
            </a:r>
          </a:p>
        </p:txBody>
      </p:sp>
    </p:spTree>
  </p:cSld>
  <p:clrMapOvr>
    <a:masterClrMapping/>
  </p:clrMapOvr>
  <p:transition spd="med"/>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458" name="Picture 1"/>
          <p:cNvPicPr>
            <a:picLocks noChangeAspect="1" noChangeArrowheads="1"/>
          </p:cNvPicPr>
          <p:nvPr/>
        </p:nvPicPr>
        <p:blipFill>
          <a:blip r:embed="rId3">
            <a:extLst>
              <a:ext uri="{BEBA8EAE-BF5A-486C-A8C5-ECC9F3942E4B}">
                <a14:imgProps xmlns:a14="http://schemas.microsoft.com/office/drawing/2010/main">
                  <a14:imgLayer r:embed="rId4">
                    <a14:imgEffect>
                      <a14:brightnessContrast bright="-20000" contrast="20000"/>
                    </a14:imgEffect>
                  </a14:imgLayer>
                </a14:imgProps>
              </a:ext>
              <a:ext uri="{28A0092B-C50C-407E-A947-70E740481C1C}">
                <a14:useLocalDpi xmlns:a14="http://schemas.microsoft.com/office/drawing/2010/main" val="0"/>
              </a:ext>
            </a:extLst>
          </a:blip>
          <a:srcRect/>
          <a:stretch>
            <a:fillRect/>
          </a:stretch>
        </p:blipFill>
        <p:spPr bwMode="auto">
          <a:xfrm>
            <a:off x="2619375" y="439111"/>
            <a:ext cx="3905250" cy="4779001"/>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19459" name="Text Box 3"/>
          <p:cNvSpPr txBox="1">
            <a:spLocks noChangeArrowheads="1"/>
          </p:cNvSpPr>
          <p:nvPr/>
        </p:nvSpPr>
        <p:spPr bwMode="auto">
          <a:xfrm>
            <a:off x="3352800" y="5257800"/>
            <a:ext cx="2438400" cy="5207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eaLnBrk="0" hangingPunct="0">
              <a:spcBef>
                <a:spcPts val="8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000000"/>
                </a:solidFill>
                <a:latin typeface="Arial" charset="0"/>
                <a:ea typeface="SimSun" charset="-122"/>
              </a:defRPr>
            </a:lvl1pPr>
            <a:lvl2pPr eaLnBrk="0" hangingPunct="0">
              <a:spcBef>
                <a:spcPts val="7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Arial" charset="0"/>
                <a:ea typeface="SimSun" charset="-122"/>
              </a:defRPr>
            </a:lvl2pPr>
            <a:lvl3pPr eaLnBrk="0" hangingPunct="0">
              <a:spcBef>
                <a:spcPts val="6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SimSun" charset="-122"/>
              </a:defRPr>
            </a:lvl3pPr>
            <a:lvl4pPr eaLnBrk="0" hangingPunct="0">
              <a:spcBef>
                <a:spcPts val="5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charset="-122"/>
              </a:defRPr>
            </a:lvl4pPr>
            <a:lvl5pPr eaLnBrk="0" hangingPunct="0">
              <a:spcBef>
                <a:spcPts val="5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charset="-122"/>
              </a:defRPr>
            </a:lvl5pPr>
            <a:lvl6pPr marL="2514600" indent="-228600" defTabSz="457200"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charset="-122"/>
              </a:defRPr>
            </a:lvl6pPr>
            <a:lvl7pPr marL="2971800" indent="-228600" defTabSz="457200"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charset="-122"/>
              </a:defRPr>
            </a:lvl7pPr>
            <a:lvl8pPr marL="3429000" indent="-228600" defTabSz="457200"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charset="-122"/>
              </a:defRPr>
            </a:lvl8pPr>
            <a:lvl9pPr marL="3886200" indent="-228600" defTabSz="457200"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charset="-122"/>
              </a:defRPr>
            </a:lvl9pPr>
          </a:lstStyle>
          <a:p>
            <a:pPr eaLnBrk="1" hangingPunct="1">
              <a:spcBef>
                <a:spcPct val="0"/>
              </a:spcBef>
              <a:buClrTx/>
              <a:buFontTx/>
              <a:buNone/>
            </a:pPr>
            <a:r>
              <a:rPr lang="en-US" altLang="en-US" sz="1400"/>
              <a:t>Source: </a:t>
            </a:r>
            <a:r>
              <a:rPr lang="en-US" altLang="en-US" sz="1400" i="1"/>
              <a:t>Easy Ergonomics</a:t>
            </a:r>
          </a:p>
          <a:p>
            <a:pPr eaLnBrk="1" hangingPunct="1">
              <a:spcBef>
                <a:spcPct val="0"/>
              </a:spcBef>
              <a:buClrTx/>
              <a:buFontTx/>
              <a:buNone/>
            </a:pPr>
            <a:r>
              <a:rPr lang="en-US" altLang="en-US" sz="1400"/>
              <a:t>             Oregon OSHA	</a:t>
            </a:r>
          </a:p>
        </p:txBody>
      </p:sp>
    </p:spTree>
  </p:cSld>
  <p:clrMapOvr>
    <a:masterClrMapping/>
  </p:clrMapOvr>
  <p:transition spd="med"/>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506" name="Picture 1"/>
          <p:cNvPicPr>
            <a:picLocks noChangeAspect="1" noChangeArrowheads="1"/>
          </p:cNvPicPr>
          <p:nvPr/>
        </p:nvPicPr>
        <p:blipFill>
          <a:blip r:embed="rId3">
            <a:extLst>
              <a:ext uri="{BEBA8EAE-BF5A-486C-A8C5-ECC9F3942E4B}">
                <a14:imgProps xmlns:a14="http://schemas.microsoft.com/office/drawing/2010/main">
                  <a14:imgLayer r:embed="rId4">
                    <a14:imgEffect>
                      <a14:brightnessContrast bright="-20000"/>
                    </a14:imgEffect>
                  </a14:imgLayer>
                </a14:imgProps>
              </a:ext>
              <a:ext uri="{28A0092B-C50C-407E-A947-70E740481C1C}">
                <a14:useLocalDpi xmlns:a14="http://schemas.microsoft.com/office/drawing/2010/main" val="0"/>
              </a:ext>
            </a:extLst>
          </a:blip>
          <a:srcRect/>
          <a:stretch>
            <a:fillRect/>
          </a:stretch>
        </p:blipFill>
        <p:spPr bwMode="auto">
          <a:xfrm>
            <a:off x="2636761" y="520762"/>
            <a:ext cx="3870478" cy="4737038"/>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21507" name="Text Box 3"/>
          <p:cNvSpPr txBox="1">
            <a:spLocks noChangeArrowheads="1"/>
          </p:cNvSpPr>
          <p:nvPr/>
        </p:nvSpPr>
        <p:spPr bwMode="auto">
          <a:xfrm>
            <a:off x="3352800" y="5257800"/>
            <a:ext cx="2438400" cy="5207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eaLnBrk="0" hangingPunct="0">
              <a:spcBef>
                <a:spcPts val="8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000000"/>
                </a:solidFill>
                <a:latin typeface="Arial" charset="0"/>
                <a:ea typeface="SimSun" charset="-122"/>
              </a:defRPr>
            </a:lvl1pPr>
            <a:lvl2pPr eaLnBrk="0" hangingPunct="0">
              <a:spcBef>
                <a:spcPts val="7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Arial" charset="0"/>
                <a:ea typeface="SimSun" charset="-122"/>
              </a:defRPr>
            </a:lvl2pPr>
            <a:lvl3pPr eaLnBrk="0" hangingPunct="0">
              <a:spcBef>
                <a:spcPts val="6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SimSun" charset="-122"/>
              </a:defRPr>
            </a:lvl3pPr>
            <a:lvl4pPr eaLnBrk="0" hangingPunct="0">
              <a:spcBef>
                <a:spcPts val="5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charset="-122"/>
              </a:defRPr>
            </a:lvl4pPr>
            <a:lvl5pPr eaLnBrk="0" hangingPunct="0">
              <a:spcBef>
                <a:spcPts val="5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charset="-122"/>
              </a:defRPr>
            </a:lvl5pPr>
            <a:lvl6pPr marL="2514600" indent="-228600" defTabSz="457200"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charset="-122"/>
              </a:defRPr>
            </a:lvl6pPr>
            <a:lvl7pPr marL="2971800" indent="-228600" defTabSz="457200"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charset="-122"/>
              </a:defRPr>
            </a:lvl7pPr>
            <a:lvl8pPr marL="3429000" indent="-228600" defTabSz="457200"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charset="-122"/>
              </a:defRPr>
            </a:lvl8pPr>
            <a:lvl9pPr marL="3886200" indent="-228600" defTabSz="457200"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charset="-122"/>
              </a:defRPr>
            </a:lvl9pPr>
          </a:lstStyle>
          <a:p>
            <a:pPr eaLnBrk="1" hangingPunct="1">
              <a:spcBef>
                <a:spcPct val="0"/>
              </a:spcBef>
              <a:buClrTx/>
              <a:buFontTx/>
              <a:buNone/>
            </a:pPr>
            <a:r>
              <a:rPr lang="en-US" altLang="en-US" sz="1400"/>
              <a:t>Source: </a:t>
            </a:r>
            <a:r>
              <a:rPr lang="en-US" altLang="en-US" sz="1400" i="1"/>
              <a:t>Easy Ergonomics</a:t>
            </a:r>
          </a:p>
          <a:p>
            <a:pPr eaLnBrk="1" hangingPunct="1">
              <a:spcBef>
                <a:spcPct val="0"/>
              </a:spcBef>
              <a:buClrTx/>
              <a:buFontTx/>
              <a:buNone/>
            </a:pPr>
            <a:r>
              <a:rPr lang="en-US" altLang="en-US" sz="1400"/>
              <a:t>             Oregon OSHA	</a:t>
            </a:r>
          </a:p>
        </p:txBody>
      </p:sp>
    </p:spTree>
  </p:cSld>
  <p:clrMapOvr>
    <a:masterClrMapping/>
  </p:clrMapOvr>
  <p:transition spd="med"/>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530" name="Picture 1"/>
          <p:cNvPicPr>
            <a:picLocks noChangeAspect="1" noChangeArrowheads="1"/>
          </p:cNvPicPr>
          <p:nvPr/>
        </p:nvPicPr>
        <p:blipFill>
          <a:blip r:embed="rId3">
            <a:extLst>
              <a:ext uri="{BEBA8EAE-BF5A-486C-A8C5-ECC9F3942E4B}">
                <a14:imgProps xmlns:a14="http://schemas.microsoft.com/office/drawing/2010/main">
                  <a14:imgLayer r:embed="rId4">
                    <a14:imgEffect>
                      <a14:brightnessContrast bright="-20000"/>
                    </a14:imgEffect>
                  </a14:imgLayer>
                </a14:imgProps>
              </a:ext>
              <a:ext uri="{28A0092B-C50C-407E-A947-70E740481C1C}">
                <a14:useLocalDpi xmlns:a14="http://schemas.microsoft.com/office/drawing/2010/main" val="0"/>
              </a:ext>
            </a:extLst>
          </a:blip>
          <a:srcRect/>
          <a:stretch>
            <a:fillRect/>
          </a:stretch>
        </p:blipFill>
        <p:spPr bwMode="auto">
          <a:xfrm>
            <a:off x="2515255" y="257441"/>
            <a:ext cx="4106863" cy="5026863"/>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22531" name="Text Box 3"/>
          <p:cNvSpPr txBox="1">
            <a:spLocks noChangeArrowheads="1"/>
          </p:cNvSpPr>
          <p:nvPr/>
        </p:nvSpPr>
        <p:spPr bwMode="auto">
          <a:xfrm>
            <a:off x="3349487" y="5528089"/>
            <a:ext cx="2438400" cy="5207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eaLnBrk="0" hangingPunct="0">
              <a:spcBef>
                <a:spcPts val="8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000000"/>
                </a:solidFill>
                <a:latin typeface="Arial" charset="0"/>
                <a:ea typeface="SimSun" charset="-122"/>
              </a:defRPr>
            </a:lvl1pPr>
            <a:lvl2pPr eaLnBrk="0" hangingPunct="0">
              <a:spcBef>
                <a:spcPts val="7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Arial" charset="0"/>
                <a:ea typeface="SimSun" charset="-122"/>
              </a:defRPr>
            </a:lvl2pPr>
            <a:lvl3pPr eaLnBrk="0" hangingPunct="0">
              <a:spcBef>
                <a:spcPts val="6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SimSun" charset="-122"/>
              </a:defRPr>
            </a:lvl3pPr>
            <a:lvl4pPr eaLnBrk="0" hangingPunct="0">
              <a:spcBef>
                <a:spcPts val="5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charset="-122"/>
              </a:defRPr>
            </a:lvl4pPr>
            <a:lvl5pPr eaLnBrk="0" hangingPunct="0">
              <a:spcBef>
                <a:spcPts val="5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charset="-122"/>
              </a:defRPr>
            </a:lvl5pPr>
            <a:lvl6pPr marL="2514600" indent="-228600" defTabSz="457200"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charset="-122"/>
              </a:defRPr>
            </a:lvl6pPr>
            <a:lvl7pPr marL="2971800" indent="-228600" defTabSz="457200"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charset="-122"/>
              </a:defRPr>
            </a:lvl7pPr>
            <a:lvl8pPr marL="3429000" indent="-228600" defTabSz="457200"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charset="-122"/>
              </a:defRPr>
            </a:lvl8pPr>
            <a:lvl9pPr marL="3886200" indent="-228600" defTabSz="457200"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charset="-122"/>
              </a:defRPr>
            </a:lvl9pPr>
          </a:lstStyle>
          <a:p>
            <a:pPr eaLnBrk="1" hangingPunct="1">
              <a:spcBef>
                <a:spcPct val="0"/>
              </a:spcBef>
              <a:buClrTx/>
              <a:buFontTx/>
              <a:buNone/>
            </a:pPr>
            <a:r>
              <a:rPr lang="en-US" altLang="en-US" sz="1400"/>
              <a:t>Source: </a:t>
            </a:r>
            <a:r>
              <a:rPr lang="en-US" altLang="en-US" sz="1400" i="1"/>
              <a:t>Easy Ergonomics</a:t>
            </a:r>
          </a:p>
          <a:p>
            <a:pPr eaLnBrk="1" hangingPunct="1">
              <a:spcBef>
                <a:spcPct val="0"/>
              </a:spcBef>
              <a:buClrTx/>
              <a:buFontTx/>
              <a:buNone/>
            </a:pPr>
            <a:r>
              <a:rPr lang="en-US" altLang="en-US" sz="1400"/>
              <a:t>             Oregon OSHA	</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554" name="Picture 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09800" y="473779"/>
            <a:ext cx="5029200" cy="4608160"/>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23555" name="Text Box 3"/>
          <p:cNvSpPr txBox="1">
            <a:spLocks noChangeArrowheads="1"/>
          </p:cNvSpPr>
          <p:nvPr/>
        </p:nvSpPr>
        <p:spPr bwMode="auto">
          <a:xfrm>
            <a:off x="3352800" y="5257800"/>
            <a:ext cx="2438400" cy="5207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eaLnBrk="0" hangingPunct="0">
              <a:spcBef>
                <a:spcPts val="8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000000"/>
                </a:solidFill>
                <a:latin typeface="Arial" charset="0"/>
                <a:ea typeface="SimSun" charset="-122"/>
              </a:defRPr>
            </a:lvl1pPr>
            <a:lvl2pPr eaLnBrk="0" hangingPunct="0">
              <a:spcBef>
                <a:spcPts val="7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Arial" charset="0"/>
                <a:ea typeface="SimSun" charset="-122"/>
              </a:defRPr>
            </a:lvl2pPr>
            <a:lvl3pPr eaLnBrk="0" hangingPunct="0">
              <a:spcBef>
                <a:spcPts val="6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SimSun" charset="-122"/>
              </a:defRPr>
            </a:lvl3pPr>
            <a:lvl4pPr eaLnBrk="0" hangingPunct="0">
              <a:spcBef>
                <a:spcPts val="5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charset="-122"/>
              </a:defRPr>
            </a:lvl4pPr>
            <a:lvl5pPr eaLnBrk="0" hangingPunct="0">
              <a:spcBef>
                <a:spcPts val="5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charset="-122"/>
              </a:defRPr>
            </a:lvl5pPr>
            <a:lvl6pPr marL="2514600" indent="-228600" defTabSz="457200"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charset="-122"/>
              </a:defRPr>
            </a:lvl6pPr>
            <a:lvl7pPr marL="2971800" indent="-228600" defTabSz="457200"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charset="-122"/>
              </a:defRPr>
            </a:lvl7pPr>
            <a:lvl8pPr marL="3429000" indent="-228600" defTabSz="457200"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charset="-122"/>
              </a:defRPr>
            </a:lvl8pPr>
            <a:lvl9pPr marL="3886200" indent="-228600" defTabSz="457200"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charset="-122"/>
              </a:defRPr>
            </a:lvl9pPr>
          </a:lstStyle>
          <a:p>
            <a:pPr eaLnBrk="1" hangingPunct="1">
              <a:spcBef>
                <a:spcPct val="0"/>
              </a:spcBef>
              <a:buClrTx/>
              <a:buFontTx/>
              <a:buNone/>
            </a:pPr>
            <a:r>
              <a:rPr lang="en-US" altLang="en-US" sz="1400"/>
              <a:t>Source: </a:t>
            </a:r>
            <a:r>
              <a:rPr lang="en-US" altLang="en-US" sz="1400" i="1"/>
              <a:t>Easy Ergonomics</a:t>
            </a:r>
          </a:p>
          <a:p>
            <a:pPr eaLnBrk="1" hangingPunct="1">
              <a:spcBef>
                <a:spcPct val="0"/>
              </a:spcBef>
              <a:buClrTx/>
              <a:buFontTx/>
              <a:buNone/>
            </a:pPr>
            <a:r>
              <a:rPr lang="en-US" altLang="en-US" sz="1400"/>
              <a:t>             Oregon OSHA	</a:t>
            </a:r>
          </a:p>
        </p:txBody>
      </p:sp>
      <p:sp>
        <p:nvSpPr>
          <p:cNvPr id="4" name="Oval 3"/>
          <p:cNvSpPr/>
          <p:nvPr/>
        </p:nvSpPr>
        <p:spPr bwMode="auto">
          <a:xfrm rot="20361736">
            <a:off x="3194050" y="2562225"/>
            <a:ext cx="885825" cy="992188"/>
          </a:xfrm>
          <a:prstGeom prst="ellipse">
            <a:avLst/>
          </a:prstGeom>
          <a:solidFill>
            <a:schemeClr val="bg1">
              <a:lumMod val="85000"/>
            </a:schemeClr>
          </a:solidFill>
          <a:ln w="9525" cap="flat" cmpd="sng" algn="ctr">
            <a:noFill/>
            <a:prstDash val="solid"/>
            <a:round/>
            <a:headEnd type="none" w="med" len="med"/>
            <a:tailEnd type="none" w="med" len="med"/>
          </a:ln>
          <a:effectLst/>
          <a:extLst/>
        </p:spPr>
        <p:txBody>
          <a:bodyPr/>
          <a:lstStyle/>
          <a:p>
            <a:pPr>
              <a:buFont typeface="Times New Roman" pitchFamily="16" charset="0"/>
              <a:buNone/>
              <a:defRPr/>
            </a:pPr>
            <a:endParaRPr lang="en-US"/>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ext Box 1"/>
          <p:cNvSpPr txBox="1">
            <a:spLocks noChangeArrowheads="1"/>
          </p:cNvSpPr>
          <p:nvPr/>
        </p:nvSpPr>
        <p:spPr bwMode="auto">
          <a:xfrm>
            <a:off x="715963" y="560388"/>
            <a:ext cx="5875624" cy="489582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eaLnBrk="0" hangingPunct="0">
              <a:spcBef>
                <a:spcPts val="8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000000"/>
                </a:solidFill>
                <a:latin typeface="Arial" charset="0"/>
                <a:ea typeface="SimSun" charset="-122"/>
              </a:defRPr>
            </a:lvl1pPr>
            <a:lvl2pPr eaLnBrk="0" hangingPunct="0">
              <a:spcBef>
                <a:spcPts val="7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Arial" charset="0"/>
                <a:ea typeface="SimSun" charset="-122"/>
              </a:defRPr>
            </a:lvl2pPr>
            <a:lvl3pPr eaLnBrk="0" hangingPunct="0">
              <a:spcBef>
                <a:spcPts val="6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SimSun" charset="-122"/>
              </a:defRPr>
            </a:lvl3pPr>
            <a:lvl4pPr eaLnBrk="0" hangingPunct="0">
              <a:spcBef>
                <a:spcPts val="5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charset="-122"/>
              </a:defRPr>
            </a:lvl4pPr>
            <a:lvl5pPr eaLnBrk="0" hangingPunct="0">
              <a:spcBef>
                <a:spcPts val="5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charset="-122"/>
              </a:defRPr>
            </a:lvl5pPr>
            <a:lvl6pPr marL="2514600" indent="-228600" defTabSz="457200"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charset="-122"/>
              </a:defRPr>
            </a:lvl6pPr>
            <a:lvl7pPr marL="2971800" indent="-228600" defTabSz="457200"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charset="-122"/>
              </a:defRPr>
            </a:lvl7pPr>
            <a:lvl8pPr marL="3429000" indent="-228600" defTabSz="457200"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charset="-122"/>
              </a:defRPr>
            </a:lvl8pPr>
            <a:lvl9pPr marL="3886200" indent="-228600" defTabSz="457200"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charset="-122"/>
              </a:defRPr>
            </a:lvl9pPr>
          </a:lstStyle>
          <a:p>
            <a:pPr eaLnBrk="1" hangingPunct="1">
              <a:spcBef>
                <a:spcPct val="0"/>
              </a:spcBef>
              <a:buClrTx/>
              <a:buFontTx/>
              <a:buNone/>
            </a:pPr>
            <a:r>
              <a:rPr lang="en-US" altLang="en-US" sz="3600" b="1" dirty="0"/>
              <a:t>HOW CAN EMPLOYERS </a:t>
            </a:r>
          </a:p>
          <a:p>
            <a:pPr eaLnBrk="1" hangingPunct="1">
              <a:spcBef>
                <a:spcPct val="0"/>
              </a:spcBef>
              <a:buClrTx/>
              <a:buFontTx/>
              <a:buNone/>
            </a:pPr>
            <a:r>
              <a:rPr lang="en-US" altLang="en-US" sz="3600" b="1" dirty="0"/>
              <a:t>PREVENT/REDUCE</a:t>
            </a:r>
          </a:p>
          <a:p>
            <a:pPr eaLnBrk="1" hangingPunct="1">
              <a:spcBef>
                <a:spcPct val="0"/>
              </a:spcBef>
              <a:buClrTx/>
              <a:buFontTx/>
              <a:buNone/>
            </a:pPr>
            <a:r>
              <a:rPr lang="en-US" altLang="en-US" sz="3600" b="1" dirty="0"/>
              <a:t>ERGONOMIC HAZARDS?</a:t>
            </a:r>
            <a:r>
              <a:rPr lang="en-US" altLang="en-US" sz="3600" dirty="0"/>
              <a:t> </a:t>
            </a:r>
          </a:p>
          <a:p>
            <a:pPr eaLnBrk="1" hangingPunct="1">
              <a:spcBef>
                <a:spcPct val="0"/>
              </a:spcBef>
              <a:buClrTx/>
              <a:buFontTx/>
              <a:buNone/>
            </a:pPr>
            <a:endParaRPr lang="en-US" altLang="en-US" sz="3600" dirty="0"/>
          </a:p>
          <a:p>
            <a:pPr eaLnBrk="1" hangingPunct="1">
              <a:spcBef>
                <a:spcPct val="0"/>
              </a:spcBef>
              <a:buFont typeface="Arial" charset="0"/>
              <a:buChar char="•"/>
            </a:pPr>
            <a:r>
              <a:rPr lang="en-US" altLang="en-US" sz="2800" dirty="0" smtClean="0"/>
              <a:t>  Engineering </a:t>
            </a:r>
            <a:r>
              <a:rPr lang="en-US" altLang="en-US" sz="2800" dirty="0"/>
              <a:t>Controls</a:t>
            </a:r>
          </a:p>
          <a:p>
            <a:pPr eaLnBrk="1" hangingPunct="1">
              <a:spcBef>
                <a:spcPct val="0"/>
              </a:spcBef>
              <a:buFont typeface="Arial" charset="0"/>
              <a:buNone/>
            </a:pPr>
            <a:endParaRPr lang="en-US" altLang="en-US" sz="2800" dirty="0"/>
          </a:p>
          <a:p>
            <a:pPr eaLnBrk="1" hangingPunct="1">
              <a:spcBef>
                <a:spcPct val="0"/>
              </a:spcBef>
              <a:buFont typeface="Arial" charset="0"/>
              <a:buChar char="•"/>
            </a:pPr>
            <a:r>
              <a:rPr lang="en-US" altLang="en-US" sz="2800" dirty="0" smtClean="0"/>
              <a:t>  Administrative </a:t>
            </a:r>
            <a:r>
              <a:rPr lang="en-US" altLang="en-US" sz="2800" dirty="0"/>
              <a:t>Controls</a:t>
            </a:r>
          </a:p>
          <a:p>
            <a:pPr eaLnBrk="1" hangingPunct="1">
              <a:spcBef>
                <a:spcPct val="0"/>
              </a:spcBef>
              <a:buFont typeface="Arial" charset="0"/>
              <a:buNone/>
            </a:pPr>
            <a:endParaRPr lang="en-US" altLang="en-US" sz="2800" dirty="0"/>
          </a:p>
          <a:p>
            <a:pPr eaLnBrk="1" hangingPunct="1">
              <a:spcBef>
                <a:spcPct val="0"/>
              </a:spcBef>
              <a:buFont typeface="Arial" charset="0"/>
              <a:buChar char="•"/>
            </a:pPr>
            <a:r>
              <a:rPr lang="en-US" altLang="en-US" sz="2800" dirty="0" smtClean="0"/>
              <a:t>  Personal </a:t>
            </a:r>
            <a:r>
              <a:rPr lang="en-US" altLang="en-US" sz="2800" dirty="0"/>
              <a:t>Protective Equipment</a:t>
            </a:r>
          </a:p>
          <a:p>
            <a:pPr eaLnBrk="1" hangingPunct="1">
              <a:spcBef>
                <a:spcPct val="0"/>
              </a:spcBef>
              <a:buFont typeface="Arial" charset="0"/>
              <a:buNone/>
            </a:pPr>
            <a:endParaRPr lang="en-US" altLang="en-US" sz="2800" dirty="0"/>
          </a:p>
        </p:txBody>
      </p:sp>
    </p:spTree>
  </p:cSld>
  <p:clrMapOvr>
    <a:masterClrMapping/>
  </p:clrMapOvr>
  <p:transition spd="med"/>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 Box 1"/>
          <p:cNvSpPr txBox="1">
            <a:spLocks noChangeArrowheads="1"/>
          </p:cNvSpPr>
          <p:nvPr/>
        </p:nvSpPr>
        <p:spPr bwMode="auto">
          <a:xfrm>
            <a:off x="1371600" y="609600"/>
            <a:ext cx="6289675" cy="48783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eaLnBrk="0" hangingPunct="0">
              <a:spcBef>
                <a:spcPts val="8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000000"/>
                </a:solidFill>
                <a:latin typeface="Arial" charset="0"/>
                <a:ea typeface="SimSun" charset="-122"/>
              </a:defRPr>
            </a:lvl1pPr>
            <a:lvl2pPr eaLnBrk="0" hangingPunct="0">
              <a:spcBef>
                <a:spcPts val="7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Arial" charset="0"/>
                <a:ea typeface="SimSun" charset="-122"/>
              </a:defRPr>
            </a:lvl2pPr>
            <a:lvl3pPr eaLnBrk="0" hangingPunct="0">
              <a:spcBef>
                <a:spcPts val="6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SimSun" charset="-122"/>
              </a:defRPr>
            </a:lvl3pPr>
            <a:lvl4pPr eaLnBrk="0" hangingPunct="0">
              <a:spcBef>
                <a:spcPts val="5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charset="-122"/>
              </a:defRPr>
            </a:lvl4pPr>
            <a:lvl5pPr eaLnBrk="0" hangingPunct="0">
              <a:spcBef>
                <a:spcPts val="5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charset="-122"/>
              </a:defRPr>
            </a:lvl5pPr>
            <a:lvl6pPr marL="2514600" indent="-228600" defTabSz="457200"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charset="-122"/>
              </a:defRPr>
            </a:lvl6pPr>
            <a:lvl7pPr marL="2971800" indent="-228600" defTabSz="457200"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charset="-122"/>
              </a:defRPr>
            </a:lvl7pPr>
            <a:lvl8pPr marL="3429000" indent="-228600" defTabSz="457200"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charset="-122"/>
              </a:defRPr>
            </a:lvl8pPr>
            <a:lvl9pPr marL="3886200" indent="-228600" defTabSz="457200"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charset="-122"/>
              </a:defRPr>
            </a:lvl9pPr>
          </a:lstStyle>
          <a:p>
            <a:pPr eaLnBrk="1" hangingPunct="1">
              <a:spcBef>
                <a:spcPct val="0"/>
              </a:spcBef>
              <a:buClrTx/>
              <a:buFontTx/>
              <a:buNone/>
            </a:pPr>
            <a:r>
              <a:rPr lang="en-US" altLang="en-US" sz="3600" b="1"/>
              <a:t>WHAT IS ERGONOMICS?</a:t>
            </a:r>
          </a:p>
          <a:p>
            <a:pPr eaLnBrk="1" hangingPunct="1">
              <a:spcBef>
                <a:spcPct val="0"/>
              </a:spcBef>
              <a:buClrTx/>
              <a:buFontTx/>
              <a:buNone/>
            </a:pPr>
            <a:endParaRPr lang="en-US" altLang="en-US" sz="1800" b="1"/>
          </a:p>
          <a:p>
            <a:pPr eaLnBrk="1" hangingPunct="1">
              <a:spcBef>
                <a:spcPct val="0"/>
              </a:spcBef>
              <a:buClrTx/>
              <a:buFontTx/>
              <a:buNone/>
            </a:pPr>
            <a:r>
              <a:rPr lang="en-US" altLang="en-US" sz="2800" b="1"/>
              <a:t>Ergonomics is the study of the ‘fit’ between the physical demands of the workplace and the employees who perform the work…considering variability in human capabilities when designing, selecting, or modifying equipment, tools, work tasks, or the work environment. </a:t>
            </a:r>
          </a:p>
          <a:p>
            <a:pPr eaLnBrk="1" hangingPunct="1">
              <a:spcBef>
                <a:spcPct val="0"/>
              </a:spcBef>
              <a:buClrTx/>
              <a:buFontTx/>
              <a:buNone/>
            </a:pPr>
            <a:endParaRPr lang="en-US" altLang="en-US" sz="1800" b="1"/>
          </a:p>
          <a:p>
            <a:pPr eaLnBrk="1" hangingPunct="1">
              <a:spcBef>
                <a:spcPct val="0"/>
              </a:spcBef>
              <a:buClrTx/>
              <a:buFontTx/>
              <a:buNone/>
            </a:pPr>
            <a:r>
              <a:rPr lang="en-US" altLang="en-US" sz="1800"/>
              <a:t>Source: </a:t>
            </a:r>
            <a:r>
              <a:rPr lang="en-US" altLang="en-US" sz="1800" i="1"/>
              <a:t>Easy Ergonomics</a:t>
            </a:r>
            <a:r>
              <a:rPr lang="en-US" altLang="en-US" sz="1800"/>
              <a:t>  OR-OSHA</a:t>
            </a:r>
          </a:p>
        </p:txBody>
      </p:sp>
    </p:spTree>
  </p:cSld>
  <p:clrMapOvr>
    <a:masterClrMapping/>
  </p:clrMapOvr>
  <p:transition spd="med"/>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ext Box 1"/>
          <p:cNvSpPr txBox="1">
            <a:spLocks noChangeArrowheads="1"/>
          </p:cNvSpPr>
          <p:nvPr/>
        </p:nvSpPr>
        <p:spPr bwMode="auto">
          <a:xfrm>
            <a:off x="569843" y="1219200"/>
            <a:ext cx="6950075" cy="33861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eaLnBrk="0" hangingPunct="0">
              <a:spcBef>
                <a:spcPts val="8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000000"/>
                </a:solidFill>
                <a:latin typeface="Arial" charset="0"/>
                <a:ea typeface="SimSun" charset="-122"/>
              </a:defRPr>
            </a:lvl1pPr>
            <a:lvl2pPr eaLnBrk="0" hangingPunct="0">
              <a:spcBef>
                <a:spcPts val="7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Arial" charset="0"/>
                <a:ea typeface="SimSun" charset="-122"/>
              </a:defRPr>
            </a:lvl2pPr>
            <a:lvl3pPr eaLnBrk="0" hangingPunct="0">
              <a:spcBef>
                <a:spcPts val="6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SimSun" charset="-122"/>
              </a:defRPr>
            </a:lvl3pPr>
            <a:lvl4pPr eaLnBrk="0" hangingPunct="0">
              <a:spcBef>
                <a:spcPts val="5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charset="-122"/>
              </a:defRPr>
            </a:lvl4pPr>
            <a:lvl5pPr eaLnBrk="0" hangingPunct="0">
              <a:spcBef>
                <a:spcPts val="5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charset="-122"/>
              </a:defRPr>
            </a:lvl5pPr>
            <a:lvl6pPr marL="2514600" indent="-228600" defTabSz="457200"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charset="-122"/>
              </a:defRPr>
            </a:lvl6pPr>
            <a:lvl7pPr marL="2971800" indent="-228600" defTabSz="457200"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charset="-122"/>
              </a:defRPr>
            </a:lvl7pPr>
            <a:lvl8pPr marL="3429000" indent="-228600" defTabSz="457200"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charset="-122"/>
              </a:defRPr>
            </a:lvl8pPr>
            <a:lvl9pPr marL="3886200" indent="-228600" defTabSz="457200"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charset="-122"/>
              </a:defRPr>
            </a:lvl9pPr>
          </a:lstStyle>
          <a:p>
            <a:pPr eaLnBrk="1" hangingPunct="1">
              <a:spcBef>
                <a:spcPct val="0"/>
              </a:spcBef>
              <a:buClrTx/>
              <a:buFontTx/>
              <a:buNone/>
            </a:pPr>
            <a:r>
              <a:rPr lang="en-US" altLang="en-US" sz="3600" dirty="0"/>
              <a:t>Be careful about how to fix </a:t>
            </a:r>
          </a:p>
          <a:p>
            <a:pPr eaLnBrk="1" hangingPunct="1">
              <a:spcBef>
                <a:spcPct val="0"/>
              </a:spcBef>
              <a:buClrTx/>
              <a:buFontTx/>
              <a:buNone/>
            </a:pPr>
            <a:r>
              <a:rPr lang="en-US" altLang="en-US" sz="3600" dirty="0"/>
              <a:t>the problem.</a:t>
            </a:r>
          </a:p>
          <a:p>
            <a:pPr eaLnBrk="1" hangingPunct="1">
              <a:spcBef>
                <a:spcPct val="0"/>
              </a:spcBef>
              <a:buClrTx/>
              <a:buFontTx/>
              <a:buNone/>
            </a:pPr>
            <a:endParaRPr lang="en-US" altLang="en-US" sz="3600" dirty="0"/>
          </a:p>
          <a:p>
            <a:pPr eaLnBrk="1" hangingPunct="1">
              <a:spcBef>
                <a:spcPct val="0"/>
              </a:spcBef>
              <a:buClrTx/>
              <a:buFontTx/>
              <a:buNone/>
            </a:pPr>
            <a:r>
              <a:rPr lang="en-US" altLang="en-US" sz="3600" dirty="0"/>
              <a:t>The control should not eliminate one risk factor and create another.</a:t>
            </a:r>
          </a:p>
        </p:txBody>
      </p:sp>
    </p:spTree>
  </p:cSld>
  <p:clrMapOvr>
    <a:masterClrMapping/>
  </p:clrMapOvr>
  <p:transition spd="med"/>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ext Box 2"/>
          <p:cNvSpPr txBox="1">
            <a:spLocks noChangeArrowheads="1"/>
          </p:cNvSpPr>
          <p:nvPr/>
        </p:nvSpPr>
        <p:spPr bwMode="auto">
          <a:xfrm>
            <a:off x="1674813" y="228600"/>
            <a:ext cx="5246687" cy="15557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eaLnBrk="0" hangingPunct="0">
              <a:spcBef>
                <a:spcPts val="8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000000"/>
                </a:solidFill>
                <a:latin typeface="Arial" charset="0"/>
                <a:ea typeface="SimSun" charset="-122"/>
              </a:defRPr>
            </a:lvl1pPr>
            <a:lvl2pPr eaLnBrk="0" hangingPunct="0">
              <a:spcBef>
                <a:spcPts val="7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Arial" charset="0"/>
                <a:ea typeface="SimSun" charset="-122"/>
              </a:defRPr>
            </a:lvl2pPr>
            <a:lvl3pPr eaLnBrk="0" hangingPunct="0">
              <a:spcBef>
                <a:spcPts val="6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SimSun" charset="-122"/>
              </a:defRPr>
            </a:lvl3pPr>
            <a:lvl4pPr eaLnBrk="0" hangingPunct="0">
              <a:spcBef>
                <a:spcPts val="5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charset="-122"/>
              </a:defRPr>
            </a:lvl4pPr>
            <a:lvl5pPr eaLnBrk="0" hangingPunct="0">
              <a:spcBef>
                <a:spcPts val="5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charset="-122"/>
              </a:defRPr>
            </a:lvl5pPr>
            <a:lvl6pPr marL="2514600" indent="-228600" defTabSz="457200"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charset="-122"/>
              </a:defRPr>
            </a:lvl6pPr>
            <a:lvl7pPr marL="2971800" indent="-228600" defTabSz="457200"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charset="-122"/>
              </a:defRPr>
            </a:lvl7pPr>
            <a:lvl8pPr marL="3429000" indent="-228600" defTabSz="457200"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charset="-122"/>
              </a:defRPr>
            </a:lvl8pPr>
            <a:lvl9pPr marL="3886200" indent="-228600" defTabSz="457200"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charset="-122"/>
              </a:defRPr>
            </a:lvl9pPr>
          </a:lstStyle>
          <a:p>
            <a:pPr eaLnBrk="1" hangingPunct="1">
              <a:spcBef>
                <a:spcPct val="0"/>
              </a:spcBef>
              <a:buClrTx/>
              <a:buFontTx/>
              <a:buNone/>
            </a:pPr>
            <a:r>
              <a:rPr lang="en-US" altLang="en-US" b="1"/>
              <a:t>A COMPREHENSIVE </a:t>
            </a:r>
          </a:p>
          <a:p>
            <a:pPr eaLnBrk="1" hangingPunct="1">
              <a:spcBef>
                <a:spcPct val="0"/>
              </a:spcBef>
              <a:buClrTx/>
              <a:buFontTx/>
              <a:buNone/>
            </a:pPr>
            <a:r>
              <a:rPr lang="en-US" altLang="en-US" b="1"/>
              <a:t>ERGONOMICS PROGRAM</a:t>
            </a:r>
          </a:p>
          <a:p>
            <a:pPr eaLnBrk="1" hangingPunct="1">
              <a:spcBef>
                <a:spcPct val="0"/>
              </a:spcBef>
              <a:buClrTx/>
              <a:buFontTx/>
              <a:buNone/>
            </a:pPr>
            <a:r>
              <a:rPr lang="en-US" altLang="en-US" b="1"/>
              <a:t>  </a:t>
            </a:r>
          </a:p>
        </p:txBody>
      </p:sp>
    </p:spTree>
  </p:cSld>
  <p:clrMapOvr>
    <a:masterClrMapping/>
  </p:clrMapOvr>
  <p:transition spd="med"/>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ext Box 2"/>
          <p:cNvSpPr txBox="1">
            <a:spLocks noChangeArrowheads="1"/>
          </p:cNvSpPr>
          <p:nvPr/>
        </p:nvSpPr>
        <p:spPr bwMode="auto">
          <a:xfrm>
            <a:off x="1674813" y="228600"/>
            <a:ext cx="5246687" cy="15557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eaLnBrk="0" hangingPunct="0">
              <a:spcBef>
                <a:spcPts val="8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000000"/>
                </a:solidFill>
                <a:latin typeface="Arial" charset="0"/>
                <a:ea typeface="SimSun" charset="-122"/>
              </a:defRPr>
            </a:lvl1pPr>
            <a:lvl2pPr eaLnBrk="0" hangingPunct="0">
              <a:spcBef>
                <a:spcPts val="7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Arial" charset="0"/>
                <a:ea typeface="SimSun" charset="-122"/>
              </a:defRPr>
            </a:lvl2pPr>
            <a:lvl3pPr eaLnBrk="0" hangingPunct="0">
              <a:spcBef>
                <a:spcPts val="6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SimSun" charset="-122"/>
              </a:defRPr>
            </a:lvl3pPr>
            <a:lvl4pPr eaLnBrk="0" hangingPunct="0">
              <a:spcBef>
                <a:spcPts val="5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charset="-122"/>
              </a:defRPr>
            </a:lvl4pPr>
            <a:lvl5pPr eaLnBrk="0" hangingPunct="0">
              <a:spcBef>
                <a:spcPts val="5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charset="-122"/>
              </a:defRPr>
            </a:lvl5pPr>
            <a:lvl6pPr marL="2514600" indent="-228600" defTabSz="457200"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charset="-122"/>
              </a:defRPr>
            </a:lvl6pPr>
            <a:lvl7pPr marL="2971800" indent="-228600" defTabSz="457200"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charset="-122"/>
              </a:defRPr>
            </a:lvl7pPr>
            <a:lvl8pPr marL="3429000" indent="-228600" defTabSz="457200"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charset="-122"/>
              </a:defRPr>
            </a:lvl8pPr>
            <a:lvl9pPr marL="3886200" indent="-228600" defTabSz="457200"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charset="-122"/>
              </a:defRPr>
            </a:lvl9pPr>
          </a:lstStyle>
          <a:p>
            <a:pPr eaLnBrk="1" hangingPunct="1">
              <a:spcBef>
                <a:spcPct val="0"/>
              </a:spcBef>
              <a:buClrTx/>
              <a:buFontTx/>
              <a:buNone/>
            </a:pPr>
            <a:r>
              <a:rPr lang="en-US" altLang="en-US" b="1"/>
              <a:t>A COMPREHENSIVE </a:t>
            </a:r>
          </a:p>
          <a:p>
            <a:pPr eaLnBrk="1" hangingPunct="1">
              <a:spcBef>
                <a:spcPct val="0"/>
              </a:spcBef>
              <a:buClrTx/>
              <a:buFontTx/>
              <a:buNone/>
            </a:pPr>
            <a:r>
              <a:rPr lang="en-US" altLang="en-US" b="1"/>
              <a:t>ERGONOMICS PROGRAM</a:t>
            </a:r>
          </a:p>
          <a:p>
            <a:pPr eaLnBrk="1" hangingPunct="1">
              <a:spcBef>
                <a:spcPct val="0"/>
              </a:spcBef>
              <a:buClrTx/>
              <a:buFontTx/>
              <a:buNone/>
            </a:pPr>
            <a:r>
              <a:rPr lang="en-US" altLang="en-US" b="1"/>
              <a:t>  </a:t>
            </a:r>
          </a:p>
        </p:txBody>
      </p:sp>
      <p:sp>
        <p:nvSpPr>
          <p:cNvPr id="28675" name="Text Box 3"/>
          <p:cNvSpPr txBox="1">
            <a:spLocks noChangeArrowheads="1"/>
          </p:cNvSpPr>
          <p:nvPr/>
        </p:nvSpPr>
        <p:spPr bwMode="auto">
          <a:xfrm>
            <a:off x="1752600" y="2122488"/>
            <a:ext cx="6807200" cy="5207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eaLnBrk="0" hangingPunct="0">
              <a:spcBef>
                <a:spcPts val="8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000000"/>
                </a:solidFill>
                <a:latin typeface="Arial" charset="0"/>
                <a:ea typeface="SimSun" charset="-122"/>
              </a:defRPr>
            </a:lvl1pPr>
            <a:lvl2pPr eaLnBrk="0" hangingPunct="0">
              <a:spcBef>
                <a:spcPts val="7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Arial" charset="0"/>
                <a:ea typeface="SimSun" charset="-122"/>
              </a:defRPr>
            </a:lvl2pPr>
            <a:lvl3pPr eaLnBrk="0" hangingPunct="0">
              <a:spcBef>
                <a:spcPts val="6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SimSun" charset="-122"/>
              </a:defRPr>
            </a:lvl3pPr>
            <a:lvl4pPr eaLnBrk="0" hangingPunct="0">
              <a:spcBef>
                <a:spcPts val="5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charset="-122"/>
              </a:defRPr>
            </a:lvl4pPr>
            <a:lvl5pPr eaLnBrk="0" hangingPunct="0">
              <a:spcBef>
                <a:spcPts val="5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charset="-122"/>
              </a:defRPr>
            </a:lvl5pPr>
            <a:lvl6pPr marL="2514600" indent="-228600" defTabSz="457200"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charset="-122"/>
              </a:defRPr>
            </a:lvl6pPr>
            <a:lvl7pPr marL="2971800" indent="-228600" defTabSz="457200"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charset="-122"/>
              </a:defRPr>
            </a:lvl7pPr>
            <a:lvl8pPr marL="3429000" indent="-228600" defTabSz="457200"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charset="-122"/>
              </a:defRPr>
            </a:lvl8pPr>
            <a:lvl9pPr marL="3886200" indent="-228600" defTabSz="457200"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charset="-122"/>
              </a:defRPr>
            </a:lvl9pPr>
          </a:lstStyle>
          <a:p>
            <a:pPr eaLnBrk="1" hangingPunct="1">
              <a:spcBef>
                <a:spcPct val="0"/>
              </a:spcBef>
              <a:buFont typeface="Arial" charset="0"/>
              <a:buChar char="•"/>
            </a:pPr>
            <a:r>
              <a:rPr lang="en-US" altLang="en-US" sz="2800"/>
              <a:t> </a:t>
            </a:r>
            <a:r>
              <a:rPr lang="en-US" altLang="en-US" sz="2800" b="1"/>
              <a:t>Worker and Union Involvement</a:t>
            </a:r>
          </a:p>
        </p:txBody>
      </p:sp>
    </p:spTree>
  </p:cSld>
  <p:clrMapOvr>
    <a:masterClrMapping/>
  </p:clrMapOvr>
  <p:transition spd="med"/>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ext Box 2"/>
          <p:cNvSpPr txBox="1">
            <a:spLocks noChangeArrowheads="1"/>
          </p:cNvSpPr>
          <p:nvPr/>
        </p:nvSpPr>
        <p:spPr bwMode="auto">
          <a:xfrm>
            <a:off x="1674813" y="228600"/>
            <a:ext cx="5246687" cy="15557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eaLnBrk="0" hangingPunct="0">
              <a:spcBef>
                <a:spcPts val="8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000000"/>
                </a:solidFill>
                <a:latin typeface="Arial" charset="0"/>
                <a:ea typeface="SimSun" charset="-122"/>
              </a:defRPr>
            </a:lvl1pPr>
            <a:lvl2pPr eaLnBrk="0" hangingPunct="0">
              <a:spcBef>
                <a:spcPts val="7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Arial" charset="0"/>
                <a:ea typeface="SimSun" charset="-122"/>
              </a:defRPr>
            </a:lvl2pPr>
            <a:lvl3pPr eaLnBrk="0" hangingPunct="0">
              <a:spcBef>
                <a:spcPts val="6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SimSun" charset="-122"/>
              </a:defRPr>
            </a:lvl3pPr>
            <a:lvl4pPr eaLnBrk="0" hangingPunct="0">
              <a:spcBef>
                <a:spcPts val="5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charset="-122"/>
              </a:defRPr>
            </a:lvl4pPr>
            <a:lvl5pPr eaLnBrk="0" hangingPunct="0">
              <a:spcBef>
                <a:spcPts val="5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charset="-122"/>
              </a:defRPr>
            </a:lvl5pPr>
            <a:lvl6pPr marL="2514600" indent="-228600" defTabSz="457200"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charset="-122"/>
              </a:defRPr>
            </a:lvl6pPr>
            <a:lvl7pPr marL="2971800" indent="-228600" defTabSz="457200"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charset="-122"/>
              </a:defRPr>
            </a:lvl7pPr>
            <a:lvl8pPr marL="3429000" indent="-228600" defTabSz="457200"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charset="-122"/>
              </a:defRPr>
            </a:lvl8pPr>
            <a:lvl9pPr marL="3886200" indent="-228600" defTabSz="457200"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charset="-122"/>
              </a:defRPr>
            </a:lvl9pPr>
          </a:lstStyle>
          <a:p>
            <a:pPr eaLnBrk="1" hangingPunct="1">
              <a:spcBef>
                <a:spcPct val="0"/>
              </a:spcBef>
              <a:buClrTx/>
              <a:buFontTx/>
              <a:buNone/>
            </a:pPr>
            <a:r>
              <a:rPr lang="en-US" altLang="en-US" b="1"/>
              <a:t>A COMPREHENSIVE </a:t>
            </a:r>
          </a:p>
          <a:p>
            <a:pPr eaLnBrk="1" hangingPunct="1">
              <a:spcBef>
                <a:spcPct val="0"/>
              </a:spcBef>
              <a:buClrTx/>
              <a:buFontTx/>
              <a:buNone/>
            </a:pPr>
            <a:r>
              <a:rPr lang="en-US" altLang="en-US" b="1"/>
              <a:t>ERGONOMICS PROGRAM</a:t>
            </a:r>
          </a:p>
          <a:p>
            <a:pPr eaLnBrk="1" hangingPunct="1">
              <a:spcBef>
                <a:spcPct val="0"/>
              </a:spcBef>
              <a:buClrTx/>
              <a:buFontTx/>
              <a:buNone/>
            </a:pPr>
            <a:r>
              <a:rPr lang="en-US" altLang="en-US" b="1"/>
              <a:t>  </a:t>
            </a:r>
          </a:p>
        </p:txBody>
      </p:sp>
      <p:sp>
        <p:nvSpPr>
          <p:cNvPr id="29699" name="Text Box 3"/>
          <p:cNvSpPr txBox="1">
            <a:spLocks noChangeArrowheads="1"/>
          </p:cNvSpPr>
          <p:nvPr/>
        </p:nvSpPr>
        <p:spPr bwMode="auto">
          <a:xfrm>
            <a:off x="1752600" y="2122488"/>
            <a:ext cx="6807200" cy="9477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eaLnBrk="0" hangingPunct="0">
              <a:spcBef>
                <a:spcPts val="8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000000"/>
                </a:solidFill>
                <a:latin typeface="Arial" charset="0"/>
                <a:ea typeface="SimSun" charset="-122"/>
              </a:defRPr>
            </a:lvl1pPr>
            <a:lvl2pPr eaLnBrk="0" hangingPunct="0">
              <a:spcBef>
                <a:spcPts val="7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Arial" charset="0"/>
                <a:ea typeface="SimSun" charset="-122"/>
              </a:defRPr>
            </a:lvl2pPr>
            <a:lvl3pPr eaLnBrk="0" hangingPunct="0">
              <a:spcBef>
                <a:spcPts val="6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SimSun" charset="-122"/>
              </a:defRPr>
            </a:lvl3pPr>
            <a:lvl4pPr eaLnBrk="0" hangingPunct="0">
              <a:spcBef>
                <a:spcPts val="5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charset="-122"/>
              </a:defRPr>
            </a:lvl4pPr>
            <a:lvl5pPr eaLnBrk="0" hangingPunct="0">
              <a:spcBef>
                <a:spcPts val="5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charset="-122"/>
              </a:defRPr>
            </a:lvl5pPr>
            <a:lvl6pPr marL="2514600" indent="-228600" defTabSz="457200"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charset="-122"/>
              </a:defRPr>
            </a:lvl6pPr>
            <a:lvl7pPr marL="2971800" indent="-228600" defTabSz="457200"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charset="-122"/>
              </a:defRPr>
            </a:lvl7pPr>
            <a:lvl8pPr marL="3429000" indent="-228600" defTabSz="457200"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charset="-122"/>
              </a:defRPr>
            </a:lvl8pPr>
            <a:lvl9pPr marL="3886200" indent="-228600" defTabSz="457200"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charset="-122"/>
              </a:defRPr>
            </a:lvl9pPr>
          </a:lstStyle>
          <a:p>
            <a:pPr eaLnBrk="1" hangingPunct="1">
              <a:spcBef>
                <a:spcPct val="0"/>
              </a:spcBef>
              <a:buFont typeface="Arial" charset="0"/>
              <a:buChar char="•"/>
            </a:pPr>
            <a:r>
              <a:rPr lang="en-US" altLang="en-US" sz="2800"/>
              <a:t> </a:t>
            </a:r>
            <a:r>
              <a:rPr lang="en-US" altLang="en-US" sz="2800" b="1"/>
              <a:t>Worker and Union Involvement</a:t>
            </a:r>
          </a:p>
          <a:p>
            <a:pPr eaLnBrk="1" hangingPunct="1">
              <a:spcBef>
                <a:spcPct val="0"/>
              </a:spcBef>
              <a:buFont typeface="Arial" charset="0"/>
              <a:buChar char="•"/>
            </a:pPr>
            <a:r>
              <a:rPr lang="en-US" altLang="en-US" sz="2800" b="1"/>
              <a:t> Job Analysis &amp; Hazard Identification</a:t>
            </a:r>
          </a:p>
        </p:txBody>
      </p:sp>
    </p:spTree>
  </p:cSld>
  <p:clrMapOvr>
    <a:masterClrMapping/>
  </p:clrMapOvr>
  <p:transition spd="med"/>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ext Box 2"/>
          <p:cNvSpPr txBox="1">
            <a:spLocks noChangeArrowheads="1"/>
          </p:cNvSpPr>
          <p:nvPr/>
        </p:nvSpPr>
        <p:spPr bwMode="auto">
          <a:xfrm>
            <a:off x="1674813" y="228600"/>
            <a:ext cx="5246687" cy="15557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eaLnBrk="0" hangingPunct="0">
              <a:spcBef>
                <a:spcPts val="8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000000"/>
                </a:solidFill>
                <a:latin typeface="Arial" charset="0"/>
                <a:ea typeface="SimSun" charset="-122"/>
              </a:defRPr>
            </a:lvl1pPr>
            <a:lvl2pPr eaLnBrk="0" hangingPunct="0">
              <a:spcBef>
                <a:spcPts val="7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Arial" charset="0"/>
                <a:ea typeface="SimSun" charset="-122"/>
              </a:defRPr>
            </a:lvl2pPr>
            <a:lvl3pPr eaLnBrk="0" hangingPunct="0">
              <a:spcBef>
                <a:spcPts val="6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SimSun" charset="-122"/>
              </a:defRPr>
            </a:lvl3pPr>
            <a:lvl4pPr eaLnBrk="0" hangingPunct="0">
              <a:spcBef>
                <a:spcPts val="5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charset="-122"/>
              </a:defRPr>
            </a:lvl4pPr>
            <a:lvl5pPr eaLnBrk="0" hangingPunct="0">
              <a:spcBef>
                <a:spcPts val="5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charset="-122"/>
              </a:defRPr>
            </a:lvl5pPr>
            <a:lvl6pPr marL="2514600" indent="-228600" defTabSz="457200"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charset="-122"/>
              </a:defRPr>
            </a:lvl6pPr>
            <a:lvl7pPr marL="2971800" indent="-228600" defTabSz="457200"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charset="-122"/>
              </a:defRPr>
            </a:lvl7pPr>
            <a:lvl8pPr marL="3429000" indent="-228600" defTabSz="457200"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charset="-122"/>
              </a:defRPr>
            </a:lvl8pPr>
            <a:lvl9pPr marL="3886200" indent="-228600" defTabSz="457200"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charset="-122"/>
              </a:defRPr>
            </a:lvl9pPr>
          </a:lstStyle>
          <a:p>
            <a:pPr eaLnBrk="1" hangingPunct="1">
              <a:spcBef>
                <a:spcPct val="0"/>
              </a:spcBef>
              <a:buClrTx/>
              <a:buFontTx/>
              <a:buNone/>
            </a:pPr>
            <a:r>
              <a:rPr lang="en-US" altLang="en-US" b="1"/>
              <a:t>A COMPREHENSIVE </a:t>
            </a:r>
          </a:p>
          <a:p>
            <a:pPr eaLnBrk="1" hangingPunct="1">
              <a:spcBef>
                <a:spcPct val="0"/>
              </a:spcBef>
              <a:buClrTx/>
              <a:buFontTx/>
              <a:buNone/>
            </a:pPr>
            <a:r>
              <a:rPr lang="en-US" altLang="en-US" b="1"/>
              <a:t>ERGONOMICS PROGRAM</a:t>
            </a:r>
          </a:p>
          <a:p>
            <a:pPr eaLnBrk="1" hangingPunct="1">
              <a:spcBef>
                <a:spcPct val="0"/>
              </a:spcBef>
              <a:buClrTx/>
              <a:buFontTx/>
              <a:buNone/>
            </a:pPr>
            <a:r>
              <a:rPr lang="en-US" altLang="en-US" b="1"/>
              <a:t>  </a:t>
            </a:r>
          </a:p>
        </p:txBody>
      </p:sp>
      <p:sp>
        <p:nvSpPr>
          <p:cNvPr id="30723" name="Text Box 3"/>
          <p:cNvSpPr txBox="1">
            <a:spLocks noChangeArrowheads="1"/>
          </p:cNvSpPr>
          <p:nvPr/>
        </p:nvSpPr>
        <p:spPr bwMode="auto">
          <a:xfrm>
            <a:off x="1752600" y="2122488"/>
            <a:ext cx="6807200" cy="18002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eaLnBrk="0" hangingPunct="0">
              <a:spcBef>
                <a:spcPts val="8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000000"/>
                </a:solidFill>
                <a:latin typeface="Arial" charset="0"/>
                <a:ea typeface="SimSun" charset="-122"/>
              </a:defRPr>
            </a:lvl1pPr>
            <a:lvl2pPr eaLnBrk="0" hangingPunct="0">
              <a:spcBef>
                <a:spcPts val="7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Arial" charset="0"/>
                <a:ea typeface="SimSun" charset="-122"/>
              </a:defRPr>
            </a:lvl2pPr>
            <a:lvl3pPr eaLnBrk="0" hangingPunct="0">
              <a:spcBef>
                <a:spcPts val="6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SimSun" charset="-122"/>
              </a:defRPr>
            </a:lvl3pPr>
            <a:lvl4pPr eaLnBrk="0" hangingPunct="0">
              <a:spcBef>
                <a:spcPts val="5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charset="-122"/>
              </a:defRPr>
            </a:lvl4pPr>
            <a:lvl5pPr eaLnBrk="0" hangingPunct="0">
              <a:spcBef>
                <a:spcPts val="5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charset="-122"/>
              </a:defRPr>
            </a:lvl5pPr>
            <a:lvl6pPr marL="2514600" indent="-228600" defTabSz="457200"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charset="-122"/>
              </a:defRPr>
            </a:lvl6pPr>
            <a:lvl7pPr marL="2971800" indent="-228600" defTabSz="457200"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charset="-122"/>
              </a:defRPr>
            </a:lvl7pPr>
            <a:lvl8pPr marL="3429000" indent="-228600" defTabSz="457200"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charset="-122"/>
              </a:defRPr>
            </a:lvl8pPr>
            <a:lvl9pPr marL="3886200" indent="-228600" defTabSz="457200"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charset="-122"/>
              </a:defRPr>
            </a:lvl9pPr>
          </a:lstStyle>
          <a:p>
            <a:pPr eaLnBrk="1" hangingPunct="1">
              <a:spcBef>
                <a:spcPct val="0"/>
              </a:spcBef>
              <a:buFont typeface="Arial" charset="0"/>
              <a:buChar char="•"/>
            </a:pPr>
            <a:r>
              <a:rPr lang="en-US" altLang="en-US" sz="2800"/>
              <a:t> </a:t>
            </a:r>
            <a:r>
              <a:rPr lang="en-US" altLang="en-US" sz="2800" b="1"/>
              <a:t>Worker and Union Involvement</a:t>
            </a:r>
          </a:p>
          <a:p>
            <a:pPr eaLnBrk="1" hangingPunct="1">
              <a:spcBef>
                <a:spcPct val="0"/>
              </a:spcBef>
              <a:buFont typeface="Arial" charset="0"/>
              <a:buChar char="•"/>
            </a:pPr>
            <a:r>
              <a:rPr lang="en-US" altLang="en-US" sz="2800" b="1"/>
              <a:t> Job Analysis &amp; Hazard Identification</a:t>
            </a:r>
          </a:p>
          <a:p>
            <a:pPr eaLnBrk="1" hangingPunct="1">
              <a:spcBef>
                <a:spcPct val="0"/>
              </a:spcBef>
              <a:buFont typeface="Arial" charset="0"/>
              <a:buChar char="•"/>
            </a:pPr>
            <a:r>
              <a:rPr lang="en-US" altLang="en-US" sz="2800" b="1"/>
              <a:t> Reporting System</a:t>
            </a:r>
          </a:p>
          <a:p>
            <a:pPr eaLnBrk="1" hangingPunct="1">
              <a:spcBef>
                <a:spcPct val="0"/>
              </a:spcBef>
              <a:buFont typeface="Arial" charset="0"/>
              <a:buNone/>
            </a:pPr>
            <a:endParaRPr lang="en-US" altLang="en-US" sz="2800" b="1"/>
          </a:p>
        </p:txBody>
      </p:sp>
    </p:spTree>
  </p:cSld>
  <p:clrMapOvr>
    <a:masterClrMapping/>
  </p:clrMapOvr>
  <p:transition spd="med"/>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ext Box 2"/>
          <p:cNvSpPr txBox="1">
            <a:spLocks noChangeArrowheads="1"/>
          </p:cNvSpPr>
          <p:nvPr/>
        </p:nvSpPr>
        <p:spPr bwMode="auto">
          <a:xfrm>
            <a:off x="1674813" y="228600"/>
            <a:ext cx="5246687" cy="15557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eaLnBrk="0" hangingPunct="0">
              <a:spcBef>
                <a:spcPts val="8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000000"/>
                </a:solidFill>
                <a:latin typeface="Arial" charset="0"/>
                <a:ea typeface="SimSun" charset="-122"/>
              </a:defRPr>
            </a:lvl1pPr>
            <a:lvl2pPr eaLnBrk="0" hangingPunct="0">
              <a:spcBef>
                <a:spcPts val="7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Arial" charset="0"/>
                <a:ea typeface="SimSun" charset="-122"/>
              </a:defRPr>
            </a:lvl2pPr>
            <a:lvl3pPr eaLnBrk="0" hangingPunct="0">
              <a:spcBef>
                <a:spcPts val="6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SimSun" charset="-122"/>
              </a:defRPr>
            </a:lvl3pPr>
            <a:lvl4pPr eaLnBrk="0" hangingPunct="0">
              <a:spcBef>
                <a:spcPts val="5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charset="-122"/>
              </a:defRPr>
            </a:lvl4pPr>
            <a:lvl5pPr eaLnBrk="0" hangingPunct="0">
              <a:spcBef>
                <a:spcPts val="5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charset="-122"/>
              </a:defRPr>
            </a:lvl5pPr>
            <a:lvl6pPr marL="2514600" indent="-228600" defTabSz="457200"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charset="-122"/>
              </a:defRPr>
            </a:lvl6pPr>
            <a:lvl7pPr marL="2971800" indent="-228600" defTabSz="457200"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charset="-122"/>
              </a:defRPr>
            </a:lvl7pPr>
            <a:lvl8pPr marL="3429000" indent="-228600" defTabSz="457200"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charset="-122"/>
              </a:defRPr>
            </a:lvl8pPr>
            <a:lvl9pPr marL="3886200" indent="-228600" defTabSz="457200"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charset="-122"/>
              </a:defRPr>
            </a:lvl9pPr>
          </a:lstStyle>
          <a:p>
            <a:pPr eaLnBrk="1" hangingPunct="1">
              <a:spcBef>
                <a:spcPct val="0"/>
              </a:spcBef>
              <a:buClrTx/>
              <a:buFontTx/>
              <a:buNone/>
            </a:pPr>
            <a:r>
              <a:rPr lang="en-US" altLang="en-US" b="1"/>
              <a:t>A COMPREHENSIVE </a:t>
            </a:r>
          </a:p>
          <a:p>
            <a:pPr eaLnBrk="1" hangingPunct="1">
              <a:spcBef>
                <a:spcPct val="0"/>
              </a:spcBef>
              <a:buClrTx/>
              <a:buFontTx/>
              <a:buNone/>
            </a:pPr>
            <a:r>
              <a:rPr lang="en-US" altLang="en-US" b="1"/>
              <a:t>ERGONOMICS PROGRAM</a:t>
            </a:r>
          </a:p>
          <a:p>
            <a:pPr eaLnBrk="1" hangingPunct="1">
              <a:spcBef>
                <a:spcPct val="0"/>
              </a:spcBef>
              <a:buClrTx/>
              <a:buFontTx/>
              <a:buNone/>
            </a:pPr>
            <a:r>
              <a:rPr lang="en-US" altLang="en-US" b="1"/>
              <a:t>  </a:t>
            </a:r>
          </a:p>
        </p:txBody>
      </p:sp>
      <p:sp>
        <p:nvSpPr>
          <p:cNvPr id="31747" name="Text Box 3"/>
          <p:cNvSpPr txBox="1">
            <a:spLocks noChangeArrowheads="1"/>
          </p:cNvSpPr>
          <p:nvPr/>
        </p:nvSpPr>
        <p:spPr bwMode="auto">
          <a:xfrm>
            <a:off x="1752600" y="2122488"/>
            <a:ext cx="6807200" cy="18002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eaLnBrk="0" hangingPunct="0">
              <a:spcBef>
                <a:spcPts val="8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000000"/>
                </a:solidFill>
                <a:latin typeface="Arial" charset="0"/>
                <a:ea typeface="SimSun" charset="-122"/>
              </a:defRPr>
            </a:lvl1pPr>
            <a:lvl2pPr eaLnBrk="0" hangingPunct="0">
              <a:spcBef>
                <a:spcPts val="7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Arial" charset="0"/>
                <a:ea typeface="SimSun" charset="-122"/>
              </a:defRPr>
            </a:lvl2pPr>
            <a:lvl3pPr eaLnBrk="0" hangingPunct="0">
              <a:spcBef>
                <a:spcPts val="6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SimSun" charset="-122"/>
              </a:defRPr>
            </a:lvl3pPr>
            <a:lvl4pPr eaLnBrk="0" hangingPunct="0">
              <a:spcBef>
                <a:spcPts val="5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charset="-122"/>
              </a:defRPr>
            </a:lvl4pPr>
            <a:lvl5pPr eaLnBrk="0" hangingPunct="0">
              <a:spcBef>
                <a:spcPts val="5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charset="-122"/>
              </a:defRPr>
            </a:lvl5pPr>
            <a:lvl6pPr marL="2514600" indent="-228600" defTabSz="457200"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charset="-122"/>
              </a:defRPr>
            </a:lvl6pPr>
            <a:lvl7pPr marL="2971800" indent="-228600" defTabSz="457200"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charset="-122"/>
              </a:defRPr>
            </a:lvl7pPr>
            <a:lvl8pPr marL="3429000" indent="-228600" defTabSz="457200"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charset="-122"/>
              </a:defRPr>
            </a:lvl8pPr>
            <a:lvl9pPr marL="3886200" indent="-228600" defTabSz="457200"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charset="-122"/>
              </a:defRPr>
            </a:lvl9pPr>
          </a:lstStyle>
          <a:p>
            <a:pPr eaLnBrk="1" hangingPunct="1">
              <a:spcBef>
                <a:spcPct val="0"/>
              </a:spcBef>
              <a:buFont typeface="Arial" charset="0"/>
              <a:buChar char="•"/>
            </a:pPr>
            <a:r>
              <a:rPr lang="en-US" altLang="en-US" sz="2800"/>
              <a:t> </a:t>
            </a:r>
            <a:r>
              <a:rPr lang="en-US" altLang="en-US" sz="2800" b="1"/>
              <a:t>Worker and Union Involvement</a:t>
            </a:r>
          </a:p>
          <a:p>
            <a:pPr eaLnBrk="1" hangingPunct="1">
              <a:spcBef>
                <a:spcPct val="0"/>
              </a:spcBef>
              <a:buFont typeface="Arial" charset="0"/>
              <a:buChar char="•"/>
            </a:pPr>
            <a:r>
              <a:rPr lang="en-US" altLang="en-US" sz="2800" b="1"/>
              <a:t> Job Analysis &amp; Hazard Identification</a:t>
            </a:r>
          </a:p>
          <a:p>
            <a:pPr eaLnBrk="1" hangingPunct="1">
              <a:spcBef>
                <a:spcPct val="0"/>
              </a:spcBef>
              <a:buFont typeface="Arial" charset="0"/>
              <a:buChar char="•"/>
            </a:pPr>
            <a:r>
              <a:rPr lang="en-US" altLang="en-US" sz="2800" b="1"/>
              <a:t> Reporting System</a:t>
            </a:r>
          </a:p>
          <a:p>
            <a:pPr eaLnBrk="1" hangingPunct="1">
              <a:spcBef>
                <a:spcPct val="0"/>
              </a:spcBef>
              <a:buFont typeface="Arial" charset="0"/>
              <a:buChar char="•"/>
            </a:pPr>
            <a:r>
              <a:rPr lang="en-US" altLang="en-US" sz="2800" b="1"/>
              <a:t> Training &amp; Education</a:t>
            </a:r>
          </a:p>
        </p:txBody>
      </p:sp>
    </p:spTree>
  </p:cSld>
  <p:clrMapOvr>
    <a:masterClrMapping/>
  </p:clrMapOvr>
  <p:transition spd="med"/>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ext Box 2"/>
          <p:cNvSpPr txBox="1">
            <a:spLocks noChangeArrowheads="1"/>
          </p:cNvSpPr>
          <p:nvPr/>
        </p:nvSpPr>
        <p:spPr bwMode="auto">
          <a:xfrm>
            <a:off x="1674813" y="228600"/>
            <a:ext cx="5246687" cy="15557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eaLnBrk="0" hangingPunct="0">
              <a:spcBef>
                <a:spcPts val="8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000000"/>
                </a:solidFill>
                <a:latin typeface="Arial" charset="0"/>
                <a:ea typeface="SimSun" charset="-122"/>
              </a:defRPr>
            </a:lvl1pPr>
            <a:lvl2pPr eaLnBrk="0" hangingPunct="0">
              <a:spcBef>
                <a:spcPts val="7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Arial" charset="0"/>
                <a:ea typeface="SimSun" charset="-122"/>
              </a:defRPr>
            </a:lvl2pPr>
            <a:lvl3pPr eaLnBrk="0" hangingPunct="0">
              <a:spcBef>
                <a:spcPts val="6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SimSun" charset="-122"/>
              </a:defRPr>
            </a:lvl3pPr>
            <a:lvl4pPr eaLnBrk="0" hangingPunct="0">
              <a:spcBef>
                <a:spcPts val="5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charset="-122"/>
              </a:defRPr>
            </a:lvl4pPr>
            <a:lvl5pPr eaLnBrk="0" hangingPunct="0">
              <a:spcBef>
                <a:spcPts val="5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charset="-122"/>
              </a:defRPr>
            </a:lvl5pPr>
            <a:lvl6pPr marL="2514600" indent="-228600" defTabSz="457200"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charset="-122"/>
              </a:defRPr>
            </a:lvl6pPr>
            <a:lvl7pPr marL="2971800" indent="-228600" defTabSz="457200"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charset="-122"/>
              </a:defRPr>
            </a:lvl7pPr>
            <a:lvl8pPr marL="3429000" indent="-228600" defTabSz="457200"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charset="-122"/>
              </a:defRPr>
            </a:lvl8pPr>
            <a:lvl9pPr marL="3886200" indent="-228600" defTabSz="457200"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charset="-122"/>
              </a:defRPr>
            </a:lvl9pPr>
          </a:lstStyle>
          <a:p>
            <a:pPr eaLnBrk="1" hangingPunct="1">
              <a:spcBef>
                <a:spcPct val="0"/>
              </a:spcBef>
              <a:buClrTx/>
              <a:buFontTx/>
              <a:buNone/>
            </a:pPr>
            <a:r>
              <a:rPr lang="en-US" altLang="en-US" b="1"/>
              <a:t>A COMPREHENSIVE </a:t>
            </a:r>
          </a:p>
          <a:p>
            <a:pPr eaLnBrk="1" hangingPunct="1">
              <a:spcBef>
                <a:spcPct val="0"/>
              </a:spcBef>
              <a:buClrTx/>
              <a:buFontTx/>
              <a:buNone/>
            </a:pPr>
            <a:r>
              <a:rPr lang="en-US" altLang="en-US" b="1"/>
              <a:t>ERGONOMICS PROGRAM</a:t>
            </a:r>
          </a:p>
          <a:p>
            <a:pPr eaLnBrk="1" hangingPunct="1">
              <a:spcBef>
                <a:spcPct val="0"/>
              </a:spcBef>
              <a:buClrTx/>
              <a:buFontTx/>
              <a:buNone/>
            </a:pPr>
            <a:r>
              <a:rPr lang="en-US" altLang="en-US" b="1"/>
              <a:t>  </a:t>
            </a:r>
          </a:p>
        </p:txBody>
      </p:sp>
      <p:sp>
        <p:nvSpPr>
          <p:cNvPr id="32771" name="Text Box 3"/>
          <p:cNvSpPr txBox="1">
            <a:spLocks noChangeArrowheads="1"/>
          </p:cNvSpPr>
          <p:nvPr/>
        </p:nvSpPr>
        <p:spPr bwMode="auto">
          <a:xfrm>
            <a:off x="1752600" y="2122488"/>
            <a:ext cx="6807200" cy="22272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eaLnBrk="0" hangingPunct="0">
              <a:spcBef>
                <a:spcPts val="8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000000"/>
                </a:solidFill>
                <a:latin typeface="Arial" charset="0"/>
                <a:ea typeface="SimSun" charset="-122"/>
              </a:defRPr>
            </a:lvl1pPr>
            <a:lvl2pPr eaLnBrk="0" hangingPunct="0">
              <a:spcBef>
                <a:spcPts val="7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Arial" charset="0"/>
                <a:ea typeface="SimSun" charset="-122"/>
              </a:defRPr>
            </a:lvl2pPr>
            <a:lvl3pPr eaLnBrk="0" hangingPunct="0">
              <a:spcBef>
                <a:spcPts val="6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SimSun" charset="-122"/>
              </a:defRPr>
            </a:lvl3pPr>
            <a:lvl4pPr eaLnBrk="0" hangingPunct="0">
              <a:spcBef>
                <a:spcPts val="5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charset="-122"/>
              </a:defRPr>
            </a:lvl4pPr>
            <a:lvl5pPr eaLnBrk="0" hangingPunct="0">
              <a:spcBef>
                <a:spcPts val="5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charset="-122"/>
              </a:defRPr>
            </a:lvl5pPr>
            <a:lvl6pPr marL="2514600" indent="-228600" defTabSz="457200"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charset="-122"/>
              </a:defRPr>
            </a:lvl6pPr>
            <a:lvl7pPr marL="2971800" indent="-228600" defTabSz="457200"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charset="-122"/>
              </a:defRPr>
            </a:lvl7pPr>
            <a:lvl8pPr marL="3429000" indent="-228600" defTabSz="457200"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charset="-122"/>
              </a:defRPr>
            </a:lvl8pPr>
            <a:lvl9pPr marL="3886200" indent="-228600" defTabSz="457200"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charset="-122"/>
              </a:defRPr>
            </a:lvl9pPr>
          </a:lstStyle>
          <a:p>
            <a:pPr eaLnBrk="1" hangingPunct="1">
              <a:spcBef>
                <a:spcPct val="0"/>
              </a:spcBef>
              <a:buFont typeface="Arial" charset="0"/>
              <a:buChar char="•"/>
            </a:pPr>
            <a:r>
              <a:rPr lang="en-US" altLang="en-US" sz="2800"/>
              <a:t> </a:t>
            </a:r>
            <a:r>
              <a:rPr lang="en-US" altLang="en-US" sz="2800" b="1"/>
              <a:t>Worker and Union Involvement</a:t>
            </a:r>
          </a:p>
          <a:p>
            <a:pPr eaLnBrk="1" hangingPunct="1">
              <a:spcBef>
                <a:spcPct val="0"/>
              </a:spcBef>
              <a:buFont typeface="Arial" charset="0"/>
              <a:buChar char="•"/>
            </a:pPr>
            <a:r>
              <a:rPr lang="en-US" altLang="en-US" sz="2800" b="1"/>
              <a:t> Job Analysis &amp; Hazard Identification</a:t>
            </a:r>
          </a:p>
          <a:p>
            <a:pPr eaLnBrk="1" hangingPunct="1">
              <a:spcBef>
                <a:spcPct val="0"/>
              </a:spcBef>
              <a:buFont typeface="Arial" charset="0"/>
              <a:buChar char="•"/>
            </a:pPr>
            <a:r>
              <a:rPr lang="en-US" altLang="en-US" sz="2800" b="1"/>
              <a:t> Reporting System</a:t>
            </a:r>
          </a:p>
          <a:p>
            <a:pPr eaLnBrk="1" hangingPunct="1">
              <a:spcBef>
                <a:spcPct val="0"/>
              </a:spcBef>
              <a:buFont typeface="Arial" charset="0"/>
              <a:buChar char="•"/>
            </a:pPr>
            <a:r>
              <a:rPr lang="en-US" altLang="en-US" sz="2800" b="1"/>
              <a:t> Training &amp; Education</a:t>
            </a:r>
          </a:p>
          <a:p>
            <a:pPr eaLnBrk="1" hangingPunct="1">
              <a:spcBef>
                <a:spcPct val="0"/>
              </a:spcBef>
              <a:buFont typeface="Arial" charset="0"/>
              <a:buChar char="•"/>
            </a:pPr>
            <a:r>
              <a:rPr lang="en-US" altLang="en-US" sz="2800" b="1"/>
              <a:t> Hazard Prevention &amp; Control</a:t>
            </a:r>
          </a:p>
        </p:txBody>
      </p:sp>
    </p:spTree>
  </p:cSld>
  <p:clrMapOvr>
    <a:masterClrMapping/>
  </p:clrMapOvr>
  <p:transition spd="med"/>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ext Box 2"/>
          <p:cNvSpPr txBox="1">
            <a:spLocks noChangeArrowheads="1"/>
          </p:cNvSpPr>
          <p:nvPr/>
        </p:nvSpPr>
        <p:spPr bwMode="auto">
          <a:xfrm>
            <a:off x="1674813" y="228600"/>
            <a:ext cx="5246687" cy="15557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eaLnBrk="0" hangingPunct="0">
              <a:spcBef>
                <a:spcPts val="8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000000"/>
                </a:solidFill>
                <a:latin typeface="Arial" charset="0"/>
                <a:ea typeface="SimSun" charset="-122"/>
              </a:defRPr>
            </a:lvl1pPr>
            <a:lvl2pPr eaLnBrk="0" hangingPunct="0">
              <a:spcBef>
                <a:spcPts val="7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Arial" charset="0"/>
                <a:ea typeface="SimSun" charset="-122"/>
              </a:defRPr>
            </a:lvl2pPr>
            <a:lvl3pPr eaLnBrk="0" hangingPunct="0">
              <a:spcBef>
                <a:spcPts val="6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SimSun" charset="-122"/>
              </a:defRPr>
            </a:lvl3pPr>
            <a:lvl4pPr eaLnBrk="0" hangingPunct="0">
              <a:spcBef>
                <a:spcPts val="5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charset="-122"/>
              </a:defRPr>
            </a:lvl4pPr>
            <a:lvl5pPr eaLnBrk="0" hangingPunct="0">
              <a:spcBef>
                <a:spcPts val="5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charset="-122"/>
              </a:defRPr>
            </a:lvl5pPr>
            <a:lvl6pPr marL="2514600" indent="-228600" defTabSz="457200"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charset="-122"/>
              </a:defRPr>
            </a:lvl6pPr>
            <a:lvl7pPr marL="2971800" indent="-228600" defTabSz="457200"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charset="-122"/>
              </a:defRPr>
            </a:lvl7pPr>
            <a:lvl8pPr marL="3429000" indent="-228600" defTabSz="457200"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charset="-122"/>
              </a:defRPr>
            </a:lvl8pPr>
            <a:lvl9pPr marL="3886200" indent="-228600" defTabSz="457200"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charset="-122"/>
              </a:defRPr>
            </a:lvl9pPr>
          </a:lstStyle>
          <a:p>
            <a:pPr eaLnBrk="1" hangingPunct="1">
              <a:spcBef>
                <a:spcPct val="0"/>
              </a:spcBef>
              <a:buClrTx/>
              <a:buFontTx/>
              <a:buNone/>
            </a:pPr>
            <a:r>
              <a:rPr lang="en-US" altLang="en-US" b="1"/>
              <a:t>A COMPREHENSIVE </a:t>
            </a:r>
          </a:p>
          <a:p>
            <a:pPr eaLnBrk="1" hangingPunct="1">
              <a:spcBef>
                <a:spcPct val="0"/>
              </a:spcBef>
              <a:buClrTx/>
              <a:buFontTx/>
              <a:buNone/>
            </a:pPr>
            <a:r>
              <a:rPr lang="en-US" altLang="en-US" b="1"/>
              <a:t>ERGONOMICS PROGRAM</a:t>
            </a:r>
          </a:p>
          <a:p>
            <a:pPr eaLnBrk="1" hangingPunct="1">
              <a:spcBef>
                <a:spcPct val="0"/>
              </a:spcBef>
              <a:buClrTx/>
              <a:buFontTx/>
              <a:buNone/>
            </a:pPr>
            <a:r>
              <a:rPr lang="en-US" altLang="en-US" b="1"/>
              <a:t>  </a:t>
            </a:r>
          </a:p>
        </p:txBody>
      </p:sp>
      <p:sp>
        <p:nvSpPr>
          <p:cNvPr id="33795" name="Text Box 3"/>
          <p:cNvSpPr txBox="1">
            <a:spLocks noChangeArrowheads="1"/>
          </p:cNvSpPr>
          <p:nvPr/>
        </p:nvSpPr>
        <p:spPr bwMode="auto">
          <a:xfrm>
            <a:off x="1752600" y="2122488"/>
            <a:ext cx="6807200" cy="30797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eaLnBrk="0" hangingPunct="0">
              <a:spcBef>
                <a:spcPts val="8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000000"/>
                </a:solidFill>
                <a:latin typeface="Arial" charset="0"/>
                <a:ea typeface="SimSun" charset="-122"/>
              </a:defRPr>
            </a:lvl1pPr>
            <a:lvl2pPr eaLnBrk="0" hangingPunct="0">
              <a:spcBef>
                <a:spcPts val="7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Arial" charset="0"/>
                <a:ea typeface="SimSun" charset="-122"/>
              </a:defRPr>
            </a:lvl2pPr>
            <a:lvl3pPr eaLnBrk="0" hangingPunct="0">
              <a:spcBef>
                <a:spcPts val="6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SimSun" charset="-122"/>
              </a:defRPr>
            </a:lvl3pPr>
            <a:lvl4pPr eaLnBrk="0" hangingPunct="0">
              <a:spcBef>
                <a:spcPts val="5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charset="-122"/>
              </a:defRPr>
            </a:lvl4pPr>
            <a:lvl5pPr eaLnBrk="0" hangingPunct="0">
              <a:spcBef>
                <a:spcPts val="5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charset="-122"/>
              </a:defRPr>
            </a:lvl5pPr>
            <a:lvl6pPr marL="2514600" indent="-228600" defTabSz="457200"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charset="-122"/>
              </a:defRPr>
            </a:lvl6pPr>
            <a:lvl7pPr marL="2971800" indent="-228600" defTabSz="457200"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charset="-122"/>
              </a:defRPr>
            </a:lvl7pPr>
            <a:lvl8pPr marL="3429000" indent="-228600" defTabSz="457200"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charset="-122"/>
              </a:defRPr>
            </a:lvl8pPr>
            <a:lvl9pPr marL="3886200" indent="-228600" defTabSz="457200"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charset="-122"/>
              </a:defRPr>
            </a:lvl9pPr>
          </a:lstStyle>
          <a:p>
            <a:pPr eaLnBrk="1" hangingPunct="1">
              <a:spcBef>
                <a:spcPct val="0"/>
              </a:spcBef>
              <a:buFont typeface="Arial" charset="0"/>
              <a:buChar char="•"/>
            </a:pPr>
            <a:r>
              <a:rPr lang="en-US" altLang="en-US" sz="2800"/>
              <a:t> </a:t>
            </a:r>
            <a:r>
              <a:rPr lang="en-US" altLang="en-US" sz="2800" b="1"/>
              <a:t>Worker and Union Involvement</a:t>
            </a:r>
          </a:p>
          <a:p>
            <a:pPr eaLnBrk="1" hangingPunct="1">
              <a:spcBef>
                <a:spcPct val="0"/>
              </a:spcBef>
              <a:buFont typeface="Arial" charset="0"/>
              <a:buChar char="•"/>
            </a:pPr>
            <a:r>
              <a:rPr lang="en-US" altLang="en-US" sz="2800" b="1"/>
              <a:t> Job Analysis &amp; Hazard Identification</a:t>
            </a:r>
          </a:p>
          <a:p>
            <a:pPr eaLnBrk="1" hangingPunct="1">
              <a:spcBef>
                <a:spcPct val="0"/>
              </a:spcBef>
              <a:buFont typeface="Arial" charset="0"/>
              <a:buChar char="•"/>
            </a:pPr>
            <a:r>
              <a:rPr lang="en-US" altLang="en-US" sz="2800" b="1"/>
              <a:t> Reporting System</a:t>
            </a:r>
          </a:p>
          <a:p>
            <a:pPr eaLnBrk="1" hangingPunct="1">
              <a:spcBef>
                <a:spcPct val="0"/>
              </a:spcBef>
              <a:buFont typeface="Arial" charset="0"/>
              <a:buChar char="•"/>
            </a:pPr>
            <a:r>
              <a:rPr lang="en-US" altLang="en-US" sz="2800" b="1"/>
              <a:t> Training &amp; Education</a:t>
            </a:r>
          </a:p>
          <a:p>
            <a:pPr eaLnBrk="1" hangingPunct="1">
              <a:spcBef>
                <a:spcPct val="0"/>
              </a:spcBef>
              <a:buFont typeface="Arial" charset="0"/>
              <a:buChar char="•"/>
            </a:pPr>
            <a:r>
              <a:rPr lang="en-US" altLang="en-US" sz="2800" b="1"/>
              <a:t> Hazard Prevention &amp; Control</a:t>
            </a:r>
          </a:p>
          <a:p>
            <a:pPr eaLnBrk="1" hangingPunct="1">
              <a:spcBef>
                <a:spcPct val="0"/>
              </a:spcBef>
              <a:buFont typeface="Arial" charset="0"/>
              <a:buChar char="•"/>
            </a:pPr>
            <a:r>
              <a:rPr lang="en-US" altLang="en-US" sz="2800" b="1"/>
              <a:t> Program Evaluation</a:t>
            </a:r>
          </a:p>
          <a:p>
            <a:pPr eaLnBrk="1" hangingPunct="1">
              <a:spcBef>
                <a:spcPct val="0"/>
              </a:spcBef>
              <a:buFont typeface="Arial" charset="0"/>
              <a:buNone/>
            </a:pPr>
            <a:endParaRPr lang="en-US" altLang="en-US" sz="2800" b="1"/>
          </a:p>
        </p:txBody>
      </p:sp>
    </p:spTree>
  </p:cSld>
  <p:clrMapOvr>
    <a:masterClrMapping/>
  </p:clrMapOvr>
  <p:transition spd="med"/>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ext Box 2"/>
          <p:cNvSpPr txBox="1">
            <a:spLocks noChangeArrowheads="1"/>
          </p:cNvSpPr>
          <p:nvPr/>
        </p:nvSpPr>
        <p:spPr bwMode="auto">
          <a:xfrm>
            <a:off x="1674813" y="228600"/>
            <a:ext cx="5246687" cy="15557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eaLnBrk="0" hangingPunct="0">
              <a:spcBef>
                <a:spcPts val="8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000000"/>
                </a:solidFill>
                <a:latin typeface="Arial" charset="0"/>
                <a:ea typeface="SimSun" charset="-122"/>
              </a:defRPr>
            </a:lvl1pPr>
            <a:lvl2pPr eaLnBrk="0" hangingPunct="0">
              <a:spcBef>
                <a:spcPts val="7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Arial" charset="0"/>
                <a:ea typeface="SimSun" charset="-122"/>
              </a:defRPr>
            </a:lvl2pPr>
            <a:lvl3pPr eaLnBrk="0" hangingPunct="0">
              <a:spcBef>
                <a:spcPts val="6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SimSun" charset="-122"/>
              </a:defRPr>
            </a:lvl3pPr>
            <a:lvl4pPr eaLnBrk="0" hangingPunct="0">
              <a:spcBef>
                <a:spcPts val="5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charset="-122"/>
              </a:defRPr>
            </a:lvl4pPr>
            <a:lvl5pPr eaLnBrk="0" hangingPunct="0">
              <a:spcBef>
                <a:spcPts val="5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charset="-122"/>
              </a:defRPr>
            </a:lvl5pPr>
            <a:lvl6pPr marL="2514600" indent="-228600" defTabSz="457200"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charset="-122"/>
              </a:defRPr>
            </a:lvl6pPr>
            <a:lvl7pPr marL="2971800" indent="-228600" defTabSz="457200"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charset="-122"/>
              </a:defRPr>
            </a:lvl7pPr>
            <a:lvl8pPr marL="3429000" indent="-228600" defTabSz="457200"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charset="-122"/>
              </a:defRPr>
            </a:lvl8pPr>
            <a:lvl9pPr marL="3886200" indent="-228600" defTabSz="457200"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charset="-122"/>
              </a:defRPr>
            </a:lvl9pPr>
          </a:lstStyle>
          <a:p>
            <a:pPr eaLnBrk="1" hangingPunct="1">
              <a:spcBef>
                <a:spcPct val="0"/>
              </a:spcBef>
              <a:buClrTx/>
              <a:buFontTx/>
              <a:buNone/>
            </a:pPr>
            <a:r>
              <a:rPr lang="en-US" altLang="en-US" b="1"/>
              <a:t>A COMPREHENSIVE </a:t>
            </a:r>
          </a:p>
          <a:p>
            <a:pPr eaLnBrk="1" hangingPunct="1">
              <a:spcBef>
                <a:spcPct val="0"/>
              </a:spcBef>
              <a:buClrTx/>
              <a:buFontTx/>
              <a:buNone/>
            </a:pPr>
            <a:r>
              <a:rPr lang="en-US" altLang="en-US" b="1"/>
              <a:t>ERGONOMICS PROGRAM</a:t>
            </a:r>
          </a:p>
          <a:p>
            <a:pPr eaLnBrk="1" hangingPunct="1">
              <a:spcBef>
                <a:spcPct val="0"/>
              </a:spcBef>
              <a:buClrTx/>
              <a:buFontTx/>
              <a:buNone/>
            </a:pPr>
            <a:r>
              <a:rPr lang="en-US" altLang="en-US" b="1"/>
              <a:t>  </a:t>
            </a:r>
          </a:p>
        </p:txBody>
      </p:sp>
      <p:sp>
        <p:nvSpPr>
          <p:cNvPr id="34819" name="Text Box 3"/>
          <p:cNvSpPr txBox="1">
            <a:spLocks noChangeArrowheads="1"/>
          </p:cNvSpPr>
          <p:nvPr/>
        </p:nvSpPr>
        <p:spPr bwMode="auto">
          <a:xfrm>
            <a:off x="1752600" y="2122488"/>
            <a:ext cx="6807200" cy="35067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eaLnBrk="0" hangingPunct="0">
              <a:spcBef>
                <a:spcPts val="8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000000"/>
                </a:solidFill>
                <a:latin typeface="Arial" charset="0"/>
                <a:ea typeface="SimSun" charset="-122"/>
              </a:defRPr>
            </a:lvl1pPr>
            <a:lvl2pPr eaLnBrk="0" hangingPunct="0">
              <a:spcBef>
                <a:spcPts val="7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Arial" charset="0"/>
                <a:ea typeface="SimSun" charset="-122"/>
              </a:defRPr>
            </a:lvl2pPr>
            <a:lvl3pPr eaLnBrk="0" hangingPunct="0">
              <a:spcBef>
                <a:spcPts val="6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SimSun" charset="-122"/>
              </a:defRPr>
            </a:lvl3pPr>
            <a:lvl4pPr eaLnBrk="0" hangingPunct="0">
              <a:spcBef>
                <a:spcPts val="5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charset="-122"/>
              </a:defRPr>
            </a:lvl4pPr>
            <a:lvl5pPr eaLnBrk="0" hangingPunct="0">
              <a:spcBef>
                <a:spcPts val="5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charset="-122"/>
              </a:defRPr>
            </a:lvl5pPr>
            <a:lvl6pPr marL="2514600" indent="-228600" defTabSz="457200"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charset="-122"/>
              </a:defRPr>
            </a:lvl6pPr>
            <a:lvl7pPr marL="2971800" indent="-228600" defTabSz="457200"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charset="-122"/>
              </a:defRPr>
            </a:lvl7pPr>
            <a:lvl8pPr marL="3429000" indent="-228600" defTabSz="457200"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charset="-122"/>
              </a:defRPr>
            </a:lvl8pPr>
            <a:lvl9pPr marL="3886200" indent="-228600" defTabSz="457200"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charset="-122"/>
              </a:defRPr>
            </a:lvl9pPr>
          </a:lstStyle>
          <a:p>
            <a:pPr eaLnBrk="1" hangingPunct="1">
              <a:spcBef>
                <a:spcPct val="0"/>
              </a:spcBef>
              <a:buFont typeface="Arial" charset="0"/>
              <a:buChar char="•"/>
            </a:pPr>
            <a:r>
              <a:rPr lang="en-US" altLang="en-US" sz="2800"/>
              <a:t> </a:t>
            </a:r>
            <a:r>
              <a:rPr lang="en-US" altLang="en-US" sz="2800" b="1"/>
              <a:t>Worker and Union Involvement</a:t>
            </a:r>
          </a:p>
          <a:p>
            <a:pPr eaLnBrk="1" hangingPunct="1">
              <a:spcBef>
                <a:spcPct val="0"/>
              </a:spcBef>
              <a:buFont typeface="Arial" charset="0"/>
              <a:buChar char="•"/>
            </a:pPr>
            <a:r>
              <a:rPr lang="en-US" altLang="en-US" sz="2800" b="1"/>
              <a:t> Job Analysis &amp; Hazard Identification</a:t>
            </a:r>
          </a:p>
          <a:p>
            <a:pPr eaLnBrk="1" hangingPunct="1">
              <a:spcBef>
                <a:spcPct val="0"/>
              </a:spcBef>
              <a:buFont typeface="Arial" charset="0"/>
              <a:buChar char="•"/>
            </a:pPr>
            <a:r>
              <a:rPr lang="en-US" altLang="en-US" sz="2800" b="1"/>
              <a:t> Reporting System</a:t>
            </a:r>
          </a:p>
          <a:p>
            <a:pPr eaLnBrk="1" hangingPunct="1">
              <a:spcBef>
                <a:spcPct val="0"/>
              </a:spcBef>
              <a:buFont typeface="Arial" charset="0"/>
              <a:buChar char="•"/>
            </a:pPr>
            <a:r>
              <a:rPr lang="en-US" altLang="en-US" sz="2800" b="1"/>
              <a:t> Training &amp; Education</a:t>
            </a:r>
          </a:p>
          <a:p>
            <a:pPr eaLnBrk="1" hangingPunct="1">
              <a:spcBef>
                <a:spcPct val="0"/>
              </a:spcBef>
              <a:buFont typeface="Arial" charset="0"/>
              <a:buChar char="•"/>
            </a:pPr>
            <a:r>
              <a:rPr lang="en-US" altLang="en-US" sz="2800" b="1"/>
              <a:t> Hazard Prevention &amp; Control</a:t>
            </a:r>
          </a:p>
          <a:p>
            <a:pPr eaLnBrk="1" hangingPunct="1">
              <a:spcBef>
                <a:spcPct val="0"/>
              </a:spcBef>
              <a:buFont typeface="Arial" charset="0"/>
              <a:buChar char="•"/>
            </a:pPr>
            <a:r>
              <a:rPr lang="en-US" altLang="en-US" sz="2800" b="1"/>
              <a:t> Program Evaluation</a:t>
            </a:r>
          </a:p>
          <a:p>
            <a:pPr eaLnBrk="1" hangingPunct="1">
              <a:spcBef>
                <a:spcPct val="0"/>
              </a:spcBef>
              <a:buFont typeface="Arial" charset="0"/>
              <a:buChar char="•"/>
            </a:pPr>
            <a:r>
              <a:rPr lang="en-US" altLang="en-US" sz="2800" b="1"/>
              <a:t> Medical Management</a:t>
            </a:r>
          </a:p>
          <a:p>
            <a:pPr eaLnBrk="1" hangingPunct="1">
              <a:spcBef>
                <a:spcPct val="0"/>
              </a:spcBef>
              <a:buFont typeface="Arial" charset="0"/>
              <a:buNone/>
            </a:pPr>
            <a:endParaRPr lang="en-US" altLang="en-US" sz="2800" b="1"/>
          </a:p>
        </p:txBody>
      </p:sp>
    </p:spTree>
  </p:cSld>
  <p:clrMapOvr>
    <a:masterClrMapping/>
  </p:clrMapOvr>
  <p:transition spd="med"/>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1"/>
          <p:cNvSpPr>
            <a:spLocks noChangeArrowheads="1"/>
          </p:cNvSpPr>
          <p:nvPr/>
        </p:nvSpPr>
        <p:spPr bwMode="auto">
          <a:xfrm>
            <a:off x="304800" y="833438"/>
            <a:ext cx="8027988" cy="49085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spAutoFit/>
          </a:bodyPr>
          <a:lstStyle>
            <a:lvl1pPr eaLnBrk="0" hangingPunct="0">
              <a:spcBef>
                <a:spcPts val="8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000000"/>
                </a:solidFill>
                <a:latin typeface="Arial" charset="0"/>
                <a:ea typeface="SimSun" charset="-122"/>
              </a:defRPr>
            </a:lvl1pPr>
            <a:lvl2pPr eaLnBrk="0" hangingPunct="0">
              <a:spcBef>
                <a:spcPts val="7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Arial" charset="0"/>
                <a:ea typeface="SimSun" charset="-122"/>
              </a:defRPr>
            </a:lvl2pPr>
            <a:lvl3pPr eaLnBrk="0" hangingPunct="0">
              <a:spcBef>
                <a:spcPts val="6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SimSun" charset="-122"/>
              </a:defRPr>
            </a:lvl3pPr>
            <a:lvl4pPr eaLnBrk="0" hangingPunct="0">
              <a:spcBef>
                <a:spcPts val="5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charset="-122"/>
              </a:defRPr>
            </a:lvl4pPr>
            <a:lvl5pPr eaLnBrk="0" hangingPunct="0">
              <a:spcBef>
                <a:spcPts val="5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charset="-122"/>
              </a:defRPr>
            </a:lvl5pPr>
            <a:lvl6pPr marL="2514600" indent="-228600" defTabSz="457200"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charset="-122"/>
              </a:defRPr>
            </a:lvl6pPr>
            <a:lvl7pPr marL="2971800" indent="-228600" defTabSz="457200"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charset="-122"/>
              </a:defRPr>
            </a:lvl7pPr>
            <a:lvl8pPr marL="3429000" indent="-228600" defTabSz="457200"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charset="-122"/>
              </a:defRPr>
            </a:lvl8pPr>
            <a:lvl9pPr marL="3886200" indent="-228600" defTabSz="457200"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charset="-122"/>
              </a:defRPr>
            </a:lvl9pPr>
          </a:lstStyle>
          <a:p>
            <a:pPr eaLnBrk="1" hangingPunct="1">
              <a:spcBef>
                <a:spcPct val="0"/>
              </a:spcBef>
              <a:buClrTx/>
              <a:buFontTx/>
              <a:buNone/>
            </a:pPr>
            <a:r>
              <a:rPr lang="en-US" altLang="en-US" b="1"/>
              <a:t> OSHA’s authority on ergonomic  </a:t>
            </a:r>
          </a:p>
          <a:p>
            <a:pPr eaLnBrk="1" hangingPunct="1">
              <a:spcBef>
                <a:spcPct val="0"/>
              </a:spcBef>
              <a:buClrTx/>
              <a:buFontTx/>
              <a:buNone/>
            </a:pPr>
            <a:r>
              <a:rPr lang="en-US" altLang="en-US" b="1"/>
              <a:t> hazards:  OSHA Act Section (5) (a) (1)</a:t>
            </a:r>
          </a:p>
          <a:p>
            <a:pPr eaLnBrk="1" hangingPunct="1">
              <a:spcBef>
                <a:spcPct val="0"/>
              </a:spcBef>
              <a:buFont typeface="Arial" charset="0"/>
              <a:buNone/>
            </a:pPr>
            <a:endParaRPr lang="en-US" altLang="en-US" sz="2800"/>
          </a:p>
          <a:p>
            <a:pPr eaLnBrk="1" hangingPunct="1">
              <a:spcBef>
                <a:spcPct val="0"/>
              </a:spcBef>
              <a:buFont typeface="Arial" charset="0"/>
              <a:buChar char="•"/>
            </a:pPr>
            <a:r>
              <a:rPr lang="en-US" altLang="en-US" sz="2800"/>
              <a:t>Does a hazard exist?</a:t>
            </a:r>
          </a:p>
          <a:p>
            <a:pPr eaLnBrk="1" hangingPunct="1">
              <a:spcBef>
                <a:spcPct val="0"/>
              </a:spcBef>
              <a:buFont typeface="Arial" charset="0"/>
              <a:buNone/>
            </a:pPr>
            <a:endParaRPr lang="en-US" altLang="en-US" sz="2800"/>
          </a:p>
          <a:p>
            <a:pPr eaLnBrk="1" hangingPunct="1">
              <a:spcBef>
                <a:spcPct val="0"/>
              </a:spcBef>
              <a:buFont typeface="Arial" charset="0"/>
              <a:buChar char="•"/>
            </a:pPr>
            <a:r>
              <a:rPr lang="en-US" altLang="en-US" sz="2800"/>
              <a:t>Is the hazard recognized?</a:t>
            </a:r>
          </a:p>
          <a:p>
            <a:pPr eaLnBrk="1" hangingPunct="1">
              <a:spcBef>
                <a:spcPct val="0"/>
              </a:spcBef>
              <a:buFont typeface="Arial" charset="0"/>
              <a:buNone/>
            </a:pPr>
            <a:endParaRPr lang="en-US" altLang="en-US" sz="2800"/>
          </a:p>
          <a:p>
            <a:pPr eaLnBrk="1" hangingPunct="1">
              <a:spcBef>
                <a:spcPct val="0"/>
              </a:spcBef>
              <a:buFont typeface="Arial" charset="0"/>
              <a:buChar char="•"/>
            </a:pPr>
            <a:r>
              <a:rPr lang="en-US" altLang="en-US" sz="2800"/>
              <a:t>Is the hazard likely to cause serious harm?</a:t>
            </a:r>
          </a:p>
          <a:p>
            <a:pPr eaLnBrk="1" hangingPunct="1">
              <a:spcBef>
                <a:spcPct val="0"/>
              </a:spcBef>
              <a:buFont typeface="Arial" charset="0"/>
              <a:buNone/>
            </a:pPr>
            <a:endParaRPr lang="en-US" altLang="en-US" sz="2800"/>
          </a:p>
          <a:p>
            <a:pPr eaLnBrk="1" hangingPunct="1">
              <a:spcBef>
                <a:spcPct val="0"/>
              </a:spcBef>
              <a:buFont typeface="Arial" charset="0"/>
              <a:buChar char="•"/>
            </a:pPr>
            <a:r>
              <a:rPr lang="en-US" altLang="en-US" sz="2800"/>
              <a:t>Is there a feasible means to reduce the hazard? </a:t>
            </a:r>
          </a:p>
          <a:p>
            <a:pPr eaLnBrk="1" hangingPunct="1">
              <a:spcBef>
                <a:spcPct val="0"/>
              </a:spcBef>
              <a:buClrTx/>
              <a:buFontTx/>
              <a:buNone/>
            </a:pPr>
            <a:endParaRPr lang="en-US" altLang="en-US" sz="2800"/>
          </a:p>
        </p:txBody>
      </p:sp>
    </p:spTree>
  </p:cSld>
  <p:clrMapOvr>
    <a:masterClrMapping/>
  </p:clrMapOvr>
  <p:transition spd="med"/>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Oval 1"/>
          <p:cNvSpPr>
            <a:spLocks noChangeArrowheads="1"/>
          </p:cNvSpPr>
          <p:nvPr/>
        </p:nvSpPr>
        <p:spPr bwMode="auto">
          <a:xfrm>
            <a:off x="1300163" y="4343400"/>
            <a:ext cx="1443037" cy="1219200"/>
          </a:xfrm>
          <a:prstGeom prst="ellipse">
            <a:avLst/>
          </a:prstGeom>
          <a:solidFill>
            <a:srgbClr val="FFFFFF"/>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nchor="ctr"/>
          <a:lstStyle>
            <a:lvl1pPr eaLnBrk="0" hangingPunct="0">
              <a:spcBef>
                <a:spcPts val="8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000000"/>
                </a:solidFill>
                <a:latin typeface="Arial" charset="0"/>
                <a:ea typeface="SimSun" charset="-122"/>
              </a:defRPr>
            </a:lvl1pPr>
            <a:lvl2pPr eaLnBrk="0" hangingPunct="0">
              <a:spcBef>
                <a:spcPts val="7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Arial" charset="0"/>
                <a:ea typeface="SimSun" charset="-122"/>
              </a:defRPr>
            </a:lvl2pPr>
            <a:lvl3pPr eaLnBrk="0" hangingPunct="0">
              <a:spcBef>
                <a:spcPts val="6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SimSun" charset="-122"/>
              </a:defRPr>
            </a:lvl3pPr>
            <a:lvl4pPr eaLnBrk="0" hangingPunct="0">
              <a:spcBef>
                <a:spcPts val="5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charset="-122"/>
              </a:defRPr>
            </a:lvl4pPr>
            <a:lvl5pPr eaLnBrk="0" hangingPunct="0">
              <a:spcBef>
                <a:spcPts val="5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charset="-122"/>
              </a:defRPr>
            </a:lvl5pPr>
            <a:lvl6pPr marL="2514600" indent="-228600" defTabSz="457200"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charset="-122"/>
              </a:defRPr>
            </a:lvl6pPr>
            <a:lvl7pPr marL="2971800" indent="-228600" defTabSz="457200"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charset="-122"/>
              </a:defRPr>
            </a:lvl7pPr>
            <a:lvl8pPr marL="3429000" indent="-228600" defTabSz="457200"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charset="-122"/>
              </a:defRPr>
            </a:lvl8pPr>
            <a:lvl9pPr marL="3886200" indent="-228600" defTabSz="457200"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charset="-122"/>
              </a:defRPr>
            </a:lvl9pPr>
          </a:lstStyle>
          <a:p>
            <a:pPr algn="ctr" eaLnBrk="1" hangingPunct="1">
              <a:spcBef>
                <a:spcPct val="0"/>
              </a:spcBef>
              <a:buClrTx/>
              <a:buFontTx/>
              <a:buNone/>
            </a:pPr>
            <a:r>
              <a:rPr lang="en-US" altLang="en-US" sz="1600" b="1">
                <a:cs typeface="Times New Roman" pitchFamily="18" charset="0"/>
              </a:rPr>
              <a:t>Repetition</a:t>
            </a:r>
          </a:p>
        </p:txBody>
      </p:sp>
      <p:sp>
        <p:nvSpPr>
          <p:cNvPr id="4099" name="Oval 2"/>
          <p:cNvSpPr>
            <a:spLocks noChangeArrowheads="1"/>
          </p:cNvSpPr>
          <p:nvPr/>
        </p:nvSpPr>
        <p:spPr bwMode="auto">
          <a:xfrm>
            <a:off x="3240088" y="1828800"/>
            <a:ext cx="2273300" cy="1371600"/>
          </a:xfrm>
          <a:prstGeom prst="ellipse">
            <a:avLst/>
          </a:prstGeom>
          <a:solidFill>
            <a:srgbClr val="FFFFFF"/>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lvl1pPr eaLnBrk="0" hangingPunct="0">
              <a:spcBef>
                <a:spcPts val="8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000000"/>
                </a:solidFill>
                <a:latin typeface="Arial" charset="0"/>
                <a:ea typeface="SimSun" charset="-122"/>
              </a:defRPr>
            </a:lvl1pPr>
            <a:lvl2pPr eaLnBrk="0" hangingPunct="0">
              <a:spcBef>
                <a:spcPts val="7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Arial" charset="0"/>
                <a:ea typeface="SimSun" charset="-122"/>
              </a:defRPr>
            </a:lvl2pPr>
            <a:lvl3pPr eaLnBrk="0" hangingPunct="0">
              <a:spcBef>
                <a:spcPts val="6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SimSun" charset="-122"/>
              </a:defRPr>
            </a:lvl3pPr>
            <a:lvl4pPr eaLnBrk="0" hangingPunct="0">
              <a:spcBef>
                <a:spcPts val="5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charset="-122"/>
              </a:defRPr>
            </a:lvl4pPr>
            <a:lvl5pPr eaLnBrk="0" hangingPunct="0">
              <a:spcBef>
                <a:spcPts val="5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charset="-122"/>
              </a:defRPr>
            </a:lvl5pPr>
            <a:lvl6pPr marL="2514600" indent="-228600" defTabSz="457200"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charset="-122"/>
              </a:defRPr>
            </a:lvl6pPr>
            <a:lvl7pPr marL="2971800" indent="-228600" defTabSz="457200"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charset="-122"/>
              </a:defRPr>
            </a:lvl7pPr>
            <a:lvl8pPr marL="3429000" indent="-228600" defTabSz="457200"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charset="-122"/>
              </a:defRPr>
            </a:lvl8pPr>
            <a:lvl9pPr marL="3886200" indent="-228600" defTabSz="457200"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charset="-122"/>
              </a:defRPr>
            </a:lvl9pPr>
          </a:lstStyle>
          <a:p>
            <a:pPr algn="ctr" eaLnBrk="1" hangingPunct="1">
              <a:spcBef>
                <a:spcPct val="0"/>
              </a:spcBef>
              <a:buClrTx/>
              <a:buFontTx/>
              <a:buNone/>
            </a:pPr>
            <a:r>
              <a:rPr lang="en-US" altLang="en-US" sz="1600" b="1">
                <a:cs typeface="Times New Roman" pitchFamily="18" charset="0"/>
              </a:rPr>
              <a:t>Environmental </a:t>
            </a:r>
          </a:p>
          <a:p>
            <a:pPr algn="ctr" eaLnBrk="1" hangingPunct="1">
              <a:spcBef>
                <a:spcPct val="0"/>
              </a:spcBef>
              <a:buClrTx/>
              <a:buFontTx/>
              <a:buNone/>
            </a:pPr>
            <a:r>
              <a:rPr lang="en-US" altLang="en-US" sz="1600" b="1">
                <a:cs typeface="Times New Roman" pitchFamily="18" charset="0"/>
              </a:rPr>
              <a:t>Conditions</a:t>
            </a:r>
          </a:p>
        </p:txBody>
      </p:sp>
      <p:sp>
        <p:nvSpPr>
          <p:cNvPr id="4100" name="Oval 3"/>
          <p:cNvSpPr>
            <a:spLocks noChangeArrowheads="1"/>
          </p:cNvSpPr>
          <p:nvPr/>
        </p:nvSpPr>
        <p:spPr bwMode="auto">
          <a:xfrm>
            <a:off x="3114675" y="3581400"/>
            <a:ext cx="2524125" cy="1552575"/>
          </a:xfrm>
          <a:prstGeom prst="ellipse">
            <a:avLst/>
          </a:prstGeom>
          <a:solidFill>
            <a:srgbClr val="FFFFFF"/>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nchor="ctr"/>
          <a:lstStyle>
            <a:lvl1pPr eaLnBrk="0" hangingPunct="0">
              <a:spcBef>
                <a:spcPts val="8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000000"/>
                </a:solidFill>
                <a:latin typeface="Arial" charset="0"/>
                <a:ea typeface="SimSun" charset="-122"/>
              </a:defRPr>
            </a:lvl1pPr>
            <a:lvl2pPr eaLnBrk="0" hangingPunct="0">
              <a:spcBef>
                <a:spcPts val="7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Arial" charset="0"/>
                <a:ea typeface="SimSun" charset="-122"/>
              </a:defRPr>
            </a:lvl2pPr>
            <a:lvl3pPr eaLnBrk="0" hangingPunct="0">
              <a:spcBef>
                <a:spcPts val="6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SimSun" charset="-122"/>
              </a:defRPr>
            </a:lvl3pPr>
            <a:lvl4pPr eaLnBrk="0" hangingPunct="0">
              <a:spcBef>
                <a:spcPts val="5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charset="-122"/>
              </a:defRPr>
            </a:lvl4pPr>
            <a:lvl5pPr eaLnBrk="0" hangingPunct="0">
              <a:spcBef>
                <a:spcPts val="5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charset="-122"/>
              </a:defRPr>
            </a:lvl5pPr>
            <a:lvl6pPr marL="2514600" indent="-228600" defTabSz="457200"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charset="-122"/>
              </a:defRPr>
            </a:lvl6pPr>
            <a:lvl7pPr marL="2971800" indent="-228600" defTabSz="457200"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charset="-122"/>
              </a:defRPr>
            </a:lvl7pPr>
            <a:lvl8pPr marL="3429000" indent="-228600" defTabSz="457200"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charset="-122"/>
              </a:defRPr>
            </a:lvl8pPr>
            <a:lvl9pPr marL="3886200" indent="-228600" defTabSz="457200"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charset="-122"/>
              </a:defRPr>
            </a:lvl9pPr>
          </a:lstStyle>
          <a:p>
            <a:pPr algn="ctr" eaLnBrk="1" hangingPunct="1">
              <a:spcBef>
                <a:spcPct val="0"/>
              </a:spcBef>
              <a:buClrTx/>
              <a:buFontTx/>
              <a:buNone/>
            </a:pPr>
            <a:r>
              <a:rPr lang="en-US" altLang="en-US" sz="1600" b="1">
                <a:cs typeface="Times New Roman" pitchFamily="18" charset="0"/>
              </a:rPr>
              <a:t>Work Organization</a:t>
            </a:r>
          </a:p>
        </p:txBody>
      </p:sp>
      <p:sp>
        <p:nvSpPr>
          <p:cNvPr id="4101" name="Text Box 4"/>
          <p:cNvSpPr txBox="1">
            <a:spLocks noChangeArrowheads="1"/>
          </p:cNvSpPr>
          <p:nvPr/>
        </p:nvSpPr>
        <p:spPr bwMode="auto">
          <a:xfrm>
            <a:off x="2124075" y="2211388"/>
            <a:ext cx="1058863" cy="3016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p>
        </p:txBody>
      </p:sp>
      <p:sp>
        <p:nvSpPr>
          <p:cNvPr id="4102" name="Text Box 5"/>
          <p:cNvSpPr txBox="1">
            <a:spLocks noChangeArrowheads="1"/>
          </p:cNvSpPr>
          <p:nvPr/>
        </p:nvSpPr>
        <p:spPr bwMode="auto">
          <a:xfrm>
            <a:off x="4191000" y="990600"/>
            <a:ext cx="560388" cy="3016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p>
        </p:txBody>
      </p:sp>
      <p:sp>
        <p:nvSpPr>
          <p:cNvPr id="4103" name="Text Box 6"/>
          <p:cNvSpPr txBox="1">
            <a:spLocks noChangeArrowheads="1"/>
          </p:cNvSpPr>
          <p:nvPr/>
        </p:nvSpPr>
        <p:spPr bwMode="auto">
          <a:xfrm>
            <a:off x="319088" y="2173288"/>
            <a:ext cx="1120775" cy="3016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p>
        </p:txBody>
      </p:sp>
      <p:sp>
        <p:nvSpPr>
          <p:cNvPr id="4104" name="Oval 7"/>
          <p:cNvSpPr>
            <a:spLocks noChangeArrowheads="1"/>
          </p:cNvSpPr>
          <p:nvPr/>
        </p:nvSpPr>
        <p:spPr bwMode="auto">
          <a:xfrm>
            <a:off x="6096000" y="4343400"/>
            <a:ext cx="1524000" cy="1219200"/>
          </a:xfrm>
          <a:prstGeom prst="ellipse">
            <a:avLst/>
          </a:prstGeom>
          <a:solidFill>
            <a:srgbClr val="FFFFFF"/>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lvl1pPr eaLnBrk="0" hangingPunct="0">
              <a:spcBef>
                <a:spcPts val="8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000000"/>
                </a:solidFill>
                <a:latin typeface="Arial" charset="0"/>
                <a:ea typeface="SimSun" charset="-122"/>
              </a:defRPr>
            </a:lvl1pPr>
            <a:lvl2pPr eaLnBrk="0" hangingPunct="0">
              <a:spcBef>
                <a:spcPts val="7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Arial" charset="0"/>
                <a:ea typeface="SimSun" charset="-122"/>
              </a:defRPr>
            </a:lvl2pPr>
            <a:lvl3pPr eaLnBrk="0" hangingPunct="0">
              <a:spcBef>
                <a:spcPts val="6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SimSun" charset="-122"/>
              </a:defRPr>
            </a:lvl3pPr>
            <a:lvl4pPr eaLnBrk="0" hangingPunct="0">
              <a:spcBef>
                <a:spcPts val="5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charset="-122"/>
              </a:defRPr>
            </a:lvl4pPr>
            <a:lvl5pPr eaLnBrk="0" hangingPunct="0">
              <a:spcBef>
                <a:spcPts val="5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charset="-122"/>
              </a:defRPr>
            </a:lvl5pPr>
            <a:lvl6pPr marL="2514600" indent="-228600" defTabSz="457200"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charset="-122"/>
              </a:defRPr>
            </a:lvl6pPr>
            <a:lvl7pPr marL="2971800" indent="-228600" defTabSz="457200"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charset="-122"/>
              </a:defRPr>
            </a:lvl7pPr>
            <a:lvl8pPr marL="3429000" indent="-228600" defTabSz="457200"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charset="-122"/>
              </a:defRPr>
            </a:lvl8pPr>
            <a:lvl9pPr marL="3886200" indent="-228600" defTabSz="457200"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charset="-122"/>
              </a:defRPr>
            </a:lvl9pPr>
          </a:lstStyle>
          <a:p>
            <a:pPr algn="ctr" eaLnBrk="1" hangingPunct="1">
              <a:spcBef>
                <a:spcPct val="0"/>
              </a:spcBef>
              <a:buClrTx/>
              <a:buFontTx/>
              <a:buNone/>
            </a:pPr>
            <a:r>
              <a:rPr lang="en-US" altLang="en-US" sz="1600" b="1" dirty="0">
                <a:cs typeface="Times New Roman" pitchFamily="18" charset="0"/>
              </a:rPr>
              <a:t>Contact Stress</a:t>
            </a:r>
          </a:p>
        </p:txBody>
      </p:sp>
      <p:sp>
        <p:nvSpPr>
          <p:cNvPr id="4105" name="Oval 8"/>
          <p:cNvSpPr>
            <a:spLocks noChangeArrowheads="1"/>
          </p:cNvSpPr>
          <p:nvPr/>
        </p:nvSpPr>
        <p:spPr bwMode="auto">
          <a:xfrm>
            <a:off x="1349375" y="2324100"/>
            <a:ext cx="1344613" cy="1295400"/>
          </a:xfrm>
          <a:prstGeom prst="ellipse">
            <a:avLst/>
          </a:prstGeom>
          <a:solidFill>
            <a:srgbClr val="FFFFFF"/>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nchor="ctr"/>
          <a:lstStyle>
            <a:lvl1pPr eaLnBrk="0" hangingPunct="0">
              <a:spcBef>
                <a:spcPts val="8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000000"/>
                </a:solidFill>
                <a:latin typeface="Arial" charset="0"/>
                <a:ea typeface="SimSun" charset="-122"/>
              </a:defRPr>
            </a:lvl1pPr>
            <a:lvl2pPr eaLnBrk="0" hangingPunct="0">
              <a:spcBef>
                <a:spcPts val="7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Arial" charset="0"/>
                <a:ea typeface="SimSun" charset="-122"/>
              </a:defRPr>
            </a:lvl2pPr>
            <a:lvl3pPr eaLnBrk="0" hangingPunct="0">
              <a:spcBef>
                <a:spcPts val="6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SimSun" charset="-122"/>
              </a:defRPr>
            </a:lvl3pPr>
            <a:lvl4pPr eaLnBrk="0" hangingPunct="0">
              <a:spcBef>
                <a:spcPts val="5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charset="-122"/>
              </a:defRPr>
            </a:lvl4pPr>
            <a:lvl5pPr eaLnBrk="0" hangingPunct="0">
              <a:spcBef>
                <a:spcPts val="5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charset="-122"/>
              </a:defRPr>
            </a:lvl5pPr>
            <a:lvl6pPr marL="2514600" indent="-228600" defTabSz="457200"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charset="-122"/>
              </a:defRPr>
            </a:lvl6pPr>
            <a:lvl7pPr marL="2971800" indent="-228600" defTabSz="457200"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charset="-122"/>
              </a:defRPr>
            </a:lvl7pPr>
            <a:lvl8pPr marL="3429000" indent="-228600" defTabSz="457200"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charset="-122"/>
              </a:defRPr>
            </a:lvl8pPr>
            <a:lvl9pPr marL="3886200" indent="-228600" defTabSz="457200"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charset="-122"/>
              </a:defRPr>
            </a:lvl9pPr>
          </a:lstStyle>
          <a:p>
            <a:pPr algn="ctr" eaLnBrk="1" hangingPunct="1">
              <a:spcBef>
                <a:spcPct val="0"/>
              </a:spcBef>
              <a:buClrTx/>
              <a:buFontTx/>
              <a:buNone/>
            </a:pPr>
            <a:r>
              <a:rPr lang="en-US" altLang="en-US" sz="1600" b="1">
                <a:cs typeface="Times New Roman" pitchFamily="18" charset="0"/>
              </a:rPr>
              <a:t>Vibration</a:t>
            </a:r>
          </a:p>
        </p:txBody>
      </p:sp>
      <p:sp>
        <p:nvSpPr>
          <p:cNvPr id="4106" name="Oval 9"/>
          <p:cNvSpPr>
            <a:spLocks noChangeArrowheads="1"/>
          </p:cNvSpPr>
          <p:nvPr/>
        </p:nvSpPr>
        <p:spPr bwMode="auto">
          <a:xfrm>
            <a:off x="6096000" y="2247900"/>
            <a:ext cx="1524000" cy="1371600"/>
          </a:xfrm>
          <a:prstGeom prst="ellipse">
            <a:avLst/>
          </a:prstGeom>
          <a:solidFill>
            <a:srgbClr val="FFFFFF"/>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lvl1pPr eaLnBrk="0" hangingPunct="0">
              <a:spcBef>
                <a:spcPts val="8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000000"/>
                </a:solidFill>
                <a:latin typeface="Arial" charset="0"/>
                <a:ea typeface="SimSun" charset="-122"/>
              </a:defRPr>
            </a:lvl1pPr>
            <a:lvl2pPr eaLnBrk="0" hangingPunct="0">
              <a:spcBef>
                <a:spcPts val="7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Arial" charset="0"/>
                <a:ea typeface="SimSun" charset="-122"/>
              </a:defRPr>
            </a:lvl2pPr>
            <a:lvl3pPr eaLnBrk="0" hangingPunct="0">
              <a:spcBef>
                <a:spcPts val="6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SimSun" charset="-122"/>
              </a:defRPr>
            </a:lvl3pPr>
            <a:lvl4pPr eaLnBrk="0" hangingPunct="0">
              <a:spcBef>
                <a:spcPts val="5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charset="-122"/>
              </a:defRPr>
            </a:lvl4pPr>
            <a:lvl5pPr eaLnBrk="0" hangingPunct="0">
              <a:spcBef>
                <a:spcPts val="5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charset="-122"/>
              </a:defRPr>
            </a:lvl5pPr>
            <a:lvl6pPr marL="2514600" indent="-228600" defTabSz="457200"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charset="-122"/>
              </a:defRPr>
            </a:lvl6pPr>
            <a:lvl7pPr marL="2971800" indent="-228600" defTabSz="457200"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charset="-122"/>
              </a:defRPr>
            </a:lvl7pPr>
            <a:lvl8pPr marL="3429000" indent="-228600" defTabSz="457200"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charset="-122"/>
              </a:defRPr>
            </a:lvl8pPr>
            <a:lvl9pPr marL="3886200" indent="-228600" defTabSz="457200"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charset="-122"/>
              </a:defRPr>
            </a:lvl9pPr>
          </a:lstStyle>
          <a:p>
            <a:pPr algn="ctr" eaLnBrk="1" hangingPunct="1">
              <a:spcBef>
                <a:spcPct val="0"/>
              </a:spcBef>
              <a:buClrTx/>
              <a:buFontTx/>
              <a:buNone/>
            </a:pPr>
            <a:r>
              <a:rPr lang="en-US" altLang="en-US" sz="1600" b="1">
                <a:cs typeface="Times New Roman" pitchFamily="18" charset="0"/>
              </a:rPr>
              <a:t>Posture</a:t>
            </a:r>
          </a:p>
        </p:txBody>
      </p:sp>
      <p:sp>
        <p:nvSpPr>
          <p:cNvPr id="4107" name="Oval 10"/>
          <p:cNvSpPr>
            <a:spLocks noChangeArrowheads="1"/>
          </p:cNvSpPr>
          <p:nvPr/>
        </p:nvSpPr>
        <p:spPr bwMode="auto">
          <a:xfrm>
            <a:off x="3652838" y="5486400"/>
            <a:ext cx="1447800" cy="1143000"/>
          </a:xfrm>
          <a:prstGeom prst="ellipse">
            <a:avLst/>
          </a:prstGeom>
          <a:solidFill>
            <a:srgbClr val="FFFFFF"/>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lvl1pPr eaLnBrk="0" hangingPunct="0">
              <a:spcBef>
                <a:spcPts val="8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000000"/>
                </a:solidFill>
                <a:latin typeface="Arial" charset="0"/>
                <a:ea typeface="SimSun" charset="-122"/>
              </a:defRPr>
            </a:lvl1pPr>
            <a:lvl2pPr eaLnBrk="0" hangingPunct="0">
              <a:spcBef>
                <a:spcPts val="7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Arial" charset="0"/>
                <a:ea typeface="SimSun" charset="-122"/>
              </a:defRPr>
            </a:lvl2pPr>
            <a:lvl3pPr eaLnBrk="0" hangingPunct="0">
              <a:spcBef>
                <a:spcPts val="6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SimSun" charset="-122"/>
              </a:defRPr>
            </a:lvl3pPr>
            <a:lvl4pPr eaLnBrk="0" hangingPunct="0">
              <a:spcBef>
                <a:spcPts val="5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charset="-122"/>
              </a:defRPr>
            </a:lvl4pPr>
            <a:lvl5pPr eaLnBrk="0" hangingPunct="0">
              <a:spcBef>
                <a:spcPts val="5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charset="-122"/>
              </a:defRPr>
            </a:lvl5pPr>
            <a:lvl6pPr marL="2514600" indent="-228600" defTabSz="457200"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charset="-122"/>
              </a:defRPr>
            </a:lvl6pPr>
            <a:lvl7pPr marL="2971800" indent="-228600" defTabSz="457200"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charset="-122"/>
              </a:defRPr>
            </a:lvl7pPr>
            <a:lvl8pPr marL="3429000" indent="-228600" defTabSz="457200"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charset="-122"/>
              </a:defRPr>
            </a:lvl8pPr>
            <a:lvl9pPr marL="3886200" indent="-228600" defTabSz="457200"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charset="-122"/>
              </a:defRPr>
            </a:lvl9pPr>
          </a:lstStyle>
          <a:p>
            <a:pPr algn="ctr" eaLnBrk="1" hangingPunct="1">
              <a:spcBef>
                <a:spcPct val="0"/>
              </a:spcBef>
              <a:buClrTx/>
              <a:buFontTx/>
              <a:buNone/>
            </a:pPr>
            <a:r>
              <a:rPr lang="en-US" altLang="en-US" sz="1600" b="1">
                <a:cs typeface="Times New Roman" pitchFamily="18" charset="0"/>
              </a:rPr>
              <a:t>Force</a:t>
            </a:r>
          </a:p>
        </p:txBody>
      </p:sp>
      <p:sp>
        <p:nvSpPr>
          <p:cNvPr id="4108" name="Rectangle 11"/>
          <p:cNvSpPr>
            <a:spLocks noChangeArrowheads="1"/>
          </p:cNvSpPr>
          <p:nvPr/>
        </p:nvSpPr>
        <p:spPr bwMode="auto">
          <a:xfrm>
            <a:off x="982663" y="366713"/>
            <a:ext cx="6865937" cy="14493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spAutoFit/>
          </a:bodyPr>
          <a:lstStyle>
            <a:lvl1pPr eaLnBrk="0" hangingPunct="0">
              <a:spcBef>
                <a:spcPts val="8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000000"/>
                </a:solidFill>
                <a:latin typeface="Arial" charset="0"/>
                <a:ea typeface="SimSun" charset="-122"/>
              </a:defRPr>
            </a:lvl1pPr>
            <a:lvl2pPr eaLnBrk="0" hangingPunct="0">
              <a:spcBef>
                <a:spcPts val="7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Arial" charset="0"/>
                <a:ea typeface="SimSun" charset="-122"/>
              </a:defRPr>
            </a:lvl2pPr>
            <a:lvl3pPr eaLnBrk="0" hangingPunct="0">
              <a:spcBef>
                <a:spcPts val="6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SimSun" charset="-122"/>
              </a:defRPr>
            </a:lvl3pPr>
            <a:lvl4pPr eaLnBrk="0" hangingPunct="0">
              <a:spcBef>
                <a:spcPts val="5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charset="-122"/>
              </a:defRPr>
            </a:lvl4pPr>
            <a:lvl5pPr eaLnBrk="0" hangingPunct="0">
              <a:spcBef>
                <a:spcPts val="5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charset="-122"/>
              </a:defRPr>
            </a:lvl5pPr>
            <a:lvl6pPr marL="2514600" indent="-228600" defTabSz="457200"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charset="-122"/>
              </a:defRPr>
            </a:lvl6pPr>
            <a:lvl7pPr marL="2971800" indent="-228600" defTabSz="457200"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charset="-122"/>
              </a:defRPr>
            </a:lvl7pPr>
            <a:lvl8pPr marL="3429000" indent="-228600" defTabSz="457200"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charset="-122"/>
              </a:defRPr>
            </a:lvl8pPr>
            <a:lvl9pPr marL="3886200" indent="-228600" defTabSz="457200"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charset="-122"/>
              </a:defRPr>
            </a:lvl9pPr>
          </a:lstStyle>
          <a:p>
            <a:pPr algn="ctr" eaLnBrk="1" hangingPunct="1">
              <a:spcBef>
                <a:spcPct val="0"/>
              </a:spcBef>
              <a:buClrTx/>
              <a:buFontTx/>
              <a:buNone/>
            </a:pPr>
            <a:r>
              <a:rPr lang="en-US" altLang="en-US" b="1">
                <a:cs typeface="Times New Roman" pitchFamily="18" charset="0"/>
              </a:rPr>
              <a:t> </a:t>
            </a:r>
            <a:r>
              <a:rPr lang="en-US" altLang="en-US" sz="2800" b="1">
                <a:cs typeface="Times New Roman" pitchFamily="18" charset="0"/>
              </a:rPr>
              <a:t>ERGONOMIC HAZARDS/</a:t>
            </a:r>
          </a:p>
          <a:p>
            <a:pPr algn="ctr" eaLnBrk="1" hangingPunct="1">
              <a:spcBef>
                <a:spcPct val="0"/>
              </a:spcBef>
              <a:buClrTx/>
              <a:buFontTx/>
              <a:buNone/>
            </a:pPr>
            <a:r>
              <a:rPr lang="en-US" altLang="en-US" sz="2800" b="1">
                <a:cs typeface="Times New Roman" pitchFamily="18" charset="0"/>
              </a:rPr>
              <a:t>RISK FACTORS FOR MUSCULAR SKELETAL DISORDERs (MSDs)</a:t>
            </a:r>
          </a:p>
        </p:txBody>
      </p:sp>
      <p:sp>
        <p:nvSpPr>
          <p:cNvPr id="4109" name="Rectangle 12"/>
          <p:cNvSpPr>
            <a:spLocks noChangeArrowheads="1"/>
          </p:cNvSpPr>
          <p:nvPr/>
        </p:nvSpPr>
        <p:spPr bwMode="auto">
          <a:xfrm>
            <a:off x="4429125" y="639763"/>
            <a:ext cx="285750" cy="5508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nchor="ctr">
            <a:spAutoFit/>
          </a:bodyPr>
          <a:lstStyle>
            <a:lvl1pPr eaLnBrk="0" hangingPunct="0">
              <a:spcBef>
                <a:spcPts val="8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000000"/>
                </a:solidFill>
                <a:latin typeface="Arial" charset="0"/>
                <a:ea typeface="SimSun" charset="-122"/>
              </a:defRPr>
            </a:lvl1pPr>
            <a:lvl2pPr eaLnBrk="0" hangingPunct="0">
              <a:spcBef>
                <a:spcPts val="7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Arial" charset="0"/>
                <a:ea typeface="SimSun" charset="-122"/>
              </a:defRPr>
            </a:lvl2pPr>
            <a:lvl3pPr eaLnBrk="0" hangingPunct="0">
              <a:spcBef>
                <a:spcPts val="6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SimSun" charset="-122"/>
              </a:defRPr>
            </a:lvl3pPr>
            <a:lvl4pPr eaLnBrk="0" hangingPunct="0">
              <a:spcBef>
                <a:spcPts val="5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charset="-122"/>
              </a:defRPr>
            </a:lvl4pPr>
            <a:lvl5pPr eaLnBrk="0" hangingPunct="0">
              <a:spcBef>
                <a:spcPts val="5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charset="-122"/>
              </a:defRPr>
            </a:lvl5pPr>
            <a:lvl6pPr marL="2514600" indent="-228600" defTabSz="457200"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charset="-122"/>
              </a:defRPr>
            </a:lvl6pPr>
            <a:lvl7pPr marL="2971800" indent="-228600" defTabSz="457200"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charset="-122"/>
              </a:defRPr>
            </a:lvl7pPr>
            <a:lvl8pPr marL="3429000" indent="-228600" defTabSz="457200"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charset="-122"/>
              </a:defRPr>
            </a:lvl8pPr>
            <a:lvl9pPr marL="3886200" indent="-228600" defTabSz="457200"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charset="-122"/>
              </a:defRPr>
            </a:lvl9pPr>
          </a:lstStyle>
          <a:p>
            <a:pPr eaLnBrk="1" hangingPunct="1">
              <a:spcBef>
                <a:spcPct val="0"/>
              </a:spcBef>
              <a:buClrTx/>
              <a:buFontTx/>
              <a:buNone/>
            </a:pPr>
            <a:endParaRPr lang="en-US" altLang="en-US" sz="1000">
              <a:cs typeface="Times New Roman" pitchFamily="18" charset="0"/>
            </a:endParaRPr>
          </a:p>
          <a:p>
            <a:pPr eaLnBrk="1" hangingPunct="1">
              <a:spcBef>
                <a:spcPct val="0"/>
              </a:spcBef>
              <a:buClrTx/>
              <a:buFontTx/>
              <a:buNone/>
            </a:pPr>
            <a:r>
              <a:rPr lang="en-US" altLang="en-US" sz="1000">
                <a:cs typeface="Times New Roman" pitchFamily="18" charset="0"/>
              </a:rPr>
              <a:t>   </a:t>
            </a:r>
          </a:p>
          <a:p>
            <a:pPr eaLnBrk="1" hangingPunct="1">
              <a:spcBef>
                <a:spcPct val="0"/>
              </a:spcBef>
              <a:buClrTx/>
              <a:buFontTx/>
              <a:buNone/>
            </a:pPr>
            <a:endParaRPr lang="en-US" altLang="en-US" sz="1000">
              <a:cs typeface="Times New Roman" pitchFamily="18" charset="0"/>
            </a:endParaRPr>
          </a:p>
        </p:txBody>
      </p:sp>
    </p:spTree>
  </p:cSld>
  <p:clrMapOvr>
    <a:masterClrMapping/>
  </p:clrMapOvr>
  <p:transition spd="med"/>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ext Box 1"/>
          <p:cNvSpPr txBox="1">
            <a:spLocks noChangeArrowheads="1"/>
          </p:cNvSpPr>
          <p:nvPr/>
        </p:nvSpPr>
        <p:spPr bwMode="auto">
          <a:xfrm>
            <a:off x="1600200" y="838200"/>
            <a:ext cx="5678487" cy="30178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eaLnBrk="0" hangingPunct="0">
              <a:spcBef>
                <a:spcPts val="8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000000"/>
                </a:solidFill>
                <a:latin typeface="Arial" charset="0"/>
                <a:ea typeface="SimSun" charset="-122"/>
              </a:defRPr>
            </a:lvl1pPr>
            <a:lvl2pPr eaLnBrk="0" hangingPunct="0">
              <a:spcBef>
                <a:spcPts val="7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Arial" charset="0"/>
                <a:ea typeface="SimSun" charset="-122"/>
              </a:defRPr>
            </a:lvl2pPr>
            <a:lvl3pPr eaLnBrk="0" hangingPunct="0">
              <a:spcBef>
                <a:spcPts val="6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SimSun" charset="-122"/>
              </a:defRPr>
            </a:lvl3pPr>
            <a:lvl4pPr eaLnBrk="0" hangingPunct="0">
              <a:spcBef>
                <a:spcPts val="5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charset="-122"/>
              </a:defRPr>
            </a:lvl4pPr>
            <a:lvl5pPr eaLnBrk="0" hangingPunct="0">
              <a:spcBef>
                <a:spcPts val="5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charset="-122"/>
              </a:defRPr>
            </a:lvl5pPr>
            <a:lvl6pPr marL="2514600" indent="-228600" defTabSz="457200"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charset="-122"/>
              </a:defRPr>
            </a:lvl6pPr>
            <a:lvl7pPr marL="2971800" indent="-228600" defTabSz="457200"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charset="-122"/>
              </a:defRPr>
            </a:lvl7pPr>
            <a:lvl8pPr marL="3429000" indent="-228600" defTabSz="457200"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charset="-122"/>
              </a:defRPr>
            </a:lvl8pPr>
            <a:lvl9pPr marL="3886200" indent="-228600" defTabSz="457200"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charset="-122"/>
              </a:defRPr>
            </a:lvl9pPr>
          </a:lstStyle>
          <a:p>
            <a:pPr eaLnBrk="1" hangingPunct="1">
              <a:spcBef>
                <a:spcPct val="0"/>
              </a:spcBef>
              <a:buClrTx/>
              <a:buFontTx/>
              <a:buNone/>
            </a:pPr>
            <a:r>
              <a:rPr lang="en-US" altLang="en-US" b="1" dirty="0"/>
              <a:t>WHERE TO GET HELP</a:t>
            </a:r>
          </a:p>
          <a:p>
            <a:pPr eaLnBrk="1" hangingPunct="1">
              <a:spcBef>
                <a:spcPct val="0"/>
              </a:spcBef>
              <a:buClrTx/>
              <a:buFontTx/>
              <a:buNone/>
            </a:pPr>
            <a:endParaRPr lang="en-US" altLang="en-US" sz="1800" dirty="0"/>
          </a:p>
          <a:p>
            <a:pPr eaLnBrk="1" hangingPunct="1">
              <a:spcBef>
                <a:spcPct val="0"/>
              </a:spcBef>
              <a:buClrTx/>
              <a:buFontTx/>
              <a:buNone/>
            </a:pPr>
            <a:r>
              <a:rPr lang="en-US" altLang="en-US" sz="2800" dirty="0"/>
              <a:t>● Your Industry Trade Association</a:t>
            </a:r>
          </a:p>
          <a:p>
            <a:pPr eaLnBrk="1" hangingPunct="1">
              <a:spcBef>
                <a:spcPct val="0"/>
              </a:spcBef>
              <a:buClrTx/>
              <a:buFontTx/>
              <a:buNone/>
            </a:pPr>
            <a:endParaRPr lang="en-US" altLang="en-US" sz="2800" dirty="0"/>
          </a:p>
          <a:p>
            <a:pPr eaLnBrk="1" hangingPunct="1">
              <a:spcBef>
                <a:spcPct val="0"/>
              </a:spcBef>
              <a:buClrTx/>
              <a:buFontTx/>
              <a:buNone/>
            </a:pPr>
            <a:r>
              <a:rPr lang="en-US" altLang="en-US" sz="2800" dirty="0"/>
              <a:t>●  OSHA Consultation Service</a:t>
            </a:r>
          </a:p>
          <a:p>
            <a:pPr eaLnBrk="1" hangingPunct="1">
              <a:spcBef>
                <a:spcPct val="0"/>
              </a:spcBef>
              <a:buClrTx/>
              <a:buFontTx/>
              <a:buNone/>
            </a:pPr>
            <a:r>
              <a:rPr lang="en-US" altLang="en-US" sz="2800" dirty="0"/>
              <a:t>       Illinois (217) 782-9386</a:t>
            </a:r>
          </a:p>
          <a:p>
            <a:pPr eaLnBrk="1" hangingPunct="1">
              <a:spcBef>
                <a:spcPct val="0"/>
              </a:spcBef>
              <a:buClrTx/>
              <a:buFontTx/>
              <a:buNone/>
            </a:pPr>
            <a:r>
              <a:rPr lang="en-US" altLang="en-US" sz="2800" dirty="0"/>
              <a:t>       Indiana (317) 232-2683</a:t>
            </a:r>
          </a:p>
        </p:txBody>
      </p:sp>
    </p:spTree>
  </p:cSld>
  <p:clrMapOvr>
    <a:masterClrMapping/>
  </p:clrMapOvr>
  <p:transition spd="med"/>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ext Box 1"/>
          <p:cNvSpPr txBox="1">
            <a:spLocks noChangeArrowheads="1"/>
          </p:cNvSpPr>
          <p:nvPr/>
        </p:nvSpPr>
        <p:spPr bwMode="auto">
          <a:xfrm>
            <a:off x="2514600" y="1219200"/>
            <a:ext cx="184150" cy="3698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p>
        </p:txBody>
      </p:sp>
      <p:sp>
        <p:nvSpPr>
          <p:cNvPr id="37891" name="Text Box 2"/>
          <p:cNvSpPr txBox="1">
            <a:spLocks noChangeArrowheads="1"/>
          </p:cNvSpPr>
          <p:nvPr/>
        </p:nvSpPr>
        <p:spPr bwMode="auto">
          <a:xfrm>
            <a:off x="1554163" y="1066800"/>
            <a:ext cx="5641975" cy="19827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eaLnBrk="0" hangingPunct="0">
              <a:spcBef>
                <a:spcPts val="8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000000"/>
                </a:solidFill>
                <a:latin typeface="Arial" charset="0"/>
                <a:ea typeface="SimSun" charset="-122"/>
              </a:defRPr>
            </a:lvl1pPr>
            <a:lvl2pPr eaLnBrk="0" hangingPunct="0">
              <a:spcBef>
                <a:spcPts val="7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Arial" charset="0"/>
                <a:ea typeface="SimSun" charset="-122"/>
              </a:defRPr>
            </a:lvl2pPr>
            <a:lvl3pPr eaLnBrk="0" hangingPunct="0">
              <a:spcBef>
                <a:spcPts val="6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SimSun" charset="-122"/>
              </a:defRPr>
            </a:lvl3pPr>
            <a:lvl4pPr eaLnBrk="0" hangingPunct="0">
              <a:spcBef>
                <a:spcPts val="5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charset="-122"/>
              </a:defRPr>
            </a:lvl4pPr>
            <a:lvl5pPr eaLnBrk="0" hangingPunct="0">
              <a:spcBef>
                <a:spcPts val="5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charset="-122"/>
              </a:defRPr>
            </a:lvl5pPr>
            <a:lvl6pPr marL="2514600" indent="-228600" defTabSz="457200"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charset="-122"/>
              </a:defRPr>
            </a:lvl6pPr>
            <a:lvl7pPr marL="2971800" indent="-228600" defTabSz="457200"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charset="-122"/>
              </a:defRPr>
            </a:lvl7pPr>
            <a:lvl8pPr marL="3429000" indent="-228600" defTabSz="457200"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charset="-122"/>
              </a:defRPr>
            </a:lvl8pPr>
            <a:lvl9pPr marL="3886200" indent="-228600" defTabSz="457200"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charset="-122"/>
              </a:defRPr>
            </a:lvl9pPr>
          </a:lstStyle>
          <a:p>
            <a:pPr eaLnBrk="1" hangingPunct="1">
              <a:spcBef>
                <a:spcPct val="0"/>
              </a:spcBef>
              <a:buClrTx/>
              <a:buFontTx/>
              <a:buNone/>
            </a:pPr>
            <a:r>
              <a:rPr lang="en-US" altLang="en-US" b="1"/>
              <a:t>WHERE TO GET HELP</a:t>
            </a:r>
          </a:p>
          <a:p>
            <a:pPr eaLnBrk="1" hangingPunct="1">
              <a:spcBef>
                <a:spcPct val="0"/>
              </a:spcBef>
              <a:buClrTx/>
              <a:buFontTx/>
              <a:buNone/>
            </a:pPr>
            <a:endParaRPr lang="en-US" altLang="en-US" sz="1800"/>
          </a:p>
          <a:p>
            <a:pPr eaLnBrk="1" hangingPunct="1">
              <a:spcBef>
                <a:spcPct val="0"/>
              </a:spcBef>
              <a:buClrTx/>
              <a:buFontTx/>
              <a:buNone/>
            </a:pPr>
            <a:r>
              <a:rPr lang="en-US" altLang="en-US" sz="1800"/>
              <a:t>● </a:t>
            </a:r>
            <a:r>
              <a:rPr lang="en-US" altLang="en-US" sz="2800"/>
              <a:t>NIOSH Health Hazard Evaluation</a:t>
            </a:r>
          </a:p>
          <a:p>
            <a:pPr eaLnBrk="1" hangingPunct="1">
              <a:spcBef>
                <a:spcPct val="0"/>
              </a:spcBef>
              <a:buClrTx/>
              <a:buFontTx/>
              <a:buNone/>
            </a:pPr>
            <a:endParaRPr lang="en-US" altLang="en-US" sz="1800"/>
          </a:p>
          <a:p>
            <a:pPr eaLnBrk="1" hangingPunct="1">
              <a:spcBef>
                <a:spcPct val="0"/>
              </a:spcBef>
              <a:buClrTx/>
              <a:buFontTx/>
              <a:buNone/>
            </a:pPr>
            <a:r>
              <a:rPr lang="en-US" altLang="en-US" sz="1800"/>
              <a:t>● </a:t>
            </a:r>
            <a:r>
              <a:rPr lang="en-US" altLang="en-US" sz="2800"/>
              <a:t>Universities</a:t>
            </a:r>
          </a:p>
        </p:txBody>
      </p:sp>
    </p:spTree>
  </p:cSld>
  <p:clrMapOvr>
    <a:masterClrMapping/>
  </p:clrMapOvr>
  <p:transition spd="med"/>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ext Box 1"/>
          <p:cNvSpPr txBox="1">
            <a:spLocks noChangeArrowheads="1"/>
          </p:cNvSpPr>
          <p:nvPr/>
        </p:nvSpPr>
        <p:spPr bwMode="auto">
          <a:xfrm>
            <a:off x="309563" y="381000"/>
            <a:ext cx="8118475" cy="56038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eaLnBrk="0" hangingPunct="0">
              <a:spcBef>
                <a:spcPts val="8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000000"/>
                </a:solidFill>
                <a:latin typeface="Arial" charset="0"/>
                <a:ea typeface="SimSun" charset="-122"/>
              </a:defRPr>
            </a:lvl1pPr>
            <a:lvl2pPr eaLnBrk="0" hangingPunct="0">
              <a:spcBef>
                <a:spcPts val="7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Arial" charset="0"/>
                <a:ea typeface="SimSun" charset="-122"/>
              </a:defRPr>
            </a:lvl2pPr>
            <a:lvl3pPr eaLnBrk="0" hangingPunct="0">
              <a:spcBef>
                <a:spcPts val="6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SimSun" charset="-122"/>
              </a:defRPr>
            </a:lvl3pPr>
            <a:lvl4pPr eaLnBrk="0" hangingPunct="0">
              <a:spcBef>
                <a:spcPts val="5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charset="-122"/>
              </a:defRPr>
            </a:lvl4pPr>
            <a:lvl5pPr eaLnBrk="0" hangingPunct="0">
              <a:spcBef>
                <a:spcPts val="5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charset="-122"/>
              </a:defRPr>
            </a:lvl5pPr>
            <a:lvl6pPr marL="2514600" indent="-228600" defTabSz="457200"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charset="-122"/>
              </a:defRPr>
            </a:lvl6pPr>
            <a:lvl7pPr marL="2971800" indent="-228600" defTabSz="457200"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charset="-122"/>
              </a:defRPr>
            </a:lvl7pPr>
            <a:lvl8pPr marL="3429000" indent="-228600" defTabSz="457200"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charset="-122"/>
              </a:defRPr>
            </a:lvl8pPr>
            <a:lvl9pPr marL="3886200" indent="-228600" defTabSz="457200"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charset="-122"/>
              </a:defRPr>
            </a:lvl9pPr>
          </a:lstStyle>
          <a:p>
            <a:pPr eaLnBrk="1" hangingPunct="1">
              <a:spcBef>
                <a:spcPct val="0"/>
              </a:spcBef>
              <a:buClrTx/>
              <a:buFontTx/>
              <a:buNone/>
            </a:pPr>
            <a:r>
              <a:rPr lang="en-US" altLang="en-US" b="1"/>
              <a:t>RESOURCES</a:t>
            </a:r>
          </a:p>
          <a:p>
            <a:pPr eaLnBrk="1" hangingPunct="1">
              <a:spcBef>
                <a:spcPct val="0"/>
              </a:spcBef>
              <a:buClrTx/>
              <a:buFontTx/>
              <a:buNone/>
            </a:pPr>
            <a:endParaRPr lang="en-US" altLang="en-US" sz="1800"/>
          </a:p>
          <a:p>
            <a:pPr eaLnBrk="1" hangingPunct="1">
              <a:spcBef>
                <a:spcPct val="0"/>
              </a:spcBef>
              <a:buClrTx/>
              <a:buFontTx/>
              <a:buNone/>
            </a:pPr>
            <a:r>
              <a:rPr lang="en-US" altLang="en-US" sz="2800" i="1"/>
              <a:t>Easy Ergonomics</a:t>
            </a:r>
            <a:r>
              <a:rPr lang="en-US" altLang="en-US" sz="2800"/>
              <a:t>.  OR-OSHA</a:t>
            </a:r>
          </a:p>
          <a:p>
            <a:pPr eaLnBrk="1" hangingPunct="1">
              <a:spcBef>
                <a:spcPct val="0"/>
              </a:spcBef>
              <a:buClrTx/>
              <a:buFontTx/>
              <a:buNone/>
            </a:pPr>
            <a:r>
              <a:rPr lang="en-US" altLang="en-US" sz="2800" b="1">
                <a:solidFill>
                  <a:srgbClr val="C00000"/>
                </a:solidFill>
                <a:hlinkClick r:id="rId3"/>
              </a:rPr>
              <a:t>http://www.cbs.state.or.us/osha/pdf/pubs/3347.pdf</a:t>
            </a:r>
          </a:p>
          <a:p>
            <a:pPr eaLnBrk="1" hangingPunct="1">
              <a:spcBef>
                <a:spcPct val="0"/>
              </a:spcBef>
              <a:buClrTx/>
              <a:buFontTx/>
              <a:buNone/>
            </a:pPr>
            <a:endParaRPr lang="en-US" altLang="en-US" sz="2800"/>
          </a:p>
          <a:p>
            <a:pPr eaLnBrk="1" hangingPunct="1">
              <a:spcBef>
                <a:spcPct val="0"/>
              </a:spcBef>
              <a:buClrTx/>
              <a:buFontTx/>
              <a:buNone/>
            </a:pPr>
            <a:r>
              <a:rPr lang="en-US" altLang="en-US" sz="2800"/>
              <a:t>OSHA ergonomic guidelines by industry, training,</a:t>
            </a:r>
          </a:p>
          <a:p>
            <a:pPr eaLnBrk="1" hangingPunct="1">
              <a:spcBef>
                <a:spcPct val="0"/>
              </a:spcBef>
              <a:buClrTx/>
              <a:buFontTx/>
              <a:buNone/>
            </a:pPr>
            <a:r>
              <a:rPr lang="en-US" altLang="en-US" sz="2800"/>
              <a:t> tools, success stories, program examples</a:t>
            </a:r>
          </a:p>
          <a:p>
            <a:pPr eaLnBrk="1" hangingPunct="1">
              <a:spcBef>
                <a:spcPct val="0"/>
              </a:spcBef>
              <a:buClrTx/>
              <a:buFontTx/>
              <a:buNone/>
            </a:pPr>
            <a:r>
              <a:rPr lang="en-US" altLang="en-US" sz="2800" b="1">
                <a:solidFill>
                  <a:srgbClr val="009999"/>
                </a:solidFill>
                <a:hlinkClick r:id="rId4"/>
              </a:rPr>
              <a:t>www.osha.gov</a:t>
            </a:r>
          </a:p>
          <a:p>
            <a:pPr eaLnBrk="1" hangingPunct="1">
              <a:spcBef>
                <a:spcPct val="0"/>
              </a:spcBef>
              <a:buClrTx/>
              <a:buFontTx/>
              <a:buNone/>
            </a:pPr>
            <a:r>
              <a:rPr lang="en-US" altLang="en-US" sz="2800"/>
              <a:t> </a:t>
            </a:r>
          </a:p>
          <a:p>
            <a:pPr eaLnBrk="1" hangingPunct="1">
              <a:spcBef>
                <a:spcPct val="0"/>
              </a:spcBef>
              <a:buClrTx/>
              <a:buFontTx/>
              <a:buNone/>
            </a:pPr>
            <a:r>
              <a:rPr lang="en-US" altLang="en-US" sz="2800"/>
              <a:t>NIOSH research on ergonomic hazards &amp; solutions </a:t>
            </a:r>
          </a:p>
          <a:p>
            <a:pPr eaLnBrk="1" hangingPunct="1">
              <a:spcBef>
                <a:spcPct val="0"/>
              </a:spcBef>
              <a:buClrTx/>
              <a:buFontTx/>
              <a:buNone/>
            </a:pPr>
            <a:r>
              <a:rPr lang="en-US" altLang="en-US" sz="2800" b="1">
                <a:solidFill>
                  <a:srgbClr val="009999"/>
                </a:solidFill>
                <a:hlinkClick r:id="rId5"/>
              </a:rPr>
              <a:t>www.cdc.gov/niosh</a:t>
            </a:r>
          </a:p>
        </p:txBody>
      </p:sp>
    </p:spTree>
  </p:cSld>
  <p:clrMapOvr>
    <a:masterClrMapping/>
  </p:clrMapOvr>
  <p:transition spd="med"/>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
          <p:cNvSpPr>
            <a:spLocks noChangeArrowheads="1"/>
          </p:cNvSpPr>
          <p:nvPr/>
        </p:nvSpPr>
        <p:spPr bwMode="auto">
          <a:xfrm>
            <a:off x="650875" y="766763"/>
            <a:ext cx="8121650" cy="13731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nchor="ctr">
            <a:spAutoFit/>
          </a:bodyPr>
          <a:lstStyle>
            <a:lvl1pPr eaLnBrk="0" hangingPunct="0">
              <a:spcBef>
                <a:spcPts val="8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000000"/>
                </a:solidFill>
                <a:latin typeface="Arial" charset="0"/>
                <a:ea typeface="SimSun" charset="-122"/>
              </a:defRPr>
            </a:lvl1pPr>
            <a:lvl2pPr eaLnBrk="0" hangingPunct="0">
              <a:spcBef>
                <a:spcPts val="7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Arial" charset="0"/>
                <a:ea typeface="SimSun" charset="-122"/>
              </a:defRPr>
            </a:lvl2pPr>
            <a:lvl3pPr eaLnBrk="0" hangingPunct="0">
              <a:spcBef>
                <a:spcPts val="6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SimSun" charset="-122"/>
              </a:defRPr>
            </a:lvl3pPr>
            <a:lvl4pPr eaLnBrk="0" hangingPunct="0">
              <a:spcBef>
                <a:spcPts val="5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charset="-122"/>
              </a:defRPr>
            </a:lvl4pPr>
            <a:lvl5pPr eaLnBrk="0" hangingPunct="0">
              <a:spcBef>
                <a:spcPts val="5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charset="-122"/>
              </a:defRPr>
            </a:lvl5pPr>
            <a:lvl6pPr marL="2514600" indent="-228600" defTabSz="457200"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charset="-122"/>
              </a:defRPr>
            </a:lvl6pPr>
            <a:lvl7pPr marL="2971800" indent="-228600" defTabSz="457200"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charset="-122"/>
              </a:defRPr>
            </a:lvl7pPr>
            <a:lvl8pPr marL="3429000" indent="-228600" defTabSz="457200"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charset="-122"/>
              </a:defRPr>
            </a:lvl8pPr>
            <a:lvl9pPr marL="3886200" indent="-228600" defTabSz="457200"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charset="-122"/>
              </a:defRPr>
            </a:lvl9pPr>
          </a:lstStyle>
          <a:p>
            <a:pPr eaLnBrk="1" hangingPunct="1">
              <a:spcBef>
                <a:spcPct val="0"/>
              </a:spcBef>
              <a:buClrTx/>
              <a:buFontTx/>
              <a:buNone/>
            </a:pPr>
            <a:r>
              <a:rPr lang="en-US" altLang="en-US" sz="2800" b="1"/>
              <a:t>WHY BE CONCERNED ABOUT ERGONOMICS?</a:t>
            </a:r>
          </a:p>
          <a:p>
            <a:pPr eaLnBrk="1" hangingPunct="1">
              <a:spcBef>
                <a:spcPct val="0"/>
              </a:spcBef>
              <a:buClrTx/>
              <a:buFontTx/>
              <a:buNone/>
            </a:pPr>
            <a:r>
              <a:rPr lang="en-US" altLang="en-US" sz="2800" b="1"/>
              <a:t>Leading Cause of Workplace Injury:</a:t>
            </a:r>
          </a:p>
          <a:p>
            <a:pPr eaLnBrk="1" hangingPunct="1">
              <a:spcBef>
                <a:spcPct val="0"/>
              </a:spcBef>
              <a:buClrTx/>
              <a:buFontTx/>
              <a:buNone/>
            </a:pPr>
            <a:r>
              <a:rPr lang="en-US" altLang="en-US" sz="2800" b="1"/>
              <a:t>Ergonomic Hazards</a:t>
            </a:r>
          </a:p>
        </p:txBody>
      </p:sp>
      <p:sp>
        <p:nvSpPr>
          <p:cNvPr id="5123" name="Rectangle 2"/>
          <p:cNvSpPr>
            <a:spLocks noChangeArrowheads="1"/>
          </p:cNvSpPr>
          <p:nvPr/>
        </p:nvSpPr>
        <p:spPr bwMode="auto">
          <a:xfrm>
            <a:off x="1219200" y="5091113"/>
            <a:ext cx="5029200" cy="3683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spAutoFit/>
          </a:bodyPr>
          <a:lstStyle>
            <a:lvl1pPr eaLnBrk="0" hangingPunct="0">
              <a:spcBef>
                <a:spcPts val="8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000000"/>
                </a:solidFill>
                <a:latin typeface="Arial" charset="0"/>
                <a:ea typeface="SimSun" charset="-122"/>
              </a:defRPr>
            </a:lvl1pPr>
            <a:lvl2pPr eaLnBrk="0" hangingPunct="0">
              <a:spcBef>
                <a:spcPts val="7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Arial" charset="0"/>
                <a:ea typeface="SimSun" charset="-122"/>
              </a:defRPr>
            </a:lvl2pPr>
            <a:lvl3pPr eaLnBrk="0" hangingPunct="0">
              <a:spcBef>
                <a:spcPts val="6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SimSun" charset="-122"/>
              </a:defRPr>
            </a:lvl3pPr>
            <a:lvl4pPr eaLnBrk="0" hangingPunct="0">
              <a:spcBef>
                <a:spcPts val="5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charset="-122"/>
              </a:defRPr>
            </a:lvl4pPr>
            <a:lvl5pPr eaLnBrk="0" hangingPunct="0">
              <a:spcBef>
                <a:spcPts val="5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charset="-122"/>
              </a:defRPr>
            </a:lvl5pPr>
            <a:lvl6pPr marL="2514600" indent="-228600" defTabSz="457200"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charset="-122"/>
              </a:defRPr>
            </a:lvl6pPr>
            <a:lvl7pPr marL="2971800" indent="-228600" defTabSz="457200"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charset="-122"/>
              </a:defRPr>
            </a:lvl7pPr>
            <a:lvl8pPr marL="3429000" indent="-228600" defTabSz="457200"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charset="-122"/>
              </a:defRPr>
            </a:lvl8pPr>
            <a:lvl9pPr marL="3886200" indent="-228600" defTabSz="457200"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charset="-122"/>
              </a:defRPr>
            </a:lvl9pPr>
          </a:lstStyle>
          <a:p>
            <a:pPr eaLnBrk="1" hangingPunct="1">
              <a:spcBef>
                <a:spcPct val="0"/>
              </a:spcBef>
              <a:buClrTx/>
              <a:buFontTx/>
              <a:buNone/>
            </a:pPr>
            <a:r>
              <a:rPr lang="en-US" altLang="en-US" sz="1800"/>
              <a:t>Source: US Bureau of Labor  Statistics</a:t>
            </a:r>
          </a:p>
        </p:txBody>
      </p:sp>
      <p:graphicFrame>
        <p:nvGraphicFramePr>
          <p:cNvPr id="6147" name="Group 3"/>
          <p:cNvGraphicFramePr>
            <a:graphicFrameLocks noGrp="1"/>
          </p:cNvGraphicFramePr>
          <p:nvPr/>
        </p:nvGraphicFramePr>
        <p:xfrm>
          <a:off x="838200" y="2438400"/>
          <a:ext cx="7469188" cy="2427288"/>
        </p:xfrm>
        <a:graphic>
          <a:graphicData uri="http://schemas.openxmlformats.org/drawingml/2006/table">
            <a:tbl>
              <a:tblPr/>
              <a:tblGrid>
                <a:gridCol w="1252538"/>
                <a:gridCol w="2308225"/>
                <a:gridCol w="3908425"/>
              </a:tblGrid>
              <a:tr h="404548">
                <a:tc>
                  <a:txBody>
                    <a:bodyPr/>
                    <a:lstStyle/>
                    <a:p>
                      <a:pPr marL="0" marR="0" lvl="0" indent="0" algn="l" defTabSz="457200" rtl="0" eaLnBrk="1" fontAlgn="base" latinLnBrk="0" hangingPunct="1">
                        <a:lnSpc>
                          <a:spcPct val="102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2000" b="1" i="0" u="none" strike="noStrike" cap="none" normalizeH="0" baseline="0" smtClean="0">
                          <a:ln>
                            <a:noFill/>
                          </a:ln>
                          <a:solidFill>
                            <a:srgbClr val="000000"/>
                          </a:solidFill>
                          <a:effectLst/>
                          <a:latin typeface="Calibri" pitchFamily="32" charset="0"/>
                          <a:ea typeface="SimSun" charset="-122"/>
                          <a:cs typeface="Times New Roman" pitchFamily="16" charset="0"/>
                        </a:rPr>
                        <a:t>YEAR</a:t>
                      </a:r>
                    </a:p>
                  </a:txBody>
                  <a:tcPr marL="90000" marR="90000" marT="46806" marB="46806" horzOverflow="overflow">
                    <a:lnL w="5760" cap="flat" cmpd="sng" algn="ctr">
                      <a:solidFill>
                        <a:srgbClr val="000000"/>
                      </a:solidFill>
                      <a:prstDash val="solid"/>
                      <a:round/>
                      <a:headEnd type="none" w="med" len="med"/>
                      <a:tailEnd type="none" w="med" len="med"/>
                    </a:lnL>
                    <a:lnR w="5760" cap="flat" cmpd="sng" algn="ctr">
                      <a:solidFill>
                        <a:srgbClr val="000000"/>
                      </a:solidFill>
                      <a:prstDash val="solid"/>
                      <a:round/>
                      <a:headEnd type="none" w="med" len="med"/>
                      <a:tailEnd type="none" w="med" len="med"/>
                    </a:lnR>
                    <a:lnT w="5760" cap="flat" cmpd="sng" algn="ctr">
                      <a:solidFill>
                        <a:srgbClr val="000000"/>
                      </a:solidFill>
                      <a:prstDash val="solid"/>
                      <a:round/>
                      <a:headEnd type="none" w="med" len="med"/>
                      <a:tailEnd type="none" w="med" len="med"/>
                    </a:lnT>
                    <a:lnB w="576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102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2000" b="1" i="0" u="none" strike="noStrike" cap="none" normalizeH="0" baseline="0" smtClean="0">
                          <a:ln>
                            <a:noFill/>
                          </a:ln>
                          <a:solidFill>
                            <a:srgbClr val="000000"/>
                          </a:solidFill>
                          <a:effectLst/>
                          <a:latin typeface="Calibri" pitchFamily="32" charset="0"/>
                          <a:ea typeface="SimSun" charset="-122"/>
                          <a:cs typeface="Times New Roman" pitchFamily="16" charset="0"/>
                        </a:rPr>
                        <a:t># OF CASES</a:t>
                      </a:r>
                    </a:p>
                  </a:txBody>
                  <a:tcPr marL="90000" marR="90000" marT="46806" marB="46806" horzOverflow="overflow">
                    <a:lnL w="5760" cap="flat" cmpd="sng" algn="ctr">
                      <a:solidFill>
                        <a:srgbClr val="000000"/>
                      </a:solidFill>
                      <a:prstDash val="solid"/>
                      <a:round/>
                      <a:headEnd type="none" w="med" len="med"/>
                      <a:tailEnd type="none" w="med" len="med"/>
                    </a:lnL>
                    <a:lnR w="5760" cap="flat" cmpd="sng" algn="ctr">
                      <a:solidFill>
                        <a:srgbClr val="000000"/>
                      </a:solidFill>
                      <a:prstDash val="solid"/>
                      <a:round/>
                      <a:headEnd type="none" w="med" len="med"/>
                      <a:tailEnd type="none" w="med" len="med"/>
                    </a:lnR>
                    <a:lnT w="5760" cap="flat" cmpd="sng" algn="ctr">
                      <a:solidFill>
                        <a:srgbClr val="000000"/>
                      </a:solidFill>
                      <a:prstDash val="solid"/>
                      <a:round/>
                      <a:headEnd type="none" w="med" len="med"/>
                      <a:tailEnd type="none" w="med" len="med"/>
                    </a:lnT>
                    <a:lnB w="576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2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2000" b="1" i="0" u="none" strike="noStrike" cap="none" normalizeH="0" baseline="0" smtClean="0">
                          <a:ln>
                            <a:noFill/>
                          </a:ln>
                          <a:solidFill>
                            <a:srgbClr val="000000"/>
                          </a:solidFill>
                          <a:effectLst/>
                          <a:latin typeface="Calibri" pitchFamily="32" charset="0"/>
                          <a:ea typeface="SimSun" charset="-122"/>
                          <a:cs typeface="Times New Roman" pitchFamily="16" charset="0"/>
                        </a:rPr>
                        <a:t>% OF ALL OCCUPATIONAL INJURIES</a:t>
                      </a:r>
                    </a:p>
                  </a:txBody>
                  <a:tcPr marL="90000" marR="90000" marT="46806" marB="46806" horzOverflow="overflow">
                    <a:lnL w="5760" cap="flat" cmpd="sng" algn="ctr">
                      <a:solidFill>
                        <a:srgbClr val="000000"/>
                      </a:solidFill>
                      <a:prstDash val="solid"/>
                      <a:round/>
                      <a:headEnd type="none" w="med" len="med"/>
                      <a:tailEnd type="none" w="med" len="med"/>
                    </a:lnL>
                    <a:lnR w="5760" cap="flat" cmpd="sng" algn="ctr">
                      <a:solidFill>
                        <a:srgbClr val="000000"/>
                      </a:solidFill>
                      <a:prstDash val="solid"/>
                      <a:round/>
                      <a:headEnd type="none" w="med" len="med"/>
                      <a:tailEnd type="none" w="med" len="med"/>
                    </a:lnR>
                    <a:lnT w="5760" cap="flat" cmpd="sng" algn="ctr">
                      <a:solidFill>
                        <a:srgbClr val="000000"/>
                      </a:solidFill>
                      <a:prstDash val="solid"/>
                      <a:round/>
                      <a:headEnd type="none" w="med" len="med"/>
                      <a:tailEnd type="none" w="med" len="med"/>
                    </a:lnT>
                    <a:lnB w="5760" cap="flat" cmpd="sng" algn="ctr">
                      <a:solidFill>
                        <a:srgbClr val="000000"/>
                      </a:solidFill>
                      <a:prstDash val="solid"/>
                      <a:round/>
                      <a:headEnd type="none" w="med" len="med"/>
                      <a:tailEnd type="none" w="med" len="med"/>
                    </a:lnB>
                    <a:lnTlToBr>
                      <a:noFill/>
                    </a:lnTlToBr>
                    <a:lnBlToTr>
                      <a:noFill/>
                    </a:lnBlToTr>
                    <a:noFill/>
                  </a:tcPr>
                </a:tc>
              </a:tr>
              <a:tr h="404548">
                <a:tc>
                  <a:txBody>
                    <a:bodyPr/>
                    <a:lstStyle/>
                    <a:p>
                      <a:pPr marL="0" marR="0" lvl="0" indent="0" algn="l" defTabSz="457200" rtl="0" eaLnBrk="1" fontAlgn="base" latinLnBrk="0" hangingPunct="1">
                        <a:lnSpc>
                          <a:spcPct val="102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2000" b="1" i="0" u="none" strike="noStrike" cap="none" normalizeH="0" baseline="0" smtClean="0">
                          <a:ln>
                            <a:noFill/>
                          </a:ln>
                          <a:solidFill>
                            <a:srgbClr val="000000"/>
                          </a:solidFill>
                          <a:effectLst/>
                          <a:latin typeface="Calibri" pitchFamily="32" charset="0"/>
                          <a:ea typeface="SimSun" charset="-122"/>
                          <a:cs typeface="Times New Roman" pitchFamily="16" charset="0"/>
                        </a:rPr>
                        <a:t>2006</a:t>
                      </a:r>
                    </a:p>
                  </a:txBody>
                  <a:tcPr marL="90000" marR="90000" marT="46806" marB="46806" horzOverflow="overflow">
                    <a:lnL w="5760" cap="flat" cmpd="sng" algn="ctr">
                      <a:solidFill>
                        <a:srgbClr val="000000"/>
                      </a:solidFill>
                      <a:prstDash val="solid"/>
                      <a:round/>
                      <a:headEnd type="none" w="med" len="med"/>
                      <a:tailEnd type="none" w="med" len="med"/>
                    </a:lnL>
                    <a:lnR w="5760" cap="flat" cmpd="sng" algn="ctr">
                      <a:solidFill>
                        <a:srgbClr val="000000"/>
                      </a:solidFill>
                      <a:prstDash val="solid"/>
                      <a:round/>
                      <a:headEnd type="none" w="med" len="med"/>
                      <a:tailEnd type="none" w="med" len="med"/>
                    </a:lnR>
                    <a:lnT w="5760" cap="flat" cmpd="sng" algn="ctr">
                      <a:solidFill>
                        <a:srgbClr val="000000"/>
                      </a:solidFill>
                      <a:prstDash val="solid"/>
                      <a:round/>
                      <a:headEnd type="none" w="med" len="med"/>
                      <a:tailEnd type="none" w="med" len="med"/>
                    </a:lnT>
                    <a:lnB w="576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102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2000" b="1" i="0" u="none" strike="noStrike" cap="none" normalizeH="0" baseline="0" smtClean="0">
                          <a:ln>
                            <a:noFill/>
                          </a:ln>
                          <a:solidFill>
                            <a:srgbClr val="000000"/>
                          </a:solidFill>
                          <a:effectLst/>
                          <a:latin typeface="Calibri" pitchFamily="32" charset="0"/>
                          <a:ea typeface="SimSun" charset="-122"/>
                          <a:cs typeface="Times New Roman" pitchFamily="16" charset="0"/>
                        </a:rPr>
                        <a:t>357,160 </a:t>
                      </a:r>
                    </a:p>
                  </a:txBody>
                  <a:tcPr marL="90000" marR="90000" marT="46806" marB="46806" horzOverflow="overflow">
                    <a:lnL w="5760" cap="flat" cmpd="sng" algn="ctr">
                      <a:solidFill>
                        <a:srgbClr val="000000"/>
                      </a:solidFill>
                      <a:prstDash val="solid"/>
                      <a:round/>
                      <a:headEnd type="none" w="med" len="med"/>
                      <a:tailEnd type="none" w="med" len="med"/>
                    </a:lnL>
                    <a:lnR w="5760" cap="flat" cmpd="sng" algn="ctr">
                      <a:solidFill>
                        <a:srgbClr val="000000"/>
                      </a:solidFill>
                      <a:prstDash val="solid"/>
                      <a:round/>
                      <a:headEnd type="none" w="med" len="med"/>
                      <a:tailEnd type="none" w="med" len="med"/>
                    </a:lnR>
                    <a:lnT w="5760" cap="flat" cmpd="sng" algn="ctr">
                      <a:solidFill>
                        <a:srgbClr val="000000"/>
                      </a:solidFill>
                      <a:prstDash val="solid"/>
                      <a:round/>
                      <a:headEnd type="none" w="med" len="med"/>
                      <a:tailEnd type="none" w="med" len="med"/>
                    </a:lnT>
                    <a:lnB w="576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102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2000" b="1" i="0" u="none" strike="noStrike" cap="none" normalizeH="0" baseline="0" smtClean="0">
                          <a:ln>
                            <a:noFill/>
                          </a:ln>
                          <a:solidFill>
                            <a:srgbClr val="000000"/>
                          </a:solidFill>
                          <a:effectLst/>
                          <a:latin typeface="Calibri" pitchFamily="32" charset="0"/>
                          <a:ea typeface="SimSun" charset="-122"/>
                          <a:cs typeface="Times New Roman" pitchFamily="16" charset="0"/>
                        </a:rPr>
                        <a:t>30%</a:t>
                      </a:r>
                    </a:p>
                  </a:txBody>
                  <a:tcPr marL="90000" marR="90000" marT="46806" marB="46806" horzOverflow="overflow">
                    <a:lnL w="5760" cap="flat" cmpd="sng" algn="ctr">
                      <a:solidFill>
                        <a:srgbClr val="000000"/>
                      </a:solidFill>
                      <a:prstDash val="solid"/>
                      <a:round/>
                      <a:headEnd type="none" w="med" len="med"/>
                      <a:tailEnd type="none" w="med" len="med"/>
                    </a:lnL>
                    <a:lnR w="5760" cap="flat" cmpd="sng" algn="ctr">
                      <a:solidFill>
                        <a:srgbClr val="000000"/>
                      </a:solidFill>
                      <a:prstDash val="solid"/>
                      <a:round/>
                      <a:headEnd type="none" w="med" len="med"/>
                      <a:tailEnd type="none" w="med" len="med"/>
                    </a:lnR>
                    <a:lnT w="5760" cap="flat" cmpd="sng" algn="ctr">
                      <a:solidFill>
                        <a:srgbClr val="000000"/>
                      </a:solidFill>
                      <a:prstDash val="solid"/>
                      <a:round/>
                      <a:headEnd type="none" w="med" len="med"/>
                      <a:tailEnd type="none" w="med" len="med"/>
                    </a:lnT>
                    <a:lnB w="5760" cap="flat" cmpd="sng" algn="ctr">
                      <a:solidFill>
                        <a:srgbClr val="000000"/>
                      </a:solidFill>
                      <a:prstDash val="solid"/>
                      <a:round/>
                      <a:headEnd type="none" w="med" len="med"/>
                      <a:tailEnd type="none" w="med" len="med"/>
                    </a:lnB>
                    <a:lnTlToBr>
                      <a:noFill/>
                    </a:lnTlToBr>
                    <a:lnBlToTr>
                      <a:noFill/>
                    </a:lnBlToTr>
                    <a:noFill/>
                  </a:tcPr>
                </a:tc>
              </a:tr>
              <a:tr h="404548">
                <a:tc>
                  <a:txBody>
                    <a:bodyPr/>
                    <a:lstStyle/>
                    <a:p>
                      <a:pPr marL="0" marR="0" lvl="0" indent="0" algn="l" defTabSz="457200" rtl="0" eaLnBrk="1" fontAlgn="base" latinLnBrk="0" hangingPunct="1">
                        <a:lnSpc>
                          <a:spcPct val="102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2000" b="1" i="0" u="none" strike="noStrike" cap="none" normalizeH="0" baseline="0" smtClean="0">
                          <a:ln>
                            <a:noFill/>
                          </a:ln>
                          <a:solidFill>
                            <a:srgbClr val="000000"/>
                          </a:solidFill>
                          <a:effectLst/>
                          <a:latin typeface="Calibri" pitchFamily="32" charset="0"/>
                          <a:ea typeface="SimSun" charset="-122"/>
                          <a:cs typeface="Times New Roman" pitchFamily="16" charset="0"/>
                        </a:rPr>
                        <a:t>2007</a:t>
                      </a:r>
                    </a:p>
                  </a:txBody>
                  <a:tcPr marL="90000" marR="90000" marT="46806" marB="46806" horzOverflow="overflow">
                    <a:lnL w="5760" cap="flat" cmpd="sng" algn="ctr">
                      <a:solidFill>
                        <a:srgbClr val="000000"/>
                      </a:solidFill>
                      <a:prstDash val="solid"/>
                      <a:round/>
                      <a:headEnd type="none" w="med" len="med"/>
                      <a:tailEnd type="none" w="med" len="med"/>
                    </a:lnL>
                    <a:lnR w="5760" cap="flat" cmpd="sng" algn="ctr">
                      <a:solidFill>
                        <a:srgbClr val="000000"/>
                      </a:solidFill>
                      <a:prstDash val="solid"/>
                      <a:round/>
                      <a:headEnd type="none" w="med" len="med"/>
                      <a:tailEnd type="none" w="med" len="med"/>
                    </a:lnR>
                    <a:lnT w="5760" cap="flat" cmpd="sng" algn="ctr">
                      <a:solidFill>
                        <a:srgbClr val="000000"/>
                      </a:solidFill>
                      <a:prstDash val="solid"/>
                      <a:round/>
                      <a:headEnd type="none" w="med" len="med"/>
                      <a:tailEnd type="none" w="med" len="med"/>
                    </a:lnT>
                    <a:lnB w="576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102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2000" b="1" i="0" u="none" strike="noStrike" cap="none" normalizeH="0" baseline="0" smtClean="0">
                          <a:ln>
                            <a:noFill/>
                          </a:ln>
                          <a:solidFill>
                            <a:srgbClr val="000000"/>
                          </a:solidFill>
                          <a:effectLst/>
                          <a:latin typeface="Calibri" pitchFamily="32" charset="0"/>
                          <a:ea typeface="SimSun" charset="-122"/>
                          <a:cs typeface="Times New Roman" pitchFamily="16" charset="0"/>
                        </a:rPr>
                        <a:t>335,390</a:t>
                      </a:r>
                    </a:p>
                  </a:txBody>
                  <a:tcPr marL="90000" marR="90000" marT="46806" marB="46806" horzOverflow="overflow">
                    <a:lnL w="5760" cap="flat" cmpd="sng" algn="ctr">
                      <a:solidFill>
                        <a:srgbClr val="000000"/>
                      </a:solidFill>
                      <a:prstDash val="solid"/>
                      <a:round/>
                      <a:headEnd type="none" w="med" len="med"/>
                      <a:tailEnd type="none" w="med" len="med"/>
                    </a:lnL>
                    <a:lnR w="5760" cap="flat" cmpd="sng" algn="ctr">
                      <a:solidFill>
                        <a:srgbClr val="000000"/>
                      </a:solidFill>
                      <a:prstDash val="solid"/>
                      <a:round/>
                      <a:headEnd type="none" w="med" len="med"/>
                      <a:tailEnd type="none" w="med" len="med"/>
                    </a:lnR>
                    <a:lnT w="5760" cap="flat" cmpd="sng" algn="ctr">
                      <a:solidFill>
                        <a:srgbClr val="000000"/>
                      </a:solidFill>
                      <a:prstDash val="solid"/>
                      <a:round/>
                      <a:headEnd type="none" w="med" len="med"/>
                      <a:tailEnd type="none" w="med" len="med"/>
                    </a:lnT>
                    <a:lnB w="576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102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2000" b="1" i="0" u="none" strike="noStrike" cap="none" normalizeH="0" baseline="0" smtClean="0">
                          <a:ln>
                            <a:noFill/>
                          </a:ln>
                          <a:solidFill>
                            <a:srgbClr val="000000"/>
                          </a:solidFill>
                          <a:effectLst/>
                          <a:latin typeface="Calibri" pitchFamily="32" charset="0"/>
                          <a:ea typeface="SimSun" charset="-122"/>
                          <a:cs typeface="Times New Roman" pitchFamily="16" charset="0"/>
                        </a:rPr>
                        <a:t>29%</a:t>
                      </a:r>
                    </a:p>
                  </a:txBody>
                  <a:tcPr marL="90000" marR="90000" marT="46806" marB="46806" horzOverflow="overflow">
                    <a:lnL w="5760" cap="flat" cmpd="sng" algn="ctr">
                      <a:solidFill>
                        <a:srgbClr val="000000"/>
                      </a:solidFill>
                      <a:prstDash val="solid"/>
                      <a:round/>
                      <a:headEnd type="none" w="med" len="med"/>
                      <a:tailEnd type="none" w="med" len="med"/>
                    </a:lnL>
                    <a:lnR w="5760" cap="flat" cmpd="sng" algn="ctr">
                      <a:solidFill>
                        <a:srgbClr val="000000"/>
                      </a:solidFill>
                      <a:prstDash val="solid"/>
                      <a:round/>
                      <a:headEnd type="none" w="med" len="med"/>
                      <a:tailEnd type="none" w="med" len="med"/>
                    </a:lnR>
                    <a:lnT w="5760" cap="flat" cmpd="sng" algn="ctr">
                      <a:solidFill>
                        <a:srgbClr val="000000"/>
                      </a:solidFill>
                      <a:prstDash val="solid"/>
                      <a:round/>
                      <a:headEnd type="none" w="med" len="med"/>
                      <a:tailEnd type="none" w="med" len="med"/>
                    </a:lnT>
                    <a:lnB w="5760" cap="flat" cmpd="sng" algn="ctr">
                      <a:solidFill>
                        <a:srgbClr val="000000"/>
                      </a:solidFill>
                      <a:prstDash val="solid"/>
                      <a:round/>
                      <a:headEnd type="none" w="med" len="med"/>
                      <a:tailEnd type="none" w="med" len="med"/>
                    </a:lnB>
                    <a:lnTlToBr>
                      <a:noFill/>
                    </a:lnTlToBr>
                    <a:lnBlToTr>
                      <a:noFill/>
                    </a:lnBlToTr>
                    <a:noFill/>
                  </a:tcPr>
                </a:tc>
              </a:tr>
              <a:tr h="404548">
                <a:tc>
                  <a:txBody>
                    <a:bodyPr/>
                    <a:lstStyle/>
                    <a:p>
                      <a:pPr marL="0" marR="0" lvl="0" indent="0" algn="l" defTabSz="457200" rtl="0" eaLnBrk="1" fontAlgn="base" latinLnBrk="0" hangingPunct="1">
                        <a:lnSpc>
                          <a:spcPct val="102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2000" b="1" i="0" u="none" strike="noStrike" cap="none" normalizeH="0" baseline="0" smtClean="0">
                          <a:ln>
                            <a:noFill/>
                          </a:ln>
                          <a:solidFill>
                            <a:srgbClr val="000000"/>
                          </a:solidFill>
                          <a:effectLst/>
                          <a:latin typeface="Calibri" pitchFamily="32" charset="0"/>
                          <a:ea typeface="SimSun" charset="-122"/>
                          <a:cs typeface="Times New Roman" pitchFamily="16" charset="0"/>
                        </a:rPr>
                        <a:t>2008</a:t>
                      </a:r>
                    </a:p>
                  </a:txBody>
                  <a:tcPr marL="90000" marR="90000" marT="46806" marB="46806" horzOverflow="overflow">
                    <a:lnL w="5760" cap="flat" cmpd="sng" algn="ctr">
                      <a:solidFill>
                        <a:srgbClr val="000000"/>
                      </a:solidFill>
                      <a:prstDash val="solid"/>
                      <a:round/>
                      <a:headEnd type="none" w="med" len="med"/>
                      <a:tailEnd type="none" w="med" len="med"/>
                    </a:lnL>
                    <a:lnR w="5760" cap="flat" cmpd="sng" algn="ctr">
                      <a:solidFill>
                        <a:srgbClr val="000000"/>
                      </a:solidFill>
                      <a:prstDash val="solid"/>
                      <a:round/>
                      <a:headEnd type="none" w="med" len="med"/>
                      <a:tailEnd type="none" w="med" len="med"/>
                    </a:lnR>
                    <a:lnT w="5760" cap="flat" cmpd="sng" algn="ctr">
                      <a:solidFill>
                        <a:srgbClr val="000000"/>
                      </a:solidFill>
                      <a:prstDash val="solid"/>
                      <a:round/>
                      <a:headEnd type="none" w="med" len="med"/>
                      <a:tailEnd type="none" w="med" len="med"/>
                    </a:lnT>
                    <a:lnB w="576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102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2000" b="1" i="0" u="none" strike="noStrike" cap="none" normalizeH="0" baseline="0" smtClean="0">
                          <a:ln>
                            <a:noFill/>
                          </a:ln>
                          <a:solidFill>
                            <a:srgbClr val="000000"/>
                          </a:solidFill>
                          <a:effectLst/>
                          <a:latin typeface="Calibri" pitchFamily="32" charset="0"/>
                          <a:ea typeface="SimSun" charset="-122"/>
                          <a:cs typeface="Times New Roman" pitchFamily="16" charset="0"/>
                        </a:rPr>
                        <a:t>317,440</a:t>
                      </a:r>
                    </a:p>
                  </a:txBody>
                  <a:tcPr marL="90000" marR="90000" marT="46806" marB="46806" horzOverflow="overflow">
                    <a:lnL w="5760" cap="flat" cmpd="sng" algn="ctr">
                      <a:solidFill>
                        <a:srgbClr val="000000"/>
                      </a:solidFill>
                      <a:prstDash val="solid"/>
                      <a:round/>
                      <a:headEnd type="none" w="med" len="med"/>
                      <a:tailEnd type="none" w="med" len="med"/>
                    </a:lnL>
                    <a:lnR w="5760" cap="flat" cmpd="sng" algn="ctr">
                      <a:solidFill>
                        <a:srgbClr val="000000"/>
                      </a:solidFill>
                      <a:prstDash val="solid"/>
                      <a:round/>
                      <a:headEnd type="none" w="med" len="med"/>
                      <a:tailEnd type="none" w="med" len="med"/>
                    </a:lnR>
                    <a:lnT w="5760" cap="flat" cmpd="sng" algn="ctr">
                      <a:solidFill>
                        <a:srgbClr val="000000"/>
                      </a:solidFill>
                      <a:prstDash val="solid"/>
                      <a:round/>
                      <a:headEnd type="none" w="med" len="med"/>
                      <a:tailEnd type="none" w="med" len="med"/>
                    </a:lnT>
                    <a:lnB w="576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102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2000" b="1" i="0" u="none" strike="noStrike" cap="none" normalizeH="0" baseline="0" smtClean="0">
                          <a:ln>
                            <a:noFill/>
                          </a:ln>
                          <a:solidFill>
                            <a:srgbClr val="000000"/>
                          </a:solidFill>
                          <a:effectLst/>
                          <a:latin typeface="Calibri" pitchFamily="32" charset="0"/>
                          <a:ea typeface="SimSun" charset="-122"/>
                          <a:cs typeface="Times New Roman" pitchFamily="16" charset="0"/>
                        </a:rPr>
                        <a:t>29%</a:t>
                      </a:r>
                    </a:p>
                  </a:txBody>
                  <a:tcPr marL="90000" marR="90000" marT="46806" marB="46806" horzOverflow="overflow">
                    <a:lnL w="5760" cap="flat" cmpd="sng" algn="ctr">
                      <a:solidFill>
                        <a:srgbClr val="000000"/>
                      </a:solidFill>
                      <a:prstDash val="solid"/>
                      <a:round/>
                      <a:headEnd type="none" w="med" len="med"/>
                      <a:tailEnd type="none" w="med" len="med"/>
                    </a:lnL>
                    <a:lnR w="5760" cap="flat" cmpd="sng" algn="ctr">
                      <a:solidFill>
                        <a:srgbClr val="000000"/>
                      </a:solidFill>
                      <a:prstDash val="solid"/>
                      <a:round/>
                      <a:headEnd type="none" w="med" len="med"/>
                      <a:tailEnd type="none" w="med" len="med"/>
                    </a:lnR>
                    <a:lnT w="5760" cap="flat" cmpd="sng" algn="ctr">
                      <a:solidFill>
                        <a:srgbClr val="000000"/>
                      </a:solidFill>
                      <a:prstDash val="solid"/>
                      <a:round/>
                      <a:headEnd type="none" w="med" len="med"/>
                      <a:tailEnd type="none" w="med" len="med"/>
                    </a:lnT>
                    <a:lnB w="5760" cap="flat" cmpd="sng" algn="ctr">
                      <a:solidFill>
                        <a:srgbClr val="000000"/>
                      </a:solidFill>
                      <a:prstDash val="solid"/>
                      <a:round/>
                      <a:headEnd type="none" w="med" len="med"/>
                      <a:tailEnd type="none" w="med" len="med"/>
                    </a:lnB>
                    <a:lnTlToBr>
                      <a:noFill/>
                    </a:lnTlToBr>
                    <a:lnBlToTr>
                      <a:noFill/>
                    </a:lnBlToTr>
                    <a:noFill/>
                  </a:tcPr>
                </a:tc>
              </a:tr>
              <a:tr h="404548">
                <a:tc>
                  <a:txBody>
                    <a:bodyPr/>
                    <a:lstStyle/>
                    <a:p>
                      <a:pPr marL="0" marR="0" lvl="0" indent="0" algn="l" defTabSz="457200" rtl="0" eaLnBrk="1" fontAlgn="base" latinLnBrk="0" hangingPunct="1">
                        <a:lnSpc>
                          <a:spcPct val="102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2000" b="1" i="0" u="none" strike="noStrike" cap="none" normalizeH="0" baseline="0" smtClean="0">
                          <a:ln>
                            <a:noFill/>
                          </a:ln>
                          <a:solidFill>
                            <a:srgbClr val="000000"/>
                          </a:solidFill>
                          <a:effectLst/>
                          <a:latin typeface="Calibri" pitchFamily="32" charset="0"/>
                          <a:ea typeface="SimSun" charset="-122"/>
                          <a:cs typeface="Times New Roman" pitchFamily="16" charset="0"/>
                        </a:rPr>
                        <a:t>2009</a:t>
                      </a:r>
                    </a:p>
                  </a:txBody>
                  <a:tcPr marL="90000" marR="90000" marT="46806" marB="46806" horzOverflow="overflow">
                    <a:lnL w="5760" cap="flat" cmpd="sng" algn="ctr">
                      <a:solidFill>
                        <a:srgbClr val="000000"/>
                      </a:solidFill>
                      <a:prstDash val="solid"/>
                      <a:round/>
                      <a:headEnd type="none" w="med" len="med"/>
                      <a:tailEnd type="none" w="med" len="med"/>
                    </a:lnL>
                    <a:lnR w="5760" cap="flat" cmpd="sng" algn="ctr">
                      <a:solidFill>
                        <a:srgbClr val="000000"/>
                      </a:solidFill>
                      <a:prstDash val="solid"/>
                      <a:round/>
                      <a:headEnd type="none" w="med" len="med"/>
                      <a:tailEnd type="none" w="med" len="med"/>
                    </a:lnR>
                    <a:lnT w="5760" cap="flat" cmpd="sng" algn="ctr">
                      <a:solidFill>
                        <a:srgbClr val="000000"/>
                      </a:solidFill>
                      <a:prstDash val="solid"/>
                      <a:round/>
                      <a:headEnd type="none" w="med" len="med"/>
                      <a:tailEnd type="none" w="med" len="med"/>
                    </a:lnT>
                    <a:lnB w="576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102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2000" b="1" i="0" u="none" strike="noStrike" cap="none" normalizeH="0" baseline="0" smtClean="0">
                          <a:ln>
                            <a:noFill/>
                          </a:ln>
                          <a:solidFill>
                            <a:srgbClr val="000000"/>
                          </a:solidFill>
                          <a:effectLst/>
                          <a:latin typeface="Calibri" pitchFamily="32" charset="0"/>
                          <a:ea typeface="SimSun" charset="-122"/>
                          <a:cs typeface="Times New Roman" pitchFamily="16" charset="0"/>
                        </a:rPr>
                        <a:t>348,740</a:t>
                      </a:r>
                    </a:p>
                  </a:txBody>
                  <a:tcPr marL="90000" marR="90000" marT="46806" marB="46806" horzOverflow="overflow">
                    <a:lnL w="5760" cap="flat" cmpd="sng" algn="ctr">
                      <a:solidFill>
                        <a:srgbClr val="000000"/>
                      </a:solidFill>
                      <a:prstDash val="solid"/>
                      <a:round/>
                      <a:headEnd type="none" w="med" len="med"/>
                      <a:tailEnd type="none" w="med" len="med"/>
                    </a:lnL>
                    <a:lnR w="5760" cap="flat" cmpd="sng" algn="ctr">
                      <a:solidFill>
                        <a:srgbClr val="000000"/>
                      </a:solidFill>
                      <a:prstDash val="solid"/>
                      <a:round/>
                      <a:headEnd type="none" w="med" len="med"/>
                      <a:tailEnd type="none" w="med" len="med"/>
                    </a:lnR>
                    <a:lnT w="5760" cap="flat" cmpd="sng" algn="ctr">
                      <a:solidFill>
                        <a:srgbClr val="000000"/>
                      </a:solidFill>
                      <a:prstDash val="solid"/>
                      <a:round/>
                      <a:headEnd type="none" w="med" len="med"/>
                      <a:tailEnd type="none" w="med" len="med"/>
                    </a:lnT>
                    <a:lnB w="576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102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2000" b="1" i="0" u="none" strike="noStrike" cap="none" normalizeH="0" baseline="0" smtClean="0">
                          <a:ln>
                            <a:noFill/>
                          </a:ln>
                          <a:solidFill>
                            <a:srgbClr val="000000"/>
                          </a:solidFill>
                          <a:effectLst/>
                          <a:latin typeface="Calibri" pitchFamily="32" charset="0"/>
                          <a:ea typeface="SimSun" charset="-122"/>
                          <a:cs typeface="Times New Roman" pitchFamily="16" charset="0"/>
                        </a:rPr>
                        <a:t>28%</a:t>
                      </a:r>
                    </a:p>
                  </a:txBody>
                  <a:tcPr marL="90000" marR="90000" marT="46806" marB="46806" horzOverflow="overflow">
                    <a:lnL w="5760" cap="flat" cmpd="sng" algn="ctr">
                      <a:solidFill>
                        <a:srgbClr val="000000"/>
                      </a:solidFill>
                      <a:prstDash val="solid"/>
                      <a:round/>
                      <a:headEnd type="none" w="med" len="med"/>
                      <a:tailEnd type="none" w="med" len="med"/>
                    </a:lnL>
                    <a:lnR w="5760" cap="flat" cmpd="sng" algn="ctr">
                      <a:solidFill>
                        <a:srgbClr val="000000"/>
                      </a:solidFill>
                      <a:prstDash val="solid"/>
                      <a:round/>
                      <a:headEnd type="none" w="med" len="med"/>
                      <a:tailEnd type="none" w="med" len="med"/>
                    </a:lnR>
                    <a:lnT w="5760" cap="flat" cmpd="sng" algn="ctr">
                      <a:solidFill>
                        <a:srgbClr val="000000"/>
                      </a:solidFill>
                      <a:prstDash val="solid"/>
                      <a:round/>
                      <a:headEnd type="none" w="med" len="med"/>
                      <a:tailEnd type="none" w="med" len="med"/>
                    </a:lnT>
                    <a:lnB w="5760" cap="flat" cmpd="sng" algn="ctr">
                      <a:solidFill>
                        <a:srgbClr val="000000"/>
                      </a:solidFill>
                      <a:prstDash val="solid"/>
                      <a:round/>
                      <a:headEnd type="none" w="med" len="med"/>
                      <a:tailEnd type="none" w="med" len="med"/>
                    </a:lnB>
                    <a:lnTlToBr>
                      <a:noFill/>
                    </a:lnTlToBr>
                    <a:lnBlToTr>
                      <a:noFill/>
                    </a:lnBlToTr>
                    <a:noFill/>
                  </a:tcPr>
                </a:tc>
              </a:tr>
              <a:tr h="404548">
                <a:tc>
                  <a:txBody>
                    <a:bodyPr/>
                    <a:lstStyle/>
                    <a:p>
                      <a:pPr marL="0" marR="0" lvl="0" indent="0" algn="l" defTabSz="457200" rtl="0" eaLnBrk="1" fontAlgn="base" latinLnBrk="0" hangingPunct="1">
                        <a:lnSpc>
                          <a:spcPct val="102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2000" b="1" i="0" u="none" strike="noStrike" cap="none" normalizeH="0" baseline="0" smtClean="0">
                          <a:ln>
                            <a:noFill/>
                          </a:ln>
                          <a:solidFill>
                            <a:srgbClr val="000000"/>
                          </a:solidFill>
                          <a:effectLst/>
                          <a:latin typeface="Calibri" pitchFamily="32" charset="0"/>
                          <a:ea typeface="SimSun" charset="-122"/>
                          <a:cs typeface="Times New Roman" pitchFamily="16" charset="0"/>
                        </a:rPr>
                        <a:t>2010</a:t>
                      </a:r>
                    </a:p>
                  </a:txBody>
                  <a:tcPr marL="90000" marR="90000" marT="46806" marB="46806" horzOverflow="overflow">
                    <a:lnL w="5760" cap="flat" cmpd="sng" algn="ctr">
                      <a:solidFill>
                        <a:srgbClr val="000000"/>
                      </a:solidFill>
                      <a:prstDash val="solid"/>
                      <a:round/>
                      <a:headEnd type="none" w="med" len="med"/>
                      <a:tailEnd type="none" w="med" len="med"/>
                    </a:lnL>
                    <a:lnR w="5760" cap="flat" cmpd="sng" algn="ctr">
                      <a:solidFill>
                        <a:srgbClr val="000000"/>
                      </a:solidFill>
                      <a:prstDash val="solid"/>
                      <a:round/>
                      <a:headEnd type="none" w="med" len="med"/>
                      <a:tailEnd type="none" w="med" len="med"/>
                    </a:lnR>
                    <a:lnT w="5760" cap="flat" cmpd="sng" algn="ctr">
                      <a:solidFill>
                        <a:srgbClr val="000000"/>
                      </a:solidFill>
                      <a:prstDash val="solid"/>
                      <a:round/>
                      <a:headEnd type="none" w="med" len="med"/>
                      <a:tailEnd type="none" w="med" len="med"/>
                    </a:lnT>
                    <a:lnB w="576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102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2000" b="1" i="0" u="none" strike="noStrike" cap="none" normalizeH="0" baseline="0" smtClean="0">
                          <a:ln>
                            <a:noFill/>
                          </a:ln>
                          <a:solidFill>
                            <a:srgbClr val="000000"/>
                          </a:solidFill>
                          <a:effectLst/>
                          <a:latin typeface="Calibri" pitchFamily="32" charset="0"/>
                          <a:ea typeface="SimSun" charset="-122"/>
                          <a:cs typeface="Times New Roman" pitchFamily="16" charset="0"/>
                        </a:rPr>
                        <a:t>346,400</a:t>
                      </a:r>
                    </a:p>
                  </a:txBody>
                  <a:tcPr marL="90000" marR="90000" marT="46806" marB="46806" horzOverflow="overflow">
                    <a:lnL w="5760" cap="flat" cmpd="sng" algn="ctr">
                      <a:solidFill>
                        <a:srgbClr val="000000"/>
                      </a:solidFill>
                      <a:prstDash val="solid"/>
                      <a:round/>
                      <a:headEnd type="none" w="med" len="med"/>
                      <a:tailEnd type="none" w="med" len="med"/>
                    </a:lnL>
                    <a:lnR w="5760" cap="flat" cmpd="sng" algn="ctr">
                      <a:solidFill>
                        <a:srgbClr val="000000"/>
                      </a:solidFill>
                      <a:prstDash val="solid"/>
                      <a:round/>
                      <a:headEnd type="none" w="med" len="med"/>
                      <a:tailEnd type="none" w="med" len="med"/>
                    </a:lnR>
                    <a:lnT w="5760" cap="flat" cmpd="sng" algn="ctr">
                      <a:solidFill>
                        <a:srgbClr val="000000"/>
                      </a:solidFill>
                      <a:prstDash val="solid"/>
                      <a:round/>
                      <a:headEnd type="none" w="med" len="med"/>
                      <a:tailEnd type="none" w="med" len="med"/>
                    </a:lnT>
                    <a:lnB w="576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102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2000" b="1" i="0" u="none" strike="noStrike" cap="none" normalizeH="0" baseline="0" smtClean="0">
                          <a:ln>
                            <a:noFill/>
                          </a:ln>
                          <a:solidFill>
                            <a:srgbClr val="000000"/>
                          </a:solidFill>
                          <a:effectLst/>
                          <a:latin typeface="Calibri" pitchFamily="32" charset="0"/>
                          <a:ea typeface="SimSun" charset="-122"/>
                          <a:cs typeface="Times New Roman" pitchFamily="16" charset="0"/>
                        </a:rPr>
                        <a:t>34%</a:t>
                      </a:r>
                    </a:p>
                  </a:txBody>
                  <a:tcPr marL="90000" marR="90000" marT="46806" marB="46806" horzOverflow="overflow">
                    <a:lnL w="5760" cap="flat" cmpd="sng" algn="ctr">
                      <a:solidFill>
                        <a:srgbClr val="000000"/>
                      </a:solidFill>
                      <a:prstDash val="solid"/>
                      <a:round/>
                      <a:headEnd type="none" w="med" len="med"/>
                      <a:tailEnd type="none" w="med" len="med"/>
                    </a:lnL>
                    <a:lnR w="5760" cap="flat" cmpd="sng" algn="ctr">
                      <a:solidFill>
                        <a:srgbClr val="000000"/>
                      </a:solidFill>
                      <a:prstDash val="solid"/>
                      <a:round/>
                      <a:headEnd type="none" w="med" len="med"/>
                      <a:tailEnd type="none" w="med" len="med"/>
                    </a:lnR>
                    <a:lnT w="5760" cap="flat" cmpd="sng" algn="ctr">
                      <a:solidFill>
                        <a:srgbClr val="000000"/>
                      </a:solidFill>
                      <a:prstDash val="solid"/>
                      <a:round/>
                      <a:headEnd type="none" w="med" len="med"/>
                      <a:tailEnd type="none" w="med" len="med"/>
                    </a:lnT>
                    <a:lnB w="576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ext Box 2"/>
          <p:cNvSpPr txBox="1">
            <a:spLocks noChangeArrowheads="1"/>
          </p:cNvSpPr>
          <p:nvPr/>
        </p:nvSpPr>
        <p:spPr bwMode="auto">
          <a:xfrm>
            <a:off x="0" y="228600"/>
            <a:ext cx="8997950" cy="13731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eaLnBrk="0" hangingPunct="0">
              <a:spcBef>
                <a:spcPts val="8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000000"/>
                </a:solidFill>
                <a:latin typeface="Arial" charset="0"/>
                <a:ea typeface="SimSun" charset="-122"/>
              </a:defRPr>
            </a:lvl1pPr>
            <a:lvl2pPr eaLnBrk="0" hangingPunct="0">
              <a:spcBef>
                <a:spcPts val="7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Arial" charset="0"/>
                <a:ea typeface="SimSun" charset="-122"/>
              </a:defRPr>
            </a:lvl2pPr>
            <a:lvl3pPr eaLnBrk="0" hangingPunct="0">
              <a:spcBef>
                <a:spcPts val="6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SimSun" charset="-122"/>
              </a:defRPr>
            </a:lvl3pPr>
            <a:lvl4pPr eaLnBrk="0" hangingPunct="0">
              <a:spcBef>
                <a:spcPts val="5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charset="-122"/>
              </a:defRPr>
            </a:lvl4pPr>
            <a:lvl5pPr eaLnBrk="0" hangingPunct="0">
              <a:spcBef>
                <a:spcPts val="5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charset="-122"/>
              </a:defRPr>
            </a:lvl5pPr>
            <a:lvl6pPr marL="2514600" indent="-228600" defTabSz="457200"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charset="-122"/>
              </a:defRPr>
            </a:lvl6pPr>
            <a:lvl7pPr marL="2971800" indent="-228600" defTabSz="457200"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charset="-122"/>
              </a:defRPr>
            </a:lvl7pPr>
            <a:lvl8pPr marL="3429000" indent="-228600" defTabSz="457200"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charset="-122"/>
              </a:defRPr>
            </a:lvl8pPr>
            <a:lvl9pPr marL="3886200" indent="-228600" defTabSz="457200"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charset="-122"/>
              </a:defRPr>
            </a:lvl9pPr>
          </a:lstStyle>
          <a:p>
            <a:pPr algn="ctr" eaLnBrk="1" hangingPunct="1">
              <a:spcBef>
                <a:spcPct val="0"/>
              </a:spcBef>
              <a:buClrTx/>
              <a:buFontTx/>
              <a:buNone/>
            </a:pPr>
            <a:r>
              <a:rPr lang="en-US" altLang="en-US" sz="2800" b="1"/>
              <a:t>WHY BE CONCERNED ABOUT ERGONOMICS</a:t>
            </a:r>
          </a:p>
          <a:p>
            <a:pPr algn="ctr" eaLnBrk="1" hangingPunct="1">
              <a:spcBef>
                <a:spcPct val="0"/>
              </a:spcBef>
              <a:buClrTx/>
              <a:buFontTx/>
              <a:buNone/>
            </a:pPr>
            <a:r>
              <a:rPr lang="en-US" altLang="en-US" sz="2800" b="1"/>
              <a:t>How Much Do MSDs Cost Employers?</a:t>
            </a:r>
          </a:p>
          <a:p>
            <a:pPr eaLnBrk="1" hangingPunct="1">
              <a:spcBef>
                <a:spcPct val="0"/>
              </a:spcBef>
              <a:buClrTx/>
              <a:buFontTx/>
              <a:buNone/>
            </a:pPr>
            <a:endParaRPr lang="en-US" altLang="en-US" sz="2800" b="1"/>
          </a:p>
        </p:txBody>
      </p:sp>
      <p:graphicFrame>
        <p:nvGraphicFramePr>
          <p:cNvPr id="7171" name="Group 3"/>
          <p:cNvGraphicFramePr>
            <a:graphicFrameLocks noGrp="1"/>
          </p:cNvGraphicFramePr>
          <p:nvPr/>
        </p:nvGraphicFramePr>
        <p:xfrm>
          <a:off x="1066800" y="1600200"/>
          <a:ext cx="7316788" cy="2663825"/>
        </p:xfrm>
        <a:graphic>
          <a:graphicData uri="http://schemas.openxmlformats.org/drawingml/2006/table">
            <a:tbl>
              <a:tblPr/>
              <a:tblGrid>
                <a:gridCol w="2438400"/>
                <a:gridCol w="2287588"/>
                <a:gridCol w="2590800"/>
              </a:tblGrid>
              <a:tr h="1190625">
                <a:tc>
                  <a:txBody>
                    <a:bodyPr/>
                    <a:lstStyle/>
                    <a:p>
                      <a:pPr marL="0" marR="0" lvl="0" indent="0" algn="ctr" defTabSz="457200" rtl="0" eaLnBrk="1" fontAlgn="base" latinLnBrk="0" hangingPunct="1">
                        <a:lnSpc>
                          <a:spcPct val="93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kumimoji="0" lang="en-US" sz="1800" b="1" i="0" u="none" strike="noStrike" cap="none" normalizeH="0" baseline="0" smtClean="0">
                        <a:ln>
                          <a:noFill/>
                        </a:ln>
                        <a:solidFill>
                          <a:srgbClr val="000000"/>
                        </a:solidFill>
                        <a:effectLst/>
                        <a:latin typeface="Arial" charset="0"/>
                        <a:ea typeface="SimSun" charset="-122"/>
                        <a:cs typeface="Times New Roman" pitchFamily="16" charset="0"/>
                      </a:endParaRPr>
                    </a:p>
                    <a:p>
                      <a:pPr marL="0" marR="0" lvl="0" indent="0" algn="ctr" defTabSz="457200" rtl="0" eaLnBrk="1" fontAlgn="base" latinLnBrk="0" hangingPunct="1">
                        <a:lnSpc>
                          <a:spcPct val="93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1800" b="1" i="0" u="none" strike="noStrike" cap="none" normalizeH="0" baseline="0" smtClean="0">
                          <a:ln>
                            <a:noFill/>
                          </a:ln>
                          <a:solidFill>
                            <a:srgbClr val="000000"/>
                          </a:solidFill>
                          <a:effectLst/>
                          <a:latin typeface="Arial" charset="0"/>
                          <a:ea typeface="SimSun" charset="-122"/>
                          <a:cs typeface="Times New Roman" pitchFamily="16" charset="0"/>
                        </a:rPr>
                        <a:t>YEAR</a:t>
                      </a:r>
                    </a:p>
                  </a:txBody>
                  <a:tcPr marL="90000" marR="90000" marT="62676" marB="46800" horzOverflow="overflow">
                    <a:lnL w="5760" cap="flat" cmpd="sng" algn="ctr">
                      <a:solidFill>
                        <a:srgbClr val="000000"/>
                      </a:solidFill>
                      <a:prstDash val="solid"/>
                      <a:round/>
                      <a:headEnd type="none" w="med" len="med"/>
                      <a:tailEnd type="none" w="med" len="med"/>
                    </a:lnL>
                    <a:lnR w="5760" cap="flat" cmpd="sng" algn="ctr">
                      <a:solidFill>
                        <a:srgbClr val="000000"/>
                      </a:solidFill>
                      <a:prstDash val="solid"/>
                      <a:round/>
                      <a:headEnd type="none" w="med" len="med"/>
                      <a:tailEnd type="none" w="med" len="med"/>
                    </a:lnR>
                    <a:lnT w="5760" cap="flat" cmpd="sng" algn="ctr">
                      <a:solidFill>
                        <a:srgbClr val="000000"/>
                      </a:solidFill>
                      <a:prstDash val="solid"/>
                      <a:round/>
                      <a:headEnd type="none" w="med" len="med"/>
                      <a:tailEnd type="none" w="med" len="med"/>
                    </a:lnT>
                    <a:lnB w="576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93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kumimoji="0" lang="en-US" sz="1800" b="1" i="0" u="none" strike="noStrike" cap="none" normalizeH="0" baseline="0" smtClean="0">
                        <a:ln>
                          <a:noFill/>
                        </a:ln>
                        <a:solidFill>
                          <a:srgbClr val="000000"/>
                        </a:solidFill>
                        <a:effectLst/>
                        <a:latin typeface="Arial" charset="0"/>
                        <a:ea typeface="SimSun" charset="-122"/>
                        <a:cs typeface="Times New Roman" pitchFamily="16" charset="0"/>
                      </a:endParaRPr>
                    </a:p>
                    <a:p>
                      <a:pPr marL="0" marR="0" lvl="0" indent="0" algn="ctr" defTabSz="457200" rtl="0" eaLnBrk="1" fontAlgn="base" latinLnBrk="0" hangingPunct="1">
                        <a:lnSpc>
                          <a:spcPct val="93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1800" b="1" i="0" u="none" strike="noStrike" cap="none" normalizeH="0" baseline="0" smtClean="0">
                          <a:ln>
                            <a:noFill/>
                          </a:ln>
                          <a:solidFill>
                            <a:srgbClr val="000000"/>
                          </a:solidFill>
                          <a:effectLst/>
                          <a:latin typeface="Arial" charset="0"/>
                          <a:ea typeface="SimSun" charset="-122"/>
                          <a:cs typeface="Times New Roman" pitchFamily="16" charset="0"/>
                        </a:rPr>
                        <a:t>COST (in billions)</a:t>
                      </a:r>
                    </a:p>
                    <a:p>
                      <a:pPr marL="0" marR="0" lvl="0" indent="0" algn="l" defTabSz="457200" rtl="0" eaLnBrk="1" fontAlgn="base" latinLnBrk="0" hangingPunct="1">
                        <a:lnSpc>
                          <a:spcPct val="93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kumimoji="0" lang="en-US" sz="1800" b="1" i="0" u="none" strike="noStrike" cap="none" normalizeH="0" baseline="0" smtClean="0">
                        <a:ln>
                          <a:noFill/>
                        </a:ln>
                        <a:solidFill>
                          <a:srgbClr val="000000"/>
                        </a:solidFill>
                        <a:effectLst/>
                        <a:latin typeface="Arial" charset="0"/>
                        <a:ea typeface="SimSun" charset="-122"/>
                        <a:cs typeface="Times New Roman" pitchFamily="16" charset="0"/>
                      </a:endParaRPr>
                    </a:p>
                  </a:txBody>
                  <a:tcPr marL="90000" marR="90000" marT="62676" marB="46800" horzOverflow="overflow">
                    <a:lnL w="5760" cap="flat" cmpd="sng" algn="ctr">
                      <a:solidFill>
                        <a:srgbClr val="000000"/>
                      </a:solidFill>
                      <a:prstDash val="solid"/>
                      <a:round/>
                      <a:headEnd type="none" w="med" len="med"/>
                      <a:tailEnd type="none" w="med" len="med"/>
                    </a:lnL>
                    <a:lnR w="5760" cap="flat" cmpd="sng" algn="ctr">
                      <a:solidFill>
                        <a:srgbClr val="000000"/>
                      </a:solidFill>
                      <a:prstDash val="solid"/>
                      <a:round/>
                      <a:headEnd type="none" w="med" len="med"/>
                      <a:tailEnd type="none" w="med" len="med"/>
                    </a:lnR>
                    <a:lnT w="5760" cap="flat" cmpd="sng" algn="ctr">
                      <a:solidFill>
                        <a:srgbClr val="000000"/>
                      </a:solidFill>
                      <a:prstDash val="solid"/>
                      <a:round/>
                      <a:headEnd type="none" w="med" len="med"/>
                      <a:tailEnd type="none" w="med" len="med"/>
                    </a:lnT>
                    <a:lnB w="576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93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kumimoji="0" lang="en-US" sz="1800" b="1" i="0" u="none" strike="noStrike" cap="none" normalizeH="0" baseline="0" smtClean="0">
                        <a:ln>
                          <a:noFill/>
                        </a:ln>
                        <a:solidFill>
                          <a:srgbClr val="000000"/>
                        </a:solidFill>
                        <a:effectLst/>
                        <a:latin typeface="Arial" charset="0"/>
                        <a:ea typeface="SimSun" charset="-122"/>
                        <a:cs typeface="Times New Roman" pitchFamily="16" charset="0"/>
                      </a:endParaRPr>
                    </a:p>
                    <a:p>
                      <a:pPr marL="0" marR="0" lvl="0" indent="0" algn="ctr" defTabSz="457200" rtl="0" eaLnBrk="1" fontAlgn="base" latinLnBrk="0" hangingPunct="1">
                        <a:lnSpc>
                          <a:spcPct val="93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1800" b="1" i="0" u="none" strike="noStrike" cap="none" normalizeH="0" baseline="0" smtClean="0">
                          <a:ln>
                            <a:noFill/>
                          </a:ln>
                          <a:solidFill>
                            <a:srgbClr val="000000"/>
                          </a:solidFill>
                          <a:effectLst/>
                          <a:latin typeface="Arial" charset="0"/>
                          <a:ea typeface="SimSun" charset="-122"/>
                          <a:cs typeface="Times New Roman" pitchFamily="16" charset="0"/>
                        </a:rPr>
                        <a:t>% of TOTAL COST</a:t>
                      </a:r>
                    </a:p>
                    <a:p>
                      <a:pPr marL="0" marR="0" lvl="0" indent="0" algn="ctr" defTabSz="457200" rtl="0" eaLnBrk="1" fontAlgn="base" latinLnBrk="0" hangingPunct="1">
                        <a:lnSpc>
                          <a:spcPct val="93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1800" b="1" i="0" u="none" strike="noStrike" cap="none" normalizeH="0" baseline="0" smtClean="0">
                          <a:ln>
                            <a:noFill/>
                          </a:ln>
                          <a:solidFill>
                            <a:srgbClr val="000000"/>
                          </a:solidFill>
                          <a:effectLst/>
                          <a:latin typeface="Arial" charset="0"/>
                          <a:ea typeface="SimSun" charset="-122"/>
                          <a:cs typeface="Times New Roman" pitchFamily="16" charset="0"/>
                        </a:rPr>
                        <a:t>ALL WORKPLACE </a:t>
                      </a:r>
                    </a:p>
                    <a:p>
                      <a:pPr marL="0" marR="0" lvl="0" indent="0" algn="ctr" defTabSz="457200" rtl="0" eaLnBrk="1" fontAlgn="base" latinLnBrk="0" hangingPunct="1">
                        <a:lnSpc>
                          <a:spcPct val="93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1800" b="1" i="0" u="none" strike="noStrike" cap="none" normalizeH="0" baseline="0" smtClean="0">
                          <a:ln>
                            <a:noFill/>
                          </a:ln>
                          <a:solidFill>
                            <a:srgbClr val="000000"/>
                          </a:solidFill>
                          <a:effectLst/>
                          <a:latin typeface="Arial" charset="0"/>
                          <a:ea typeface="SimSun" charset="-122"/>
                          <a:cs typeface="Times New Roman" pitchFamily="16" charset="0"/>
                        </a:rPr>
                        <a:t>INJURIES</a:t>
                      </a:r>
                    </a:p>
                  </a:txBody>
                  <a:tcPr marL="90000" marR="90000" marT="62676" marB="46800" horzOverflow="overflow">
                    <a:lnL w="5760" cap="flat" cmpd="sng" algn="ctr">
                      <a:solidFill>
                        <a:srgbClr val="000000"/>
                      </a:solidFill>
                      <a:prstDash val="solid"/>
                      <a:round/>
                      <a:headEnd type="none" w="med" len="med"/>
                      <a:tailEnd type="none" w="med" len="med"/>
                    </a:lnL>
                    <a:lnR w="5760" cap="flat" cmpd="sng" algn="ctr">
                      <a:solidFill>
                        <a:srgbClr val="000000"/>
                      </a:solidFill>
                      <a:prstDash val="solid"/>
                      <a:round/>
                      <a:headEnd type="none" w="med" len="med"/>
                      <a:tailEnd type="none" w="med" len="med"/>
                    </a:lnR>
                    <a:lnT w="5760" cap="flat" cmpd="sng" algn="ctr">
                      <a:solidFill>
                        <a:srgbClr val="000000"/>
                      </a:solidFill>
                      <a:prstDash val="solid"/>
                      <a:round/>
                      <a:headEnd type="none" w="med" len="med"/>
                      <a:tailEnd type="none" w="med" len="med"/>
                    </a:lnT>
                    <a:lnB w="5760" cap="flat" cmpd="sng" algn="ctr">
                      <a:solidFill>
                        <a:srgbClr val="000000"/>
                      </a:solidFill>
                      <a:prstDash val="solid"/>
                      <a:round/>
                      <a:headEnd type="none" w="med" len="med"/>
                      <a:tailEnd type="none" w="med" len="med"/>
                    </a:lnB>
                    <a:lnTlToBr>
                      <a:noFill/>
                    </a:lnTlToBr>
                    <a:lnBlToTr>
                      <a:noFill/>
                    </a:lnBlToTr>
                    <a:noFill/>
                  </a:tcPr>
                </a:tc>
              </a:tr>
              <a:tr h="368300">
                <a:tc>
                  <a:txBody>
                    <a:bodyPr/>
                    <a:lstStyle/>
                    <a:p>
                      <a:pPr marL="0" marR="0" lvl="0" indent="0" algn="ctr" defTabSz="457200" rtl="0" eaLnBrk="1" fontAlgn="base" latinLnBrk="0" hangingPunct="1">
                        <a:lnSpc>
                          <a:spcPct val="93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1800" b="0" i="0" u="none" strike="noStrike" cap="none" normalizeH="0" baseline="0" smtClean="0">
                          <a:ln>
                            <a:noFill/>
                          </a:ln>
                          <a:solidFill>
                            <a:srgbClr val="000000"/>
                          </a:solidFill>
                          <a:effectLst/>
                          <a:latin typeface="Arial" charset="0"/>
                          <a:ea typeface="SimSun" charset="-122"/>
                          <a:cs typeface="Times New Roman" pitchFamily="16" charset="0"/>
                        </a:rPr>
                        <a:t>2006 </a:t>
                      </a:r>
                      <a:r>
                        <a:rPr kumimoji="0" lang="en-US" sz="1800" b="0" i="0" u="none" strike="noStrike" cap="none" normalizeH="0" baseline="30000" smtClean="0">
                          <a:ln>
                            <a:noFill/>
                          </a:ln>
                          <a:solidFill>
                            <a:srgbClr val="000000"/>
                          </a:solidFill>
                          <a:effectLst/>
                          <a:latin typeface="Arial" charset="0"/>
                          <a:ea typeface="SimSun" charset="-122"/>
                          <a:cs typeface="Times New Roman" pitchFamily="16" charset="0"/>
                        </a:rPr>
                        <a:t>1</a:t>
                      </a:r>
                    </a:p>
                  </a:txBody>
                  <a:tcPr marL="90000" marR="90000" marT="62676" marB="46800" horzOverflow="overflow">
                    <a:lnL w="5760" cap="flat" cmpd="sng" algn="ctr">
                      <a:solidFill>
                        <a:srgbClr val="000000"/>
                      </a:solidFill>
                      <a:prstDash val="solid"/>
                      <a:round/>
                      <a:headEnd type="none" w="med" len="med"/>
                      <a:tailEnd type="none" w="med" len="med"/>
                    </a:lnL>
                    <a:lnR w="5760" cap="flat" cmpd="sng" algn="ctr">
                      <a:solidFill>
                        <a:srgbClr val="000000"/>
                      </a:solidFill>
                      <a:prstDash val="solid"/>
                      <a:round/>
                      <a:headEnd type="none" w="med" len="med"/>
                      <a:tailEnd type="none" w="med" len="med"/>
                    </a:lnR>
                    <a:lnT w="5760" cap="flat" cmpd="sng" algn="ctr">
                      <a:solidFill>
                        <a:srgbClr val="000000"/>
                      </a:solidFill>
                      <a:prstDash val="solid"/>
                      <a:round/>
                      <a:headEnd type="none" w="med" len="med"/>
                      <a:tailEnd type="none" w="med" len="med"/>
                    </a:lnT>
                    <a:lnB w="576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93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1800" b="0" i="0" u="none" strike="noStrike" cap="none" normalizeH="0" baseline="0" smtClean="0">
                          <a:ln>
                            <a:noFill/>
                          </a:ln>
                          <a:solidFill>
                            <a:srgbClr val="000000"/>
                          </a:solidFill>
                          <a:effectLst/>
                          <a:latin typeface="Arial" charset="0"/>
                          <a:ea typeface="SimSun" charset="-122"/>
                          <a:cs typeface="Times New Roman" pitchFamily="16" charset="0"/>
                        </a:rPr>
                        <a:t>$12.4 </a:t>
                      </a:r>
                    </a:p>
                  </a:txBody>
                  <a:tcPr marL="90000" marR="90000" marT="62676" marB="46800" horzOverflow="overflow">
                    <a:lnL w="5760" cap="flat" cmpd="sng" algn="ctr">
                      <a:solidFill>
                        <a:srgbClr val="000000"/>
                      </a:solidFill>
                      <a:prstDash val="solid"/>
                      <a:round/>
                      <a:headEnd type="none" w="med" len="med"/>
                      <a:tailEnd type="none" w="med" len="med"/>
                    </a:lnL>
                    <a:lnR w="5760" cap="flat" cmpd="sng" algn="ctr">
                      <a:solidFill>
                        <a:srgbClr val="000000"/>
                      </a:solidFill>
                      <a:prstDash val="solid"/>
                      <a:round/>
                      <a:headEnd type="none" w="med" len="med"/>
                      <a:tailEnd type="none" w="med" len="med"/>
                    </a:lnR>
                    <a:lnT w="5760" cap="flat" cmpd="sng" algn="ctr">
                      <a:solidFill>
                        <a:srgbClr val="000000"/>
                      </a:solidFill>
                      <a:prstDash val="solid"/>
                      <a:round/>
                      <a:headEnd type="none" w="med" len="med"/>
                      <a:tailEnd type="none" w="med" len="med"/>
                    </a:lnT>
                    <a:lnB w="576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93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1800" b="0" i="0" u="none" strike="noStrike" cap="none" normalizeH="0" baseline="0" smtClean="0">
                          <a:ln>
                            <a:noFill/>
                          </a:ln>
                          <a:solidFill>
                            <a:srgbClr val="000000"/>
                          </a:solidFill>
                          <a:effectLst/>
                          <a:latin typeface="Arial" charset="0"/>
                          <a:ea typeface="SimSun" charset="-122"/>
                          <a:cs typeface="Times New Roman" pitchFamily="16" charset="0"/>
                        </a:rPr>
                        <a:t>25.7</a:t>
                      </a:r>
                    </a:p>
                  </a:txBody>
                  <a:tcPr marL="90000" marR="90000" marT="62676" marB="46800" horzOverflow="overflow">
                    <a:lnL w="5760" cap="flat" cmpd="sng" algn="ctr">
                      <a:solidFill>
                        <a:srgbClr val="000000"/>
                      </a:solidFill>
                      <a:prstDash val="solid"/>
                      <a:round/>
                      <a:headEnd type="none" w="med" len="med"/>
                      <a:tailEnd type="none" w="med" len="med"/>
                    </a:lnL>
                    <a:lnR w="5760" cap="flat" cmpd="sng" algn="ctr">
                      <a:solidFill>
                        <a:srgbClr val="000000"/>
                      </a:solidFill>
                      <a:prstDash val="solid"/>
                      <a:round/>
                      <a:headEnd type="none" w="med" len="med"/>
                      <a:tailEnd type="none" w="med" len="med"/>
                    </a:lnR>
                    <a:lnT w="5760" cap="flat" cmpd="sng" algn="ctr">
                      <a:solidFill>
                        <a:srgbClr val="000000"/>
                      </a:solidFill>
                      <a:prstDash val="solid"/>
                      <a:round/>
                      <a:headEnd type="none" w="med" len="med"/>
                      <a:tailEnd type="none" w="med" len="med"/>
                    </a:lnT>
                    <a:lnB w="5760" cap="flat" cmpd="sng" algn="ctr">
                      <a:solidFill>
                        <a:srgbClr val="000000"/>
                      </a:solidFill>
                      <a:prstDash val="solid"/>
                      <a:round/>
                      <a:headEnd type="none" w="med" len="med"/>
                      <a:tailEnd type="none" w="med" len="med"/>
                    </a:lnB>
                    <a:lnTlToBr>
                      <a:noFill/>
                    </a:lnTlToBr>
                    <a:lnBlToTr>
                      <a:noFill/>
                    </a:lnBlToTr>
                    <a:noFill/>
                  </a:tcPr>
                </a:tc>
              </a:tr>
              <a:tr h="368300">
                <a:tc>
                  <a:txBody>
                    <a:bodyPr/>
                    <a:lstStyle/>
                    <a:p>
                      <a:pPr marL="0" marR="0" lvl="0" indent="0" algn="ctr" defTabSz="457200" rtl="0" eaLnBrk="1" fontAlgn="base" latinLnBrk="0" hangingPunct="1">
                        <a:lnSpc>
                          <a:spcPct val="93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1800" b="0" i="0" u="none" strike="noStrike" cap="none" normalizeH="0" baseline="0" smtClean="0">
                          <a:ln>
                            <a:noFill/>
                          </a:ln>
                          <a:solidFill>
                            <a:srgbClr val="000000"/>
                          </a:solidFill>
                          <a:effectLst/>
                          <a:latin typeface="Arial" charset="0"/>
                          <a:ea typeface="SimSun" charset="-122"/>
                          <a:cs typeface="Times New Roman" pitchFamily="16" charset="0"/>
                        </a:rPr>
                        <a:t>2007 </a:t>
                      </a:r>
                      <a:r>
                        <a:rPr kumimoji="0" lang="en-US" sz="1800" b="0" i="0" u="none" strike="noStrike" cap="none" normalizeH="0" baseline="30000" smtClean="0">
                          <a:ln>
                            <a:noFill/>
                          </a:ln>
                          <a:solidFill>
                            <a:srgbClr val="000000"/>
                          </a:solidFill>
                          <a:effectLst/>
                          <a:latin typeface="Arial" charset="0"/>
                          <a:ea typeface="SimSun" charset="-122"/>
                          <a:cs typeface="Times New Roman" pitchFamily="16" charset="0"/>
                        </a:rPr>
                        <a:t>2</a:t>
                      </a:r>
                    </a:p>
                  </a:txBody>
                  <a:tcPr marL="90000" marR="90000" marT="62676" marB="46800" horzOverflow="overflow">
                    <a:lnL w="5760" cap="flat" cmpd="sng" algn="ctr">
                      <a:solidFill>
                        <a:srgbClr val="000000"/>
                      </a:solidFill>
                      <a:prstDash val="solid"/>
                      <a:round/>
                      <a:headEnd type="none" w="med" len="med"/>
                      <a:tailEnd type="none" w="med" len="med"/>
                    </a:lnL>
                    <a:lnR w="5760" cap="flat" cmpd="sng" algn="ctr">
                      <a:solidFill>
                        <a:srgbClr val="000000"/>
                      </a:solidFill>
                      <a:prstDash val="solid"/>
                      <a:round/>
                      <a:headEnd type="none" w="med" len="med"/>
                      <a:tailEnd type="none" w="med" len="med"/>
                    </a:lnR>
                    <a:lnT w="5760" cap="flat" cmpd="sng" algn="ctr">
                      <a:solidFill>
                        <a:srgbClr val="000000"/>
                      </a:solidFill>
                      <a:prstDash val="solid"/>
                      <a:round/>
                      <a:headEnd type="none" w="med" len="med"/>
                      <a:tailEnd type="none" w="med" len="med"/>
                    </a:lnT>
                    <a:lnB w="576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93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1800" b="0" i="0" u="none" strike="noStrike" cap="none" normalizeH="0" baseline="0" smtClean="0">
                          <a:ln>
                            <a:noFill/>
                          </a:ln>
                          <a:solidFill>
                            <a:srgbClr val="000000"/>
                          </a:solidFill>
                          <a:effectLst/>
                          <a:latin typeface="Arial" charset="0"/>
                          <a:ea typeface="SimSun" charset="-122"/>
                          <a:cs typeface="Times New Roman" pitchFamily="16" charset="0"/>
                        </a:rPr>
                        <a:t>  12.7 </a:t>
                      </a:r>
                    </a:p>
                  </a:txBody>
                  <a:tcPr marL="90000" marR="90000" marT="62676" marB="46800" horzOverflow="overflow">
                    <a:lnL w="5760" cap="flat" cmpd="sng" algn="ctr">
                      <a:solidFill>
                        <a:srgbClr val="000000"/>
                      </a:solidFill>
                      <a:prstDash val="solid"/>
                      <a:round/>
                      <a:headEnd type="none" w="med" len="med"/>
                      <a:tailEnd type="none" w="med" len="med"/>
                    </a:lnL>
                    <a:lnR w="5760" cap="flat" cmpd="sng" algn="ctr">
                      <a:solidFill>
                        <a:srgbClr val="000000"/>
                      </a:solidFill>
                      <a:prstDash val="solid"/>
                      <a:round/>
                      <a:headEnd type="none" w="med" len="med"/>
                      <a:tailEnd type="none" w="med" len="med"/>
                    </a:lnR>
                    <a:lnT w="5760" cap="flat" cmpd="sng" algn="ctr">
                      <a:solidFill>
                        <a:srgbClr val="000000"/>
                      </a:solidFill>
                      <a:prstDash val="solid"/>
                      <a:round/>
                      <a:headEnd type="none" w="med" len="med"/>
                      <a:tailEnd type="none" w="med" len="med"/>
                    </a:lnT>
                    <a:lnB w="576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93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1800" b="0" i="0" u="none" strike="noStrike" cap="none" normalizeH="0" baseline="0" smtClean="0">
                          <a:ln>
                            <a:noFill/>
                          </a:ln>
                          <a:solidFill>
                            <a:srgbClr val="000000"/>
                          </a:solidFill>
                          <a:effectLst/>
                          <a:latin typeface="Arial" charset="0"/>
                          <a:ea typeface="SimSun" charset="-122"/>
                          <a:cs typeface="Times New Roman" pitchFamily="16" charset="0"/>
                        </a:rPr>
                        <a:t>24.0</a:t>
                      </a:r>
                    </a:p>
                  </a:txBody>
                  <a:tcPr marL="90000" marR="90000" marT="62676" marB="46800" horzOverflow="overflow">
                    <a:lnL w="5760" cap="flat" cmpd="sng" algn="ctr">
                      <a:solidFill>
                        <a:srgbClr val="000000"/>
                      </a:solidFill>
                      <a:prstDash val="solid"/>
                      <a:round/>
                      <a:headEnd type="none" w="med" len="med"/>
                      <a:tailEnd type="none" w="med" len="med"/>
                    </a:lnL>
                    <a:lnR w="5760" cap="flat" cmpd="sng" algn="ctr">
                      <a:solidFill>
                        <a:srgbClr val="000000"/>
                      </a:solidFill>
                      <a:prstDash val="solid"/>
                      <a:round/>
                      <a:headEnd type="none" w="med" len="med"/>
                      <a:tailEnd type="none" w="med" len="med"/>
                    </a:lnR>
                    <a:lnT w="5760" cap="flat" cmpd="sng" algn="ctr">
                      <a:solidFill>
                        <a:srgbClr val="000000"/>
                      </a:solidFill>
                      <a:prstDash val="solid"/>
                      <a:round/>
                      <a:headEnd type="none" w="med" len="med"/>
                      <a:tailEnd type="none" w="med" len="med"/>
                    </a:lnT>
                    <a:lnB w="5760" cap="flat" cmpd="sng" algn="ctr">
                      <a:solidFill>
                        <a:srgbClr val="000000"/>
                      </a:solidFill>
                      <a:prstDash val="solid"/>
                      <a:round/>
                      <a:headEnd type="none" w="med" len="med"/>
                      <a:tailEnd type="none" w="med" len="med"/>
                    </a:lnB>
                    <a:lnTlToBr>
                      <a:noFill/>
                    </a:lnTlToBr>
                    <a:lnBlToTr>
                      <a:noFill/>
                    </a:lnBlToTr>
                    <a:noFill/>
                  </a:tcPr>
                </a:tc>
              </a:tr>
              <a:tr h="368300">
                <a:tc>
                  <a:txBody>
                    <a:bodyPr/>
                    <a:lstStyle/>
                    <a:p>
                      <a:pPr marL="0" marR="0" lvl="0" indent="0" algn="ctr" defTabSz="457200" rtl="0" eaLnBrk="1" fontAlgn="base" latinLnBrk="0" hangingPunct="1">
                        <a:lnSpc>
                          <a:spcPct val="93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1800" b="0" i="0" u="none" strike="noStrike" cap="none" normalizeH="0" baseline="0" smtClean="0">
                          <a:ln>
                            <a:noFill/>
                          </a:ln>
                          <a:solidFill>
                            <a:srgbClr val="000000"/>
                          </a:solidFill>
                          <a:effectLst/>
                          <a:latin typeface="Arial" charset="0"/>
                          <a:ea typeface="SimSun" charset="-122"/>
                          <a:cs typeface="Times New Roman" pitchFamily="16" charset="0"/>
                        </a:rPr>
                        <a:t>2008 </a:t>
                      </a:r>
                      <a:r>
                        <a:rPr kumimoji="0" lang="en-US" sz="1800" b="0" i="0" u="none" strike="noStrike" cap="none" normalizeH="0" baseline="30000" smtClean="0">
                          <a:ln>
                            <a:noFill/>
                          </a:ln>
                          <a:solidFill>
                            <a:srgbClr val="000000"/>
                          </a:solidFill>
                          <a:effectLst/>
                          <a:latin typeface="Arial" charset="0"/>
                          <a:ea typeface="SimSun" charset="-122"/>
                          <a:cs typeface="Times New Roman" pitchFamily="16" charset="0"/>
                        </a:rPr>
                        <a:t>3</a:t>
                      </a:r>
                    </a:p>
                  </a:txBody>
                  <a:tcPr marL="90000" marR="90000" marT="62676" marB="46800" horzOverflow="overflow">
                    <a:lnL w="5760" cap="flat" cmpd="sng" algn="ctr">
                      <a:solidFill>
                        <a:srgbClr val="000000"/>
                      </a:solidFill>
                      <a:prstDash val="solid"/>
                      <a:round/>
                      <a:headEnd type="none" w="med" len="med"/>
                      <a:tailEnd type="none" w="med" len="med"/>
                    </a:lnL>
                    <a:lnR w="5760" cap="flat" cmpd="sng" algn="ctr">
                      <a:solidFill>
                        <a:srgbClr val="000000"/>
                      </a:solidFill>
                      <a:prstDash val="solid"/>
                      <a:round/>
                      <a:headEnd type="none" w="med" len="med"/>
                      <a:tailEnd type="none" w="med" len="med"/>
                    </a:lnR>
                    <a:lnT w="5760" cap="flat" cmpd="sng" algn="ctr">
                      <a:solidFill>
                        <a:srgbClr val="000000"/>
                      </a:solidFill>
                      <a:prstDash val="solid"/>
                      <a:round/>
                      <a:headEnd type="none" w="med" len="med"/>
                      <a:tailEnd type="none" w="med" len="med"/>
                    </a:lnT>
                    <a:lnB w="576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93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1800" b="0" i="0" u="none" strike="noStrike" cap="none" normalizeH="0" baseline="0" smtClean="0">
                          <a:ln>
                            <a:noFill/>
                          </a:ln>
                          <a:solidFill>
                            <a:srgbClr val="000000"/>
                          </a:solidFill>
                          <a:effectLst/>
                          <a:latin typeface="Arial" charset="0"/>
                          <a:ea typeface="SimSun" charset="-122"/>
                          <a:cs typeface="Times New Roman" pitchFamily="16" charset="0"/>
                        </a:rPr>
                        <a:t>  13.4 </a:t>
                      </a:r>
                    </a:p>
                  </a:txBody>
                  <a:tcPr marL="90000" marR="90000" marT="62676" marB="46800" horzOverflow="overflow">
                    <a:lnL w="5760" cap="flat" cmpd="sng" algn="ctr">
                      <a:solidFill>
                        <a:srgbClr val="000000"/>
                      </a:solidFill>
                      <a:prstDash val="solid"/>
                      <a:round/>
                      <a:headEnd type="none" w="med" len="med"/>
                      <a:tailEnd type="none" w="med" len="med"/>
                    </a:lnL>
                    <a:lnR w="5760" cap="flat" cmpd="sng" algn="ctr">
                      <a:solidFill>
                        <a:srgbClr val="000000"/>
                      </a:solidFill>
                      <a:prstDash val="solid"/>
                      <a:round/>
                      <a:headEnd type="none" w="med" len="med"/>
                      <a:tailEnd type="none" w="med" len="med"/>
                    </a:lnR>
                    <a:lnT w="5760" cap="flat" cmpd="sng" algn="ctr">
                      <a:solidFill>
                        <a:srgbClr val="000000"/>
                      </a:solidFill>
                      <a:prstDash val="solid"/>
                      <a:round/>
                      <a:headEnd type="none" w="med" len="med"/>
                      <a:tailEnd type="none" w="med" len="med"/>
                    </a:lnT>
                    <a:lnB w="576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93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1800" b="0" i="0" u="none" strike="noStrike" cap="none" normalizeH="0" baseline="0" smtClean="0">
                          <a:ln>
                            <a:noFill/>
                          </a:ln>
                          <a:solidFill>
                            <a:srgbClr val="000000"/>
                          </a:solidFill>
                          <a:effectLst/>
                          <a:latin typeface="Arial" charset="0"/>
                          <a:ea typeface="SimSun" charset="-122"/>
                          <a:cs typeface="Times New Roman" pitchFamily="16" charset="0"/>
                        </a:rPr>
                        <a:t>25.0</a:t>
                      </a:r>
                    </a:p>
                  </a:txBody>
                  <a:tcPr marL="90000" marR="90000" marT="62676" marB="46800" horzOverflow="overflow">
                    <a:lnL w="5760" cap="flat" cmpd="sng" algn="ctr">
                      <a:solidFill>
                        <a:srgbClr val="000000"/>
                      </a:solidFill>
                      <a:prstDash val="solid"/>
                      <a:round/>
                      <a:headEnd type="none" w="med" len="med"/>
                      <a:tailEnd type="none" w="med" len="med"/>
                    </a:lnL>
                    <a:lnR w="5760" cap="flat" cmpd="sng" algn="ctr">
                      <a:solidFill>
                        <a:srgbClr val="000000"/>
                      </a:solidFill>
                      <a:prstDash val="solid"/>
                      <a:round/>
                      <a:headEnd type="none" w="med" len="med"/>
                      <a:tailEnd type="none" w="med" len="med"/>
                    </a:lnR>
                    <a:lnT w="5760" cap="flat" cmpd="sng" algn="ctr">
                      <a:solidFill>
                        <a:srgbClr val="000000"/>
                      </a:solidFill>
                      <a:prstDash val="solid"/>
                      <a:round/>
                      <a:headEnd type="none" w="med" len="med"/>
                      <a:tailEnd type="none" w="med" len="med"/>
                    </a:lnT>
                    <a:lnB w="5760" cap="flat" cmpd="sng" algn="ctr">
                      <a:solidFill>
                        <a:srgbClr val="000000"/>
                      </a:solidFill>
                      <a:prstDash val="solid"/>
                      <a:round/>
                      <a:headEnd type="none" w="med" len="med"/>
                      <a:tailEnd type="none" w="med" len="med"/>
                    </a:lnB>
                    <a:lnTlToBr>
                      <a:noFill/>
                    </a:lnTlToBr>
                    <a:lnBlToTr>
                      <a:noFill/>
                    </a:lnBlToTr>
                    <a:noFill/>
                  </a:tcPr>
                </a:tc>
              </a:tr>
              <a:tr h="368300">
                <a:tc>
                  <a:txBody>
                    <a:bodyPr/>
                    <a:lstStyle/>
                    <a:p>
                      <a:pPr marL="0" marR="0" lvl="0" indent="0" algn="ctr" defTabSz="457200" rtl="0" eaLnBrk="1" fontAlgn="base" latinLnBrk="0" hangingPunct="1">
                        <a:lnSpc>
                          <a:spcPct val="93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1800" b="0" i="0" u="none" strike="noStrike" cap="none" normalizeH="0" baseline="0" smtClean="0">
                          <a:ln>
                            <a:noFill/>
                          </a:ln>
                          <a:solidFill>
                            <a:srgbClr val="000000"/>
                          </a:solidFill>
                          <a:effectLst/>
                          <a:latin typeface="Arial" charset="0"/>
                          <a:ea typeface="SimSun" charset="-122"/>
                          <a:cs typeface="Times New Roman" pitchFamily="16" charset="0"/>
                        </a:rPr>
                        <a:t>2009 </a:t>
                      </a:r>
                      <a:r>
                        <a:rPr kumimoji="0" lang="en-US" sz="1800" b="0" i="0" u="none" strike="noStrike" cap="none" normalizeH="0" baseline="30000" smtClean="0">
                          <a:ln>
                            <a:noFill/>
                          </a:ln>
                          <a:solidFill>
                            <a:srgbClr val="000000"/>
                          </a:solidFill>
                          <a:effectLst/>
                          <a:latin typeface="Arial" charset="0"/>
                          <a:ea typeface="SimSun" charset="-122"/>
                          <a:cs typeface="Times New Roman" pitchFamily="16" charset="0"/>
                        </a:rPr>
                        <a:t>4</a:t>
                      </a:r>
                    </a:p>
                  </a:txBody>
                  <a:tcPr marL="90000" marR="90000" marT="62676" marB="46800" horzOverflow="overflow">
                    <a:lnL w="5760" cap="flat" cmpd="sng" algn="ctr">
                      <a:solidFill>
                        <a:srgbClr val="000000"/>
                      </a:solidFill>
                      <a:prstDash val="solid"/>
                      <a:round/>
                      <a:headEnd type="none" w="med" len="med"/>
                      <a:tailEnd type="none" w="med" len="med"/>
                    </a:lnL>
                    <a:lnR w="5760" cap="flat" cmpd="sng" algn="ctr">
                      <a:solidFill>
                        <a:srgbClr val="000000"/>
                      </a:solidFill>
                      <a:prstDash val="solid"/>
                      <a:round/>
                      <a:headEnd type="none" w="med" len="med"/>
                      <a:tailEnd type="none" w="med" len="med"/>
                    </a:lnR>
                    <a:lnT w="5760" cap="flat" cmpd="sng" algn="ctr">
                      <a:solidFill>
                        <a:srgbClr val="000000"/>
                      </a:solidFill>
                      <a:prstDash val="solid"/>
                      <a:round/>
                      <a:headEnd type="none" w="med" len="med"/>
                      <a:tailEnd type="none" w="med" len="med"/>
                    </a:lnT>
                    <a:lnB w="576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93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1800" b="0" i="0" u="none" strike="noStrike" cap="none" normalizeH="0" baseline="0" smtClean="0">
                          <a:ln>
                            <a:noFill/>
                          </a:ln>
                          <a:solidFill>
                            <a:srgbClr val="000000"/>
                          </a:solidFill>
                          <a:effectLst/>
                          <a:latin typeface="Arial" charset="0"/>
                          <a:ea typeface="SimSun" charset="-122"/>
                          <a:cs typeface="Times New Roman" pitchFamily="16" charset="0"/>
                        </a:rPr>
                        <a:t>  12.75 </a:t>
                      </a:r>
                    </a:p>
                  </a:txBody>
                  <a:tcPr marL="90000" marR="90000" marT="62676" marB="46800" horzOverflow="overflow">
                    <a:lnL w="5760" cap="flat" cmpd="sng" algn="ctr">
                      <a:solidFill>
                        <a:srgbClr val="000000"/>
                      </a:solidFill>
                      <a:prstDash val="solid"/>
                      <a:round/>
                      <a:headEnd type="none" w="med" len="med"/>
                      <a:tailEnd type="none" w="med" len="med"/>
                    </a:lnL>
                    <a:lnR w="5760" cap="flat" cmpd="sng" algn="ctr">
                      <a:solidFill>
                        <a:srgbClr val="000000"/>
                      </a:solidFill>
                      <a:prstDash val="solid"/>
                      <a:round/>
                      <a:headEnd type="none" w="med" len="med"/>
                      <a:tailEnd type="none" w="med" len="med"/>
                    </a:lnR>
                    <a:lnT w="5760" cap="flat" cmpd="sng" algn="ctr">
                      <a:solidFill>
                        <a:srgbClr val="000000"/>
                      </a:solidFill>
                      <a:prstDash val="solid"/>
                      <a:round/>
                      <a:headEnd type="none" w="med" len="med"/>
                      <a:tailEnd type="none" w="med" len="med"/>
                    </a:lnT>
                    <a:lnB w="576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93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1800" b="0" i="0" u="none" strike="noStrike" cap="none" normalizeH="0" baseline="0" smtClean="0">
                          <a:ln>
                            <a:noFill/>
                          </a:ln>
                          <a:solidFill>
                            <a:srgbClr val="000000"/>
                          </a:solidFill>
                          <a:effectLst/>
                          <a:latin typeface="Arial" charset="0"/>
                          <a:ea typeface="SimSun" charset="-122"/>
                          <a:cs typeface="Times New Roman" pitchFamily="16" charset="0"/>
                        </a:rPr>
                        <a:t>25.4</a:t>
                      </a:r>
                    </a:p>
                  </a:txBody>
                  <a:tcPr marL="90000" marR="90000" marT="62676" marB="46800" horzOverflow="overflow">
                    <a:lnL w="5760" cap="flat" cmpd="sng" algn="ctr">
                      <a:solidFill>
                        <a:srgbClr val="000000"/>
                      </a:solidFill>
                      <a:prstDash val="solid"/>
                      <a:round/>
                      <a:headEnd type="none" w="med" len="med"/>
                      <a:tailEnd type="none" w="med" len="med"/>
                    </a:lnL>
                    <a:lnR w="5760" cap="flat" cmpd="sng" algn="ctr">
                      <a:solidFill>
                        <a:srgbClr val="000000"/>
                      </a:solidFill>
                      <a:prstDash val="solid"/>
                      <a:round/>
                      <a:headEnd type="none" w="med" len="med"/>
                      <a:tailEnd type="none" w="med" len="med"/>
                    </a:lnR>
                    <a:lnT w="5760" cap="flat" cmpd="sng" algn="ctr">
                      <a:solidFill>
                        <a:srgbClr val="000000"/>
                      </a:solidFill>
                      <a:prstDash val="solid"/>
                      <a:round/>
                      <a:headEnd type="none" w="med" len="med"/>
                      <a:tailEnd type="none" w="med" len="med"/>
                    </a:lnT>
                    <a:lnB w="576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6173" name="Text Box 57"/>
          <p:cNvSpPr txBox="1">
            <a:spLocks noChangeArrowheads="1"/>
          </p:cNvSpPr>
          <p:nvPr/>
        </p:nvSpPr>
        <p:spPr bwMode="auto">
          <a:xfrm>
            <a:off x="1157288" y="4495800"/>
            <a:ext cx="4076700" cy="10668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eaLnBrk="0" hangingPunct="0">
              <a:spcBef>
                <a:spcPts val="8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000000"/>
                </a:solidFill>
                <a:latin typeface="Arial" charset="0"/>
                <a:ea typeface="SimSun" charset="-122"/>
              </a:defRPr>
            </a:lvl1pPr>
            <a:lvl2pPr eaLnBrk="0" hangingPunct="0">
              <a:spcBef>
                <a:spcPts val="7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Arial" charset="0"/>
                <a:ea typeface="SimSun" charset="-122"/>
              </a:defRPr>
            </a:lvl2pPr>
            <a:lvl3pPr eaLnBrk="0" hangingPunct="0">
              <a:spcBef>
                <a:spcPts val="6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SimSun" charset="-122"/>
              </a:defRPr>
            </a:lvl3pPr>
            <a:lvl4pPr eaLnBrk="0" hangingPunct="0">
              <a:spcBef>
                <a:spcPts val="5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charset="-122"/>
              </a:defRPr>
            </a:lvl4pPr>
            <a:lvl5pPr eaLnBrk="0" hangingPunct="0">
              <a:spcBef>
                <a:spcPts val="5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charset="-122"/>
              </a:defRPr>
            </a:lvl5pPr>
            <a:lvl6pPr marL="2514600" indent="-228600" defTabSz="457200"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charset="-122"/>
              </a:defRPr>
            </a:lvl6pPr>
            <a:lvl7pPr marL="2971800" indent="-228600" defTabSz="457200"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charset="-122"/>
              </a:defRPr>
            </a:lvl7pPr>
            <a:lvl8pPr marL="3429000" indent="-228600" defTabSz="457200"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charset="-122"/>
              </a:defRPr>
            </a:lvl8pPr>
            <a:lvl9pPr marL="3886200" indent="-228600" defTabSz="457200"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charset="-122"/>
              </a:defRPr>
            </a:lvl9pPr>
          </a:lstStyle>
          <a:p>
            <a:pPr eaLnBrk="1" hangingPunct="1">
              <a:spcBef>
                <a:spcPct val="0"/>
              </a:spcBef>
              <a:buClrTx/>
              <a:buFontTx/>
              <a:buNone/>
            </a:pPr>
            <a:r>
              <a:rPr lang="en-US" altLang="en-US" sz="1600" baseline="30000"/>
              <a:t>1 </a:t>
            </a:r>
            <a:r>
              <a:rPr lang="en-US" altLang="en-US" sz="1600"/>
              <a:t>Source: Liberty Mutual Safety Index 2008</a:t>
            </a:r>
          </a:p>
          <a:p>
            <a:pPr eaLnBrk="1" hangingPunct="1">
              <a:spcBef>
                <a:spcPct val="0"/>
              </a:spcBef>
              <a:buClrTx/>
              <a:buFontTx/>
              <a:buNone/>
            </a:pPr>
            <a:r>
              <a:rPr lang="en-US" altLang="en-US" sz="1600" baseline="30000"/>
              <a:t>2 </a:t>
            </a:r>
            <a:r>
              <a:rPr lang="en-US" altLang="en-US" sz="1600"/>
              <a:t>Source: Liberty Mutual Safety Index 2009</a:t>
            </a:r>
          </a:p>
          <a:p>
            <a:pPr eaLnBrk="1" hangingPunct="1">
              <a:spcBef>
                <a:spcPct val="0"/>
              </a:spcBef>
              <a:buClrTx/>
              <a:buFontTx/>
              <a:buNone/>
            </a:pPr>
            <a:r>
              <a:rPr lang="en-US" altLang="en-US" sz="1600" baseline="30000"/>
              <a:t>3</a:t>
            </a:r>
            <a:r>
              <a:rPr lang="en-US" altLang="en-US" sz="1600"/>
              <a:t> Source: Liberty Mutual Safety Index 2010</a:t>
            </a:r>
          </a:p>
          <a:p>
            <a:pPr eaLnBrk="1" hangingPunct="1">
              <a:spcBef>
                <a:spcPct val="0"/>
              </a:spcBef>
              <a:buClrTx/>
              <a:buFontTx/>
              <a:buNone/>
            </a:pPr>
            <a:r>
              <a:rPr lang="en-US" altLang="en-US" sz="1600" baseline="30000"/>
              <a:t>4</a:t>
            </a:r>
            <a:r>
              <a:rPr lang="en-US" altLang="en-US" sz="1600"/>
              <a:t> Source: Liberty Mutual Safety Index 2011 </a:t>
            </a:r>
          </a:p>
        </p:txBody>
      </p:sp>
    </p:spTree>
  </p:cSld>
  <p:clrMapOvr>
    <a:masterClrMapping/>
  </p:clrMapOvr>
  <p:transition spd="med"/>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ext Box 1"/>
          <p:cNvSpPr txBox="1">
            <a:spLocks noChangeArrowheads="1"/>
          </p:cNvSpPr>
          <p:nvPr/>
        </p:nvSpPr>
        <p:spPr bwMode="auto">
          <a:xfrm>
            <a:off x="762000" y="1295400"/>
            <a:ext cx="8048625" cy="388016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a:spAutoFit/>
          </a:bodyPr>
          <a:lstStyle>
            <a:lvl1pPr eaLnBrk="0" hangingPunct="0">
              <a:spcBef>
                <a:spcPts val="8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000000"/>
                </a:solidFill>
                <a:latin typeface="Arial" charset="0"/>
                <a:ea typeface="SimSun" charset="-122"/>
              </a:defRPr>
            </a:lvl1pPr>
            <a:lvl2pPr eaLnBrk="0" hangingPunct="0">
              <a:spcBef>
                <a:spcPts val="7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Arial" charset="0"/>
                <a:ea typeface="SimSun" charset="-122"/>
              </a:defRPr>
            </a:lvl2pPr>
            <a:lvl3pPr eaLnBrk="0" hangingPunct="0">
              <a:spcBef>
                <a:spcPts val="6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SimSun" charset="-122"/>
              </a:defRPr>
            </a:lvl3pPr>
            <a:lvl4pPr eaLnBrk="0" hangingPunct="0">
              <a:spcBef>
                <a:spcPts val="5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charset="-122"/>
              </a:defRPr>
            </a:lvl4pPr>
            <a:lvl5pPr eaLnBrk="0" hangingPunct="0">
              <a:spcBef>
                <a:spcPts val="5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charset="-122"/>
              </a:defRPr>
            </a:lvl5pPr>
            <a:lvl6pPr marL="2514600" indent="-228600" defTabSz="457200"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charset="-122"/>
              </a:defRPr>
            </a:lvl6pPr>
            <a:lvl7pPr marL="2971800" indent="-228600" defTabSz="457200"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charset="-122"/>
              </a:defRPr>
            </a:lvl7pPr>
            <a:lvl8pPr marL="3429000" indent="-228600" defTabSz="457200"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charset="-122"/>
              </a:defRPr>
            </a:lvl8pPr>
            <a:lvl9pPr marL="3886200" indent="-228600" defTabSz="457200"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charset="-122"/>
              </a:defRPr>
            </a:lvl9pPr>
          </a:lstStyle>
          <a:p>
            <a:pPr eaLnBrk="1" hangingPunct="1">
              <a:spcBef>
                <a:spcPct val="0"/>
              </a:spcBef>
              <a:buClrTx/>
              <a:buFontTx/>
              <a:buNone/>
            </a:pPr>
            <a:r>
              <a:rPr lang="en-US" altLang="en-US" b="1" dirty="0"/>
              <a:t>DIRECT COSTS</a:t>
            </a:r>
          </a:p>
          <a:p>
            <a:pPr eaLnBrk="1" hangingPunct="1">
              <a:spcBef>
                <a:spcPct val="0"/>
              </a:spcBef>
              <a:buClrTx/>
              <a:buFontTx/>
              <a:buNone/>
            </a:pPr>
            <a:endParaRPr lang="en-US" altLang="en-US" sz="1800" dirty="0"/>
          </a:p>
          <a:p>
            <a:pPr eaLnBrk="1" hangingPunct="1">
              <a:spcBef>
                <a:spcPct val="0"/>
              </a:spcBef>
              <a:buClrTx/>
              <a:buFontTx/>
              <a:buNone/>
            </a:pPr>
            <a:r>
              <a:rPr lang="en-US" altLang="en-US" sz="2800" dirty="0"/>
              <a:t>● Higher workers’ compensation premiums</a:t>
            </a:r>
          </a:p>
          <a:p>
            <a:pPr eaLnBrk="1" hangingPunct="1">
              <a:spcBef>
                <a:spcPct val="0"/>
              </a:spcBef>
              <a:buClrTx/>
              <a:buFontTx/>
              <a:buNone/>
            </a:pPr>
            <a:endParaRPr lang="en-US" altLang="en-US" sz="2800" dirty="0"/>
          </a:p>
          <a:p>
            <a:pPr eaLnBrk="1" hangingPunct="1">
              <a:spcBef>
                <a:spcPct val="0"/>
              </a:spcBef>
              <a:buClrTx/>
              <a:buFontTx/>
              <a:buNone/>
            </a:pPr>
            <a:r>
              <a:rPr lang="en-US" altLang="en-US" sz="2800" dirty="0"/>
              <a:t>● Medical services to assess &amp; accommodate</a:t>
            </a:r>
          </a:p>
          <a:p>
            <a:pPr eaLnBrk="1" hangingPunct="1">
              <a:spcBef>
                <a:spcPct val="0"/>
              </a:spcBef>
              <a:buClrTx/>
              <a:buFontTx/>
              <a:buNone/>
            </a:pPr>
            <a:r>
              <a:rPr lang="en-US" altLang="en-US" sz="2800" dirty="0"/>
              <a:t>   injured workers</a:t>
            </a:r>
          </a:p>
          <a:p>
            <a:pPr eaLnBrk="1" hangingPunct="1">
              <a:spcBef>
                <a:spcPct val="0"/>
              </a:spcBef>
              <a:buClrTx/>
              <a:buFontTx/>
              <a:buNone/>
            </a:pPr>
            <a:endParaRPr lang="en-US" altLang="en-US" sz="2800" dirty="0"/>
          </a:p>
          <a:p>
            <a:pPr eaLnBrk="1" hangingPunct="1">
              <a:spcBef>
                <a:spcPct val="0"/>
              </a:spcBef>
              <a:buClrTx/>
              <a:buFontTx/>
              <a:buNone/>
            </a:pPr>
            <a:r>
              <a:rPr lang="en-US" altLang="en-US" sz="1800" dirty="0"/>
              <a:t>Source: </a:t>
            </a:r>
            <a:r>
              <a:rPr lang="en-US" altLang="en-US" sz="1800" i="1" dirty="0"/>
              <a:t>Easy Ergonomics</a:t>
            </a:r>
            <a:r>
              <a:rPr lang="en-US" altLang="en-US" sz="1800" dirty="0"/>
              <a:t>. OR-OSHA</a:t>
            </a:r>
            <a:r>
              <a:rPr lang="en-US" altLang="en-US" sz="2800" dirty="0"/>
              <a:t> </a:t>
            </a:r>
          </a:p>
          <a:p>
            <a:pPr eaLnBrk="1" hangingPunct="1">
              <a:spcBef>
                <a:spcPct val="0"/>
              </a:spcBef>
              <a:buClrTx/>
              <a:buFontTx/>
              <a:buNone/>
            </a:pPr>
            <a:endParaRPr lang="en-US" altLang="en-US" sz="2800" dirty="0"/>
          </a:p>
        </p:txBody>
      </p:sp>
    </p:spTree>
  </p:cSld>
  <p:clrMapOvr>
    <a:masterClrMapping/>
  </p:clrMapOvr>
  <p:transition spd="med"/>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1"/>
          <p:cNvSpPr txBox="1">
            <a:spLocks noChangeArrowheads="1"/>
          </p:cNvSpPr>
          <p:nvPr/>
        </p:nvSpPr>
        <p:spPr bwMode="auto">
          <a:xfrm>
            <a:off x="2057400" y="381000"/>
            <a:ext cx="5181600" cy="48164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eaLnBrk="0" hangingPunct="0">
              <a:spcBef>
                <a:spcPts val="8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000000"/>
                </a:solidFill>
                <a:latin typeface="Arial" charset="0"/>
                <a:ea typeface="SimSun" charset="-122"/>
              </a:defRPr>
            </a:lvl1pPr>
            <a:lvl2pPr eaLnBrk="0" hangingPunct="0">
              <a:spcBef>
                <a:spcPts val="7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Arial" charset="0"/>
                <a:ea typeface="SimSun" charset="-122"/>
              </a:defRPr>
            </a:lvl2pPr>
            <a:lvl3pPr eaLnBrk="0" hangingPunct="0">
              <a:spcBef>
                <a:spcPts val="6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SimSun" charset="-122"/>
              </a:defRPr>
            </a:lvl3pPr>
            <a:lvl4pPr eaLnBrk="0" hangingPunct="0">
              <a:spcBef>
                <a:spcPts val="5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charset="-122"/>
              </a:defRPr>
            </a:lvl4pPr>
            <a:lvl5pPr eaLnBrk="0" hangingPunct="0">
              <a:spcBef>
                <a:spcPts val="5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charset="-122"/>
              </a:defRPr>
            </a:lvl5pPr>
            <a:lvl6pPr marL="2514600" indent="-228600" defTabSz="457200"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charset="-122"/>
              </a:defRPr>
            </a:lvl6pPr>
            <a:lvl7pPr marL="2971800" indent="-228600" defTabSz="457200"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charset="-122"/>
              </a:defRPr>
            </a:lvl7pPr>
            <a:lvl8pPr marL="3429000" indent="-228600" defTabSz="457200"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charset="-122"/>
              </a:defRPr>
            </a:lvl8pPr>
            <a:lvl9pPr marL="3886200" indent="-228600" defTabSz="457200"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charset="-122"/>
              </a:defRPr>
            </a:lvl9pPr>
          </a:lstStyle>
          <a:p>
            <a:pPr eaLnBrk="1" hangingPunct="1">
              <a:spcBef>
                <a:spcPct val="0"/>
              </a:spcBef>
              <a:buClrTx/>
              <a:buFontTx/>
              <a:buNone/>
            </a:pPr>
            <a:r>
              <a:rPr lang="en-US" altLang="en-US" b="1"/>
              <a:t>INDIRECT COSTS</a:t>
            </a:r>
          </a:p>
          <a:p>
            <a:pPr eaLnBrk="1" hangingPunct="1">
              <a:spcBef>
                <a:spcPct val="0"/>
              </a:spcBef>
              <a:buClrTx/>
              <a:buFontTx/>
              <a:buNone/>
            </a:pPr>
            <a:endParaRPr lang="en-US" altLang="en-US" sz="1800"/>
          </a:p>
          <a:p>
            <a:pPr eaLnBrk="1" hangingPunct="1">
              <a:spcBef>
                <a:spcPct val="0"/>
              </a:spcBef>
              <a:buClrTx/>
              <a:buFontTx/>
              <a:buNone/>
            </a:pPr>
            <a:r>
              <a:rPr lang="en-US" altLang="en-US" sz="2800"/>
              <a:t>●Employee turnover increased</a:t>
            </a:r>
          </a:p>
          <a:p>
            <a:pPr eaLnBrk="1" hangingPunct="1">
              <a:spcBef>
                <a:spcPct val="0"/>
              </a:spcBef>
              <a:buClrTx/>
              <a:buFontTx/>
              <a:buNone/>
            </a:pPr>
            <a:endParaRPr lang="en-US" altLang="en-US" sz="2800"/>
          </a:p>
          <a:p>
            <a:pPr eaLnBrk="1" hangingPunct="1">
              <a:spcBef>
                <a:spcPct val="0"/>
              </a:spcBef>
              <a:buClrTx/>
              <a:buFontTx/>
              <a:buNone/>
            </a:pPr>
            <a:r>
              <a:rPr lang="en-US" altLang="en-US" sz="2800"/>
              <a:t>● Absenteeism increased</a:t>
            </a:r>
          </a:p>
          <a:p>
            <a:pPr eaLnBrk="1" hangingPunct="1">
              <a:spcBef>
                <a:spcPct val="0"/>
              </a:spcBef>
              <a:buClrTx/>
              <a:buFontTx/>
              <a:buNone/>
            </a:pPr>
            <a:endParaRPr lang="en-US" altLang="en-US" sz="2800"/>
          </a:p>
          <a:p>
            <a:pPr eaLnBrk="1" hangingPunct="1">
              <a:spcBef>
                <a:spcPct val="0"/>
              </a:spcBef>
              <a:buClrTx/>
              <a:buFontTx/>
              <a:buNone/>
            </a:pPr>
            <a:r>
              <a:rPr lang="en-US" altLang="en-US" sz="2800"/>
              <a:t>● Retraining needed</a:t>
            </a:r>
          </a:p>
          <a:p>
            <a:pPr eaLnBrk="1" hangingPunct="1">
              <a:spcBef>
                <a:spcPct val="0"/>
              </a:spcBef>
              <a:buClrTx/>
              <a:buFontTx/>
              <a:buNone/>
            </a:pPr>
            <a:endParaRPr lang="en-US" altLang="en-US" sz="2800"/>
          </a:p>
          <a:p>
            <a:pPr eaLnBrk="1" hangingPunct="1">
              <a:spcBef>
                <a:spcPct val="0"/>
              </a:spcBef>
              <a:buClrTx/>
              <a:buFontTx/>
              <a:buNone/>
            </a:pPr>
            <a:r>
              <a:rPr lang="en-US" altLang="en-US" sz="2800"/>
              <a:t>● Product quality affected</a:t>
            </a:r>
          </a:p>
          <a:p>
            <a:pPr eaLnBrk="1" hangingPunct="1">
              <a:spcBef>
                <a:spcPct val="0"/>
              </a:spcBef>
              <a:buClrTx/>
              <a:buFontTx/>
              <a:buNone/>
            </a:pPr>
            <a:endParaRPr lang="en-US" altLang="en-US" sz="2800"/>
          </a:p>
          <a:p>
            <a:pPr eaLnBrk="1" hangingPunct="1">
              <a:spcBef>
                <a:spcPct val="0"/>
              </a:spcBef>
              <a:buClrTx/>
              <a:buFontTx/>
              <a:buNone/>
            </a:pPr>
            <a:r>
              <a:rPr lang="en-US" altLang="en-US" sz="1800"/>
              <a:t> Source: </a:t>
            </a:r>
            <a:r>
              <a:rPr lang="en-US" altLang="en-US" sz="1800" i="1"/>
              <a:t>Easy Ergonomics</a:t>
            </a:r>
            <a:r>
              <a:rPr lang="en-US" altLang="en-US" sz="1800"/>
              <a:t>. OR-OSHA</a:t>
            </a:r>
          </a:p>
          <a:p>
            <a:pPr eaLnBrk="1" hangingPunct="1">
              <a:spcBef>
                <a:spcPct val="0"/>
              </a:spcBef>
              <a:buClrTx/>
              <a:buFontTx/>
              <a:buNone/>
            </a:pPr>
            <a:endParaRPr lang="en-US" altLang="en-US" sz="1800"/>
          </a:p>
        </p:txBody>
      </p:sp>
    </p:spTree>
  </p:cSld>
  <p:clrMapOvr>
    <a:masterClrMapping/>
  </p:clrMapOvr>
  <p:transition spd="med"/>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ext Box 2"/>
          <p:cNvSpPr txBox="1">
            <a:spLocks noChangeArrowheads="1"/>
          </p:cNvSpPr>
          <p:nvPr/>
        </p:nvSpPr>
        <p:spPr bwMode="auto">
          <a:xfrm>
            <a:off x="1295400" y="436563"/>
            <a:ext cx="7162800" cy="25574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eaLnBrk="0" hangingPunct="0">
              <a:spcBef>
                <a:spcPts val="8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000000"/>
                </a:solidFill>
                <a:latin typeface="Arial" charset="0"/>
                <a:ea typeface="SimSun" charset="-122"/>
              </a:defRPr>
            </a:lvl1pPr>
            <a:lvl2pPr eaLnBrk="0" hangingPunct="0">
              <a:spcBef>
                <a:spcPts val="7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Arial" charset="0"/>
                <a:ea typeface="SimSun" charset="-122"/>
              </a:defRPr>
            </a:lvl2pPr>
            <a:lvl3pPr eaLnBrk="0" hangingPunct="0">
              <a:spcBef>
                <a:spcPts val="6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SimSun" charset="-122"/>
              </a:defRPr>
            </a:lvl3pPr>
            <a:lvl4pPr eaLnBrk="0" hangingPunct="0">
              <a:spcBef>
                <a:spcPts val="5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charset="-122"/>
              </a:defRPr>
            </a:lvl4pPr>
            <a:lvl5pPr eaLnBrk="0" hangingPunct="0">
              <a:spcBef>
                <a:spcPts val="5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charset="-122"/>
              </a:defRPr>
            </a:lvl5pPr>
            <a:lvl6pPr marL="2514600" indent="-228600" defTabSz="457200"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charset="-122"/>
              </a:defRPr>
            </a:lvl6pPr>
            <a:lvl7pPr marL="2971800" indent="-228600" defTabSz="457200"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charset="-122"/>
              </a:defRPr>
            </a:lvl7pPr>
            <a:lvl8pPr marL="3429000" indent="-228600" defTabSz="457200"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charset="-122"/>
              </a:defRPr>
            </a:lvl8pPr>
            <a:lvl9pPr marL="3886200" indent="-228600" defTabSz="457200"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charset="-122"/>
              </a:defRPr>
            </a:lvl9pPr>
          </a:lstStyle>
          <a:p>
            <a:pPr eaLnBrk="1" hangingPunct="1">
              <a:spcBef>
                <a:spcPct val="0"/>
              </a:spcBef>
              <a:buClrTx/>
              <a:buFontTx/>
              <a:buNone/>
            </a:pPr>
            <a:r>
              <a:rPr lang="en-US" altLang="en-US" b="1"/>
              <a:t>HOW DO YOU KNOW IF YOU MIGHT HAVE AN ERGONOMICS  			PROBLEM?</a:t>
            </a:r>
          </a:p>
          <a:p>
            <a:pPr eaLnBrk="1" hangingPunct="1">
              <a:spcBef>
                <a:spcPct val="0"/>
              </a:spcBef>
              <a:buClrTx/>
              <a:buFontTx/>
              <a:buNone/>
            </a:pPr>
            <a:endParaRPr lang="en-US" altLang="en-US" b="1"/>
          </a:p>
          <a:p>
            <a:pPr eaLnBrk="1" hangingPunct="1">
              <a:spcBef>
                <a:spcPct val="0"/>
              </a:spcBef>
              <a:buClrTx/>
              <a:buFontTx/>
              <a:buNone/>
            </a:pPr>
            <a:endParaRPr lang="en-US" altLang="en-US" b="1"/>
          </a:p>
        </p:txBody>
      </p:sp>
    </p:spTree>
  </p:cSld>
  <p:clrMapOvr>
    <a:masterClrMapping/>
  </p:clrMapOvr>
  <p:transition spd="med"/>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ext Box 2"/>
          <p:cNvSpPr txBox="1">
            <a:spLocks noChangeArrowheads="1"/>
          </p:cNvSpPr>
          <p:nvPr/>
        </p:nvSpPr>
        <p:spPr bwMode="auto">
          <a:xfrm>
            <a:off x="1295400" y="436563"/>
            <a:ext cx="7162800" cy="50196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eaLnBrk="0" hangingPunct="0">
              <a:spcBef>
                <a:spcPts val="8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000000"/>
                </a:solidFill>
                <a:latin typeface="Arial" charset="0"/>
                <a:ea typeface="SimSun" charset="-122"/>
              </a:defRPr>
            </a:lvl1pPr>
            <a:lvl2pPr eaLnBrk="0" hangingPunct="0">
              <a:spcBef>
                <a:spcPts val="7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Arial" charset="0"/>
                <a:ea typeface="SimSun" charset="-122"/>
              </a:defRPr>
            </a:lvl2pPr>
            <a:lvl3pPr eaLnBrk="0" hangingPunct="0">
              <a:spcBef>
                <a:spcPts val="6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SimSun" charset="-122"/>
              </a:defRPr>
            </a:lvl3pPr>
            <a:lvl4pPr eaLnBrk="0" hangingPunct="0">
              <a:spcBef>
                <a:spcPts val="5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charset="-122"/>
              </a:defRPr>
            </a:lvl4pPr>
            <a:lvl5pPr eaLnBrk="0" hangingPunct="0">
              <a:spcBef>
                <a:spcPts val="5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charset="-122"/>
              </a:defRPr>
            </a:lvl5pPr>
            <a:lvl6pPr marL="2514600" indent="-228600" defTabSz="457200"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charset="-122"/>
              </a:defRPr>
            </a:lvl6pPr>
            <a:lvl7pPr marL="2971800" indent="-228600" defTabSz="457200"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charset="-122"/>
              </a:defRPr>
            </a:lvl7pPr>
            <a:lvl8pPr marL="3429000" indent="-228600" defTabSz="457200"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charset="-122"/>
              </a:defRPr>
            </a:lvl8pPr>
            <a:lvl9pPr marL="3886200" indent="-228600" defTabSz="457200" eaLnBrk="0" fontAlgn="base" hangingPunct="0">
              <a:spcBef>
                <a:spcPts val="5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SimSun" charset="-122"/>
              </a:defRPr>
            </a:lvl9pPr>
          </a:lstStyle>
          <a:p>
            <a:pPr eaLnBrk="1" hangingPunct="1">
              <a:spcBef>
                <a:spcPct val="0"/>
              </a:spcBef>
              <a:buClrTx/>
              <a:buFontTx/>
              <a:buNone/>
            </a:pPr>
            <a:r>
              <a:rPr lang="en-US" altLang="en-US" b="1"/>
              <a:t>HOW DO YOU KNOW MIGHT HAVE</a:t>
            </a:r>
          </a:p>
          <a:p>
            <a:pPr eaLnBrk="1" hangingPunct="1">
              <a:spcBef>
                <a:spcPct val="0"/>
              </a:spcBef>
              <a:buClrTx/>
              <a:buFontTx/>
              <a:buNone/>
            </a:pPr>
            <a:r>
              <a:rPr lang="en-US" altLang="en-US" b="1"/>
              <a:t>    AN ERGONOMICS  PROBLEM?</a:t>
            </a:r>
          </a:p>
          <a:p>
            <a:pPr eaLnBrk="1" hangingPunct="1">
              <a:spcBef>
                <a:spcPct val="0"/>
              </a:spcBef>
              <a:buClrTx/>
              <a:buFontTx/>
              <a:buNone/>
            </a:pPr>
            <a:endParaRPr lang="en-US" altLang="en-US" b="1"/>
          </a:p>
          <a:p>
            <a:pPr eaLnBrk="1" hangingPunct="1">
              <a:spcBef>
                <a:spcPct val="0"/>
              </a:spcBef>
              <a:buClrTx/>
              <a:buFontTx/>
              <a:buNone/>
            </a:pPr>
            <a:r>
              <a:rPr lang="en-US" altLang="en-US" sz="2800" b="1"/>
              <a:t>● </a:t>
            </a:r>
            <a:r>
              <a:rPr lang="en-US" altLang="en-US" sz="2800"/>
              <a:t>Employees report problems</a:t>
            </a:r>
          </a:p>
          <a:p>
            <a:pPr eaLnBrk="1" hangingPunct="1">
              <a:spcBef>
                <a:spcPct val="0"/>
              </a:spcBef>
              <a:buClrTx/>
              <a:buFontTx/>
              <a:buNone/>
            </a:pPr>
            <a:r>
              <a:rPr lang="en-US" altLang="en-US" sz="2800"/>
              <a:t>● Employees modify tools,  equipment</a:t>
            </a:r>
          </a:p>
          <a:p>
            <a:pPr eaLnBrk="1" hangingPunct="1">
              <a:spcBef>
                <a:spcPct val="0"/>
              </a:spcBef>
              <a:buClrTx/>
              <a:buFontTx/>
              <a:buNone/>
            </a:pPr>
            <a:r>
              <a:rPr lang="en-US" altLang="en-US" sz="2800"/>
              <a:t>● Production bottlenecks</a:t>
            </a:r>
          </a:p>
          <a:p>
            <a:pPr eaLnBrk="1" hangingPunct="1">
              <a:spcBef>
                <a:spcPct val="0"/>
              </a:spcBef>
              <a:buClrTx/>
              <a:buFontTx/>
              <a:buNone/>
            </a:pPr>
            <a:r>
              <a:rPr lang="en-US" altLang="en-US" sz="2800"/>
              <a:t>● Product quality affected</a:t>
            </a:r>
          </a:p>
          <a:p>
            <a:pPr eaLnBrk="1" hangingPunct="1">
              <a:spcBef>
                <a:spcPct val="0"/>
              </a:spcBef>
              <a:buClrTx/>
              <a:buFontTx/>
              <a:buNone/>
            </a:pPr>
            <a:r>
              <a:rPr lang="en-US" altLang="en-US" sz="2800"/>
              <a:t>● Employee absentee/turnover increase</a:t>
            </a:r>
          </a:p>
          <a:p>
            <a:pPr eaLnBrk="1" hangingPunct="1">
              <a:spcBef>
                <a:spcPct val="0"/>
              </a:spcBef>
              <a:buClrTx/>
              <a:buFontTx/>
              <a:buNone/>
            </a:pPr>
            <a:r>
              <a:rPr lang="en-US" altLang="en-US" sz="2800"/>
              <a:t>● OSHA 300 Log patterns</a:t>
            </a:r>
          </a:p>
          <a:p>
            <a:pPr eaLnBrk="1" hangingPunct="1">
              <a:spcBef>
                <a:spcPct val="0"/>
              </a:spcBef>
              <a:buClrTx/>
              <a:buFontTx/>
              <a:buNone/>
            </a:pPr>
            <a:r>
              <a:rPr lang="en-US" altLang="en-US" sz="2800"/>
              <a:t>● Workers’ compensation cases increase</a:t>
            </a:r>
          </a:p>
          <a:p>
            <a:pPr eaLnBrk="1" hangingPunct="1">
              <a:spcBef>
                <a:spcPct val="0"/>
              </a:spcBef>
              <a:buClrTx/>
              <a:buFontTx/>
              <a:buNone/>
            </a:pPr>
            <a:endParaRPr lang="en-US" altLang="en-US" sz="2800"/>
          </a:p>
        </p:txBody>
      </p:sp>
    </p:spTree>
  </p:cSld>
  <p:clrMapOvr>
    <a:masterClrMapping/>
  </p:clrMapOvr>
  <p:transition spd="med"/>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Composite">
  <a:themeElements>
    <a:clrScheme name="Composite">
      <a:dk1>
        <a:sysClr val="windowText" lastClr="000000"/>
      </a:dk1>
      <a:lt1>
        <a:sysClr val="window" lastClr="FFFFFF"/>
      </a:lt1>
      <a:dk2>
        <a:srgbClr val="5B6973"/>
      </a:dk2>
      <a:lt2>
        <a:srgbClr val="E7ECED"/>
      </a:lt2>
      <a:accent1>
        <a:srgbClr val="98C723"/>
      </a:accent1>
      <a:accent2>
        <a:srgbClr val="59B0B9"/>
      </a:accent2>
      <a:accent3>
        <a:srgbClr val="DEAE00"/>
      </a:accent3>
      <a:accent4>
        <a:srgbClr val="B77BB4"/>
      </a:accent4>
      <a:accent5>
        <a:srgbClr val="E0773C"/>
      </a:accent5>
      <a:accent6>
        <a:srgbClr val="A98D63"/>
      </a:accent6>
      <a:hlink>
        <a:srgbClr val="26CBEC"/>
      </a:hlink>
      <a:folHlink>
        <a:srgbClr val="598C8C"/>
      </a:folHlink>
    </a:clrScheme>
    <a:fontScheme name="Composite">
      <a:majorFont>
        <a:latin typeface="Calibri"/>
        <a:ea typeface=""/>
        <a:cs typeface=""/>
        <a:font script="Jpan" typeface="ＭＳ Ｐゴシック"/>
        <a:font script="Hang" typeface="맑은 고딕"/>
        <a:font script="Hans" typeface="宋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omposite">
      <a:fillStyleLst>
        <a:solidFill>
          <a:schemeClr val="phClr"/>
        </a:solidFill>
        <a:gradFill rotWithShape="1">
          <a:gsLst>
            <a:gs pos="0">
              <a:schemeClr val="phClr">
                <a:tint val="50000"/>
                <a:shade val="95000"/>
                <a:satMod val="300000"/>
              </a:schemeClr>
            </a:gs>
            <a:gs pos="12000">
              <a:schemeClr val="phClr">
                <a:tint val="50000"/>
                <a:shade val="90000"/>
                <a:satMod val="250000"/>
              </a:schemeClr>
            </a:gs>
            <a:gs pos="100000">
              <a:schemeClr val="phClr">
                <a:tint val="85000"/>
                <a:shade val="75000"/>
                <a:satMod val="150000"/>
              </a:schemeClr>
            </a:gs>
          </a:gsLst>
          <a:lin ang="16200000" scaled="1"/>
        </a:gradFill>
        <a:gradFill rotWithShape="1">
          <a:gsLst>
            <a:gs pos="0">
              <a:schemeClr val="phClr">
                <a:tint val="75000"/>
                <a:shade val="95000"/>
                <a:satMod val="175000"/>
              </a:schemeClr>
            </a:gs>
            <a:gs pos="12000">
              <a:schemeClr val="phClr">
                <a:tint val="90000"/>
                <a:shade val="90000"/>
                <a:satMod val="150000"/>
              </a:schemeClr>
            </a:gs>
            <a:gs pos="100000">
              <a:schemeClr val="phClr">
                <a:tint val="100000"/>
                <a:shade val="75000"/>
                <a:satMod val="150000"/>
              </a:schemeClr>
            </a:gs>
          </a:gsLst>
          <a:lin ang="16200000" scaled="1"/>
        </a:gradFill>
      </a:fillStyleLst>
      <a:lnStyleLst>
        <a:ln w="9525" cap="flat" cmpd="sng" algn="ctr">
          <a:solidFill>
            <a:schemeClr val="phClr">
              <a:shade val="95000"/>
              <a:satMod val="105000"/>
            </a:scheme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scene3d>
            <a:camera prst="orthographicFront">
              <a:rot lat="0" lon="0" rev="0"/>
            </a:camera>
            <a:lightRig rig="freezing" dir="t">
              <a:rot lat="0" lon="0" rev="6000000"/>
            </a:lightRig>
          </a:scene3d>
          <a:sp3d contourW="12700" prstMaterial="dkEdge">
            <a:bevelT w="44450" h="25400"/>
            <a:contourClr>
              <a:schemeClr val="phClr">
                <a:shade val="30000"/>
              </a:schemeClr>
            </a:contourClr>
          </a:sp3d>
        </a:effectStyle>
      </a:effectStyleLst>
      <a:bgFillStyleLst>
        <a:solidFill>
          <a:schemeClr val="phClr"/>
        </a:solidFill>
        <a:gradFill rotWithShape="1">
          <a:gsLst>
            <a:gs pos="0">
              <a:schemeClr val="phClr">
                <a:tint val="100000"/>
                <a:shade val="80000"/>
                <a:satMod val="110000"/>
                <a:lumMod val="80000"/>
              </a:schemeClr>
            </a:gs>
            <a:gs pos="79000">
              <a:schemeClr val="phClr">
                <a:tint val="100000"/>
                <a:shade val="90000"/>
                <a:satMod val="105000"/>
                <a:lumMod val="100000"/>
              </a:schemeClr>
            </a:gs>
            <a:gs pos="100000">
              <a:schemeClr val="phClr">
                <a:tint val="95000"/>
                <a:shade val="100000"/>
                <a:satMod val="110000"/>
                <a:lumMod val="115000"/>
              </a:schemeClr>
            </a:gs>
          </a:gsLst>
          <a:lin ang="5400000" scaled="0"/>
        </a:gradFill>
        <a:gradFill rotWithShape="1">
          <a:gsLst>
            <a:gs pos="0">
              <a:schemeClr val="phClr">
                <a:tint val="90000"/>
                <a:shade val="100000"/>
                <a:satMod val="100000"/>
                <a:lumMod val="110000"/>
              </a:schemeClr>
            </a:gs>
            <a:gs pos="83000">
              <a:schemeClr val="phClr">
                <a:shade val="75000"/>
                <a:satMod val="200000"/>
              </a:schemeClr>
            </a:gs>
            <a:gs pos="100000">
              <a:schemeClr val="phClr">
                <a:shade val="90000"/>
                <a:satMod val="200000"/>
              </a:schemeClr>
            </a:gs>
          </a:gsLst>
          <a:path path="circle">
            <a:fillToRect l="75000" t="100000" b="30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Composite</Template>
  <TotalTime>570</TotalTime>
  <Words>840</Words>
  <Application>Microsoft Office PowerPoint</Application>
  <PresentationFormat>On-screen Show (4:3)</PresentationFormat>
  <Paragraphs>228</Paragraphs>
  <Slides>32</Slides>
  <Notes>32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32</vt:i4>
      </vt:variant>
    </vt:vector>
  </HeadingPairs>
  <TitlesOfParts>
    <vt:vector size="38" baseType="lpstr">
      <vt:lpstr>Arial</vt:lpstr>
      <vt:lpstr>SimSun</vt:lpstr>
      <vt:lpstr>Times New Roman</vt:lpstr>
      <vt:lpstr>Lucida Sans Unicode</vt:lpstr>
      <vt:lpstr>Calibri</vt:lpstr>
      <vt:lpstr>Composite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Marsha Love</dc:creator>
  <cp:lastModifiedBy>Vosburgh, Linda - OSHA</cp:lastModifiedBy>
  <cp:revision>40</cp:revision>
  <cp:lastPrinted>1601-01-01T00:00:00Z</cp:lastPrinted>
  <dcterms:created xsi:type="dcterms:W3CDTF">2012-03-01T04:01:37Z</dcterms:created>
  <dcterms:modified xsi:type="dcterms:W3CDTF">2013-12-12T18:52:04Z</dcterms:modified>
</cp:coreProperties>
</file>