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2"/>
  </p:notesMasterIdLst>
  <p:sldIdLst>
    <p:sldId id="256" r:id="rId2"/>
    <p:sldId id="281" r:id="rId3"/>
    <p:sldId id="264" r:id="rId4"/>
    <p:sldId id="263" r:id="rId5"/>
    <p:sldId id="283" r:id="rId6"/>
    <p:sldId id="284" r:id="rId7"/>
    <p:sldId id="285" r:id="rId8"/>
    <p:sldId id="286" r:id="rId9"/>
    <p:sldId id="292" r:id="rId10"/>
    <p:sldId id="293" r:id="rId11"/>
    <p:sldId id="287" r:id="rId12"/>
    <p:sldId id="290" r:id="rId13"/>
    <p:sldId id="291" r:id="rId14"/>
    <p:sldId id="288" r:id="rId15"/>
    <p:sldId id="289" r:id="rId16"/>
    <p:sldId id="297" r:id="rId17"/>
    <p:sldId id="298" r:id="rId18"/>
    <p:sldId id="282" r:id="rId19"/>
    <p:sldId id="295" r:id="rId20"/>
    <p:sldId id="296" r:id="rId21"/>
    <p:sldId id="299" r:id="rId22"/>
    <p:sldId id="300" r:id="rId23"/>
    <p:sldId id="257" r:id="rId24"/>
    <p:sldId id="301" r:id="rId25"/>
    <p:sldId id="276" r:id="rId26"/>
    <p:sldId id="302" r:id="rId27"/>
    <p:sldId id="320" r:id="rId28"/>
    <p:sldId id="303" r:id="rId29"/>
    <p:sldId id="304" r:id="rId30"/>
    <p:sldId id="266" r:id="rId31"/>
    <p:sldId id="269" r:id="rId32"/>
    <p:sldId id="270" r:id="rId33"/>
    <p:sldId id="271" r:id="rId34"/>
    <p:sldId id="268" r:id="rId35"/>
    <p:sldId id="272" r:id="rId36"/>
    <p:sldId id="305" r:id="rId37"/>
    <p:sldId id="308" r:id="rId38"/>
    <p:sldId id="307" r:id="rId39"/>
    <p:sldId id="310" r:id="rId40"/>
    <p:sldId id="259" r:id="rId41"/>
    <p:sldId id="306" r:id="rId42"/>
    <p:sldId id="314" r:id="rId43"/>
    <p:sldId id="311" r:id="rId44"/>
    <p:sldId id="312" r:id="rId45"/>
    <p:sldId id="313" r:id="rId46"/>
    <p:sldId id="315" r:id="rId47"/>
    <p:sldId id="316" r:id="rId48"/>
    <p:sldId id="318" r:id="rId49"/>
    <p:sldId id="317" r:id="rId50"/>
    <p:sldId id="319"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9686" autoAdjust="0"/>
  </p:normalViewPr>
  <p:slideViewPr>
    <p:cSldViewPr>
      <p:cViewPr varScale="1">
        <p:scale>
          <a:sx n="75" d="100"/>
          <a:sy n="75" d="100"/>
        </p:scale>
        <p:origin x="-174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0" d="100"/>
          <a:sy n="60" d="100"/>
        </p:scale>
        <p:origin x="-249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04B56-AE54-473F-8740-AD1C67BBB85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D99D4F3-F12F-4AD8-982D-5B48EE23009C}">
      <dgm:prSet phldrT="[Text]"/>
      <dgm:spPr>
        <a:solidFill>
          <a:srgbClr val="FFC000"/>
        </a:solidFill>
      </dgm:spPr>
      <dgm:t>
        <a:bodyPr/>
        <a:lstStyle/>
        <a:p>
          <a:r>
            <a:rPr lang="en-US" dirty="0" smtClean="0"/>
            <a:t>Heat</a:t>
          </a:r>
          <a:endParaRPr lang="en-US" dirty="0"/>
        </a:p>
      </dgm:t>
    </dgm:pt>
    <dgm:pt modelId="{EDBF4C54-95CC-4936-A4C1-7EA0F0533F51}" type="parTrans" cxnId="{FC315192-2C15-4D09-AF01-6CB8DC2C6EAE}">
      <dgm:prSet/>
      <dgm:spPr/>
      <dgm:t>
        <a:bodyPr/>
        <a:lstStyle/>
        <a:p>
          <a:endParaRPr lang="en-US"/>
        </a:p>
      </dgm:t>
    </dgm:pt>
    <dgm:pt modelId="{5FBDC31F-2315-4822-87B0-9B9F1872314D}" type="sibTrans" cxnId="{FC315192-2C15-4D09-AF01-6CB8DC2C6EAE}">
      <dgm:prSet/>
      <dgm:spPr/>
      <dgm:t>
        <a:bodyPr/>
        <a:lstStyle/>
        <a:p>
          <a:endParaRPr lang="en-US"/>
        </a:p>
      </dgm:t>
    </dgm:pt>
    <dgm:pt modelId="{4EAE8DDD-3976-4B05-B0F4-E466FE13BF3E}">
      <dgm:prSet phldrT="[Text]"/>
      <dgm:spPr>
        <a:solidFill>
          <a:srgbClr val="FFC000">
            <a:alpha val="90000"/>
          </a:srgbClr>
        </a:solidFill>
      </dgm:spPr>
      <dgm:t>
        <a:bodyPr/>
        <a:lstStyle/>
        <a:p>
          <a:r>
            <a:rPr lang="en-US" dirty="0" smtClean="0"/>
            <a:t>Acute</a:t>
          </a:r>
          <a:endParaRPr lang="en-US" dirty="0"/>
        </a:p>
      </dgm:t>
    </dgm:pt>
    <dgm:pt modelId="{CE07A398-862B-4EAE-9A71-31D1795F2B4B}" type="parTrans" cxnId="{A080ADFC-B5B7-4A0F-AFA4-2108BA627EE5}">
      <dgm:prSet/>
      <dgm:spPr/>
      <dgm:t>
        <a:bodyPr/>
        <a:lstStyle/>
        <a:p>
          <a:endParaRPr lang="en-US"/>
        </a:p>
      </dgm:t>
    </dgm:pt>
    <dgm:pt modelId="{009C2A94-CDB7-468C-89BE-9B064CD4FA84}" type="sibTrans" cxnId="{A080ADFC-B5B7-4A0F-AFA4-2108BA627EE5}">
      <dgm:prSet/>
      <dgm:spPr/>
      <dgm:t>
        <a:bodyPr/>
        <a:lstStyle/>
        <a:p>
          <a:endParaRPr lang="en-US"/>
        </a:p>
      </dgm:t>
    </dgm:pt>
    <dgm:pt modelId="{176C2864-95B0-4DAC-B0D3-61F07656C8CF}">
      <dgm:prSet phldrT="[Text]"/>
      <dgm:spPr>
        <a:solidFill>
          <a:srgbClr val="FFC000">
            <a:alpha val="90000"/>
          </a:srgbClr>
        </a:solidFill>
      </dgm:spPr>
      <dgm:t>
        <a:bodyPr/>
        <a:lstStyle/>
        <a:p>
          <a:r>
            <a:rPr lang="en-US" dirty="0" smtClean="0"/>
            <a:t>Possible link to kidney, liver, heart , digestive system, central nervous system &amp; skin problems</a:t>
          </a:r>
          <a:endParaRPr lang="en-US" dirty="0"/>
        </a:p>
      </dgm:t>
    </dgm:pt>
    <dgm:pt modelId="{018D152A-E8D8-46A7-9B3C-E5DD00331F11}" type="parTrans" cxnId="{505D9409-97B1-47B5-9A8E-43F076B6C3CC}">
      <dgm:prSet/>
      <dgm:spPr/>
      <dgm:t>
        <a:bodyPr/>
        <a:lstStyle/>
        <a:p>
          <a:endParaRPr lang="en-US"/>
        </a:p>
      </dgm:t>
    </dgm:pt>
    <dgm:pt modelId="{D7171B49-5E2E-4539-B7F3-4C542FB6CB24}" type="sibTrans" cxnId="{505D9409-97B1-47B5-9A8E-43F076B6C3CC}">
      <dgm:prSet/>
      <dgm:spPr/>
      <dgm:t>
        <a:bodyPr/>
        <a:lstStyle/>
        <a:p>
          <a:endParaRPr lang="en-US"/>
        </a:p>
      </dgm:t>
    </dgm:pt>
    <dgm:pt modelId="{C9A8D1B4-545B-4FD7-AD61-8759137CD45C}">
      <dgm:prSet phldrT="[Text]" custT="1"/>
      <dgm:spPr>
        <a:solidFill>
          <a:schemeClr val="accent2">
            <a:lumMod val="60000"/>
            <a:lumOff val="40000"/>
          </a:schemeClr>
        </a:solidFill>
      </dgm:spPr>
      <dgm:t>
        <a:bodyPr/>
        <a:lstStyle/>
        <a:p>
          <a:r>
            <a:rPr lang="en-US" sz="3600" dirty="0" smtClean="0"/>
            <a:t>Cold</a:t>
          </a:r>
          <a:endParaRPr lang="en-US" sz="3600" dirty="0"/>
        </a:p>
      </dgm:t>
    </dgm:pt>
    <dgm:pt modelId="{772A208E-8B59-46BD-945D-F362852E0FAB}" type="parTrans" cxnId="{861283D6-534E-4248-8D3E-10FE10069766}">
      <dgm:prSet/>
      <dgm:spPr/>
      <dgm:t>
        <a:bodyPr/>
        <a:lstStyle/>
        <a:p>
          <a:endParaRPr lang="en-US"/>
        </a:p>
      </dgm:t>
    </dgm:pt>
    <dgm:pt modelId="{7545DC00-9AA5-477B-B5D6-D5A791DBE315}" type="sibTrans" cxnId="{861283D6-534E-4248-8D3E-10FE10069766}">
      <dgm:prSet/>
      <dgm:spPr/>
      <dgm:t>
        <a:bodyPr/>
        <a:lstStyle/>
        <a:p>
          <a:endParaRPr lang="en-US"/>
        </a:p>
      </dgm:t>
    </dgm:pt>
    <dgm:pt modelId="{CFB68290-A394-4B04-AB7E-4EA09DF92565}">
      <dgm:prSet phldrT="[Text]"/>
      <dgm:spPr>
        <a:solidFill>
          <a:schemeClr val="accent2">
            <a:lumMod val="60000"/>
            <a:lumOff val="40000"/>
            <a:alpha val="90000"/>
          </a:schemeClr>
        </a:solidFill>
      </dgm:spPr>
      <dgm:t>
        <a:bodyPr/>
        <a:lstStyle/>
        <a:p>
          <a:r>
            <a:rPr lang="en-US" dirty="0" smtClean="0"/>
            <a:t>Acute</a:t>
          </a:r>
          <a:endParaRPr lang="en-US" dirty="0"/>
        </a:p>
      </dgm:t>
    </dgm:pt>
    <dgm:pt modelId="{54C1F842-D125-40EA-BE08-A47A8ABCDC80}" type="parTrans" cxnId="{33CE5038-ADD2-47F7-A3A3-3212C9BBD29E}">
      <dgm:prSet/>
      <dgm:spPr/>
      <dgm:t>
        <a:bodyPr/>
        <a:lstStyle/>
        <a:p>
          <a:endParaRPr lang="en-US"/>
        </a:p>
      </dgm:t>
    </dgm:pt>
    <dgm:pt modelId="{772F6172-3854-4B78-A090-29EA58A10AB4}" type="sibTrans" cxnId="{33CE5038-ADD2-47F7-A3A3-3212C9BBD29E}">
      <dgm:prSet/>
      <dgm:spPr/>
      <dgm:t>
        <a:bodyPr/>
        <a:lstStyle/>
        <a:p>
          <a:endParaRPr lang="en-US"/>
        </a:p>
      </dgm:t>
    </dgm:pt>
    <dgm:pt modelId="{8CD11928-B82F-4DD0-9205-DA390C6BCCA9}">
      <dgm:prSet phldrT="[Text]"/>
      <dgm:spPr>
        <a:solidFill>
          <a:schemeClr val="accent2">
            <a:lumMod val="60000"/>
            <a:lumOff val="40000"/>
            <a:alpha val="90000"/>
          </a:schemeClr>
        </a:solidFill>
      </dgm:spPr>
      <dgm:t>
        <a:bodyPr/>
        <a:lstStyle/>
        <a:p>
          <a:r>
            <a:rPr lang="en-US" dirty="0" smtClean="0"/>
            <a:t>Chronic</a:t>
          </a:r>
          <a:endParaRPr lang="en-US" dirty="0"/>
        </a:p>
      </dgm:t>
    </dgm:pt>
    <dgm:pt modelId="{16FC0E68-1855-43F5-844D-B113BA20C4A4}" type="parTrans" cxnId="{AC09AC1A-E952-4CB6-80D1-CE8610D4602A}">
      <dgm:prSet/>
      <dgm:spPr/>
      <dgm:t>
        <a:bodyPr/>
        <a:lstStyle/>
        <a:p>
          <a:endParaRPr lang="en-US"/>
        </a:p>
      </dgm:t>
    </dgm:pt>
    <dgm:pt modelId="{6EE800C6-C67C-49F4-8D63-0FB7AE814E42}" type="sibTrans" cxnId="{AC09AC1A-E952-4CB6-80D1-CE8610D4602A}">
      <dgm:prSet/>
      <dgm:spPr/>
      <dgm:t>
        <a:bodyPr/>
        <a:lstStyle/>
        <a:p>
          <a:endParaRPr lang="en-US"/>
        </a:p>
      </dgm:t>
    </dgm:pt>
    <dgm:pt modelId="{D83813D6-2ACD-4F91-A306-F59AA08C3B57}">
      <dgm:prSet phldrT="[Text]"/>
      <dgm:spPr>
        <a:solidFill>
          <a:srgbClr val="FFC000">
            <a:alpha val="90000"/>
          </a:srgbClr>
        </a:solidFill>
      </dgm:spPr>
      <dgm:t>
        <a:bodyPr/>
        <a:lstStyle/>
        <a:p>
          <a:r>
            <a:rPr lang="en-US" dirty="0" smtClean="0"/>
            <a:t>Heat Stroke, Heat Syncope, Other heat illness</a:t>
          </a:r>
          <a:endParaRPr lang="en-US" dirty="0"/>
        </a:p>
      </dgm:t>
    </dgm:pt>
    <dgm:pt modelId="{2D46C54D-61CC-401B-AC80-23FF1E43529C}" type="parTrans" cxnId="{255221C9-96D8-4B70-B318-DF0DE2F2B1DA}">
      <dgm:prSet/>
      <dgm:spPr/>
      <dgm:t>
        <a:bodyPr/>
        <a:lstStyle/>
        <a:p>
          <a:endParaRPr lang="en-US"/>
        </a:p>
      </dgm:t>
    </dgm:pt>
    <dgm:pt modelId="{AAD8BECF-AA11-417C-B1C5-4C06722C09C8}" type="sibTrans" cxnId="{255221C9-96D8-4B70-B318-DF0DE2F2B1DA}">
      <dgm:prSet/>
      <dgm:spPr/>
      <dgm:t>
        <a:bodyPr/>
        <a:lstStyle/>
        <a:p>
          <a:endParaRPr lang="en-US"/>
        </a:p>
      </dgm:t>
    </dgm:pt>
    <dgm:pt modelId="{72ED81C0-8397-45D8-AC01-83C1303C355E}">
      <dgm:prSet phldrT="[Text]"/>
      <dgm:spPr>
        <a:solidFill>
          <a:srgbClr val="FFC000">
            <a:alpha val="90000"/>
          </a:srgbClr>
        </a:solidFill>
      </dgm:spPr>
      <dgm:t>
        <a:bodyPr/>
        <a:lstStyle/>
        <a:p>
          <a:r>
            <a:rPr lang="en-US" dirty="0" smtClean="0"/>
            <a:t>Chronic</a:t>
          </a:r>
          <a:endParaRPr lang="en-US" dirty="0"/>
        </a:p>
      </dgm:t>
    </dgm:pt>
    <dgm:pt modelId="{B7687FC8-9461-4F5A-9E32-A604D1688915}" type="parTrans" cxnId="{1F4F039E-6FBF-41D5-8E40-AC81DE02B751}">
      <dgm:prSet/>
      <dgm:spPr/>
      <dgm:t>
        <a:bodyPr/>
        <a:lstStyle/>
        <a:p>
          <a:endParaRPr lang="en-US"/>
        </a:p>
      </dgm:t>
    </dgm:pt>
    <dgm:pt modelId="{F686E7F2-F308-47C4-AF69-F206B3462D35}" type="sibTrans" cxnId="{1F4F039E-6FBF-41D5-8E40-AC81DE02B751}">
      <dgm:prSet/>
      <dgm:spPr/>
      <dgm:t>
        <a:bodyPr/>
        <a:lstStyle/>
        <a:p>
          <a:endParaRPr lang="en-US"/>
        </a:p>
      </dgm:t>
    </dgm:pt>
    <dgm:pt modelId="{8A305879-0FE4-4500-A69D-023B73063AB7}">
      <dgm:prSet phldrT="[Text]"/>
      <dgm:spPr>
        <a:solidFill>
          <a:schemeClr val="accent2">
            <a:lumMod val="60000"/>
            <a:lumOff val="40000"/>
            <a:alpha val="90000"/>
          </a:schemeClr>
        </a:solidFill>
      </dgm:spPr>
      <dgm:t>
        <a:bodyPr/>
        <a:lstStyle/>
        <a:p>
          <a:r>
            <a:rPr lang="en-US" dirty="0" smtClean="0"/>
            <a:t>Hypothermia, frostbite, trench foot</a:t>
          </a:r>
          <a:endParaRPr lang="en-US" dirty="0"/>
        </a:p>
      </dgm:t>
    </dgm:pt>
    <dgm:pt modelId="{B2BE57C8-8548-4AE1-98E7-1DB974A4CEF8}" type="parTrans" cxnId="{D505D4DB-0CAC-4D86-B3FE-369A8C41F242}">
      <dgm:prSet/>
      <dgm:spPr/>
      <dgm:t>
        <a:bodyPr/>
        <a:lstStyle/>
        <a:p>
          <a:endParaRPr lang="en-US"/>
        </a:p>
      </dgm:t>
    </dgm:pt>
    <dgm:pt modelId="{66954705-A758-4578-852A-CC66A484237F}" type="sibTrans" cxnId="{D505D4DB-0CAC-4D86-B3FE-369A8C41F242}">
      <dgm:prSet/>
      <dgm:spPr/>
      <dgm:t>
        <a:bodyPr/>
        <a:lstStyle/>
        <a:p>
          <a:endParaRPr lang="en-US"/>
        </a:p>
      </dgm:t>
    </dgm:pt>
    <dgm:pt modelId="{47A5343B-61D4-4B97-A8BF-E56200CD0D52}">
      <dgm:prSet phldrT="[Text]"/>
      <dgm:spPr>
        <a:solidFill>
          <a:schemeClr val="accent2">
            <a:lumMod val="60000"/>
            <a:lumOff val="40000"/>
            <a:alpha val="90000"/>
          </a:schemeClr>
        </a:solidFill>
      </dgm:spPr>
      <dgm:t>
        <a:bodyPr/>
        <a:lstStyle/>
        <a:p>
          <a:r>
            <a:rPr lang="en-US" dirty="0" smtClean="0"/>
            <a:t>Respiratory and cardiovascular effects</a:t>
          </a:r>
          <a:endParaRPr lang="en-US" dirty="0"/>
        </a:p>
      </dgm:t>
    </dgm:pt>
    <dgm:pt modelId="{9C174AD8-D5F5-4FED-8C25-F0C6F2BCB51F}" type="parTrans" cxnId="{84E0A917-E905-445F-8BBD-D9FEF82C3952}">
      <dgm:prSet/>
      <dgm:spPr/>
      <dgm:t>
        <a:bodyPr/>
        <a:lstStyle/>
        <a:p>
          <a:endParaRPr lang="en-US"/>
        </a:p>
      </dgm:t>
    </dgm:pt>
    <dgm:pt modelId="{5282C4E2-F658-47F9-B3FE-DA41F80E53B0}" type="sibTrans" cxnId="{84E0A917-E905-445F-8BBD-D9FEF82C3952}">
      <dgm:prSet/>
      <dgm:spPr/>
      <dgm:t>
        <a:bodyPr/>
        <a:lstStyle/>
        <a:p>
          <a:endParaRPr lang="en-US"/>
        </a:p>
      </dgm:t>
    </dgm:pt>
    <dgm:pt modelId="{67590596-AFE0-4F90-929A-CEC322CDA43F}" type="pres">
      <dgm:prSet presAssocID="{A3A04B56-AE54-473F-8740-AD1C67BBB85C}" presName="Name0" presStyleCnt="0">
        <dgm:presLayoutVars>
          <dgm:dir/>
          <dgm:animLvl val="lvl"/>
          <dgm:resizeHandles/>
        </dgm:presLayoutVars>
      </dgm:prSet>
      <dgm:spPr/>
      <dgm:t>
        <a:bodyPr/>
        <a:lstStyle/>
        <a:p>
          <a:endParaRPr lang="en-US"/>
        </a:p>
      </dgm:t>
    </dgm:pt>
    <dgm:pt modelId="{5ECAEC67-6DA1-48F8-807C-B3F09A7BDE8A}" type="pres">
      <dgm:prSet presAssocID="{5D99D4F3-F12F-4AD8-982D-5B48EE23009C}" presName="linNode" presStyleCnt="0"/>
      <dgm:spPr/>
    </dgm:pt>
    <dgm:pt modelId="{6747239C-2BDF-4D78-9C9E-A071C84A6440}" type="pres">
      <dgm:prSet presAssocID="{5D99D4F3-F12F-4AD8-982D-5B48EE23009C}" presName="parentShp" presStyleLbl="node1" presStyleIdx="0" presStyleCnt="2" custScaleX="42202" custLinFactNeighborX="-16208" custLinFactNeighborY="-26">
        <dgm:presLayoutVars>
          <dgm:bulletEnabled val="1"/>
        </dgm:presLayoutVars>
      </dgm:prSet>
      <dgm:spPr/>
      <dgm:t>
        <a:bodyPr/>
        <a:lstStyle/>
        <a:p>
          <a:endParaRPr lang="en-US"/>
        </a:p>
      </dgm:t>
    </dgm:pt>
    <dgm:pt modelId="{130022CA-304B-4B4C-B014-7124A0A8C8FE}" type="pres">
      <dgm:prSet presAssocID="{5D99D4F3-F12F-4AD8-982D-5B48EE23009C}" presName="childShp" presStyleLbl="bgAccFollowNode1" presStyleIdx="0" presStyleCnt="2" custScaleX="124465">
        <dgm:presLayoutVars>
          <dgm:bulletEnabled val="1"/>
        </dgm:presLayoutVars>
      </dgm:prSet>
      <dgm:spPr/>
      <dgm:t>
        <a:bodyPr/>
        <a:lstStyle/>
        <a:p>
          <a:endParaRPr lang="en-US"/>
        </a:p>
      </dgm:t>
    </dgm:pt>
    <dgm:pt modelId="{D7B04C02-DFAD-4548-9386-CB0C1C5CB4AA}" type="pres">
      <dgm:prSet presAssocID="{5FBDC31F-2315-4822-87B0-9B9F1872314D}" presName="spacing" presStyleCnt="0"/>
      <dgm:spPr/>
    </dgm:pt>
    <dgm:pt modelId="{70AF800E-FACF-4A8B-BE77-5F42F5C44A8D}" type="pres">
      <dgm:prSet presAssocID="{C9A8D1B4-545B-4FD7-AD61-8759137CD45C}" presName="linNode" presStyleCnt="0"/>
      <dgm:spPr/>
    </dgm:pt>
    <dgm:pt modelId="{C8240F54-EBD3-4AF4-B154-6175279C68B1}" type="pres">
      <dgm:prSet presAssocID="{C9A8D1B4-545B-4FD7-AD61-8759137CD45C}" presName="parentShp" presStyleLbl="node1" presStyleIdx="1" presStyleCnt="2" custScaleX="42202" custLinFactNeighborX="-16208" custLinFactNeighborY="-26">
        <dgm:presLayoutVars>
          <dgm:bulletEnabled val="1"/>
        </dgm:presLayoutVars>
      </dgm:prSet>
      <dgm:spPr/>
      <dgm:t>
        <a:bodyPr/>
        <a:lstStyle/>
        <a:p>
          <a:endParaRPr lang="en-US"/>
        </a:p>
      </dgm:t>
    </dgm:pt>
    <dgm:pt modelId="{6BE75791-49ED-455B-9E8A-B50258AEC751}" type="pres">
      <dgm:prSet presAssocID="{C9A8D1B4-545B-4FD7-AD61-8759137CD45C}" presName="childShp" presStyleLbl="bgAccFollowNode1" presStyleIdx="1" presStyleCnt="2" custScaleX="121407">
        <dgm:presLayoutVars>
          <dgm:bulletEnabled val="1"/>
        </dgm:presLayoutVars>
      </dgm:prSet>
      <dgm:spPr/>
      <dgm:t>
        <a:bodyPr/>
        <a:lstStyle/>
        <a:p>
          <a:endParaRPr lang="en-US"/>
        </a:p>
      </dgm:t>
    </dgm:pt>
  </dgm:ptLst>
  <dgm:cxnLst>
    <dgm:cxn modelId="{449A2AB8-2D35-43A7-8215-FD13AB01A147}" type="presOf" srcId="{D83813D6-2ACD-4F91-A306-F59AA08C3B57}" destId="{130022CA-304B-4B4C-B014-7124A0A8C8FE}" srcOrd="0" destOrd="1" presId="urn:microsoft.com/office/officeart/2005/8/layout/vList6"/>
    <dgm:cxn modelId="{D505D4DB-0CAC-4D86-B3FE-369A8C41F242}" srcId="{CFB68290-A394-4B04-AB7E-4EA09DF92565}" destId="{8A305879-0FE4-4500-A69D-023B73063AB7}" srcOrd="0" destOrd="0" parTransId="{B2BE57C8-8548-4AE1-98E7-1DB974A4CEF8}" sibTransId="{66954705-A758-4578-852A-CC66A484237F}"/>
    <dgm:cxn modelId="{505D9409-97B1-47B5-9A8E-43F076B6C3CC}" srcId="{72ED81C0-8397-45D8-AC01-83C1303C355E}" destId="{176C2864-95B0-4DAC-B0D3-61F07656C8CF}" srcOrd="0" destOrd="0" parTransId="{018D152A-E8D8-46A7-9B3C-E5DD00331F11}" sibTransId="{D7171B49-5E2E-4539-B7F3-4C542FB6CB24}"/>
    <dgm:cxn modelId="{1F4F039E-6FBF-41D5-8E40-AC81DE02B751}" srcId="{5D99D4F3-F12F-4AD8-982D-5B48EE23009C}" destId="{72ED81C0-8397-45D8-AC01-83C1303C355E}" srcOrd="1" destOrd="0" parTransId="{B7687FC8-9461-4F5A-9E32-A604D1688915}" sibTransId="{F686E7F2-F308-47C4-AF69-F206B3462D35}"/>
    <dgm:cxn modelId="{A580271F-6AB7-4747-B9DD-4CBB64E42190}" type="presOf" srcId="{A3A04B56-AE54-473F-8740-AD1C67BBB85C}" destId="{67590596-AFE0-4F90-929A-CEC322CDA43F}" srcOrd="0" destOrd="0" presId="urn:microsoft.com/office/officeart/2005/8/layout/vList6"/>
    <dgm:cxn modelId="{A8F6F42A-C63F-4176-92D6-594FB394D245}" type="presOf" srcId="{176C2864-95B0-4DAC-B0D3-61F07656C8CF}" destId="{130022CA-304B-4B4C-B014-7124A0A8C8FE}" srcOrd="0" destOrd="3" presId="urn:microsoft.com/office/officeart/2005/8/layout/vList6"/>
    <dgm:cxn modelId="{33CE5038-ADD2-47F7-A3A3-3212C9BBD29E}" srcId="{C9A8D1B4-545B-4FD7-AD61-8759137CD45C}" destId="{CFB68290-A394-4B04-AB7E-4EA09DF92565}" srcOrd="0" destOrd="0" parTransId="{54C1F842-D125-40EA-BE08-A47A8ABCDC80}" sibTransId="{772F6172-3854-4B78-A090-29EA58A10AB4}"/>
    <dgm:cxn modelId="{FC315192-2C15-4D09-AF01-6CB8DC2C6EAE}" srcId="{A3A04B56-AE54-473F-8740-AD1C67BBB85C}" destId="{5D99D4F3-F12F-4AD8-982D-5B48EE23009C}" srcOrd="0" destOrd="0" parTransId="{EDBF4C54-95CC-4936-A4C1-7EA0F0533F51}" sibTransId="{5FBDC31F-2315-4822-87B0-9B9F1872314D}"/>
    <dgm:cxn modelId="{E3F3FD4E-6A88-499B-B719-924951C56ED8}" type="presOf" srcId="{47A5343B-61D4-4B97-A8BF-E56200CD0D52}" destId="{6BE75791-49ED-455B-9E8A-B50258AEC751}" srcOrd="0" destOrd="3" presId="urn:microsoft.com/office/officeart/2005/8/layout/vList6"/>
    <dgm:cxn modelId="{AC09AC1A-E952-4CB6-80D1-CE8610D4602A}" srcId="{C9A8D1B4-545B-4FD7-AD61-8759137CD45C}" destId="{8CD11928-B82F-4DD0-9205-DA390C6BCCA9}" srcOrd="1" destOrd="0" parTransId="{16FC0E68-1855-43F5-844D-B113BA20C4A4}" sibTransId="{6EE800C6-C67C-49F4-8D63-0FB7AE814E42}"/>
    <dgm:cxn modelId="{78B88EB8-07FF-47A3-8BF8-2A5A229F7210}" type="presOf" srcId="{8CD11928-B82F-4DD0-9205-DA390C6BCCA9}" destId="{6BE75791-49ED-455B-9E8A-B50258AEC751}" srcOrd="0" destOrd="2" presId="urn:microsoft.com/office/officeart/2005/8/layout/vList6"/>
    <dgm:cxn modelId="{DCB623DC-4F04-4F88-A751-8CE4CCF4ADD4}" type="presOf" srcId="{4EAE8DDD-3976-4B05-B0F4-E466FE13BF3E}" destId="{130022CA-304B-4B4C-B014-7124A0A8C8FE}" srcOrd="0" destOrd="0" presId="urn:microsoft.com/office/officeart/2005/8/layout/vList6"/>
    <dgm:cxn modelId="{CCCD1FD1-B67C-485E-A067-CEB3B8D51997}" type="presOf" srcId="{5D99D4F3-F12F-4AD8-982D-5B48EE23009C}" destId="{6747239C-2BDF-4D78-9C9E-A071C84A6440}" srcOrd="0" destOrd="0" presId="urn:microsoft.com/office/officeart/2005/8/layout/vList6"/>
    <dgm:cxn modelId="{861283D6-534E-4248-8D3E-10FE10069766}" srcId="{A3A04B56-AE54-473F-8740-AD1C67BBB85C}" destId="{C9A8D1B4-545B-4FD7-AD61-8759137CD45C}" srcOrd="1" destOrd="0" parTransId="{772A208E-8B59-46BD-945D-F362852E0FAB}" sibTransId="{7545DC00-9AA5-477B-B5D6-D5A791DBE315}"/>
    <dgm:cxn modelId="{013D8D4A-2E62-456B-948E-A69EF57F2DCB}" type="presOf" srcId="{C9A8D1B4-545B-4FD7-AD61-8759137CD45C}" destId="{C8240F54-EBD3-4AF4-B154-6175279C68B1}" srcOrd="0" destOrd="0" presId="urn:microsoft.com/office/officeart/2005/8/layout/vList6"/>
    <dgm:cxn modelId="{18CA1462-1973-494F-8CF7-E5237B05676B}" type="presOf" srcId="{72ED81C0-8397-45D8-AC01-83C1303C355E}" destId="{130022CA-304B-4B4C-B014-7124A0A8C8FE}" srcOrd="0" destOrd="2" presId="urn:microsoft.com/office/officeart/2005/8/layout/vList6"/>
    <dgm:cxn modelId="{1F917313-0AB0-4164-939C-C878AE479E56}" type="presOf" srcId="{8A305879-0FE4-4500-A69D-023B73063AB7}" destId="{6BE75791-49ED-455B-9E8A-B50258AEC751}" srcOrd="0" destOrd="1" presId="urn:microsoft.com/office/officeart/2005/8/layout/vList6"/>
    <dgm:cxn modelId="{255221C9-96D8-4B70-B318-DF0DE2F2B1DA}" srcId="{4EAE8DDD-3976-4B05-B0F4-E466FE13BF3E}" destId="{D83813D6-2ACD-4F91-A306-F59AA08C3B57}" srcOrd="0" destOrd="0" parTransId="{2D46C54D-61CC-401B-AC80-23FF1E43529C}" sibTransId="{AAD8BECF-AA11-417C-B1C5-4C06722C09C8}"/>
    <dgm:cxn modelId="{A6046937-708A-4A01-971A-FD065F8CDD46}" type="presOf" srcId="{CFB68290-A394-4B04-AB7E-4EA09DF92565}" destId="{6BE75791-49ED-455B-9E8A-B50258AEC751}" srcOrd="0" destOrd="0" presId="urn:microsoft.com/office/officeart/2005/8/layout/vList6"/>
    <dgm:cxn modelId="{A080ADFC-B5B7-4A0F-AFA4-2108BA627EE5}" srcId="{5D99D4F3-F12F-4AD8-982D-5B48EE23009C}" destId="{4EAE8DDD-3976-4B05-B0F4-E466FE13BF3E}" srcOrd="0" destOrd="0" parTransId="{CE07A398-862B-4EAE-9A71-31D1795F2B4B}" sibTransId="{009C2A94-CDB7-468C-89BE-9B064CD4FA84}"/>
    <dgm:cxn modelId="{84E0A917-E905-445F-8BBD-D9FEF82C3952}" srcId="{8CD11928-B82F-4DD0-9205-DA390C6BCCA9}" destId="{47A5343B-61D4-4B97-A8BF-E56200CD0D52}" srcOrd="0" destOrd="0" parTransId="{9C174AD8-D5F5-4FED-8C25-F0C6F2BCB51F}" sibTransId="{5282C4E2-F658-47F9-B3FE-DA41F80E53B0}"/>
    <dgm:cxn modelId="{7FF8EB05-0980-47A6-B8A9-C10961A3D5E0}" type="presParOf" srcId="{67590596-AFE0-4F90-929A-CEC322CDA43F}" destId="{5ECAEC67-6DA1-48F8-807C-B3F09A7BDE8A}" srcOrd="0" destOrd="0" presId="urn:microsoft.com/office/officeart/2005/8/layout/vList6"/>
    <dgm:cxn modelId="{BEFA3A9F-41E4-4615-9195-25FC09CAF86F}" type="presParOf" srcId="{5ECAEC67-6DA1-48F8-807C-B3F09A7BDE8A}" destId="{6747239C-2BDF-4D78-9C9E-A071C84A6440}" srcOrd="0" destOrd="0" presId="urn:microsoft.com/office/officeart/2005/8/layout/vList6"/>
    <dgm:cxn modelId="{5F34A7D5-DF0A-4353-A7C8-AECAD6AED741}" type="presParOf" srcId="{5ECAEC67-6DA1-48F8-807C-B3F09A7BDE8A}" destId="{130022CA-304B-4B4C-B014-7124A0A8C8FE}" srcOrd="1" destOrd="0" presId="urn:microsoft.com/office/officeart/2005/8/layout/vList6"/>
    <dgm:cxn modelId="{26AF59B0-79BE-4E14-9199-863AB593477D}" type="presParOf" srcId="{67590596-AFE0-4F90-929A-CEC322CDA43F}" destId="{D7B04C02-DFAD-4548-9386-CB0C1C5CB4AA}" srcOrd="1" destOrd="0" presId="urn:microsoft.com/office/officeart/2005/8/layout/vList6"/>
    <dgm:cxn modelId="{9A2DD221-697A-43A7-8A70-FCB499BDB5E0}" type="presParOf" srcId="{67590596-AFE0-4F90-929A-CEC322CDA43F}" destId="{70AF800E-FACF-4A8B-BE77-5F42F5C44A8D}" srcOrd="2" destOrd="0" presId="urn:microsoft.com/office/officeart/2005/8/layout/vList6"/>
    <dgm:cxn modelId="{B5BC0856-C14F-47B5-AE00-FFCEC86AE213}" type="presParOf" srcId="{70AF800E-FACF-4A8B-BE77-5F42F5C44A8D}" destId="{C8240F54-EBD3-4AF4-B154-6175279C68B1}" srcOrd="0" destOrd="0" presId="urn:microsoft.com/office/officeart/2005/8/layout/vList6"/>
    <dgm:cxn modelId="{488FE771-EAAA-4FED-95BB-F28BFD8DE56C}" type="presParOf" srcId="{70AF800E-FACF-4A8B-BE77-5F42F5C44A8D}" destId="{6BE75791-49ED-455B-9E8A-B50258AEC75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2EFEC0-3CE3-42F1-932B-EF9BFCC03D43}" type="doc">
      <dgm:prSet loTypeId="urn:microsoft.com/office/officeart/2005/8/layout/pList2" loCatId="list" qsTypeId="urn:microsoft.com/office/officeart/2005/8/quickstyle/simple1" qsCatId="simple" csTypeId="urn:microsoft.com/office/officeart/2005/8/colors/accent1_2" csCatId="accent1" phldr="1"/>
      <dgm:spPr/>
    </dgm:pt>
    <dgm:pt modelId="{D48D9775-95E5-46CF-BA95-16ACC70AD2DD}">
      <dgm:prSet phldrT="[Text]" custT="1"/>
      <dgm:spPr/>
      <dgm:t>
        <a:bodyPr/>
        <a:lstStyle/>
        <a:p>
          <a:r>
            <a:rPr lang="en-US" sz="2400" b="1" dirty="0" smtClean="0">
              <a:solidFill>
                <a:schemeClr val="tx1"/>
              </a:solidFill>
            </a:rPr>
            <a:t>WGBT - </a:t>
          </a:r>
          <a:r>
            <a:rPr lang="en-US" sz="1800" b="1" dirty="0" smtClean="0">
              <a:solidFill>
                <a:schemeClr val="tx1"/>
              </a:solidFill>
            </a:rPr>
            <a:t>$1500</a:t>
          </a:r>
          <a:endParaRPr lang="en-US" sz="2400" b="1" dirty="0">
            <a:solidFill>
              <a:schemeClr val="tx1"/>
            </a:solidFill>
          </a:endParaRPr>
        </a:p>
      </dgm:t>
    </dgm:pt>
    <dgm:pt modelId="{B40EC541-0B7A-40DA-BED4-366BC64BDB0C}" type="parTrans" cxnId="{83AA69BE-4234-434E-85DA-2EFE88568FB8}">
      <dgm:prSet/>
      <dgm:spPr/>
      <dgm:t>
        <a:bodyPr/>
        <a:lstStyle/>
        <a:p>
          <a:endParaRPr lang="en-US"/>
        </a:p>
      </dgm:t>
    </dgm:pt>
    <dgm:pt modelId="{FDA01B30-8A40-40CE-BEE3-576DEDF8227C}" type="sibTrans" cxnId="{83AA69BE-4234-434E-85DA-2EFE88568FB8}">
      <dgm:prSet/>
      <dgm:spPr/>
      <dgm:t>
        <a:bodyPr/>
        <a:lstStyle/>
        <a:p>
          <a:endParaRPr lang="en-US"/>
        </a:p>
      </dgm:t>
    </dgm:pt>
    <dgm:pt modelId="{BF9594DF-ED0E-4B40-9BFB-CE49E0C638A0}">
      <dgm:prSet phldrT="[Text]"/>
      <dgm:spPr/>
      <dgm:t>
        <a:bodyPr/>
        <a:lstStyle/>
        <a:p>
          <a:r>
            <a:rPr lang="en-US" b="1" dirty="0" smtClean="0">
              <a:solidFill>
                <a:schemeClr val="tx1"/>
              </a:solidFill>
            </a:rPr>
            <a:t>Personal or Location Temp &amp; Humidity Data Loggers - $170</a:t>
          </a:r>
          <a:endParaRPr lang="en-US" b="1" dirty="0">
            <a:solidFill>
              <a:schemeClr val="tx1"/>
            </a:solidFill>
          </a:endParaRPr>
        </a:p>
      </dgm:t>
    </dgm:pt>
    <dgm:pt modelId="{CB61957C-7FD8-4F37-B3F7-DEFF19BBB188}" type="parTrans" cxnId="{B70081F6-328A-47C3-BC11-58C7C51E49FB}">
      <dgm:prSet/>
      <dgm:spPr/>
      <dgm:t>
        <a:bodyPr/>
        <a:lstStyle/>
        <a:p>
          <a:endParaRPr lang="en-US"/>
        </a:p>
      </dgm:t>
    </dgm:pt>
    <dgm:pt modelId="{918DDEE6-F7AB-424B-8609-CECA5D5E2669}" type="sibTrans" cxnId="{B70081F6-328A-47C3-BC11-58C7C51E49FB}">
      <dgm:prSet/>
      <dgm:spPr/>
      <dgm:t>
        <a:bodyPr/>
        <a:lstStyle/>
        <a:p>
          <a:endParaRPr lang="en-US"/>
        </a:p>
      </dgm:t>
    </dgm:pt>
    <dgm:pt modelId="{837E3D40-806A-492C-8D56-BE44E08C7FDF}">
      <dgm:prSet phldrT="[Text]" custT="1"/>
      <dgm:spPr/>
      <dgm:t>
        <a:bodyPr/>
        <a:lstStyle/>
        <a:p>
          <a:r>
            <a:rPr lang="en-US" sz="2000" b="1" dirty="0" smtClean="0">
              <a:solidFill>
                <a:schemeClr val="tx1"/>
              </a:solidFill>
            </a:rPr>
            <a:t>Ingestible Core Body Temp Monitoring System - $2500</a:t>
          </a:r>
          <a:endParaRPr lang="en-US" sz="2000" b="1" dirty="0">
            <a:solidFill>
              <a:schemeClr val="tx1"/>
            </a:solidFill>
          </a:endParaRPr>
        </a:p>
      </dgm:t>
    </dgm:pt>
    <dgm:pt modelId="{676F5087-DEBD-4C4F-80B1-12024B34F938}" type="parTrans" cxnId="{029E9E40-1CBC-4B00-8A29-546B5CC76475}">
      <dgm:prSet/>
      <dgm:spPr/>
      <dgm:t>
        <a:bodyPr/>
        <a:lstStyle/>
        <a:p>
          <a:endParaRPr lang="en-US"/>
        </a:p>
      </dgm:t>
    </dgm:pt>
    <dgm:pt modelId="{5173455E-3DF6-4DFE-81DD-941DEFDCFC61}" type="sibTrans" cxnId="{029E9E40-1CBC-4B00-8A29-546B5CC76475}">
      <dgm:prSet/>
      <dgm:spPr/>
      <dgm:t>
        <a:bodyPr/>
        <a:lstStyle/>
        <a:p>
          <a:endParaRPr lang="en-US"/>
        </a:p>
      </dgm:t>
    </dgm:pt>
    <dgm:pt modelId="{CC7D5C4B-32DE-4361-B148-15572AB6B11F}" type="pres">
      <dgm:prSet presAssocID="{292EFEC0-3CE3-42F1-932B-EF9BFCC03D43}" presName="Name0" presStyleCnt="0">
        <dgm:presLayoutVars>
          <dgm:dir/>
          <dgm:resizeHandles val="exact"/>
        </dgm:presLayoutVars>
      </dgm:prSet>
      <dgm:spPr/>
    </dgm:pt>
    <dgm:pt modelId="{BD49878D-E86F-4B43-92F3-D2982426D51F}" type="pres">
      <dgm:prSet presAssocID="{292EFEC0-3CE3-42F1-932B-EF9BFCC03D43}" presName="bkgdShp" presStyleLbl="alignAccFollowNode1" presStyleIdx="0" presStyleCnt="1" custScaleY="152991" custLinFactNeighborY="10363"/>
      <dgm:spPr/>
    </dgm:pt>
    <dgm:pt modelId="{FA094FE2-AA15-4AD7-A770-6AA4362E6EE4}" type="pres">
      <dgm:prSet presAssocID="{292EFEC0-3CE3-42F1-932B-EF9BFCC03D43}" presName="linComp" presStyleCnt="0"/>
      <dgm:spPr/>
    </dgm:pt>
    <dgm:pt modelId="{16B9241A-BA1E-4ACF-A6E4-464823FA9D70}" type="pres">
      <dgm:prSet presAssocID="{D48D9775-95E5-46CF-BA95-16ACC70AD2DD}" presName="compNode" presStyleCnt="0"/>
      <dgm:spPr/>
    </dgm:pt>
    <dgm:pt modelId="{F6D27BF1-41E2-4A4E-924C-DACB133859EE}" type="pres">
      <dgm:prSet presAssocID="{D48D9775-95E5-46CF-BA95-16ACC70AD2DD}" presName="node" presStyleLbl="node1" presStyleIdx="0" presStyleCnt="3" custScaleY="36817" custLinFactNeighborX="2409" custLinFactNeighborY="-10650">
        <dgm:presLayoutVars>
          <dgm:bulletEnabled val="1"/>
        </dgm:presLayoutVars>
      </dgm:prSet>
      <dgm:spPr/>
      <dgm:t>
        <a:bodyPr/>
        <a:lstStyle/>
        <a:p>
          <a:endParaRPr lang="en-US"/>
        </a:p>
      </dgm:t>
    </dgm:pt>
    <dgm:pt modelId="{DE51C602-40C6-4814-BE11-BEB6B3B8BC27}" type="pres">
      <dgm:prSet presAssocID="{D48D9775-95E5-46CF-BA95-16ACC70AD2DD}" presName="invisiNode" presStyleLbl="node1" presStyleIdx="0" presStyleCnt="3"/>
      <dgm:spPr/>
    </dgm:pt>
    <dgm:pt modelId="{A8B02B23-47C7-47B7-86C2-F57D9AFB0186}" type="pres">
      <dgm:prSet presAssocID="{D48D9775-95E5-46CF-BA95-16ACC70AD2DD}" presName="imagNode" presStyleLbl="fgImgPlace1" presStyleIdx="0" presStyleCnt="3" custScaleX="99615" custScaleY="171755" custLinFactNeighborX="-1146" custLinFactNeighborY="-1616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743F1CA-314E-4392-90DF-0F1C436412B8}" type="pres">
      <dgm:prSet presAssocID="{FDA01B30-8A40-40CE-BEE3-576DEDF8227C}" presName="sibTrans" presStyleLbl="sibTrans2D1" presStyleIdx="0" presStyleCnt="0"/>
      <dgm:spPr/>
      <dgm:t>
        <a:bodyPr/>
        <a:lstStyle/>
        <a:p>
          <a:endParaRPr lang="en-US"/>
        </a:p>
      </dgm:t>
    </dgm:pt>
    <dgm:pt modelId="{8CF7A493-3B96-4417-9756-981F6A08F529}" type="pres">
      <dgm:prSet presAssocID="{BF9594DF-ED0E-4B40-9BFB-CE49E0C638A0}" presName="compNode" presStyleCnt="0"/>
      <dgm:spPr/>
    </dgm:pt>
    <dgm:pt modelId="{637DD80F-8FCA-41E4-957E-B854A1D1F20C}" type="pres">
      <dgm:prSet presAssocID="{BF9594DF-ED0E-4B40-9BFB-CE49E0C638A0}" presName="node" presStyleLbl="node1" presStyleIdx="1" presStyleCnt="3" custScaleX="121040" custScaleY="44406" custLinFactNeighborX="3362" custLinFactNeighborY="-6424">
        <dgm:presLayoutVars>
          <dgm:bulletEnabled val="1"/>
        </dgm:presLayoutVars>
      </dgm:prSet>
      <dgm:spPr/>
      <dgm:t>
        <a:bodyPr/>
        <a:lstStyle/>
        <a:p>
          <a:endParaRPr lang="en-US"/>
        </a:p>
      </dgm:t>
    </dgm:pt>
    <dgm:pt modelId="{C5DCEAE8-0CF3-459E-AF50-0492C38933E9}" type="pres">
      <dgm:prSet presAssocID="{BF9594DF-ED0E-4B40-9BFB-CE49E0C638A0}" presName="invisiNode" presStyleLbl="node1" presStyleIdx="1" presStyleCnt="3"/>
      <dgm:spPr/>
    </dgm:pt>
    <dgm:pt modelId="{5881EED7-3AD8-46A0-8EB1-1847824860D0}" type="pres">
      <dgm:prSet presAssocID="{BF9594DF-ED0E-4B40-9BFB-CE49E0C638A0}" presName="imagNode" presStyleLbl="fgImgPlace1" presStyleIdx="1" presStyleCnt="3" custScaleX="121040" custScaleY="14423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74D8795-7A31-4F54-BBF8-BE6EDE8B4B41}" type="pres">
      <dgm:prSet presAssocID="{918DDEE6-F7AB-424B-8609-CECA5D5E2669}" presName="sibTrans" presStyleLbl="sibTrans2D1" presStyleIdx="0" presStyleCnt="0"/>
      <dgm:spPr/>
      <dgm:t>
        <a:bodyPr/>
        <a:lstStyle/>
        <a:p>
          <a:endParaRPr lang="en-US"/>
        </a:p>
      </dgm:t>
    </dgm:pt>
    <dgm:pt modelId="{7B45BDDD-E513-4DBF-BEF2-B3445EB3F32A}" type="pres">
      <dgm:prSet presAssocID="{837E3D40-806A-492C-8D56-BE44E08C7FDF}" presName="compNode" presStyleCnt="0"/>
      <dgm:spPr/>
    </dgm:pt>
    <dgm:pt modelId="{40A64E3A-8502-4F3E-99C2-3C5BA5878E1B}" type="pres">
      <dgm:prSet presAssocID="{837E3D40-806A-492C-8D56-BE44E08C7FDF}" presName="node" presStyleLbl="node1" presStyleIdx="2" presStyleCnt="3" custScaleY="58743" custLinFactNeighborX="3449" custLinFactNeighborY="-11275">
        <dgm:presLayoutVars>
          <dgm:bulletEnabled val="1"/>
        </dgm:presLayoutVars>
      </dgm:prSet>
      <dgm:spPr/>
      <dgm:t>
        <a:bodyPr/>
        <a:lstStyle/>
        <a:p>
          <a:endParaRPr lang="en-US"/>
        </a:p>
      </dgm:t>
    </dgm:pt>
    <dgm:pt modelId="{14FB9FFB-4001-4282-9F58-4806F2B32570}" type="pres">
      <dgm:prSet presAssocID="{837E3D40-806A-492C-8D56-BE44E08C7FDF}" presName="invisiNode" presStyleLbl="node1" presStyleIdx="2" presStyleCnt="3"/>
      <dgm:spPr/>
    </dgm:pt>
    <dgm:pt modelId="{400FCB15-CF4F-423A-A1E1-A3B427C2D9DE}" type="pres">
      <dgm:prSet presAssocID="{837E3D40-806A-492C-8D56-BE44E08C7FDF}"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E80953E5-A3F8-4B28-81DE-EAA9C5083F5D}" type="presOf" srcId="{FDA01B30-8A40-40CE-BEE3-576DEDF8227C}" destId="{9743F1CA-314E-4392-90DF-0F1C436412B8}" srcOrd="0" destOrd="0" presId="urn:microsoft.com/office/officeart/2005/8/layout/pList2"/>
    <dgm:cxn modelId="{468ABBDE-756B-4D14-9BBE-48977F757538}" type="presOf" srcId="{837E3D40-806A-492C-8D56-BE44E08C7FDF}" destId="{40A64E3A-8502-4F3E-99C2-3C5BA5878E1B}" srcOrd="0" destOrd="0" presId="urn:microsoft.com/office/officeart/2005/8/layout/pList2"/>
    <dgm:cxn modelId="{029E9E40-1CBC-4B00-8A29-546B5CC76475}" srcId="{292EFEC0-3CE3-42F1-932B-EF9BFCC03D43}" destId="{837E3D40-806A-492C-8D56-BE44E08C7FDF}" srcOrd="2" destOrd="0" parTransId="{676F5087-DEBD-4C4F-80B1-12024B34F938}" sibTransId="{5173455E-3DF6-4DFE-81DD-941DEFDCFC61}"/>
    <dgm:cxn modelId="{B70081F6-328A-47C3-BC11-58C7C51E49FB}" srcId="{292EFEC0-3CE3-42F1-932B-EF9BFCC03D43}" destId="{BF9594DF-ED0E-4B40-9BFB-CE49E0C638A0}" srcOrd="1" destOrd="0" parTransId="{CB61957C-7FD8-4F37-B3F7-DEFF19BBB188}" sibTransId="{918DDEE6-F7AB-424B-8609-CECA5D5E2669}"/>
    <dgm:cxn modelId="{7B3B9F6A-4E89-41E5-8F74-C5DE73B222DF}" type="presOf" srcId="{292EFEC0-3CE3-42F1-932B-EF9BFCC03D43}" destId="{CC7D5C4B-32DE-4361-B148-15572AB6B11F}" srcOrd="0" destOrd="0" presId="urn:microsoft.com/office/officeart/2005/8/layout/pList2"/>
    <dgm:cxn modelId="{96976057-0856-4AD6-9F2C-A9ABF8DC71EF}" type="presOf" srcId="{D48D9775-95E5-46CF-BA95-16ACC70AD2DD}" destId="{F6D27BF1-41E2-4A4E-924C-DACB133859EE}" srcOrd="0" destOrd="0" presId="urn:microsoft.com/office/officeart/2005/8/layout/pList2"/>
    <dgm:cxn modelId="{8E54F622-4397-4488-8E41-8CF174B0943B}" type="presOf" srcId="{918DDEE6-F7AB-424B-8609-CECA5D5E2669}" destId="{174D8795-7A31-4F54-BBF8-BE6EDE8B4B41}" srcOrd="0" destOrd="0" presId="urn:microsoft.com/office/officeart/2005/8/layout/pList2"/>
    <dgm:cxn modelId="{0C8AC1B3-AA86-4899-92A1-64A4310C570C}" type="presOf" srcId="{BF9594DF-ED0E-4B40-9BFB-CE49E0C638A0}" destId="{637DD80F-8FCA-41E4-957E-B854A1D1F20C}" srcOrd="0" destOrd="0" presId="urn:microsoft.com/office/officeart/2005/8/layout/pList2"/>
    <dgm:cxn modelId="{83AA69BE-4234-434E-85DA-2EFE88568FB8}" srcId="{292EFEC0-3CE3-42F1-932B-EF9BFCC03D43}" destId="{D48D9775-95E5-46CF-BA95-16ACC70AD2DD}" srcOrd="0" destOrd="0" parTransId="{B40EC541-0B7A-40DA-BED4-366BC64BDB0C}" sibTransId="{FDA01B30-8A40-40CE-BEE3-576DEDF8227C}"/>
    <dgm:cxn modelId="{10813CCF-F5A5-4802-AAD9-7737170AA65D}" type="presParOf" srcId="{CC7D5C4B-32DE-4361-B148-15572AB6B11F}" destId="{BD49878D-E86F-4B43-92F3-D2982426D51F}" srcOrd="0" destOrd="0" presId="urn:microsoft.com/office/officeart/2005/8/layout/pList2"/>
    <dgm:cxn modelId="{273CD63D-BCE4-48F5-9B02-909A47F1CFE4}" type="presParOf" srcId="{CC7D5C4B-32DE-4361-B148-15572AB6B11F}" destId="{FA094FE2-AA15-4AD7-A770-6AA4362E6EE4}" srcOrd="1" destOrd="0" presId="urn:microsoft.com/office/officeart/2005/8/layout/pList2"/>
    <dgm:cxn modelId="{46E9763F-EF3A-4196-B139-73D2628DA3B5}" type="presParOf" srcId="{FA094FE2-AA15-4AD7-A770-6AA4362E6EE4}" destId="{16B9241A-BA1E-4ACF-A6E4-464823FA9D70}" srcOrd="0" destOrd="0" presId="urn:microsoft.com/office/officeart/2005/8/layout/pList2"/>
    <dgm:cxn modelId="{748F15AE-C60A-48A2-8FC1-E38E5B6C5F84}" type="presParOf" srcId="{16B9241A-BA1E-4ACF-A6E4-464823FA9D70}" destId="{F6D27BF1-41E2-4A4E-924C-DACB133859EE}" srcOrd="0" destOrd="0" presId="urn:microsoft.com/office/officeart/2005/8/layout/pList2"/>
    <dgm:cxn modelId="{733E966A-E2FB-44DF-AE09-D478E77ED048}" type="presParOf" srcId="{16B9241A-BA1E-4ACF-A6E4-464823FA9D70}" destId="{DE51C602-40C6-4814-BE11-BEB6B3B8BC27}" srcOrd="1" destOrd="0" presId="urn:microsoft.com/office/officeart/2005/8/layout/pList2"/>
    <dgm:cxn modelId="{A8B7EF20-2AA5-43D0-A0CF-48D19216D5A5}" type="presParOf" srcId="{16B9241A-BA1E-4ACF-A6E4-464823FA9D70}" destId="{A8B02B23-47C7-47B7-86C2-F57D9AFB0186}" srcOrd="2" destOrd="0" presId="urn:microsoft.com/office/officeart/2005/8/layout/pList2"/>
    <dgm:cxn modelId="{C2C45E24-2350-4565-9291-1F6FCA14C6EA}" type="presParOf" srcId="{FA094FE2-AA15-4AD7-A770-6AA4362E6EE4}" destId="{9743F1CA-314E-4392-90DF-0F1C436412B8}" srcOrd="1" destOrd="0" presId="urn:microsoft.com/office/officeart/2005/8/layout/pList2"/>
    <dgm:cxn modelId="{E1B162EC-F2E3-4A1F-A5A3-7BF1A1FDAA4C}" type="presParOf" srcId="{FA094FE2-AA15-4AD7-A770-6AA4362E6EE4}" destId="{8CF7A493-3B96-4417-9756-981F6A08F529}" srcOrd="2" destOrd="0" presId="urn:microsoft.com/office/officeart/2005/8/layout/pList2"/>
    <dgm:cxn modelId="{D4370614-D85F-4E3C-B854-883562BFB397}" type="presParOf" srcId="{8CF7A493-3B96-4417-9756-981F6A08F529}" destId="{637DD80F-8FCA-41E4-957E-B854A1D1F20C}" srcOrd="0" destOrd="0" presId="urn:microsoft.com/office/officeart/2005/8/layout/pList2"/>
    <dgm:cxn modelId="{B73839D4-CF0B-41C1-A152-8E2B71CF7D3E}" type="presParOf" srcId="{8CF7A493-3B96-4417-9756-981F6A08F529}" destId="{C5DCEAE8-0CF3-459E-AF50-0492C38933E9}" srcOrd="1" destOrd="0" presId="urn:microsoft.com/office/officeart/2005/8/layout/pList2"/>
    <dgm:cxn modelId="{38748ED5-842D-478A-9081-7C85FBC91B55}" type="presParOf" srcId="{8CF7A493-3B96-4417-9756-981F6A08F529}" destId="{5881EED7-3AD8-46A0-8EB1-1847824860D0}" srcOrd="2" destOrd="0" presId="urn:microsoft.com/office/officeart/2005/8/layout/pList2"/>
    <dgm:cxn modelId="{B362A058-F97D-4E59-B289-E72FF82A6D7C}" type="presParOf" srcId="{FA094FE2-AA15-4AD7-A770-6AA4362E6EE4}" destId="{174D8795-7A31-4F54-BBF8-BE6EDE8B4B41}" srcOrd="3" destOrd="0" presId="urn:microsoft.com/office/officeart/2005/8/layout/pList2"/>
    <dgm:cxn modelId="{C67E64E1-CE6B-42F5-9A61-7FF12D817978}" type="presParOf" srcId="{FA094FE2-AA15-4AD7-A770-6AA4362E6EE4}" destId="{7B45BDDD-E513-4DBF-BEF2-B3445EB3F32A}" srcOrd="4" destOrd="0" presId="urn:microsoft.com/office/officeart/2005/8/layout/pList2"/>
    <dgm:cxn modelId="{CAC84115-3A74-4731-BB2D-D390AA2D95BE}" type="presParOf" srcId="{7B45BDDD-E513-4DBF-BEF2-B3445EB3F32A}" destId="{40A64E3A-8502-4F3E-99C2-3C5BA5878E1B}" srcOrd="0" destOrd="0" presId="urn:microsoft.com/office/officeart/2005/8/layout/pList2"/>
    <dgm:cxn modelId="{DA1AABF5-17AB-46CA-BD07-B8AABCBD455B}" type="presParOf" srcId="{7B45BDDD-E513-4DBF-BEF2-B3445EB3F32A}" destId="{14FB9FFB-4001-4282-9F58-4806F2B32570}" srcOrd="1" destOrd="0" presId="urn:microsoft.com/office/officeart/2005/8/layout/pList2"/>
    <dgm:cxn modelId="{66B476D2-3807-478E-8108-48736D5F8DD3}" type="presParOf" srcId="{7B45BDDD-E513-4DBF-BEF2-B3445EB3F32A}" destId="{400FCB15-CF4F-423A-A1E1-A3B427C2D9D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659B13-4F26-4FFE-8C42-CA1B42328188}" type="doc">
      <dgm:prSet loTypeId="urn:microsoft.com/office/officeart/2005/8/layout/pyramid1" loCatId="pyramid" qsTypeId="urn:microsoft.com/office/officeart/2005/8/quickstyle/simple2" qsCatId="simple" csTypeId="urn:microsoft.com/office/officeart/2005/8/colors/colorful5" csCatId="colorful" phldr="1"/>
      <dgm:spPr/>
      <dgm:t>
        <a:bodyPr/>
        <a:lstStyle/>
        <a:p>
          <a:endParaRPr lang="en-US"/>
        </a:p>
      </dgm:t>
    </dgm:pt>
    <dgm:pt modelId="{B97AE965-F41A-46CC-B7B8-6A9C00820123}">
      <dgm:prSet custT="1"/>
      <dgm:spPr/>
      <dgm:t>
        <a:bodyPr/>
        <a:lstStyle/>
        <a:p>
          <a:pPr rtl="0"/>
          <a:r>
            <a:rPr lang="en-US" sz="2800" b="1" dirty="0" smtClean="0">
              <a:effectLst>
                <a:outerShdw blurRad="38100" dist="38100" dir="2700000" algn="tl">
                  <a:srgbClr val="000000">
                    <a:alpha val="43137"/>
                  </a:srgbClr>
                </a:outerShdw>
              </a:effectLst>
            </a:rPr>
            <a:t>Eliminate Heat Sources</a:t>
          </a:r>
          <a:endParaRPr lang="en-US" sz="2800" b="1" dirty="0">
            <a:effectLst>
              <a:outerShdw blurRad="38100" dist="38100" dir="2700000" algn="tl">
                <a:srgbClr val="000000">
                  <a:alpha val="43137"/>
                </a:srgbClr>
              </a:outerShdw>
            </a:effectLst>
          </a:endParaRPr>
        </a:p>
      </dgm:t>
    </dgm:pt>
    <dgm:pt modelId="{680E55AE-7769-4A93-BAE4-F24BFFE88AE3}" type="parTrans" cxnId="{DAD00BA2-7611-444E-A494-9A577595DE8D}">
      <dgm:prSet/>
      <dgm:spPr/>
      <dgm:t>
        <a:bodyPr/>
        <a:lstStyle/>
        <a:p>
          <a:endParaRPr lang="en-US">
            <a:solidFill>
              <a:schemeClr val="tx1"/>
            </a:solidFill>
          </a:endParaRPr>
        </a:p>
      </dgm:t>
    </dgm:pt>
    <dgm:pt modelId="{F9CBF1E1-C195-4EFA-AA84-01C8BD51CB28}" type="sibTrans" cxnId="{DAD00BA2-7611-444E-A494-9A577595DE8D}">
      <dgm:prSet/>
      <dgm:spPr/>
      <dgm:t>
        <a:bodyPr/>
        <a:lstStyle/>
        <a:p>
          <a:endParaRPr lang="en-US">
            <a:solidFill>
              <a:schemeClr val="tx1"/>
            </a:solidFill>
          </a:endParaRPr>
        </a:p>
      </dgm:t>
    </dgm:pt>
    <dgm:pt modelId="{A8F49797-91B3-40BC-997A-AEDFE21E85A3}">
      <dgm:prSet/>
      <dgm:spPr/>
      <dgm:t>
        <a:bodyPr/>
        <a:lstStyle/>
        <a:p>
          <a:pPr rtl="0"/>
          <a:r>
            <a:rPr lang="en-US" b="1" dirty="0" smtClean="0"/>
            <a:t>Engineering Controls </a:t>
          </a:r>
          <a:endParaRPr lang="en-US" b="1" dirty="0"/>
        </a:p>
      </dgm:t>
    </dgm:pt>
    <dgm:pt modelId="{A6DABC9E-5382-43C8-8740-B699B8448B5C}" type="parTrans" cxnId="{6CA6D99C-3CE9-4968-B32B-A3B80441FBD2}">
      <dgm:prSet/>
      <dgm:spPr/>
      <dgm:t>
        <a:bodyPr/>
        <a:lstStyle/>
        <a:p>
          <a:endParaRPr lang="en-US">
            <a:solidFill>
              <a:schemeClr val="tx1"/>
            </a:solidFill>
          </a:endParaRPr>
        </a:p>
      </dgm:t>
    </dgm:pt>
    <dgm:pt modelId="{3A5CD8E1-99F9-459D-BD26-469CAB38F3AA}" type="sibTrans" cxnId="{6CA6D99C-3CE9-4968-B32B-A3B80441FBD2}">
      <dgm:prSet/>
      <dgm:spPr/>
      <dgm:t>
        <a:bodyPr/>
        <a:lstStyle/>
        <a:p>
          <a:endParaRPr lang="en-US">
            <a:solidFill>
              <a:schemeClr val="tx1"/>
            </a:solidFill>
          </a:endParaRPr>
        </a:p>
      </dgm:t>
    </dgm:pt>
    <dgm:pt modelId="{57E9F1A4-276D-43FF-B75E-DA02A0FB7C0C}">
      <dgm:prSet custT="1"/>
      <dgm:spPr/>
      <dgm:t>
        <a:bodyPr/>
        <a:lstStyle/>
        <a:p>
          <a:pPr rtl="0"/>
          <a:r>
            <a:rPr lang="en-US" sz="1100" b="1" dirty="0" smtClean="0"/>
            <a:t>Isolate heat sources</a:t>
          </a:r>
          <a:endParaRPr lang="en-US" sz="1100" b="1" dirty="0"/>
        </a:p>
      </dgm:t>
    </dgm:pt>
    <dgm:pt modelId="{2FEE24F4-A273-432E-8200-2F3D534ECA1D}" type="parTrans" cxnId="{A4CCC747-0726-478F-98E2-8D5D08A00DB9}">
      <dgm:prSet/>
      <dgm:spPr/>
      <dgm:t>
        <a:bodyPr/>
        <a:lstStyle/>
        <a:p>
          <a:endParaRPr lang="en-US">
            <a:solidFill>
              <a:schemeClr val="tx1"/>
            </a:solidFill>
          </a:endParaRPr>
        </a:p>
      </dgm:t>
    </dgm:pt>
    <dgm:pt modelId="{A4419FBB-3E21-4827-81CE-5C8F9766D44F}" type="sibTrans" cxnId="{A4CCC747-0726-478F-98E2-8D5D08A00DB9}">
      <dgm:prSet/>
      <dgm:spPr/>
      <dgm:t>
        <a:bodyPr/>
        <a:lstStyle/>
        <a:p>
          <a:endParaRPr lang="en-US">
            <a:solidFill>
              <a:schemeClr val="tx1"/>
            </a:solidFill>
          </a:endParaRPr>
        </a:p>
      </dgm:t>
    </dgm:pt>
    <dgm:pt modelId="{999C8072-2914-4E6F-A27C-49493536C813}">
      <dgm:prSet custT="1"/>
      <dgm:spPr/>
      <dgm:t>
        <a:bodyPr/>
        <a:lstStyle/>
        <a:p>
          <a:pPr rtl="0"/>
          <a:r>
            <a:rPr lang="en-US" sz="1100" b="1" dirty="0" smtClean="0"/>
            <a:t>Cool air</a:t>
          </a:r>
          <a:endParaRPr lang="en-US" sz="1100" b="1" dirty="0"/>
        </a:p>
      </dgm:t>
    </dgm:pt>
    <dgm:pt modelId="{983EA1C8-67C3-4B85-B63C-B95C819C53E8}" type="parTrans" cxnId="{576085F4-C2BB-49B0-8148-BFCB718CBBA3}">
      <dgm:prSet/>
      <dgm:spPr/>
      <dgm:t>
        <a:bodyPr/>
        <a:lstStyle/>
        <a:p>
          <a:endParaRPr lang="en-US">
            <a:solidFill>
              <a:schemeClr val="tx1"/>
            </a:solidFill>
          </a:endParaRPr>
        </a:p>
      </dgm:t>
    </dgm:pt>
    <dgm:pt modelId="{88908FB9-6784-437B-B5D9-A4A30EA0A95D}" type="sibTrans" cxnId="{576085F4-C2BB-49B0-8148-BFCB718CBBA3}">
      <dgm:prSet/>
      <dgm:spPr/>
      <dgm:t>
        <a:bodyPr/>
        <a:lstStyle/>
        <a:p>
          <a:endParaRPr lang="en-US">
            <a:solidFill>
              <a:schemeClr val="tx1"/>
            </a:solidFill>
          </a:endParaRPr>
        </a:p>
      </dgm:t>
    </dgm:pt>
    <dgm:pt modelId="{5FA1598F-A3B0-4357-84AD-9E0875BAC6D5}">
      <dgm:prSet custT="1"/>
      <dgm:spPr/>
      <dgm:t>
        <a:bodyPr/>
        <a:lstStyle/>
        <a:p>
          <a:pPr rtl="0"/>
          <a:r>
            <a:rPr lang="en-US" sz="1100" b="1" dirty="0" smtClean="0"/>
            <a:t>Targeted air showers</a:t>
          </a:r>
          <a:endParaRPr lang="en-US" sz="1100" b="1" dirty="0"/>
        </a:p>
      </dgm:t>
    </dgm:pt>
    <dgm:pt modelId="{F95CAEEC-2EF9-4FC5-83A3-BFA2A4F1AD4E}" type="parTrans" cxnId="{5408C15B-18C7-4849-B004-120CDEF7BE47}">
      <dgm:prSet/>
      <dgm:spPr/>
      <dgm:t>
        <a:bodyPr/>
        <a:lstStyle/>
        <a:p>
          <a:endParaRPr lang="en-US">
            <a:solidFill>
              <a:schemeClr val="tx1"/>
            </a:solidFill>
          </a:endParaRPr>
        </a:p>
      </dgm:t>
    </dgm:pt>
    <dgm:pt modelId="{345665B5-30FE-4FCA-9F4F-1E6A67F917B0}" type="sibTrans" cxnId="{5408C15B-18C7-4849-B004-120CDEF7BE47}">
      <dgm:prSet/>
      <dgm:spPr/>
      <dgm:t>
        <a:bodyPr/>
        <a:lstStyle/>
        <a:p>
          <a:endParaRPr lang="en-US">
            <a:solidFill>
              <a:schemeClr val="tx1"/>
            </a:solidFill>
          </a:endParaRPr>
        </a:p>
      </dgm:t>
    </dgm:pt>
    <dgm:pt modelId="{6857BBAD-5F70-4CF2-9B80-0D7EFD18807D}">
      <dgm:prSet custT="1"/>
      <dgm:spPr/>
      <dgm:t>
        <a:bodyPr/>
        <a:lstStyle/>
        <a:p>
          <a:pPr rtl="0"/>
          <a:r>
            <a:rPr lang="en-US" sz="1100" b="1" dirty="0" smtClean="0"/>
            <a:t>Misters?</a:t>
          </a:r>
          <a:endParaRPr lang="en-US" sz="900" b="1" dirty="0"/>
        </a:p>
      </dgm:t>
    </dgm:pt>
    <dgm:pt modelId="{8530E8AE-0656-4A9A-AC3B-663A2D72B2E6}" type="parTrans" cxnId="{C5F71EC8-AE14-48D9-92EC-6E3303C10A70}">
      <dgm:prSet/>
      <dgm:spPr/>
      <dgm:t>
        <a:bodyPr/>
        <a:lstStyle/>
        <a:p>
          <a:endParaRPr lang="en-US">
            <a:solidFill>
              <a:schemeClr val="tx1"/>
            </a:solidFill>
          </a:endParaRPr>
        </a:p>
      </dgm:t>
    </dgm:pt>
    <dgm:pt modelId="{02BC7441-DCB3-439F-AC74-2AE68FD08823}" type="sibTrans" cxnId="{C5F71EC8-AE14-48D9-92EC-6E3303C10A70}">
      <dgm:prSet/>
      <dgm:spPr/>
      <dgm:t>
        <a:bodyPr/>
        <a:lstStyle/>
        <a:p>
          <a:endParaRPr lang="en-US">
            <a:solidFill>
              <a:schemeClr val="tx1"/>
            </a:solidFill>
          </a:endParaRPr>
        </a:p>
      </dgm:t>
    </dgm:pt>
    <dgm:pt modelId="{2352B581-9CF6-4035-B01A-6A59B2F197DF}">
      <dgm:prSet/>
      <dgm:spPr/>
      <dgm:t>
        <a:bodyPr/>
        <a:lstStyle/>
        <a:p>
          <a:pPr rtl="0"/>
          <a:r>
            <a:rPr lang="en-US" b="1" dirty="0" smtClean="0"/>
            <a:t>Administrative Controls</a:t>
          </a:r>
          <a:endParaRPr lang="en-US" b="1" dirty="0"/>
        </a:p>
      </dgm:t>
    </dgm:pt>
    <dgm:pt modelId="{ACB3DC31-D96A-4FF7-9CB8-32A6AB39C3B7}" type="parTrans" cxnId="{94218944-CAEA-4498-818B-3489F7F9E5D2}">
      <dgm:prSet/>
      <dgm:spPr/>
      <dgm:t>
        <a:bodyPr/>
        <a:lstStyle/>
        <a:p>
          <a:endParaRPr lang="en-US">
            <a:solidFill>
              <a:schemeClr val="tx1"/>
            </a:solidFill>
          </a:endParaRPr>
        </a:p>
      </dgm:t>
    </dgm:pt>
    <dgm:pt modelId="{5B99BCA1-A9C1-4FBE-AC7F-12DEF8A3FE07}" type="sibTrans" cxnId="{94218944-CAEA-4498-818B-3489F7F9E5D2}">
      <dgm:prSet/>
      <dgm:spPr/>
      <dgm:t>
        <a:bodyPr/>
        <a:lstStyle/>
        <a:p>
          <a:endParaRPr lang="en-US">
            <a:solidFill>
              <a:schemeClr val="tx1"/>
            </a:solidFill>
          </a:endParaRPr>
        </a:p>
      </dgm:t>
    </dgm:pt>
    <dgm:pt modelId="{30D5C2C7-A5EC-4F3E-82C1-A0C4E86F5B83}">
      <dgm:prSet custT="1"/>
      <dgm:spPr/>
      <dgm:t>
        <a:bodyPr/>
        <a:lstStyle/>
        <a:p>
          <a:pPr rtl="0"/>
          <a:r>
            <a:rPr lang="en-US" sz="1200" b="1" dirty="0" smtClean="0"/>
            <a:t>Training</a:t>
          </a:r>
          <a:endParaRPr lang="en-US" sz="1200" b="1" dirty="0"/>
        </a:p>
      </dgm:t>
    </dgm:pt>
    <dgm:pt modelId="{6DB22CE0-5EE6-4E09-BD6D-862330037AF0}" type="parTrans" cxnId="{97870E04-106E-44A5-846B-8A7FF7BF71BE}">
      <dgm:prSet/>
      <dgm:spPr/>
      <dgm:t>
        <a:bodyPr/>
        <a:lstStyle/>
        <a:p>
          <a:endParaRPr lang="en-US">
            <a:solidFill>
              <a:schemeClr val="tx1"/>
            </a:solidFill>
          </a:endParaRPr>
        </a:p>
      </dgm:t>
    </dgm:pt>
    <dgm:pt modelId="{180ECA78-A512-42ED-8AE4-6E62E6181752}" type="sibTrans" cxnId="{97870E04-106E-44A5-846B-8A7FF7BF71BE}">
      <dgm:prSet/>
      <dgm:spPr/>
      <dgm:t>
        <a:bodyPr/>
        <a:lstStyle/>
        <a:p>
          <a:endParaRPr lang="en-US">
            <a:solidFill>
              <a:schemeClr val="tx1"/>
            </a:solidFill>
          </a:endParaRPr>
        </a:p>
      </dgm:t>
    </dgm:pt>
    <dgm:pt modelId="{ECFD499A-33AA-469C-987A-AF175C56FFB7}">
      <dgm:prSet/>
      <dgm:spPr/>
      <dgm:t>
        <a:bodyPr/>
        <a:lstStyle/>
        <a:p>
          <a:pPr rtl="0"/>
          <a:r>
            <a:rPr lang="en-US" b="1" dirty="0" smtClean="0"/>
            <a:t>PPE</a:t>
          </a:r>
          <a:endParaRPr lang="en-US" b="1" dirty="0"/>
        </a:p>
      </dgm:t>
    </dgm:pt>
    <dgm:pt modelId="{BF3A637E-8CC2-47DB-AA1C-BCA082805D1D}" type="parTrans" cxnId="{91166D8B-486A-4B93-AC7C-7D2544A5FBF6}">
      <dgm:prSet/>
      <dgm:spPr/>
      <dgm:t>
        <a:bodyPr/>
        <a:lstStyle/>
        <a:p>
          <a:endParaRPr lang="en-US">
            <a:solidFill>
              <a:schemeClr val="tx1"/>
            </a:solidFill>
          </a:endParaRPr>
        </a:p>
      </dgm:t>
    </dgm:pt>
    <dgm:pt modelId="{285E6CB5-7616-461C-8D3E-1323A5312B3B}" type="sibTrans" cxnId="{91166D8B-486A-4B93-AC7C-7D2544A5FBF6}">
      <dgm:prSet/>
      <dgm:spPr/>
      <dgm:t>
        <a:bodyPr/>
        <a:lstStyle/>
        <a:p>
          <a:endParaRPr lang="en-US">
            <a:solidFill>
              <a:schemeClr val="tx1"/>
            </a:solidFill>
          </a:endParaRPr>
        </a:p>
      </dgm:t>
    </dgm:pt>
    <dgm:pt modelId="{4D0E3507-25A2-4152-AD2C-39663DB3679B}">
      <dgm:prSet custT="1"/>
      <dgm:spPr/>
      <dgm:t>
        <a:bodyPr/>
        <a:lstStyle/>
        <a:p>
          <a:pPr rtl="0"/>
          <a:r>
            <a:rPr lang="en-US" sz="1200" b="1" dirty="0" smtClean="0"/>
            <a:t>Water &amp; Bathroom breaks</a:t>
          </a:r>
          <a:endParaRPr lang="en-US" sz="1200" b="1" dirty="0"/>
        </a:p>
      </dgm:t>
    </dgm:pt>
    <dgm:pt modelId="{2AB19D95-598E-4D5D-B5BC-71E0C075504E}" type="parTrans" cxnId="{66BB7932-324D-4AA7-9146-1F0E0243E31B}">
      <dgm:prSet/>
      <dgm:spPr/>
      <dgm:t>
        <a:bodyPr/>
        <a:lstStyle/>
        <a:p>
          <a:endParaRPr lang="en-US">
            <a:solidFill>
              <a:schemeClr val="tx1"/>
            </a:solidFill>
          </a:endParaRPr>
        </a:p>
      </dgm:t>
    </dgm:pt>
    <dgm:pt modelId="{95207A68-3ADF-4090-B808-A9B00620C713}" type="sibTrans" cxnId="{66BB7932-324D-4AA7-9146-1F0E0243E31B}">
      <dgm:prSet/>
      <dgm:spPr/>
      <dgm:t>
        <a:bodyPr/>
        <a:lstStyle/>
        <a:p>
          <a:endParaRPr lang="en-US">
            <a:solidFill>
              <a:schemeClr val="tx1"/>
            </a:solidFill>
          </a:endParaRPr>
        </a:p>
      </dgm:t>
    </dgm:pt>
    <dgm:pt modelId="{519A2A2C-F095-41ED-9C7D-42B99F9AF53C}">
      <dgm:prSet custT="1"/>
      <dgm:spPr/>
      <dgm:t>
        <a:bodyPr/>
        <a:lstStyle/>
        <a:p>
          <a:pPr rtl="0"/>
          <a:r>
            <a:rPr lang="en-US" sz="1000" b="1" dirty="0" smtClean="0"/>
            <a:t>Reduce weight of PPE</a:t>
          </a:r>
          <a:endParaRPr lang="en-US" sz="1000" b="1" dirty="0"/>
        </a:p>
      </dgm:t>
    </dgm:pt>
    <dgm:pt modelId="{C846C178-7EEA-4644-B1BE-6AB60E9E4AF8}" type="parTrans" cxnId="{9D2584C1-6804-4624-A209-616F7D72663C}">
      <dgm:prSet/>
      <dgm:spPr/>
      <dgm:t>
        <a:bodyPr/>
        <a:lstStyle/>
        <a:p>
          <a:endParaRPr lang="en-US">
            <a:solidFill>
              <a:schemeClr val="tx1"/>
            </a:solidFill>
          </a:endParaRPr>
        </a:p>
      </dgm:t>
    </dgm:pt>
    <dgm:pt modelId="{8BC108A1-3F84-453B-A817-BAFFA19D8EE7}" type="sibTrans" cxnId="{9D2584C1-6804-4624-A209-616F7D72663C}">
      <dgm:prSet/>
      <dgm:spPr/>
      <dgm:t>
        <a:bodyPr/>
        <a:lstStyle/>
        <a:p>
          <a:endParaRPr lang="en-US">
            <a:solidFill>
              <a:schemeClr val="tx1"/>
            </a:solidFill>
          </a:endParaRPr>
        </a:p>
      </dgm:t>
    </dgm:pt>
    <dgm:pt modelId="{80FA9C85-062B-420F-A4A4-7AACDCA1BA29}">
      <dgm:prSet custT="1"/>
      <dgm:spPr/>
      <dgm:t>
        <a:bodyPr/>
        <a:lstStyle/>
        <a:p>
          <a:pPr rtl="0"/>
          <a:r>
            <a:rPr lang="en-US" sz="1000" b="1" dirty="0" smtClean="0"/>
            <a:t>Appropriate materials</a:t>
          </a:r>
          <a:endParaRPr lang="en-US" sz="1000" b="1" dirty="0"/>
        </a:p>
      </dgm:t>
    </dgm:pt>
    <dgm:pt modelId="{974C904B-A6D9-4FC4-8CEC-CE7B9C60B49F}" type="parTrans" cxnId="{95EB7091-B709-4D5D-8639-AD235B711746}">
      <dgm:prSet/>
      <dgm:spPr/>
      <dgm:t>
        <a:bodyPr/>
        <a:lstStyle/>
        <a:p>
          <a:endParaRPr lang="en-US">
            <a:solidFill>
              <a:schemeClr val="tx1"/>
            </a:solidFill>
          </a:endParaRPr>
        </a:p>
      </dgm:t>
    </dgm:pt>
    <dgm:pt modelId="{0FCD8CD1-0AB9-4DBF-8322-B21BE5F8903C}" type="sibTrans" cxnId="{95EB7091-B709-4D5D-8639-AD235B711746}">
      <dgm:prSet/>
      <dgm:spPr/>
      <dgm:t>
        <a:bodyPr/>
        <a:lstStyle/>
        <a:p>
          <a:endParaRPr lang="en-US">
            <a:solidFill>
              <a:schemeClr val="tx1"/>
            </a:solidFill>
          </a:endParaRPr>
        </a:p>
      </dgm:t>
    </dgm:pt>
    <dgm:pt modelId="{C3EA68FF-367A-4619-AEF2-F529A804BD81}">
      <dgm:prSet/>
      <dgm:spPr/>
      <dgm:t>
        <a:bodyPr/>
        <a:lstStyle/>
        <a:p>
          <a:pPr rtl="0"/>
          <a:endParaRPr lang="en-US" sz="900" dirty="0">
            <a:solidFill>
              <a:schemeClr val="tx1"/>
            </a:solidFill>
          </a:endParaRPr>
        </a:p>
      </dgm:t>
    </dgm:pt>
    <dgm:pt modelId="{E1351B2E-5515-44BB-93FB-AE929321CA4E}" type="parTrans" cxnId="{1DC1A91E-2B30-494E-ACEF-8E875E98F4FC}">
      <dgm:prSet/>
      <dgm:spPr/>
      <dgm:t>
        <a:bodyPr/>
        <a:lstStyle/>
        <a:p>
          <a:endParaRPr lang="en-US">
            <a:solidFill>
              <a:schemeClr val="tx1"/>
            </a:solidFill>
          </a:endParaRPr>
        </a:p>
      </dgm:t>
    </dgm:pt>
    <dgm:pt modelId="{0825F21E-8E9E-4610-BF54-49BEC7745BB4}" type="sibTrans" cxnId="{1DC1A91E-2B30-494E-ACEF-8E875E98F4FC}">
      <dgm:prSet/>
      <dgm:spPr/>
      <dgm:t>
        <a:bodyPr/>
        <a:lstStyle/>
        <a:p>
          <a:endParaRPr lang="en-US">
            <a:solidFill>
              <a:schemeClr val="tx1"/>
            </a:solidFill>
          </a:endParaRPr>
        </a:p>
      </dgm:t>
    </dgm:pt>
    <dgm:pt modelId="{282F731E-95AF-433D-A37C-6536AE4CD2CC}">
      <dgm:prSet custT="1"/>
      <dgm:spPr/>
      <dgm:t>
        <a:bodyPr/>
        <a:lstStyle/>
        <a:p>
          <a:pPr rtl="0"/>
          <a:r>
            <a:rPr lang="en-US" sz="1600" b="1" dirty="0" smtClean="0"/>
            <a:t>Fix steam leaks and other heat/humidity sources</a:t>
          </a:r>
          <a:endParaRPr lang="en-US" sz="1600" b="1" dirty="0"/>
        </a:p>
      </dgm:t>
    </dgm:pt>
    <dgm:pt modelId="{BF1BE8DD-3B29-412C-B19F-ACFB1DDA824D}" type="parTrans" cxnId="{CD854D18-592F-4B99-AD94-AC3D0F937DAD}">
      <dgm:prSet/>
      <dgm:spPr/>
      <dgm:t>
        <a:bodyPr/>
        <a:lstStyle/>
        <a:p>
          <a:endParaRPr lang="en-US"/>
        </a:p>
      </dgm:t>
    </dgm:pt>
    <dgm:pt modelId="{8E9043AF-CDC0-44B0-A662-B04AA5B04684}" type="sibTrans" cxnId="{CD854D18-592F-4B99-AD94-AC3D0F937DAD}">
      <dgm:prSet/>
      <dgm:spPr/>
      <dgm:t>
        <a:bodyPr/>
        <a:lstStyle/>
        <a:p>
          <a:endParaRPr lang="en-US"/>
        </a:p>
      </dgm:t>
    </dgm:pt>
    <dgm:pt modelId="{108EE983-545F-434A-B2A0-E14497DECE20}">
      <dgm:prSet custT="1"/>
      <dgm:spPr/>
      <dgm:t>
        <a:bodyPr/>
        <a:lstStyle/>
        <a:p>
          <a:pPr rtl="0"/>
          <a:r>
            <a:rPr lang="en-US" sz="1600" b="1" dirty="0" smtClean="0"/>
            <a:t>Work / Rest Cycle</a:t>
          </a:r>
          <a:endParaRPr lang="en-US" sz="1600" b="1" dirty="0"/>
        </a:p>
      </dgm:t>
    </dgm:pt>
    <dgm:pt modelId="{3AF00998-D3AA-41DA-A114-28F236F24DD6}" type="parTrans" cxnId="{71746BF1-DD1F-49CE-A5F7-C09558A17174}">
      <dgm:prSet/>
      <dgm:spPr/>
      <dgm:t>
        <a:bodyPr/>
        <a:lstStyle/>
        <a:p>
          <a:endParaRPr lang="en-US"/>
        </a:p>
      </dgm:t>
    </dgm:pt>
    <dgm:pt modelId="{12E69964-DBA0-4C03-AFFF-5CCE8CCF9236}" type="sibTrans" cxnId="{71746BF1-DD1F-49CE-A5F7-C09558A17174}">
      <dgm:prSet/>
      <dgm:spPr/>
      <dgm:t>
        <a:bodyPr/>
        <a:lstStyle/>
        <a:p>
          <a:endParaRPr lang="en-US"/>
        </a:p>
      </dgm:t>
    </dgm:pt>
    <dgm:pt modelId="{85043923-F991-4D49-85BB-F07919CB5604}">
      <dgm:prSet custT="1"/>
      <dgm:spPr/>
      <dgm:t>
        <a:bodyPr/>
        <a:lstStyle/>
        <a:p>
          <a:pPr rtl="0"/>
          <a:r>
            <a:rPr lang="en-US" sz="1100" b="1" dirty="0" smtClean="0"/>
            <a:t>Ventilation with an adequate mix of outside air</a:t>
          </a:r>
          <a:endParaRPr lang="en-US" sz="1100" b="1" dirty="0"/>
        </a:p>
      </dgm:t>
    </dgm:pt>
    <dgm:pt modelId="{D515EFB5-547B-4A97-8FCD-7FEAC037DCC9}" type="parTrans" cxnId="{203F2727-83D6-4CEB-A78C-8035B0F9F360}">
      <dgm:prSet/>
      <dgm:spPr/>
      <dgm:t>
        <a:bodyPr/>
        <a:lstStyle/>
        <a:p>
          <a:endParaRPr lang="en-US"/>
        </a:p>
      </dgm:t>
    </dgm:pt>
    <dgm:pt modelId="{5A36A3B1-CCC3-4C4C-95D7-5A726FD535A9}" type="sibTrans" cxnId="{203F2727-83D6-4CEB-A78C-8035B0F9F360}">
      <dgm:prSet/>
      <dgm:spPr/>
      <dgm:t>
        <a:bodyPr/>
        <a:lstStyle/>
        <a:p>
          <a:endParaRPr lang="en-US"/>
        </a:p>
      </dgm:t>
    </dgm:pt>
    <dgm:pt modelId="{5020ACA5-9B02-4232-9F60-DC528FA2ADD3}">
      <dgm:prSet custT="1"/>
      <dgm:spPr/>
      <dgm:t>
        <a:bodyPr/>
        <a:lstStyle/>
        <a:p>
          <a:pPr rtl="0"/>
          <a:r>
            <a:rPr lang="en-US" sz="1100" b="1" dirty="0" smtClean="0"/>
            <a:t>Fans?</a:t>
          </a:r>
          <a:endParaRPr lang="en-US" sz="1100" b="1" dirty="0"/>
        </a:p>
      </dgm:t>
    </dgm:pt>
    <dgm:pt modelId="{43C50C96-A931-485E-AB8B-F2A8C415807C}" type="parTrans" cxnId="{440A75E3-7378-4BAA-B0DD-90DF89678034}">
      <dgm:prSet/>
      <dgm:spPr/>
      <dgm:t>
        <a:bodyPr/>
        <a:lstStyle/>
        <a:p>
          <a:endParaRPr lang="en-US"/>
        </a:p>
      </dgm:t>
    </dgm:pt>
    <dgm:pt modelId="{F0203FDA-80CB-486E-8812-79D59D223413}" type="sibTrans" cxnId="{440A75E3-7378-4BAA-B0DD-90DF89678034}">
      <dgm:prSet/>
      <dgm:spPr/>
      <dgm:t>
        <a:bodyPr/>
        <a:lstStyle/>
        <a:p>
          <a:endParaRPr lang="en-US"/>
        </a:p>
      </dgm:t>
    </dgm:pt>
    <dgm:pt modelId="{35F4616A-EBD9-41A0-81CC-96DBA2817CBE}">
      <dgm:prSet custT="1"/>
      <dgm:spPr/>
      <dgm:t>
        <a:bodyPr/>
        <a:lstStyle/>
        <a:p>
          <a:pPr rtl="0"/>
          <a:r>
            <a:rPr lang="en-US" sz="1100" b="1" dirty="0" smtClean="0"/>
            <a:t>Insulate hot surfaces</a:t>
          </a:r>
          <a:endParaRPr lang="en-US" sz="1100" b="1" dirty="0"/>
        </a:p>
      </dgm:t>
    </dgm:pt>
    <dgm:pt modelId="{ED0C7CB3-DE8E-4953-B484-4D77CEDD6C7E}" type="parTrans" cxnId="{3966690B-D22D-4A18-8DC1-628AEB799CB6}">
      <dgm:prSet/>
      <dgm:spPr/>
      <dgm:t>
        <a:bodyPr/>
        <a:lstStyle/>
        <a:p>
          <a:endParaRPr lang="en-US"/>
        </a:p>
      </dgm:t>
    </dgm:pt>
    <dgm:pt modelId="{F293F601-5EA1-44DC-BF8E-D8DBDAA1FA5A}" type="sibTrans" cxnId="{3966690B-D22D-4A18-8DC1-628AEB799CB6}">
      <dgm:prSet/>
      <dgm:spPr/>
      <dgm:t>
        <a:bodyPr/>
        <a:lstStyle/>
        <a:p>
          <a:endParaRPr lang="en-US"/>
        </a:p>
      </dgm:t>
    </dgm:pt>
    <dgm:pt modelId="{0A0D253E-9E75-4B62-9619-9D2E72AAF798}">
      <dgm:prSet custT="1"/>
      <dgm:spPr/>
      <dgm:t>
        <a:bodyPr/>
        <a:lstStyle/>
        <a:p>
          <a:pPr rtl="0"/>
          <a:r>
            <a:rPr lang="en-US" sz="1000" b="1" dirty="0" smtClean="0"/>
            <a:t>PPE Design</a:t>
          </a:r>
          <a:endParaRPr lang="en-US" sz="1000" b="1" dirty="0"/>
        </a:p>
      </dgm:t>
    </dgm:pt>
    <dgm:pt modelId="{A8FFB044-1613-403A-8245-596B31F7ABA4}" type="parTrans" cxnId="{256D017F-58EE-44BE-A196-530BC7D53E27}">
      <dgm:prSet/>
      <dgm:spPr/>
      <dgm:t>
        <a:bodyPr/>
        <a:lstStyle/>
        <a:p>
          <a:endParaRPr lang="en-US"/>
        </a:p>
      </dgm:t>
    </dgm:pt>
    <dgm:pt modelId="{21859B4A-23A4-40B2-B417-D716B5817487}" type="sibTrans" cxnId="{256D017F-58EE-44BE-A196-530BC7D53E27}">
      <dgm:prSet/>
      <dgm:spPr/>
      <dgm:t>
        <a:bodyPr/>
        <a:lstStyle/>
        <a:p>
          <a:endParaRPr lang="en-US"/>
        </a:p>
      </dgm:t>
    </dgm:pt>
    <dgm:pt modelId="{FDCB91F5-B8C9-436A-9E69-82F3C1CCF39F}">
      <dgm:prSet custT="1"/>
      <dgm:spPr/>
      <dgm:t>
        <a:bodyPr/>
        <a:lstStyle/>
        <a:p>
          <a:pPr rtl="0"/>
          <a:r>
            <a:rPr lang="en-US" sz="1000" b="1" dirty="0" smtClean="0"/>
            <a:t>Cooling vortex on respirators</a:t>
          </a:r>
          <a:endParaRPr lang="en-US" sz="1000" b="1" dirty="0"/>
        </a:p>
      </dgm:t>
    </dgm:pt>
    <dgm:pt modelId="{DE9C63E9-7C55-439D-AD6F-57C742885C65}" type="parTrans" cxnId="{AC18A4F2-117B-42F0-ACBC-8A86D9DCCAE3}">
      <dgm:prSet/>
      <dgm:spPr/>
      <dgm:t>
        <a:bodyPr/>
        <a:lstStyle/>
        <a:p>
          <a:endParaRPr lang="en-US"/>
        </a:p>
      </dgm:t>
    </dgm:pt>
    <dgm:pt modelId="{430CA3E2-9501-4975-B891-8C8F99EF1819}" type="sibTrans" cxnId="{AC18A4F2-117B-42F0-ACBC-8A86D9DCCAE3}">
      <dgm:prSet/>
      <dgm:spPr/>
      <dgm:t>
        <a:bodyPr/>
        <a:lstStyle/>
        <a:p>
          <a:endParaRPr lang="en-US"/>
        </a:p>
      </dgm:t>
    </dgm:pt>
    <dgm:pt modelId="{8BC5B90B-D47A-4A4A-A97D-9C57DF3CB1BF}">
      <dgm:prSet custT="1"/>
      <dgm:spPr/>
      <dgm:t>
        <a:bodyPr/>
        <a:lstStyle/>
        <a:p>
          <a:pPr rtl="0"/>
          <a:r>
            <a:rPr lang="en-US" sz="1200" b="1" dirty="0" smtClean="0"/>
            <a:t>Acclimatization</a:t>
          </a:r>
          <a:endParaRPr lang="en-US" sz="1200" b="1" dirty="0"/>
        </a:p>
      </dgm:t>
    </dgm:pt>
    <dgm:pt modelId="{28D1AF35-8368-484A-B2AD-7F9468A86640}" type="parTrans" cxnId="{16EEA3B0-4BA8-436B-94CF-8A379D0508B1}">
      <dgm:prSet/>
      <dgm:spPr/>
      <dgm:t>
        <a:bodyPr/>
        <a:lstStyle/>
        <a:p>
          <a:endParaRPr lang="en-US"/>
        </a:p>
      </dgm:t>
    </dgm:pt>
    <dgm:pt modelId="{962BE45A-9CA4-43B9-85AC-90E8BD1DC1CB}" type="sibTrans" cxnId="{16EEA3B0-4BA8-436B-94CF-8A379D0508B1}">
      <dgm:prSet/>
      <dgm:spPr/>
      <dgm:t>
        <a:bodyPr/>
        <a:lstStyle/>
        <a:p>
          <a:endParaRPr lang="en-US"/>
        </a:p>
      </dgm:t>
    </dgm:pt>
    <dgm:pt modelId="{14CB1579-30D3-4C14-B67D-2903E5720A7B}" type="pres">
      <dgm:prSet presAssocID="{B5659B13-4F26-4FFE-8C42-CA1B42328188}" presName="Name0" presStyleCnt="0">
        <dgm:presLayoutVars>
          <dgm:dir/>
          <dgm:animLvl val="lvl"/>
          <dgm:resizeHandles val="exact"/>
        </dgm:presLayoutVars>
      </dgm:prSet>
      <dgm:spPr/>
      <dgm:t>
        <a:bodyPr/>
        <a:lstStyle/>
        <a:p>
          <a:endParaRPr lang="en-US"/>
        </a:p>
      </dgm:t>
    </dgm:pt>
    <dgm:pt modelId="{A9D89A9E-9801-4FEF-B6A8-2B1C727333FD}" type="pres">
      <dgm:prSet presAssocID="{B97AE965-F41A-46CC-B7B8-6A9C00820123}" presName="Name8" presStyleCnt="0"/>
      <dgm:spPr/>
    </dgm:pt>
    <dgm:pt modelId="{ED6993F6-5ECA-4BA4-B9D8-9A3E8BD543EB}" type="pres">
      <dgm:prSet presAssocID="{B97AE965-F41A-46CC-B7B8-6A9C00820123}" presName="acctBkgd" presStyleLbl="alignAcc1" presStyleIdx="0" presStyleCnt="4"/>
      <dgm:spPr/>
      <dgm:t>
        <a:bodyPr/>
        <a:lstStyle/>
        <a:p>
          <a:endParaRPr lang="en-US"/>
        </a:p>
      </dgm:t>
    </dgm:pt>
    <dgm:pt modelId="{8BA85567-F37A-481F-804D-AC548E1CE391}" type="pres">
      <dgm:prSet presAssocID="{B97AE965-F41A-46CC-B7B8-6A9C00820123}" presName="acctTx" presStyleLbl="alignAcc1" presStyleIdx="0" presStyleCnt="4">
        <dgm:presLayoutVars>
          <dgm:bulletEnabled val="1"/>
        </dgm:presLayoutVars>
      </dgm:prSet>
      <dgm:spPr/>
      <dgm:t>
        <a:bodyPr/>
        <a:lstStyle/>
        <a:p>
          <a:endParaRPr lang="en-US"/>
        </a:p>
      </dgm:t>
    </dgm:pt>
    <dgm:pt modelId="{889CA2C6-4FAE-438B-98B0-C6804D9D64D6}" type="pres">
      <dgm:prSet presAssocID="{B97AE965-F41A-46CC-B7B8-6A9C00820123}" presName="level" presStyleLbl="node1" presStyleIdx="0" presStyleCnt="4" custScaleY="104717">
        <dgm:presLayoutVars>
          <dgm:chMax val="1"/>
          <dgm:bulletEnabled val="1"/>
        </dgm:presLayoutVars>
      </dgm:prSet>
      <dgm:spPr/>
      <dgm:t>
        <a:bodyPr/>
        <a:lstStyle/>
        <a:p>
          <a:endParaRPr lang="en-US"/>
        </a:p>
      </dgm:t>
    </dgm:pt>
    <dgm:pt modelId="{7A18F000-9488-4ABD-B591-A4DBA18F8996}" type="pres">
      <dgm:prSet presAssocID="{B97AE965-F41A-46CC-B7B8-6A9C00820123}" presName="levelTx" presStyleLbl="revTx" presStyleIdx="0" presStyleCnt="0">
        <dgm:presLayoutVars>
          <dgm:chMax val="1"/>
          <dgm:bulletEnabled val="1"/>
        </dgm:presLayoutVars>
      </dgm:prSet>
      <dgm:spPr/>
      <dgm:t>
        <a:bodyPr/>
        <a:lstStyle/>
        <a:p>
          <a:endParaRPr lang="en-US"/>
        </a:p>
      </dgm:t>
    </dgm:pt>
    <dgm:pt modelId="{9CF1196C-D340-49A2-83DA-8575E0F8EDDA}" type="pres">
      <dgm:prSet presAssocID="{A8F49797-91B3-40BC-997A-AEDFE21E85A3}" presName="Name8" presStyleCnt="0"/>
      <dgm:spPr/>
    </dgm:pt>
    <dgm:pt modelId="{978A6B45-EF3B-47CE-939C-38F16096D517}" type="pres">
      <dgm:prSet presAssocID="{A8F49797-91B3-40BC-997A-AEDFE21E85A3}" presName="acctBkgd" presStyleLbl="alignAcc1" presStyleIdx="1" presStyleCnt="4"/>
      <dgm:spPr/>
      <dgm:t>
        <a:bodyPr/>
        <a:lstStyle/>
        <a:p>
          <a:endParaRPr lang="en-US"/>
        </a:p>
      </dgm:t>
    </dgm:pt>
    <dgm:pt modelId="{A877BE7D-ED67-49B3-9CBA-AFC45C47ECEE}" type="pres">
      <dgm:prSet presAssocID="{A8F49797-91B3-40BC-997A-AEDFE21E85A3}" presName="acctTx" presStyleLbl="alignAcc1" presStyleIdx="1" presStyleCnt="4">
        <dgm:presLayoutVars>
          <dgm:bulletEnabled val="1"/>
        </dgm:presLayoutVars>
      </dgm:prSet>
      <dgm:spPr/>
      <dgm:t>
        <a:bodyPr/>
        <a:lstStyle/>
        <a:p>
          <a:endParaRPr lang="en-US"/>
        </a:p>
      </dgm:t>
    </dgm:pt>
    <dgm:pt modelId="{78719B96-1E24-4C42-9770-3813C972ACF9}" type="pres">
      <dgm:prSet presAssocID="{A8F49797-91B3-40BC-997A-AEDFE21E85A3}" presName="level" presStyleLbl="node1" presStyleIdx="1" presStyleCnt="4">
        <dgm:presLayoutVars>
          <dgm:chMax val="1"/>
          <dgm:bulletEnabled val="1"/>
        </dgm:presLayoutVars>
      </dgm:prSet>
      <dgm:spPr/>
      <dgm:t>
        <a:bodyPr/>
        <a:lstStyle/>
        <a:p>
          <a:endParaRPr lang="en-US"/>
        </a:p>
      </dgm:t>
    </dgm:pt>
    <dgm:pt modelId="{6639035E-4E6E-4B4F-BD3A-C56CD6646271}" type="pres">
      <dgm:prSet presAssocID="{A8F49797-91B3-40BC-997A-AEDFE21E85A3}" presName="levelTx" presStyleLbl="revTx" presStyleIdx="0" presStyleCnt="0">
        <dgm:presLayoutVars>
          <dgm:chMax val="1"/>
          <dgm:bulletEnabled val="1"/>
        </dgm:presLayoutVars>
      </dgm:prSet>
      <dgm:spPr/>
      <dgm:t>
        <a:bodyPr/>
        <a:lstStyle/>
        <a:p>
          <a:endParaRPr lang="en-US"/>
        </a:p>
      </dgm:t>
    </dgm:pt>
    <dgm:pt modelId="{4DD4F168-FAF2-4779-8BFA-687FBE3B0B45}" type="pres">
      <dgm:prSet presAssocID="{2352B581-9CF6-4035-B01A-6A59B2F197DF}" presName="Name8" presStyleCnt="0"/>
      <dgm:spPr/>
    </dgm:pt>
    <dgm:pt modelId="{D0C1AE93-F1A0-490F-A26D-657CF38C750E}" type="pres">
      <dgm:prSet presAssocID="{2352B581-9CF6-4035-B01A-6A59B2F197DF}" presName="acctBkgd" presStyleLbl="alignAcc1" presStyleIdx="2" presStyleCnt="4"/>
      <dgm:spPr/>
      <dgm:t>
        <a:bodyPr/>
        <a:lstStyle/>
        <a:p>
          <a:endParaRPr lang="en-US"/>
        </a:p>
      </dgm:t>
    </dgm:pt>
    <dgm:pt modelId="{6B59BEAC-CD10-4E68-BCBB-1DD49300CAEF}" type="pres">
      <dgm:prSet presAssocID="{2352B581-9CF6-4035-B01A-6A59B2F197DF}" presName="acctTx" presStyleLbl="alignAcc1" presStyleIdx="2" presStyleCnt="4">
        <dgm:presLayoutVars>
          <dgm:bulletEnabled val="1"/>
        </dgm:presLayoutVars>
      </dgm:prSet>
      <dgm:spPr/>
      <dgm:t>
        <a:bodyPr/>
        <a:lstStyle/>
        <a:p>
          <a:endParaRPr lang="en-US"/>
        </a:p>
      </dgm:t>
    </dgm:pt>
    <dgm:pt modelId="{352709D5-1B23-4DD5-9065-4CB6810AA188}" type="pres">
      <dgm:prSet presAssocID="{2352B581-9CF6-4035-B01A-6A59B2F197DF}" presName="level" presStyleLbl="node1" presStyleIdx="2" presStyleCnt="4" custScaleY="56681">
        <dgm:presLayoutVars>
          <dgm:chMax val="1"/>
          <dgm:bulletEnabled val="1"/>
        </dgm:presLayoutVars>
      </dgm:prSet>
      <dgm:spPr/>
      <dgm:t>
        <a:bodyPr/>
        <a:lstStyle/>
        <a:p>
          <a:endParaRPr lang="en-US"/>
        </a:p>
      </dgm:t>
    </dgm:pt>
    <dgm:pt modelId="{4425ACC5-DF3B-466B-B3B9-A13728A00DEF}" type="pres">
      <dgm:prSet presAssocID="{2352B581-9CF6-4035-B01A-6A59B2F197DF}" presName="levelTx" presStyleLbl="revTx" presStyleIdx="0" presStyleCnt="0">
        <dgm:presLayoutVars>
          <dgm:chMax val="1"/>
          <dgm:bulletEnabled val="1"/>
        </dgm:presLayoutVars>
      </dgm:prSet>
      <dgm:spPr/>
      <dgm:t>
        <a:bodyPr/>
        <a:lstStyle/>
        <a:p>
          <a:endParaRPr lang="en-US"/>
        </a:p>
      </dgm:t>
    </dgm:pt>
    <dgm:pt modelId="{67FA8703-8E17-4573-882A-EAE3F9DDB2AA}" type="pres">
      <dgm:prSet presAssocID="{ECFD499A-33AA-469C-987A-AF175C56FFB7}" presName="Name8" presStyleCnt="0"/>
      <dgm:spPr/>
    </dgm:pt>
    <dgm:pt modelId="{948CA30A-B7C3-4830-9D0E-D6FBA3C6E74C}" type="pres">
      <dgm:prSet presAssocID="{ECFD499A-33AA-469C-987A-AF175C56FFB7}" presName="acctBkgd" presStyleLbl="alignAcc1" presStyleIdx="3" presStyleCnt="4"/>
      <dgm:spPr/>
      <dgm:t>
        <a:bodyPr/>
        <a:lstStyle/>
        <a:p>
          <a:endParaRPr lang="en-US"/>
        </a:p>
      </dgm:t>
    </dgm:pt>
    <dgm:pt modelId="{2A5BED86-B336-42D4-8BD6-936D735DF7E7}" type="pres">
      <dgm:prSet presAssocID="{ECFD499A-33AA-469C-987A-AF175C56FFB7}" presName="acctTx" presStyleLbl="alignAcc1" presStyleIdx="3" presStyleCnt="4">
        <dgm:presLayoutVars>
          <dgm:bulletEnabled val="1"/>
        </dgm:presLayoutVars>
      </dgm:prSet>
      <dgm:spPr/>
      <dgm:t>
        <a:bodyPr/>
        <a:lstStyle/>
        <a:p>
          <a:endParaRPr lang="en-US"/>
        </a:p>
      </dgm:t>
    </dgm:pt>
    <dgm:pt modelId="{94A1054E-3C84-4BDF-9CB1-B2EAAA312959}" type="pres">
      <dgm:prSet presAssocID="{ECFD499A-33AA-469C-987A-AF175C56FFB7}" presName="level" presStyleLbl="node1" presStyleIdx="3" presStyleCnt="4" custScaleY="47958">
        <dgm:presLayoutVars>
          <dgm:chMax val="1"/>
          <dgm:bulletEnabled val="1"/>
        </dgm:presLayoutVars>
      </dgm:prSet>
      <dgm:spPr/>
      <dgm:t>
        <a:bodyPr/>
        <a:lstStyle/>
        <a:p>
          <a:endParaRPr lang="en-US"/>
        </a:p>
      </dgm:t>
    </dgm:pt>
    <dgm:pt modelId="{81C324E1-CDC6-421E-9F21-A0BC74AF5DA9}" type="pres">
      <dgm:prSet presAssocID="{ECFD499A-33AA-469C-987A-AF175C56FFB7}" presName="levelTx" presStyleLbl="revTx" presStyleIdx="0" presStyleCnt="0">
        <dgm:presLayoutVars>
          <dgm:chMax val="1"/>
          <dgm:bulletEnabled val="1"/>
        </dgm:presLayoutVars>
      </dgm:prSet>
      <dgm:spPr/>
      <dgm:t>
        <a:bodyPr/>
        <a:lstStyle/>
        <a:p>
          <a:endParaRPr lang="en-US"/>
        </a:p>
      </dgm:t>
    </dgm:pt>
  </dgm:ptLst>
  <dgm:cxnLst>
    <dgm:cxn modelId="{71AE76B1-318E-4C7B-8C47-54D47B4407F9}" type="presOf" srcId="{999C8072-2914-4E6F-A27C-49493536C813}" destId="{A877BE7D-ED67-49B3-9CBA-AFC45C47ECEE}" srcOrd="1" destOrd="2" presId="urn:microsoft.com/office/officeart/2005/8/layout/pyramid1"/>
    <dgm:cxn modelId="{AC18A4F2-117B-42F0-ACBC-8A86D9DCCAE3}" srcId="{ECFD499A-33AA-469C-987A-AF175C56FFB7}" destId="{FDCB91F5-B8C9-436A-9E69-82F3C1CCF39F}" srcOrd="1" destOrd="0" parTransId="{DE9C63E9-7C55-439D-AD6F-57C742885C65}" sibTransId="{430CA3E2-9501-4975-B891-8C8F99EF1819}"/>
    <dgm:cxn modelId="{5408C15B-18C7-4849-B004-120CDEF7BE47}" srcId="{999C8072-2914-4E6F-A27C-49493536C813}" destId="{5FA1598F-A3B0-4357-84AD-9E0875BAC6D5}" srcOrd="0" destOrd="0" parTransId="{F95CAEEC-2EF9-4FC5-83A3-BFA2A4F1AD4E}" sibTransId="{345665B5-30FE-4FCA-9F4F-1E6A67F917B0}"/>
    <dgm:cxn modelId="{4B872004-E064-47FE-8862-786ADBAF0B54}" type="presOf" srcId="{57E9F1A4-276D-43FF-B75E-DA02A0FB7C0C}" destId="{978A6B45-EF3B-47CE-939C-38F16096D517}" srcOrd="0" destOrd="0" presId="urn:microsoft.com/office/officeart/2005/8/layout/pyramid1"/>
    <dgm:cxn modelId="{CD15A192-6A0C-4413-B9AB-9C6C4FAB3871}" type="presOf" srcId="{FDCB91F5-B8C9-436A-9E69-82F3C1CCF39F}" destId="{2A5BED86-B336-42D4-8BD6-936D735DF7E7}" srcOrd="1" destOrd="3" presId="urn:microsoft.com/office/officeart/2005/8/layout/pyramid1"/>
    <dgm:cxn modelId="{71746BF1-DD1F-49CE-A5F7-C09558A17174}" srcId="{B97AE965-F41A-46CC-B7B8-6A9C00820123}" destId="{108EE983-545F-434A-B2A0-E14497DECE20}" srcOrd="1" destOrd="0" parTransId="{3AF00998-D3AA-41DA-A114-28F236F24DD6}" sibTransId="{12E69964-DBA0-4C03-AFFF-5CCE8CCF9236}"/>
    <dgm:cxn modelId="{0E979170-7FF9-4C04-9BDA-3B21635726C4}" type="presOf" srcId="{5020ACA5-9B02-4232-9F60-DC528FA2ADD3}" destId="{978A6B45-EF3B-47CE-939C-38F16096D517}" srcOrd="0" destOrd="5" presId="urn:microsoft.com/office/officeart/2005/8/layout/pyramid1"/>
    <dgm:cxn modelId="{0B90A203-68D4-4960-BFD1-35BBFE20D10F}" type="presOf" srcId="{35F4616A-EBD9-41A0-81CC-96DBA2817CBE}" destId="{978A6B45-EF3B-47CE-939C-38F16096D517}" srcOrd="0" destOrd="1" presId="urn:microsoft.com/office/officeart/2005/8/layout/pyramid1"/>
    <dgm:cxn modelId="{7756EA3C-B4EC-4CEB-BAF4-02692F92B0AE}" type="presOf" srcId="{108EE983-545F-434A-B2A0-E14497DECE20}" destId="{8BA85567-F37A-481F-804D-AC548E1CE391}" srcOrd="1" destOrd="1" presId="urn:microsoft.com/office/officeart/2005/8/layout/pyramid1"/>
    <dgm:cxn modelId="{9D2584C1-6804-4624-A209-616F7D72663C}" srcId="{0A0D253E-9E75-4B62-9619-9D2E72AAF798}" destId="{519A2A2C-F095-41ED-9C7D-42B99F9AF53C}" srcOrd="0" destOrd="0" parTransId="{C846C178-7EEA-4644-B1BE-6AB60E9E4AF8}" sibTransId="{8BC108A1-3F84-453B-A817-BAFFA19D8EE7}"/>
    <dgm:cxn modelId="{B9107092-80C1-4704-8F0C-4D933602E2ED}" type="presOf" srcId="{6857BBAD-5F70-4CF2-9B80-0D7EFD18807D}" destId="{978A6B45-EF3B-47CE-939C-38F16096D517}" srcOrd="0" destOrd="6" presId="urn:microsoft.com/office/officeart/2005/8/layout/pyramid1"/>
    <dgm:cxn modelId="{6D8821FB-419A-43B5-8514-9F7DEAADE6AE}" type="presOf" srcId="{30D5C2C7-A5EC-4F3E-82C1-A0C4E86F5B83}" destId="{D0C1AE93-F1A0-490F-A26D-657CF38C750E}" srcOrd="0" destOrd="0" presId="urn:microsoft.com/office/officeart/2005/8/layout/pyramid1"/>
    <dgm:cxn modelId="{06DA1038-98DA-4115-B7A8-F70F508C49D4}" type="presOf" srcId="{0A0D253E-9E75-4B62-9619-9D2E72AAF798}" destId="{2A5BED86-B336-42D4-8BD6-936D735DF7E7}" srcOrd="1" destOrd="0" presId="urn:microsoft.com/office/officeart/2005/8/layout/pyramid1"/>
    <dgm:cxn modelId="{97870E04-106E-44A5-846B-8A7FF7BF71BE}" srcId="{2352B581-9CF6-4035-B01A-6A59B2F197DF}" destId="{30D5C2C7-A5EC-4F3E-82C1-A0C4E86F5B83}" srcOrd="0" destOrd="0" parTransId="{6DB22CE0-5EE6-4E09-BD6D-862330037AF0}" sibTransId="{180ECA78-A512-42ED-8AE4-6E62E6181752}"/>
    <dgm:cxn modelId="{0EB48E87-D13B-4D26-97D0-13CED3E340FD}" type="presOf" srcId="{C3EA68FF-367A-4619-AEF2-F529A804BD81}" destId="{2A5BED86-B336-42D4-8BD6-936D735DF7E7}" srcOrd="1" destOrd="4" presId="urn:microsoft.com/office/officeart/2005/8/layout/pyramid1"/>
    <dgm:cxn modelId="{A8DC0B69-6A12-4E85-BB37-996B413BEA55}" type="presOf" srcId="{8BC5B90B-D47A-4A4A-A97D-9C57DF3CB1BF}" destId="{6B59BEAC-CD10-4E68-BCBB-1DD49300CAEF}" srcOrd="1" destOrd="2" presId="urn:microsoft.com/office/officeart/2005/8/layout/pyramid1"/>
    <dgm:cxn modelId="{3B6BCE13-BF65-47B8-AF68-8B423406960F}" type="presOf" srcId="{ECFD499A-33AA-469C-987A-AF175C56FFB7}" destId="{81C324E1-CDC6-421E-9F21-A0BC74AF5DA9}" srcOrd="1" destOrd="0" presId="urn:microsoft.com/office/officeart/2005/8/layout/pyramid1"/>
    <dgm:cxn modelId="{94218944-CAEA-4498-818B-3489F7F9E5D2}" srcId="{B5659B13-4F26-4FFE-8C42-CA1B42328188}" destId="{2352B581-9CF6-4035-B01A-6A59B2F197DF}" srcOrd="2" destOrd="0" parTransId="{ACB3DC31-D96A-4FF7-9CB8-32A6AB39C3B7}" sibTransId="{5B99BCA1-A9C1-4FBE-AC7F-12DEF8A3FE07}"/>
    <dgm:cxn modelId="{3966690B-D22D-4A18-8DC1-628AEB799CB6}" srcId="{57E9F1A4-276D-43FF-B75E-DA02A0FB7C0C}" destId="{35F4616A-EBD9-41A0-81CC-96DBA2817CBE}" srcOrd="0" destOrd="0" parTransId="{ED0C7CB3-DE8E-4953-B484-4D77CEDD6C7E}" sibTransId="{F293F601-5EA1-44DC-BF8E-D8DBDAA1FA5A}"/>
    <dgm:cxn modelId="{16EEA3B0-4BA8-436B-94CF-8A379D0508B1}" srcId="{2352B581-9CF6-4035-B01A-6A59B2F197DF}" destId="{8BC5B90B-D47A-4A4A-A97D-9C57DF3CB1BF}" srcOrd="2" destOrd="0" parTransId="{28D1AF35-8368-484A-B2AD-7F9468A86640}" sibTransId="{962BE45A-9CA4-43B9-85AC-90E8BD1DC1CB}"/>
    <dgm:cxn modelId="{83E79ABC-0A57-46F8-B2E7-F570F44CB1B6}" type="presOf" srcId="{ECFD499A-33AA-469C-987A-AF175C56FFB7}" destId="{94A1054E-3C84-4BDF-9CB1-B2EAAA312959}" srcOrd="0" destOrd="0" presId="urn:microsoft.com/office/officeart/2005/8/layout/pyramid1"/>
    <dgm:cxn modelId="{1DC1A91E-2B30-494E-ACEF-8E875E98F4FC}" srcId="{ECFD499A-33AA-469C-987A-AF175C56FFB7}" destId="{C3EA68FF-367A-4619-AEF2-F529A804BD81}" srcOrd="2" destOrd="0" parTransId="{E1351B2E-5515-44BB-93FB-AE929321CA4E}" sibTransId="{0825F21E-8E9E-4610-BF54-49BEC7745BB4}"/>
    <dgm:cxn modelId="{84F10E9B-BA89-456B-89A5-3434C4E8F942}" type="presOf" srcId="{5FA1598F-A3B0-4357-84AD-9E0875BAC6D5}" destId="{978A6B45-EF3B-47CE-939C-38F16096D517}" srcOrd="0" destOrd="3" presId="urn:microsoft.com/office/officeart/2005/8/layout/pyramid1"/>
    <dgm:cxn modelId="{A4CCC747-0726-478F-98E2-8D5D08A00DB9}" srcId="{A8F49797-91B3-40BC-997A-AEDFE21E85A3}" destId="{57E9F1A4-276D-43FF-B75E-DA02A0FB7C0C}" srcOrd="0" destOrd="0" parTransId="{2FEE24F4-A273-432E-8200-2F3D534ECA1D}" sibTransId="{A4419FBB-3E21-4827-81CE-5C8F9766D44F}"/>
    <dgm:cxn modelId="{CD854D18-592F-4B99-AD94-AC3D0F937DAD}" srcId="{B97AE965-F41A-46CC-B7B8-6A9C00820123}" destId="{282F731E-95AF-433D-A37C-6536AE4CD2CC}" srcOrd="0" destOrd="0" parTransId="{BF1BE8DD-3B29-412C-B19F-ACFB1DDA824D}" sibTransId="{8E9043AF-CDC0-44B0-A662-B04AA5B04684}"/>
    <dgm:cxn modelId="{FE2BF84B-3948-4BC3-BAED-B5AEEBD84A31}" type="presOf" srcId="{0A0D253E-9E75-4B62-9619-9D2E72AAF798}" destId="{948CA30A-B7C3-4830-9D0E-D6FBA3C6E74C}" srcOrd="0" destOrd="0" presId="urn:microsoft.com/office/officeart/2005/8/layout/pyramid1"/>
    <dgm:cxn modelId="{91166D8B-486A-4B93-AC7C-7D2544A5FBF6}" srcId="{B5659B13-4F26-4FFE-8C42-CA1B42328188}" destId="{ECFD499A-33AA-469C-987A-AF175C56FFB7}" srcOrd="3" destOrd="0" parTransId="{BF3A637E-8CC2-47DB-AA1C-BCA082805D1D}" sibTransId="{285E6CB5-7616-461C-8D3E-1323A5312B3B}"/>
    <dgm:cxn modelId="{FA451EF6-08BC-4BE2-A07C-4DAD1546CF36}" type="presOf" srcId="{999C8072-2914-4E6F-A27C-49493536C813}" destId="{978A6B45-EF3B-47CE-939C-38F16096D517}" srcOrd="0" destOrd="2" presId="urn:microsoft.com/office/officeart/2005/8/layout/pyramid1"/>
    <dgm:cxn modelId="{1E6FEF8D-C950-4DD8-97D0-D0BB9F5A9EB0}" type="presOf" srcId="{8BC5B90B-D47A-4A4A-A97D-9C57DF3CB1BF}" destId="{D0C1AE93-F1A0-490F-A26D-657CF38C750E}" srcOrd="0" destOrd="2" presId="urn:microsoft.com/office/officeart/2005/8/layout/pyramid1"/>
    <dgm:cxn modelId="{203F2727-83D6-4CEB-A78C-8035B0F9F360}" srcId="{999C8072-2914-4E6F-A27C-49493536C813}" destId="{85043923-F991-4D49-85BB-F07919CB5604}" srcOrd="1" destOrd="0" parTransId="{D515EFB5-547B-4A97-8FCD-7FEAC037DCC9}" sibTransId="{5A36A3B1-CCC3-4C4C-95D7-5A726FD535A9}"/>
    <dgm:cxn modelId="{7598FF95-F2ED-40F0-87D5-A337ADAB2730}" type="presOf" srcId="{519A2A2C-F095-41ED-9C7D-42B99F9AF53C}" destId="{948CA30A-B7C3-4830-9D0E-D6FBA3C6E74C}" srcOrd="0" destOrd="1" presId="urn:microsoft.com/office/officeart/2005/8/layout/pyramid1"/>
    <dgm:cxn modelId="{77414920-21C2-439C-B859-0C6676DEFD6A}" type="presOf" srcId="{30D5C2C7-A5EC-4F3E-82C1-A0C4E86F5B83}" destId="{6B59BEAC-CD10-4E68-BCBB-1DD49300CAEF}" srcOrd="1" destOrd="0" presId="urn:microsoft.com/office/officeart/2005/8/layout/pyramid1"/>
    <dgm:cxn modelId="{5116B7B1-423E-4045-90F8-372A8BDA7A18}" type="presOf" srcId="{6857BBAD-5F70-4CF2-9B80-0D7EFD18807D}" destId="{A877BE7D-ED67-49B3-9CBA-AFC45C47ECEE}" srcOrd="1" destOrd="6" presId="urn:microsoft.com/office/officeart/2005/8/layout/pyramid1"/>
    <dgm:cxn modelId="{190C4BD1-84DA-47BF-BBE9-D9B98CB83510}" type="presOf" srcId="{B97AE965-F41A-46CC-B7B8-6A9C00820123}" destId="{889CA2C6-4FAE-438B-98B0-C6804D9D64D6}" srcOrd="0" destOrd="0" presId="urn:microsoft.com/office/officeart/2005/8/layout/pyramid1"/>
    <dgm:cxn modelId="{481CF0DF-E0B9-4AAC-8EEE-720BA57E5BF2}" type="presOf" srcId="{108EE983-545F-434A-B2A0-E14497DECE20}" destId="{ED6993F6-5ECA-4BA4-B9D8-9A3E8BD543EB}" srcOrd="0" destOrd="1" presId="urn:microsoft.com/office/officeart/2005/8/layout/pyramid1"/>
    <dgm:cxn modelId="{15329DD2-B3EC-4B7F-A3C0-A2727EFF9A9F}" type="presOf" srcId="{5020ACA5-9B02-4232-9F60-DC528FA2ADD3}" destId="{A877BE7D-ED67-49B3-9CBA-AFC45C47ECEE}" srcOrd="1" destOrd="5" presId="urn:microsoft.com/office/officeart/2005/8/layout/pyramid1"/>
    <dgm:cxn modelId="{8BD3CCBB-4F7D-4CA0-BEB9-C51FFF8A4376}" type="presOf" srcId="{A8F49797-91B3-40BC-997A-AEDFE21E85A3}" destId="{6639035E-4E6E-4B4F-BD3A-C56CD6646271}" srcOrd="1" destOrd="0" presId="urn:microsoft.com/office/officeart/2005/8/layout/pyramid1"/>
    <dgm:cxn modelId="{2606BC18-671B-492B-9041-63F2F6C66830}" type="presOf" srcId="{B5659B13-4F26-4FFE-8C42-CA1B42328188}" destId="{14CB1579-30D3-4C14-B67D-2903E5720A7B}" srcOrd="0" destOrd="0" presId="urn:microsoft.com/office/officeart/2005/8/layout/pyramid1"/>
    <dgm:cxn modelId="{8B0F02F9-D068-4917-A65E-C8967E25D070}" type="presOf" srcId="{C3EA68FF-367A-4619-AEF2-F529A804BD81}" destId="{948CA30A-B7C3-4830-9D0E-D6FBA3C6E74C}" srcOrd="0" destOrd="4" presId="urn:microsoft.com/office/officeart/2005/8/layout/pyramid1"/>
    <dgm:cxn modelId="{DAD00BA2-7611-444E-A494-9A577595DE8D}" srcId="{B5659B13-4F26-4FFE-8C42-CA1B42328188}" destId="{B97AE965-F41A-46CC-B7B8-6A9C00820123}" srcOrd="0" destOrd="0" parTransId="{680E55AE-7769-4A93-BAE4-F24BFFE88AE3}" sibTransId="{F9CBF1E1-C195-4EFA-AA84-01C8BD51CB28}"/>
    <dgm:cxn modelId="{107584FB-D2EB-4E32-8DED-52D941B6D733}" type="presOf" srcId="{80FA9C85-062B-420F-A4A4-7AACDCA1BA29}" destId="{2A5BED86-B336-42D4-8BD6-936D735DF7E7}" srcOrd="1" destOrd="2" presId="urn:microsoft.com/office/officeart/2005/8/layout/pyramid1"/>
    <dgm:cxn modelId="{1800E26E-0895-4B85-B003-D51B2D865AB2}" type="presOf" srcId="{35F4616A-EBD9-41A0-81CC-96DBA2817CBE}" destId="{A877BE7D-ED67-49B3-9CBA-AFC45C47ECEE}" srcOrd="1" destOrd="1" presId="urn:microsoft.com/office/officeart/2005/8/layout/pyramid1"/>
    <dgm:cxn modelId="{A84C3D46-281A-41E4-83A4-9F48D421F6DC}" type="presOf" srcId="{85043923-F991-4D49-85BB-F07919CB5604}" destId="{978A6B45-EF3B-47CE-939C-38F16096D517}" srcOrd="0" destOrd="4" presId="urn:microsoft.com/office/officeart/2005/8/layout/pyramid1"/>
    <dgm:cxn modelId="{369E4323-2896-440E-AC50-8DA93489E0BE}" type="presOf" srcId="{FDCB91F5-B8C9-436A-9E69-82F3C1CCF39F}" destId="{948CA30A-B7C3-4830-9D0E-D6FBA3C6E74C}" srcOrd="0" destOrd="3" presId="urn:microsoft.com/office/officeart/2005/8/layout/pyramid1"/>
    <dgm:cxn modelId="{89A7BA0C-7458-47CE-98BB-73DBBF1DFB56}" type="presOf" srcId="{4D0E3507-25A2-4152-AD2C-39663DB3679B}" destId="{D0C1AE93-F1A0-490F-A26D-657CF38C750E}" srcOrd="0" destOrd="1" presId="urn:microsoft.com/office/officeart/2005/8/layout/pyramid1"/>
    <dgm:cxn modelId="{E7DFE959-8216-4157-87BA-EA0D01F1981B}" type="presOf" srcId="{85043923-F991-4D49-85BB-F07919CB5604}" destId="{A877BE7D-ED67-49B3-9CBA-AFC45C47ECEE}" srcOrd="1" destOrd="4" presId="urn:microsoft.com/office/officeart/2005/8/layout/pyramid1"/>
    <dgm:cxn modelId="{05BB61B1-AD94-4A61-845A-1697612530A5}" type="presOf" srcId="{2352B581-9CF6-4035-B01A-6A59B2F197DF}" destId="{4425ACC5-DF3B-466B-B3B9-A13728A00DEF}" srcOrd="1" destOrd="0" presId="urn:microsoft.com/office/officeart/2005/8/layout/pyramid1"/>
    <dgm:cxn modelId="{C5F71EC8-AE14-48D9-92EC-6E3303C10A70}" srcId="{A8F49797-91B3-40BC-997A-AEDFE21E85A3}" destId="{6857BBAD-5F70-4CF2-9B80-0D7EFD18807D}" srcOrd="3" destOrd="0" parTransId="{8530E8AE-0656-4A9A-AC3B-663A2D72B2E6}" sibTransId="{02BC7441-DCB3-439F-AC74-2AE68FD08823}"/>
    <dgm:cxn modelId="{6CA6D99C-3CE9-4968-B32B-A3B80441FBD2}" srcId="{B5659B13-4F26-4FFE-8C42-CA1B42328188}" destId="{A8F49797-91B3-40BC-997A-AEDFE21E85A3}" srcOrd="1" destOrd="0" parTransId="{A6DABC9E-5382-43C8-8740-B699B8448B5C}" sibTransId="{3A5CD8E1-99F9-459D-BD26-469CAB38F3AA}"/>
    <dgm:cxn modelId="{462CFA2F-BA69-44CD-BAC3-2E82AF17C097}" type="presOf" srcId="{4D0E3507-25A2-4152-AD2C-39663DB3679B}" destId="{6B59BEAC-CD10-4E68-BCBB-1DD49300CAEF}" srcOrd="1" destOrd="1" presId="urn:microsoft.com/office/officeart/2005/8/layout/pyramid1"/>
    <dgm:cxn modelId="{AB78BA0A-E83D-41A2-A660-5805A29B4D56}" type="presOf" srcId="{57E9F1A4-276D-43FF-B75E-DA02A0FB7C0C}" destId="{A877BE7D-ED67-49B3-9CBA-AFC45C47ECEE}" srcOrd="1" destOrd="0" presId="urn:microsoft.com/office/officeart/2005/8/layout/pyramid1"/>
    <dgm:cxn modelId="{256D017F-58EE-44BE-A196-530BC7D53E27}" srcId="{ECFD499A-33AA-469C-987A-AF175C56FFB7}" destId="{0A0D253E-9E75-4B62-9619-9D2E72AAF798}" srcOrd="0" destOrd="0" parTransId="{A8FFB044-1613-403A-8245-596B31F7ABA4}" sibTransId="{21859B4A-23A4-40B2-B417-D716B5817487}"/>
    <dgm:cxn modelId="{66BB7932-324D-4AA7-9146-1F0E0243E31B}" srcId="{2352B581-9CF6-4035-B01A-6A59B2F197DF}" destId="{4D0E3507-25A2-4152-AD2C-39663DB3679B}" srcOrd="1" destOrd="0" parTransId="{2AB19D95-598E-4D5D-B5BC-71E0C075504E}" sibTransId="{95207A68-3ADF-4090-B808-A9B00620C713}"/>
    <dgm:cxn modelId="{95EB7091-B709-4D5D-8639-AD235B711746}" srcId="{0A0D253E-9E75-4B62-9619-9D2E72AAF798}" destId="{80FA9C85-062B-420F-A4A4-7AACDCA1BA29}" srcOrd="1" destOrd="0" parTransId="{974C904B-A6D9-4FC4-8CEC-CE7B9C60B49F}" sibTransId="{0FCD8CD1-0AB9-4DBF-8322-B21BE5F8903C}"/>
    <dgm:cxn modelId="{2009AED8-B394-4627-867D-E1250EEE47DF}" type="presOf" srcId="{A8F49797-91B3-40BC-997A-AEDFE21E85A3}" destId="{78719B96-1E24-4C42-9770-3813C972ACF9}" srcOrd="0" destOrd="0" presId="urn:microsoft.com/office/officeart/2005/8/layout/pyramid1"/>
    <dgm:cxn modelId="{5DBA0159-2E89-4739-BC93-44D917D069D1}" type="presOf" srcId="{80FA9C85-062B-420F-A4A4-7AACDCA1BA29}" destId="{948CA30A-B7C3-4830-9D0E-D6FBA3C6E74C}" srcOrd="0" destOrd="2" presId="urn:microsoft.com/office/officeart/2005/8/layout/pyramid1"/>
    <dgm:cxn modelId="{440A75E3-7378-4BAA-B0DD-90DF89678034}" srcId="{A8F49797-91B3-40BC-997A-AEDFE21E85A3}" destId="{5020ACA5-9B02-4232-9F60-DC528FA2ADD3}" srcOrd="2" destOrd="0" parTransId="{43C50C96-A931-485E-AB8B-F2A8C415807C}" sibTransId="{F0203FDA-80CB-486E-8812-79D59D223413}"/>
    <dgm:cxn modelId="{30F2B388-55DC-4942-BFA0-A7531890B302}" type="presOf" srcId="{2352B581-9CF6-4035-B01A-6A59B2F197DF}" destId="{352709D5-1B23-4DD5-9065-4CB6810AA188}" srcOrd="0" destOrd="0" presId="urn:microsoft.com/office/officeart/2005/8/layout/pyramid1"/>
    <dgm:cxn modelId="{576085F4-C2BB-49B0-8148-BFCB718CBBA3}" srcId="{A8F49797-91B3-40BC-997A-AEDFE21E85A3}" destId="{999C8072-2914-4E6F-A27C-49493536C813}" srcOrd="1" destOrd="0" parTransId="{983EA1C8-67C3-4B85-B63C-B95C819C53E8}" sibTransId="{88908FB9-6784-437B-B5D9-A4A30EA0A95D}"/>
    <dgm:cxn modelId="{2A31055D-789B-44FC-8631-B4746FCB12DC}" type="presOf" srcId="{519A2A2C-F095-41ED-9C7D-42B99F9AF53C}" destId="{2A5BED86-B336-42D4-8BD6-936D735DF7E7}" srcOrd="1" destOrd="1" presId="urn:microsoft.com/office/officeart/2005/8/layout/pyramid1"/>
    <dgm:cxn modelId="{A5CCF917-683C-4B95-A71C-66E2EBE242A7}" type="presOf" srcId="{282F731E-95AF-433D-A37C-6536AE4CD2CC}" destId="{8BA85567-F37A-481F-804D-AC548E1CE391}" srcOrd="1" destOrd="0" presId="urn:microsoft.com/office/officeart/2005/8/layout/pyramid1"/>
    <dgm:cxn modelId="{87AF2059-AE83-4981-A502-7FEF9F227F6F}" type="presOf" srcId="{5FA1598F-A3B0-4357-84AD-9E0875BAC6D5}" destId="{A877BE7D-ED67-49B3-9CBA-AFC45C47ECEE}" srcOrd="1" destOrd="3" presId="urn:microsoft.com/office/officeart/2005/8/layout/pyramid1"/>
    <dgm:cxn modelId="{A69919A4-0D0F-4C08-B30F-CBFE63BF6BE5}" type="presOf" srcId="{282F731E-95AF-433D-A37C-6536AE4CD2CC}" destId="{ED6993F6-5ECA-4BA4-B9D8-9A3E8BD543EB}" srcOrd="0" destOrd="0" presId="urn:microsoft.com/office/officeart/2005/8/layout/pyramid1"/>
    <dgm:cxn modelId="{B790FAAC-F736-4B6D-B5ED-06DF5020D968}" type="presOf" srcId="{B97AE965-F41A-46CC-B7B8-6A9C00820123}" destId="{7A18F000-9488-4ABD-B591-A4DBA18F8996}" srcOrd="1" destOrd="0" presId="urn:microsoft.com/office/officeart/2005/8/layout/pyramid1"/>
    <dgm:cxn modelId="{4A15A691-8300-455D-A682-C118BA907BFA}" type="presParOf" srcId="{14CB1579-30D3-4C14-B67D-2903E5720A7B}" destId="{A9D89A9E-9801-4FEF-B6A8-2B1C727333FD}" srcOrd="0" destOrd="0" presId="urn:microsoft.com/office/officeart/2005/8/layout/pyramid1"/>
    <dgm:cxn modelId="{D14A78F2-AD57-4F61-B310-99FA53279116}" type="presParOf" srcId="{A9D89A9E-9801-4FEF-B6A8-2B1C727333FD}" destId="{ED6993F6-5ECA-4BA4-B9D8-9A3E8BD543EB}" srcOrd="0" destOrd="0" presId="urn:microsoft.com/office/officeart/2005/8/layout/pyramid1"/>
    <dgm:cxn modelId="{622E6051-B321-4816-9B5E-5EC2009D67D9}" type="presParOf" srcId="{A9D89A9E-9801-4FEF-B6A8-2B1C727333FD}" destId="{8BA85567-F37A-481F-804D-AC548E1CE391}" srcOrd="1" destOrd="0" presId="urn:microsoft.com/office/officeart/2005/8/layout/pyramid1"/>
    <dgm:cxn modelId="{2799DF5E-E1A0-407C-BDA1-835071C15CAA}" type="presParOf" srcId="{A9D89A9E-9801-4FEF-B6A8-2B1C727333FD}" destId="{889CA2C6-4FAE-438B-98B0-C6804D9D64D6}" srcOrd="2" destOrd="0" presId="urn:microsoft.com/office/officeart/2005/8/layout/pyramid1"/>
    <dgm:cxn modelId="{059C25F8-10BF-4EAC-B21C-59F8F9643E94}" type="presParOf" srcId="{A9D89A9E-9801-4FEF-B6A8-2B1C727333FD}" destId="{7A18F000-9488-4ABD-B591-A4DBA18F8996}" srcOrd="3" destOrd="0" presId="urn:microsoft.com/office/officeart/2005/8/layout/pyramid1"/>
    <dgm:cxn modelId="{D146ACEB-8542-4D75-8F75-0BBB20D3FF7C}" type="presParOf" srcId="{14CB1579-30D3-4C14-B67D-2903E5720A7B}" destId="{9CF1196C-D340-49A2-83DA-8575E0F8EDDA}" srcOrd="1" destOrd="0" presId="urn:microsoft.com/office/officeart/2005/8/layout/pyramid1"/>
    <dgm:cxn modelId="{5FDB3CAE-F7AD-480A-8A0F-2C4C64740744}" type="presParOf" srcId="{9CF1196C-D340-49A2-83DA-8575E0F8EDDA}" destId="{978A6B45-EF3B-47CE-939C-38F16096D517}" srcOrd="0" destOrd="0" presId="urn:microsoft.com/office/officeart/2005/8/layout/pyramid1"/>
    <dgm:cxn modelId="{F3C49C1A-BD7B-42A0-9955-7CA3B9B7527B}" type="presParOf" srcId="{9CF1196C-D340-49A2-83DA-8575E0F8EDDA}" destId="{A877BE7D-ED67-49B3-9CBA-AFC45C47ECEE}" srcOrd="1" destOrd="0" presId="urn:microsoft.com/office/officeart/2005/8/layout/pyramid1"/>
    <dgm:cxn modelId="{C98C1B7D-2034-4368-8059-DEB7D5EDCE4D}" type="presParOf" srcId="{9CF1196C-D340-49A2-83DA-8575E0F8EDDA}" destId="{78719B96-1E24-4C42-9770-3813C972ACF9}" srcOrd="2" destOrd="0" presId="urn:microsoft.com/office/officeart/2005/8/layout/pyramid1"/>
    <dgm:cxn modelId="{E64D8124-4F48-4BE8-AE14-B2916878F424}" type="presParOf" srcId="{9CF1196C-D340-49A2-83DA-8575E0F8EDDA}" destId="{6639035E-4E6E-4B4F-BD3A-C56CD6646271}" srcOrd="3" destOrd="0" presId="urn:microsoft.com/office/officeart/2005/8/layout/pyramid1"/>
    <dgm:cxn modelId="{A4A92EBB-B329-4745-A800-DF329288800E}" type="presParOf" srcId="{14CB1579-30D3-4C14-B67D-2903E5720A7B}" destId="{4DD4F168-FAF2-4779-8BFA-687FBE3B0B45}" srcOrd="2" destOrd="0" presId="urn:microsoft.com/office/officeart/2005/8/layout/pyramid1"/>
    <dgm:cxn modelId="{90AF3F31-24A4-4DA2-B860-2D0880187955}" type="presParOf" srcId="{4DD4F168-FAF2-4779-8BFA-687FBE3B0B45}" destId="{D0C1AE93-F1A0-490F-A26D-657CF38C750E}" srcOrd="0" destOrd="0" presId="urn:microsoft.com/office/officeart/2005/8/layout/pyramid1"/>
    <dgm:cxn modelId="{1BDB638A-72DE-44EA-B712-8D4791581535}" type="presParOf" srcId="{4DD4F168-FAF2-4779-8BFA-687FBE3B0B45}" destId="{6B59BEAC-CD10-4E68-BCBB-1DD49300CAEF}" srcOrd="1" destOrd="0" presId="urn:microsoft.com/office/officeart/2005/8/layout/pyramid1"/>
    <dgm:cxn modelId="{D87DFB45-1A15-4535-88AE-6B0C966064EB}" type="presParOf" srcId="{4DD4F168-FAF2-4779-8BFA-687FBE3B0B45}" destId="{352709D5-1B23-4DD5-9065-4CB6810AA188}" srcOrd="2" destOrd="0" presId="urn:microsoft.com/office/officeart/2005/8/layout/pyramid1"/>
    <dgm:cxn modelId="{E7BF2679-E1BE-4F7B-85BE-CBC4B2DBA417}" type="presParOf" srcId="{4DD4F168-FAF2-4779-8BFA-687FBE3B0B45}" destId="{4425ACC5-DF3B-466B-B3B9-A13728A00DEF}" srcOrd="3" destOrd="0" presId="urn:microsoft.com/office/officeart/2005/8/layout/pyramid1"/>
    <dgm:cxn modelId="{1F77E14B-937B-4332-A72B-DC7F32E63C5B}" type="presParOf" srcId="{14CB1579-30D3-4C14-B67D-2903E5720A7B}" destId="{67FA8703-8E17-4573-882A-EAE3F9DDB2AA}" srcOrd="3" destOrd="0" presId="urn:microsoft.com/office/officeart/2005/8/layout/pyramid1"/>
    <dgm:cxn modelId="{365A5F4E-6377-460F-9F17-407848AF0A42}" type="presParOf" srcId="{67FA8703-8E17-4573-882A-EAE3F9DDB2AA}" destId="{948CA30A-B7C3-4830-9D0E-D6FBA3C6E74C}" srcOrd="0" destOrd="0" presId="urn:microsoft.com/office/officeart/2005/8/layout/pyramid1"/>
    <dgm:cxn modelId="{973F1879-B416-4F1F-8FAA-90E634FFF1AD}" type="presParOf" srcId="{67FA8703-8E17-4573-882A-EAE3F9DDB2AA}" destId="{2A5BED86-B336-42D4-8BD6-936D735DF7E7}" srcOrd="1" destOrd="0" presId="urn:microsoft.com/office/officeart/2005/8/layout/pyramid1"/>
    <dgm:cxn modelId="{5C39C086-4E45-45A7-BD67-5DD201816BCE}" type="presParOf" srcId="{67FA8703-8E17-4573-882A-EAE3F9DDB2AA}" destId="{94A1054E-3C84-4BDF-9CB1-B2EAAA312959}" srcOrd="2" destOrd="0" presId="urn:microsoft.com/office/officeart/2005/8/layout/pyramid1"/>
    <dgm:cxn modelId="{891165B0-7C04-4DF4-B22C-8F6734F1A366}" type="presParOf" srcId="{67FA8703-8E17-4573-882A-EAE3F9DDB2AA}" destId="{81C324E1-CDC6-421E-9F21-A0BC74AF5DA9}"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2EFEC0-3CE3-42F1-932B-EF9BFCC03D43}" type="doc">
      <dgm:prSet loTypeId="urn:microsoft.com/office/officeart/2005/8/layout/pList2" loCatId="list" qsTypeId="urn:microsoft.com/office/officeart/2005/8/quickstyle/simple1" qsCatId="simple" csTypeId="urn:microsoft.com/office/officeart/2005/8/colors/accent1_2" csCatId="accent1" phldr="1"/>
      <dgm:spPr/>
    </dgm:pt>
    <dgm:pt modelId="{D48D9775-95E5-46CF-BA95-16ACC70AD2DD}">
      <dgm:prSet phldrT="[Text]" custT="1"/>
      <dgm:spPr/>
      <dgm:t>
        <a:bodyPr/>
        <a:lstStyle/>
        <a:p>
          <a:r>
            <a:rPr lang="en-US" sz="1800" b="1" dirty="0" smtClean="0">
              <a:solidFill>
                <a:schemeClr val="tx1"/>
              </a:solidFill>
            </a:rPr>
            <a:t>Handheld thermo- anemometer - $30</a:t>
          </a:r>
          <a:endParaRPr lang="en-US" sz="1800" b="1" dirty="0">
            <a:solidFill>
              <a:schemeClr val="tx1"/>
            </a:solidFill>
          </a:endParaRPr>
        </a:p>
      </dgm:t>
    </dgm:pt>
    <dgm:pt modelId="{B40EC541-0B7A-40DA-BED4-366BC64BDB0C}" type="parTrans" cxnId="{83AA69BE-4234-434E-85DA-2EFE88568FB8}">
      <dgm:prSet/>
      <dgm:spPr/>
      <dgm:t>
        <a:bodyPr/>
        <a:lstStyle/>
        <a:p>
          <a:endParaRPr lang="en-US"/>
        </a:p>
      </dgm:t>
    </dgm:pt>
    <dgm:pt modelId="{FDA01B30-8A40-40CE-BEE3-576DEDF8227C}" type="sibTrans" cxnId="{83AA69BE-4234-434E-85DA-2EFE88568FB8}">
      <dgm:prSet/>
      <dgm:spPr/>
      <dgm:t>
        <a:bodyPr/>
        <a:lstStyle/>
        <a:p>
          <a:endParaRPr lang="en-US"/>
        </a:p>
      </dgm:t>
    </dgm:pt>
    <dgm:pt modelId="{BF9594DF-ED0E-4B40-9BFB-CE49E0C638A0}">
      <dgm:prSet phldrT="[Text]"/>
      <dgm:spPr/>
      <dgm:t>
        <a:bodyPr/>
        <a:lstStyle/>
        <a:p>
          <a:r>
            <a:rPr lang="en-US" b="1" dirty="0" smtClean="0">
              <a:solidFill>
                <a:schemeClr val="tx1"/>
              </a:solidFill>
            </a:rPr>
            <a:t>Personal or Location Temp &amp; Humidity Data Loggers - $170</a:t>
          </a:r>
          <a:endParaRPr lang="en-US" b="1" dirty="0">
            <a:solidFill>
              <a:schemeClr val="tx1"/>
            </a:solidFill>
          </a:endParaRPr>
        </a:p>
      </dgm:t>
    </dgm:pt>
    <dgm:pt modelId="{CB61957C-7FD8-4F37-B3F7-DEFF19BBB188}" type="parTrans" cxnId="{B70081F6-328A-47C3-BC11-58C7C51E49FB}">
      <dgm:prSet/>
      <dgm:spPr/>
      <dgm:t>
        <a:bodyPr/>
        <a:lstStyle/>
        <a:p>
          <a:endParaRPr lang="en-US"/>
        </a:p>
      </dgm:t>
    </dgm:pt>
    <dgm:pt modelId="{918DDEE6-F7AB-424B-8609-CECA5D5E2669}" type="sibTrans" cxnId="{B70081F6-328A-47C3-BC11-58C7C51E49FB}">
      <dgm:prSet/>
      <dgm:spPr/>
      <dgm:t>
        <a:bodyPr/>
        <a:lstStyle/>
        <a:p>
          <a:endParaRPr lang="en-US"/>
        </a:p>
      </dgm:t>
    </dgm:pt>
    <dgm:pt modelId="{837E3D40-806A-492C-8D56-BE44E08C7FDF}">
      <dgm:prSet phldrT="[Text]" custT="1"/>
      <dgm:spPr/>
      <dgm:t>
        <a:bodyPr/>
        <a:lstStyle/>
        <a:p>
          <a:r>
            <a:rPr lang="en-US" sz="2000" b="1" dirty="0" smtClean="0">
              <a:solidFill>
                <a:schemeClr val="tx1"/>
              </a:solidFill>
            </a:rPr>
            <a:t>Thermo-anemometer data logger - $350</a:t>
          </a:r>
          <a:endParaRPr lang="en-US" sz="2000" b="1" dirty="0">
            <a:solidFill>
              <a:schemeClr val="tx1"/>
            </a:solidFill>
          </a:endParaRPr>
        </a:p>
      </dgm:t>
    </dgm:pt>
    <dgm:pt modelId="{676F5087-DEBD-4C4F-80B1-12024B34F938}" type="parTrans" cxnId="{029E9E40-1CBC-4B00-8A29-546B5CC76475}">
      <dgm:prSet/>
      <dgm:spPr/>
      <dgm:t>
        <a:bodyPr/>
        <a:lstStyle/>
        <a:p>
          <a:endParaRPr lang="en-US"/>
        </a:p>
      </dgm:t>
    </dgm:pt>
    <dgm:pt modelId="{5173455E-3DF6-4DFE-81DD-941DEFDCFC61}" type="sibTrans" cxnId="{029E9E40-1CBC-4B00-8A29-546B5CC76475}">
      <dgm:prSet/>
      <dgm:spPr/>
      <dgm:t>
        <a:bodyPr/>
        <a:lstStyle/>
        <a:p>
          <a:endParaRPr lang="en-US"/>
        </a:p>
      </dgm:t>
    </dgm:pt>
    <dgm:pt modelId="{CC7D5C4B-32DE-4361-B148-15572AB6B11F}" type="pres">
      <dgm:prSet presAssocID="{292EFEC0-3CE3-42F1-932B-EF9BFCC03D43}" presName="Name0" presStyleCnt="0">
        <dgm:presLayoutVars>
          <dgm:dir/>
          <dgm:resizeHandles val="exact"/>
        </dgm:presLayoutVars>
      </dgm:prSet>
      <dgm:spPr/>
    </dgm:pt>
    <dgm:pt modelId="{BD49878D-E86F-4B43-92F3-D2982426D51F}" type="pres">
      <dgm:prSet presAssocID="{292EFEC0-3CE3-42F1-932B-EF9BFCC03D43}" presName="bkgdShp" presStyleLbl="alignAccFollowNode1" presStyleIdx="0" presStyleCnt="1" custScaleY="152991" custLinFactNeighborY="10363"/>
      <dgm:spPr/>
    </dgm:pt>
    <dgm:pt modelId="{FA094FE2-AA15-4AD7-A770-6AA4362E6EE4}" type="pres">
      <dgm:prSet presAssocID="{292EFEC0-3CE3-42F1-932B-EF9BFCC03D43}" presName="linComp" presStyleCnt="0"/>
      <dgm:spPr/>
    </dgm:pt>
    <dgm:pt modelId="{16B9241A-BA1E-4ACF-A6E4-464823FA9D70}" type="pres">
      <dgm:prSet presAssocID="{D48D9775-95E5-46CF-BA95-16ACC70AD2DD}" presName="compNode" presStyleCnt="0"/>
      <dgm:spPr/>
    </dgm:pt>
    <dgm:pt modelId="{F6D27BF1-41E2-4A4E-924C-DACB133859EE}" type="pres">
      <dgm:prSet presAssocID="{D48D9775-95E5-46CF-BA95-16ACC70AD2DD}" presName="node" presStyleLbl="node1" presStyleIdx="0" presStyleCnt="3" custScaleY="36817" custLinFactNeighborX="2409" custLinFactNeighborY="-10650">
        <dgm:presLayoutVars>
          <dgm:bulletEnabled val="1"/>
        </dgm:presLayoutVars>
      </dgm:prSet>
      <dgm:spPr/>
      <dgm:t>
        <a:bodyPr/>
        <a:lstStyle/>
        <a:p>
          <a:endParaRPr lang="en-US"/>
        </a:p>
      </dgm:t>
    </dgm:pt>
    <dgm:pt modelId="{DE51C602-40C6-4814-BE11-BEB6B3B8BC27}" type="pres">
      <dgm:prSet presAssocID="{D48D9775-95E5-46CF-BA95-16ACC70AD2DD}" presName="invisiNode" presStyleLbl="node1" presStyleIdx="0" presStyleCnt="3"/>
      <dgm:spPr/>
    </dgm:pt>
    <dgm:pt modelId="{A8B02B23-47C7-47B7-86C2-F57D9AFB0186}" type="pres">
      <dgm:prSet presAssocID="{D48D9775-95E5-46CF-BA95-16ACC70AD2DD}" presName="imagNode" presStyleLbl="fgImgPlace1" presStyleIdx="0" presStyleCnt="3" custScaleX="99615" custScaleY="171755" custLinFactNeighborX="-1146" custLinFactNeighborY="-1616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743F1CA-314E-4392-90DF-0F1C436412B8}" type="pres">
      <dgm:prSet presAssocID="{FDA01B30-8A40-40CE-BEE3-576DEDF8227C}" presName="sibTrans" presStyleLbl="sibTrans2D1" presStyleIdx="0" presStyleCnt="0"/>
      <dgm:spPr/>
      <dgm:t>
        <a:bodyPr/>
        <a:lstStyle/>
        <a:p>
          <a:endParaRPr lang="en-US"/>
        </a:p>
      </dgm:t>
    </dgm:pt>
    <dgm:pt modelId="{8CF7A493-3B96-4417-9756-981F6A08F529}" type="pres">
      <dgm:prSet presAssocID="{BF9594DF-ED0E-4B40-9BFB-CE49E0C638A0}" presName="compNode" presStyleCnt="0"/>
      <dgm:spPr/>
    </dgm:pt>
    <dgm:pt modelId="{637DD80F-8FCA-41E4-957E-B854A1D1F20C}" type="pres">
      <dgm:prSet presAssocID="{BF9594DF-ED0E-4B40-9BFB-CE49E0C638A0}" presName="node" presStyleLbl="node1" presStyleIdx="1" presStyleCnt="3" custScaleX="121040" custScaleY="44406" custLinFactNeighborX="3362" custLinFactNeighborY="-6424">
        <dgm:presLayoutVars>
          <dgm:bulletEnabled val="1"/>
        </dgm:presLayoutVars>
      </dgm:prSet>
      <dgm:spPr/>
      <dgm:t>
        <a:bodyPr/>
        <a:lstStyle/>
        <a:p>
          <a:endParaRPr lang="en-US"/>
        </a:p>
      </dgm:t>
    </dgm:pt>
    <dgm:pt modelId="{C5DCEAE8-0CF3-459E-AF50-0492C38933E9}" type="pres">
      <dgm:prSet presAssocID="{BF9594DF-ED0E-4B40-9BFB-CE49E0C638A0}" presName="invisiNode" presStyleLbl="node1" presStyleIdx="1" presStyleCnt="3"/>
      <dgm:spPr/>
    </dgm:pt>
    <dgm:pt modelId="{5881EED7-3AD8-46A0-8EB1-1847824860D0}" type="pres">
      <dgm:prSet presAssocID="{BF9594DF-ED0E-4B40-9BFB-CE49E0C638A0}" presName="imagNode" presStyleLbl="fgImgPlace1" presStyleIdx="1" presStyleCnt="3" custScaleX="121040" custScaleY="14423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74D8795-7A31-4F54-BBF8-BE6EDE8B4B41}" type="pres">
      <dgm:prSet presAssocID="{918DDEE6-F7AB-424B-8609-CECA5D5E2669}" presName="sibTrans" presStyleLbl="sibTrans2D1" presStyleIdx="0" presStyleCnt="0"/>
      <dgm:spPr/>
      <dgm:t>
        <a:bodyPr/>
        <a:lstStyle/>
        <a:p>
          <a:endParaRPr lang="en-US"/>
        </a:p>
      </dgm:t>
    </dgm:pt>
    <dgm:pt modelId="{7B45BDDD-E513-4DBF-BEF2-B3445EB3F32A}" type="pres">
      <dgm:prSet presAssocID="{837E3D40-806A-492C-8D56-BE44E08C7FDF}" presName="compNode" presStyleCnt="0"/>
      <dgm:spPr/>
    </dgm:pt>
    <dgm:pt modelId="{40A64E3A-8502-4F3E-99C2-3C5BA5878E1B}" type="pres">
      <dgm:prSet presAssocID="{837E3D40-806A-492C-8D56-BE44E08C7FDF}" presName="node" presStyleLbl="node1" presStyleIdx="2" presStyleCnt="3" custScaleY="47555" custLinFactNeighborX="3449" custLinFactNeighborY="-8761">
        <dgm:presLayoutVars>
          <dgm:bulletEnabled val="1"/>
        </dgm:presLayoutVars>
      </dgm:prSet>
      <dgm:spPr/>
      <dgm:t>
        <a:bodyPr/>
        <a:lstStyle/>
        <a:p>
          <a:endParaRPr lang="en-US"/>
        </a:p>
      </dgm:t>
    </dgm:pt>
    <dgm:pt modelId="{14FB9FFB-4001-4282-9F58-4806F2B32570}" type="pres">
      <dgm:prSet presAssocID="{837E3D40-806A-492C-8D56-BE44E08C7FDF}" presName="invisiNode" presStyleLbl="node1" presStyleIdx="2" presStyleCnt="3"/>
      <dgm:spPr/>
    </dgm:pt>
    <dgm:pt modelId="{400FCB15-CF4F-423A-A1E1-A3B427C2D9DE}" type="pres">
      <dgm:prSet presAssocID="{837E3D40-806A-492C-8D56-BE44E08C7FDF}" presName="imagNode" presStyleLbl="fgImgPlace1" presStyleIdx="2" presStyleCnt="3" custScaleY="177445"/>
      <dgm:spPr>
        <a:blipFill rotWithShape="1">
          <a:blip xmlns:r="http://schemas.openxmlformats.org/officeDocument/2006/relationships" r:embed="rId3"/>
          <a:stretch>
            <a:fillRect/>
          </a:stretch>
        </a:blipFill>
      </dgm:spPr>
    </dgm:pt>
  </dgm:ptLst>
  <dgm:cxnLst>
    <dgm:cxn modelId="{9073B5F5-87DE-4C80-97F9-E41570001A90}" type="presOf" srcId="{837E3D40-806A-492C-8D56-BE44E08C7FDF}" destId="{40A64E3A-8502-4F3E-99C2-3C5BA5878E1B}" srcOrd="0" destOrd="0" presId="urn:microsoft.com/office/officeart/2005/8/layout/pList2"/>
    <dgm:cxn modelId="{BDCD84BE-94EA-47C1-86B5-FF9E83AAE2C6}" type="presOf" srcId="{918DDEE6-F7AB-424B-8609-CECA5D5E2669}" destId="{174D8795-7A31-4F54-BBF8-BE6EDE8B4B41}" srcOrd="0" destOrd="0" presId="urn:microsoft.com/office/officeart/2005/8/layout/pList2"/>
    <dgm:cxn modelId="{1AEDD3D8-8A68-4025-B6D1-3768DC0D6AD0}" type="presOf" srcId="{BF9594DF-ED0E-4B40-9BFB-CE49E0C638A0}" destId="{637DD80F-8FCA-41E4-957E-B854A1D1F20C}" srcOrd="0" destOrd="0" presId="urn:microsoft.com/office/officeart/2005/8/layout/pList2"/>
    <dgm:cxn modelId="{029E9E40-1CBC-4B00-8A29-546B5CC76475}" srcId="{292EFEC0-3CE3-42F1-932B-EF9BFCC03D43}" destId="{837E3D40-806A-492C-8D56-BE44E08C7FDF}" srcOrd="2" destOrd="0" parTransId="{676F5087-DEBD-4C4F-80B1-12024B34F938}" sibTransId="{5173455E-3DF6-4DFE-81DD-941DEFDCFC61}"/>
    <dgm:cxn modelId="{D24B7F9C-286A-47F7-90B9-786FEB709304}" type="presOf" srcId="{D48D9775-95E5-46CF-BA95-16ACC70AD2DD}" destId="{F6D27BF1-41E2-4A4E-924C-DACB133859EE}" srcOrd="0" destOrd="0" presId="urn:microsoft.com/office/officeart/2005/8/layout/pList2"/>
    <dgm:cxn modelId="{7C37D414-F747-4CFE-AD6A-4BE0FED5E5AF}" type="presOf" srcId="{292EFEC0-3CE3-42F1-932B-EF9BFCC03D43}" destId="{CC7D5C4B-32DE-4361-B148-15572AB6B11F}" srcOrd="0" destOrd="0" presId="urn:microsoft.com/office/officeart/2005/8/layout/pList2"/>
    <dgm:cxn modelId="{B70081F6-328A-47C3-BC11-58C7C51E49FB}" srcId="{292EFEC0-3CE3-42F1-932B-EF9BFCC03D43}" destId="{BF9594DF-ED0E-4B40-9BFB-CE49E0C638A0}" srcOrd="1" destOrd="0" parTransId="{CB61957C-7FD8-4F37-B3F7-DEFF19BBB188}" sibTransId="{918DDEE6-F7AB-424B-8609-CECA5D5E2669}"/>
    <dgm:cxn modelId="{1260517F-A723-4CF1-93C4-4D32F6B98066}" type="presOf" srcId="{FDA01B30-8A40-40CE-BEE3-576DEDF8227C}" destId="{9743F1CA-314E-4392-90DF-0F1C436412B8}" srcOrd="0" destOrd="0" presId="urn:microsoft.com/office/officeart/2005/8/layout/pList2"/>
    <dgm:cxn modelId="{83AA69BE-4234-434E-85DA-2EFE88568FB8}" srcId="{292EFEC0-3CE3-42F1-932B-EF9BFCC03D43}" destId="{D48D9775-95E5-46CF-BA95-16ACC70AD2DD}" srcOrd="0" destOrd="0" parTransId="{B40EC541-0B7A-40DA-BED4-366BC64BDB0C}" sibTransId="{FDA01B30-8A40-40CE-BEE3-576DEDF8227C}"/>
    <dgm:cxn modelId="{D55300C8-10D4-4E86-8B00-E1AAFB7334EE}" type="presParOf" srcId="{CC7D5C4B-32DE-4361-B148-15572AB6B11F}" destId="{BD49878D-E86F-4B43-92F3-D2982426D51F}" srcOrd="0" destOrd="0" presId="urn:microsoft.com/office/officeart/2005/8/layout/pList2"/>
    <dgm:cxn modelId="{C3AAF89B-4F1D-4D67-970C-0B83B46B9184}" type="presParOf" srcId="{CC7D5C4B-32DE-4361-B148-15572AB6B11F}" destId="{FA094FE2-AA15-4AD7-A770-6AA4362E6EE4}" srcOrd="1" destOrd="0" presId="urn:microsoft.com/office/officeart/2005/8/layout/pList2"/>
    <dgm:cxn modelId="{6DBDFA1E-167A-4368-9513-DF4B9D93B1A4}" type="presParOf" srcId="{FA094FE2-AA15-4AD7-A770-6AA4362E6EE4}" destId="{16B9241A-BA1E-4ACF-A6E4-464823FA9D70}" srcOrd="0" destOrd="0" presId="urn:microsoft.com/office/officeart/2005/8/layout/pList2"/>
    <dgm:cxn modelId="{52661DB6-8003-4047-936B-1FB1607FB45F}" type="presParOf" srcId="{16B9241A-BA1E-4ACF-A6E4-464823FA9D70}" destId="{F6D27BF1-41E2-4A4E-924C-DACB133859EE}" srcOrd="0" destOrd="0" presId="urn:microsoft.com/office/officeart/2005/8/layout/pList2"/>
    <dgm:cxn modelId="{BE9BB258-A639-4C5F-BABC-B894221B6943}" type="presParOf" srcId="{16B9241A-BA1E-4ACF-A6E4-464823FA9D70}" destId="{DE51C602-40C6-4814-BE11-BEB6B3B8BC27}" srcOrd="1" destOrd="0" presId="urn:microsoft.com/office/officeart/2005/8/layout/pList2"/>
    <dgm:cxn modelId="{6605DFEE-BDD0-4803-8E5D-35AEB8D9D8EB}" type="presParOf" srcId="{16B9241A-BA1E-4ACF-A6E4-464823FA9D70}" destId="{A8B02B23-47C7-47B7-86C2-F57D9AFB0186}" srcOrd="2" destOrd="0" presId="urn:microsoft.com/office/officeart/2005/8/layout/pList2"/>
    <dgm:cxn modelId="{62C638EE-DC69-4F7F-826D-75133B026783}" type="presParOf" srcId="{FA094FE2-AA15-4AD7-A770-6AA4362E6EE4}" destId="{9743F1CA-314E-4392-90DF-0F1C436412B8}" srcOrd="1" destOrd="0" presId="urn:microsoft.com/office/officeart/2005/8/layout/pList2"/>
    <dgm:cxn modelId="{A90FA42E-0405-4207-A64C-7D5FBFECE0A7}" type="presParOf" srcId="{FA094FE2-AA15-4AD7-A770-6AA4362E6EE4}" destId="{8CF7A493-3B96-4417-9756-981F6A08F529}" srcOrd="2" destOrd="0" presId="urn:microsoft.com/office/officeart/2005/8/layout/pList2"/>
    <dgm:cxn modelId="{4E3B5585-5373-4EDD-B9E2-2E6A6D10494A}" type="presParOf" srcId="{8CF7A493-3B96-4417-9756-981F6A08F529}" destId="{637DD80F-8FCA-41E4-957E-B854A1D1F20C}" srcOrd="0" destOrd="0" presId="urn:microsoft.com/office/officeart/2005/8/layout/pList2"/>
    <dgm:cxn modelId="{9346A7B8-7659-4708-8F73-3F3C55614BE4}" type="presParOf" srcId="{8CF7A493-3B96-4417-9756-981F6A08F529}" destId="{C5DCEAE8-0CF3-459E-AF50-0492C38933E9}" srcOrd="1" destOrd="0" presId="urn:microsoft.com/office/officeart/2005/8/layout/pList2"/>
    <dgm:cxn modelId="{67B13CB8-1221-4EAB-9B94-1D92263D53BF}" type="presParOf" srcId="{8CF7A493-3B96-4417-9756-981F6A08F529}" destId="{5881EED7-3AD8-46A0-8EB1-1847824860D0}" srcOrd="2" destOrd="0" presId="urn:microsoft.com/office/officeart/2005/8/layout/pList2"/>
    <dgm:cxn modelId="{3E9D23B1-4422-4458-984F-9D10FEFCCED3}" type="presParOf" srcId="{FA094FE2-AA15-4AD7-A770-6AA4362E6EE4}" destId="{174D8795-7A31-4F54-BBF8-BE6EDE8B4B41}" srcOrd="3" destOrd="0" presId="urn:microsoft.com/office/officeart/2005/8/layout/pList2"/>
    <dgm:cxn modelId="{DFD8E3BA-B2A1-41A8-B4DE-A1DBB3D5EEF8}" type="presParOf" srcId="{FA094FE2-AA15-4AD7-A770-6AA4362E6EE4}" destId="{7B45BDDD-E513-4DBF-BEF2-B3445EB3F32A}" srcOrd="4" destOrd="0" presId="urn:microsoft.com/office/officeart/2005/8/layout/pList2"/>
    <dgm:cxn modelId="{12832473-86DA-4467-8F43-F79454D87374}" type="presParOf" srcId="{7B45BDDD-E513-4DBF-BEF2-B3445EB3F32A}" destId="{40A64E3A-8502-4F3E-99C2-3C5BA5878E1B}" srcOrd="0" destOrd="0" presId="urn:microsoft.com/office/officeart/2005/8/layout/pList2"/>
    <dgm:cxn modelId="{B3311D22-8396-40B2-A9EA-EA096F1383E7}" type="presParOf" srcId="{7B45BDDD-E513-4DBF-BEF2-B3445EB3F32A}" destId="{14FB9FFB-4001-4282-9F58-4806F2B32570}" srcOrd="1" destOrd="0" presId="urn:microsoft.com/office/officeart/2005/8/layout/pList2"/>
    <dgm:cxn modelId="{4EBADB38-0B93-4129-A50A-41E452CC20D9}" type="presParOf" srcId="{7B45BDDD-E513-4DBF-BEF2-B3445EB3F32A}" destId="{400FCB15-CF4F-423A-A1E1-A3B427C2D9D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659B13-4F26-4FFE-8C42-CA1B42328188}" type="doc">
      <dgm:prSet loTypeId="urn:microsoft.com/office/officeart/2005/8/layout/pyramid1" loCatId="pyramid" qsTypeId="urn:microsoft.com/office/officeart/2005/8/quickstyle/simple2" qsCatId="simple" csTypeId="urn:microsoft.com/office/officeart/2005/8/colors/colorful5" csCatId="colorful" phldr="1"/>
      <dgm:spPr/>
      <dgm:t>
        <a:bodyPr/>
        <a:lstStyle/>
        <a:p>
          <a:endParaRPr lang="en-US"/>
        </a:p>
      </dgm:t>
    </dgm:pt>
    <dgm:pt modelId="{B97AE965-F41A-46CC-B7B8-6A9C00820123}">
      <dgm:prSet custT="1"/>
      <dgm:spPr/>
      <dgm:t>
        <a:bodyPr/>
        <a:lstStyle/>
        <a:p>
          <a:pPr rtl="0"/>
          <a:r>
            <a:rPr lang="en-US" sz="1600" b="1" dirty="0" smtClean="0">
              <a:effectLst>
                <a:outerShdw blurRad="38100" dist="38100" dir="2700000" algn="tl">
                  <a:srgbClr val="000000">
                    <a:alpha val="43137"/>
                  </a:srgbClr>
                </a:outerShdw>
              </a:effectLst>
            </a:rPr>
            <a:t>Eliminate Cold</a:t>
          </a:r>
          <a:endParaRPr lang="en-US" sz="1600" b="1" dirty="0">
            <a:effectLst>
              <a:outerShdw blurRad="38100" dist="38100" dir="2700000" algn="tl">
                <a:srgbClr val="000000">
                  <a:alpha val="43137"/>
                </a:srgbClr>
              </a:outerShdw>
            </a:effectLst>
          </a:endParaRPr>
        </a:p>
      </dgm:t>
    </dgm:pt>
    <dgm:pt modelId="{680E55AE-7769-4A93-BAE4-F24BFFE88AE3}" type="parTrans" cxnId="{DAD00BA2-7611-444E-A494-9A577595DE8D}">
      <dgm:prSet/>
      <dgm:spPr/>
      <dgm:t>
        <a:bodyPr/>
        <a:lstStyle/>
        <a:p>
          <a:endParaRPr lang="en-US">
            <a:solidFill>
              <a:schemeClr val="tx1"/>
            </a:solidFill>
          </a:endParaRPr>
        </a:p>
      </dgm:t>
    </dgm:pt>
    <dgm:pt modelId="{F9CBF1E1-C195-4EFA-AA84-01C8BD51CB28}" type="sibTrans" cxnId="{DAD00BA2-7611-444E-A494-9A577595DE8D}">
      <dgm:prSet/>
      <dgm:spPr/>
      <dgm:t>
        <a:bodyPr/>
        <a:lstStyle/>
        <a:p>
          <a:endParaRPr lang="en-US">
            <a:solidFill>
              <a:schemeClr val="tx1"/>
            </a:solidFill>
          </a:endParaRPr>
        </a:p>
      </dgm:t>
    </dgm:pt>
    <dgm:pt modelId="{A8F49797-91B3-40BC-997A-AEDFE21E85A3}">
      <dgm:prSet/>
      <dgm:spPr/>
      <dgm:t>
        <a:bodyPr/>
        <a:lstStyle/>
        <a:p>
          <a:pPr rtl="0"/>
          <a:r>
            <a:rPr lang="en-US" b="1" dirty="0" smtClean="0"/>
            <a:t>Engineering Controls </a:t>
          </a:r>
          <a:endParaRPr lang="en-US" b="1" dirty="0"/>
        </a:p>
      </dgm:t>
    </dgm:pt>
    <dgm:pt modelId="{A6DABC9E-5382-43C8-8740-B699B8448B5C}" type="parTrans" cxnId="{6CA6D99C-3CE9-4968-B32B-A3B80441FBD2}">
      <dgm:prSet/>
      <dgm:spPr/>
      <dgm:t>
        <a:bodyPr/>
        <a:lstStyle/>
        <a:p>
          <a:endParaRPr lang="en-US">
            <a:solidFill>
              <a:schemeClr val="tx1"/>
            </a:solidFill>
          </a:endParaRPr>
        </a:p>
      </dgm:t>
    </dgm:pt>
    <dgm:pt modelId="{3A5CD8E1-99F9-459D-BD26-469CAB38F3AA}" type="sibTrans" cxnId="{6CA6D99C-3CE9-4968-B32B-A3B80441FBD2}">
      <dgm:prSet/>
      <dgm:spPr/>
      <dgm:t>
        <a:bodyPr/>
        <a:lstStyle/>
        <a:p>
          <a:endParaRPr lang="en-US">
            <a:solidFill>
              <a:schemeClr val="tx1"/>
            </a:solidFill>
          </a:endParaRPr>
        </a:p>
      </dgm:t>
    </dgm:pt>
    <dgm:pt modelId="{6857BBAD-5F70-4CF2-9B80-0D7EFD18807D}">
      <dgm:prSet custT="1"/>
      <dgm:spPr/>
      <dgm:t>
        <a:bodyPr/>
        <a:lstStyle/>
        <a:p>
          <a:pPr rtl="0"/>
          <a:r>
            <a:rPr lang="en-US" sz="1600" b="1" dirty="0" smtClean="0"/>
            <a:t>Minimize air velocity</a:t>
          </a:r>
          <a:endParaRPr lang="en-US" sz="1600" b="1" dirty="0"/>
        </a:p>
      </dgm:t>
    </dgm:pt>
    <dgm:pt modelId="{8530E8AE-0656-4A9A-AC3B-663A2D72B2E6}" type="parTrans" cxnId="{C5F71EC8-AE14-48D9-92EC-6E3303C10A70}">
      <dgm:prSet/>
      <dgm:spPr/>
      <dgm:t>
        <a:bodyPr/>
        <a:lstStyle/>
        <a:p>
          <a:endParaRPr lang="en-US">
            <a:solidFill>
              <a:schemeClr val="tx1"/>
            </a:solidFill>
          </a:endParaRPr>
        </a:p>
      </dgm:t>
    </dgm:pt>
    <dgm:pt modelId="{02BC7441-DCB3-439F-AC74-2AE68FD08823}" type="sibTrans" cxnId="{C5F71EC8-AE14-48D9-92EC-6E3303C10A70}">
      <dgm:prSet/>
      <dgm:spPr/>
      <dgm:t>
        <a:bodyPr/>
        <a:lstStyle/>
        <a:p>
          <a:endParaRPr lang="en-US">
            <a:solidFill>
              <a:schemeClr val="tx1"/>
            </a:solidFill>
          </a:endParaRPr>
        </a:p>
      </dgm:t>
    </dgm:pt>
    <dgm:pt modelId="{2352B581-9CF6-4035-B01A-6A59B2F197DF}">
      <dgm:prSet/>
      <dgm:spPr/>
      <dgm:t>
        <a:bodyPr/>
        <a:lstStyle/>
        <a:p>
          <a:pPr rtl="0"/>
          <a:r>
            <a:rPr lang="en-US" b="1" dirty="0" smtClean="0"/>
            <a:t>Administrative Controls</a:t>
          </a:r>
          <a:endParaRPr lang="en-US" b="1" dirty="0"/>
        </a:p>
      </dgm:t>
    </dgm:pt>
    <dgm:pt modelId="{ACB3DC31-D96A-4FF7-9CB8-32A6AB39C3B7}" type="parTrans" cxnId="{94218944-CAEA-4498-818B-3489F7F9E5D2}">
      <dgm:prSet/>
      <dgm:spPr/>
      <dgm:t>
        <a:bodyPr/>
        <a:lstStyle/>
        <a:p>
          <a:endParaRPr lang="en-US">
            <a:solidFill>
              <a:schemeClr val="tx1"/>
            </a:solidFill>
          </a:endParaRPr>
        </a:p>
      </dgm:t>
    </dgm:pt>
    <dgm:pt modelId="{5B99BCA1-A9C1-4FBE-AC7F-12DEF8A3FE07}" type="sibTrans" cxnId="{94218944-CAEA-4498-818B-3489F7F9E5D2}">
      <dgm:prSet/>
      <dgm:spPr/>
      <dgm:t>
        <a:bodyPr/>
        <a:lstStyle/>
        <a:p>
          <a:endParaRPr lang="en-US">
            <a:solidFill>
              <a:schemeClr val="tx1"/>
            </a:solidFill>
          </a:endParaRPr>
        </a:p>
      </dgm:t>
    </dgm:pt>
    <dgm:pt modelId="{30D5C2C7-A5EC-4F3E-82C1-A0C4E86F5B83}">
      <dgm:prSet custT="1"/>
      <dgm:spPr/>
      <dgm:t>
        <a:bodyPr/>
        <a:lstStyle/>
        <a:p>
          <a:pPr rtl="0"/>
          <a:r>
            <a:rPr lang="en-US" sz="1600" b="1" dirty="0" smtClean="0"/>
            <a:t>Training</a:t>
          </a:r>
          <a:endParaRPr lang="en-US" sz="1600" b="1" dirty="0"/>
        </a:p>
      </dgm:t>
    </dgm:pt>
    <dgm:pt modelId="{6DB22CE0-5EE6-4E09-BD6D-862330037AF0}" type="parTrans" cxnId="{97870E04-106E-44A5-846B-8A7FF7BF71BE}">
      <dgm:prSet/>
      <dgm:spPr/>
      <dgm:t>
        <a:bodyPr/>
        <a:lstStyle/>
        <a:p>
          <a:endParaRPr lang="en-US">
            <a:solidFill>
              <a:schemeClr val="tx1"/>
            </a:solidFill>
          </a:endParaRPr>
        </a:p>
      </dgm:t>
    </dgm:pt>
    <dgm:pt modelId="{180ECA78-A512-42ED-8AE4-6E62E6181752}" type="sibTrans" cxnId="{97870E04-106E-44A5-846B-8A7FF7BF71BE}">
      <dgm:prSet/>
      <dgm:spPr/>
      <dgm:t>
        <a:bodyPr/>
        <a:lstStyle/>
        <a:p>
          <a:endParaRPr lang="en-US">
            <a:solidFill>
              <a:schemeClr val="tx1"/>
            </a:solidFill>
          </a:endParaRPr>
        </a:p>
      </dgm:t>
    </dgm:pt>
    <dgm:pt modelId="{ECFD499A-33AA-469C-987A-AF175C56FFB7}">
      <dgm:prSet/>
      <dgm:spPr/>
      <dgm:t>
        <a:bodyPr/>
        <a:lstStyle/>
        <a:p>
          <a:pPr rtl="0"/>
          <a:r>
            <a:rPr lang="en-US" b="1" dirty="0" smtClean="0"/>
            <a:t>PPE</a:t>
          </a:r>
          <a:endParaRPr lang="en-US" b="1" dirty="0"/>
        </a:p>
      </dgm:t>
    </dgm:pt>
    <dgm:pt modelId="{BF3A637E-8CC2-47DB-AA1C-BCA082805D1D}" type="parTrans" cxnId="{91166D8B-486A-4B93-AC7C-7D2544A5FBF6}">
      <dgm:prSet/>
      <dgm:spPr/>
      <dgm:t>
        <a:bodyPr/>
        <a:lstStyle/>
        <a:p>
          <a:endParaRPr lang="en-US">
            <a:solidFill>
              <a:schemeClr val="tx1"/>
            </a:solidFill>
          </a:endParaRPr>
        </a:p>
      </dgm:t>
    </dgm:pt>
    <dgm:pt modelId="{285E6CB5-7616-461C-8D3E-1323A5312B3B}" type="sibTrans" cxnId="{91166D8B-486A-4B93-AC7C-7D2544A5FBF6}">
      <dgm:prSet/>
      <dgm:spPr/>
      <dgm:t>
        <a:bodyPr/>
        <a:lstStyle/>
        <a:p>
          <a:endParaRPr lang="en-US">
            <a:solidFill>
              <a:schemeClr val="tx1"/>
            </a:solidFill>
          </a:endParaRPr>
        </a:p>
      </dgm:t>
    </dgm:pt>
    <dgm:pt modelId="{4D0E3507-25A2-4152-AD2C-39663DB3679B}">
      <dgm:prSet custT="1"/>
      <dgm:spPr/>
      <dgm:t>
        <a:bodyPr/>
        <a:lstStyle/>
        <a:p>
          <a:pPr rtl="0"/>
          <a:r>
            <a:rPr lang="en-US" sz="1600" b="1" dirty="0" smtClean="0"/>
            <a:t>Adequate breaks</a:t>
          </a:r>
          <a:endParaRPr lang="en-US" sz="1600" b="1" dirty="0"/>
        </a:p>
      </dgm:t>
    </dgm:pt>
    <dgm:pt modelId="{2AB19D95-598E-4D5D-B5BC-71E0C075504E}" type="parTrans" cxnId="{66BB7932-324D-4AA7-9146-1F0E0243E31B}">
      <dgm:prSet/>
      <dgm:spPr/>
      <dgm:t>
        <a:bodyPr/>
        <a:lstStyle/>
        <a:p>
          <a:endParaRPr lang="en-US">
            <a:solidFill>
              <a:schemeClr val="tx1"/>
            </a:solidFill>
          </a:endParaRPr>
        </a:p>
      </dgm:t>
    </dgm:pt>
    <dgm:pt modelId="{95207A68-3ADF-4090-B808-A9B00620C713}" type="sibTrans" cxnId="{66BB7932-324D-4AA7-9146-1F0E0243E31B}">
      <dgm:prSet/>
      <dgm:spPr/>
      <dgm:t>
        <a:bodyPr/>
        <a:lstStyle/>
        <a:p>
          <a:endParaRPr lang="en-US">
            <a:solidFill>
              <a:schemeClr val="tx1"/>
            </a:solidFill>
          </a:endParaRPr>
        </a:p>
      </dgm:t>
    </dgm:pt>
    <dgm:pt modelId="{282F731E-95AF-433D-A37C-6536AE4CD2CC}">
      <dgm:prSet custT="1"/>
      <dgm:spPr/>
      <dgm:t>
        <a:bodyPr/>
        <a:lstStyle/>
        <a:p>
          <a:pPr rtl="0"/>
          <a:r>
            <a:rPr lang="en-US" sz="1600" b="1" dirty="0" smtClean="0"/>
            <a:t>Not Applicable</a:t>
          </a:r>
          <a:endParaRPr lang="en-US" sz="1600" b="1" dirty="0"/>
        </a:p>
      </dgm:t>
    </dgm:pt>
    <dgm:pt modelId="{BF1BE8DD-3B29-412C-B19F-ACFB1DDA824D}" type="parTrans" cxnId="{CD854D18-592F-4B99-AD94-AC3D0F937DAD}">
      <dgm:prSet/>
      <dgm:spPr/>
      <dgm:t>
        <a:bodyPr/>
        <a:lstStyle/>
        <a:p>
          <a:endParaRPr lang="en-US"/>
        </a:p>
      </dgm:t>
    </dgm:pt>
    <dgm:pt modelId="{8E9043AF-CDC0-44B0-A662-B04AA5B04684}" type="sibTrans" cxnId="{CD854D18-592F-4B99-AD94-AC3D0F937DAD}">
      <dgm:prSet/>
      <dgm:spPr/>
      <dgm:t>
        <a:bodyPr/>
        <a:lstStyle/>
        <a:p>
          <a:endParaRPr lang="en-US"/>
        </a:p>
      </dgm:t>
    </dgm:pt>
    <dgm:pt modelId="{0A0D253E-9E75-4B62-9619-9D2E72AAF798}">
      <dgm:prSet custT="1"/>
      <dgm:spPr/>
      <dgm:t>
        <a:bodyPr/>
        <a:lstStyle/>
        <a:p>
          <a:pPr rtl="0"/>
          <a:r>
            <a:rPr lang="en-US" sz="1800" b="1" dirty="0" smtClean="0"/>
            <a:t>PPE Design</a:t>
          </a:r>
          <a:endParaRPr lang="en-US" sz="1800" b="1" dirty="0"/>
        </a:p>
      </dgm:t>
    </dgm:pt>
    <dgm:pt modelId="{A8FFB044-1613-403A-8245-596B31F7ABA4}" type="parTrans" cxnId="{256D017F-58EE-44BE-A196-530BC7D53E27}">
      <dgm:prSet/>
      <dgm:spPr/>
      <dgm:t>
        <a:bodyPr/>
        <a:lstStyle/>
        <a:p>
          <a:endParaRPr lang="en-US"/>
        </a:p>
      </dgm:t>
    </dgm:pt>
    <dgm:pt modelId="{21859B4A-23A4-40B2-B417-D716B5817487}" type="sibTrans" cxnId="{256D017F-58EE-44BE-A196-530BC7D53E27}">
      <dgm:prSet/>
      <dgm:spPr/>
      <dgm:t>
        <a:bodyPr/>
        <a:lstStyle/>
        <a:p>
          <a:endParaRPr lang="en-US"/>
        </a:p>
      </dgm:t>
    </dgm:pt>
    <dgm:pt modelId="{8BC5B90B-D47A-4A4A-A97D-9C57DF3CB1BF}">
      <dgm:prSet custT="1"/>
      <dgm:spPr/>
      <dgm:t>
        <a:bodyPr/>
        <a:lstStyle/>
        <a:p>
          <a:pPr rtl="0"/>
          <a:r>
            <a:rPr lang="en-US" sz="1600" b="1" dirty="0" smtClean="0"/>
            <a:t>Buddy System</a:t>
          </a:r>
          <a:endParaRPr lang="en-US" sz="1600" b="1" dirty="0"/>
        </a:p>
      </dgm:t>
    </dgm:pt>
    <dgm:pt modelId="{28D1AF35-8368-484A-B2AD-7F9468A86640}" type="parTrans" cxnId="{16EEA3B0-4BA8-436B-94CF-8A379D0508B1}">
      <dgm:prSet/>
      <dgm:spPr/>
      <dgm:t>
        <a:bodyPr/>
        <a:lstStyle/>
        <a:p>
          <a:endParaRPr lang="en-US"/>
        </a:p>
      </dgm:t>
    </dgm:pt>
    <dgm:pt modelId="{962BE45A-9CA4-43B9-85AC-90E8BD1DC1CB}" type="sibTrans" cxnId="{16EEA3B0-4BA8-436B-94CF-8A379D0508B1}">
      <dgm:prSet/>
      <dgm:spPr/>
      <dgm:t>
        <a:bodyPr/>
        <a:lstStyle/>
        <a:p>
          <a:endParaRPr lang="en-US"/>
        </a:p>
      </dgm:t>
    </dgm:pt>
    <dgm:pt modelId="{9A9721BA-C396-4ABA-AECC-83D687B1E5C3}">
      <dgm:prSet custT="1"/>
      <dgm:spPr/>
      <dgm:t>
        <a:bodyPr/>
        <a:lstStyle/>
        <a:p>
          <a:pPr rtl="0"/>
          <a:r>
            <a:rPr lang="en-US" sz="1600" b="1" dirty="0" smtClean="0"/>
            <a:t>Use wind deflectors and barriers</a:t>
          </a:r>
          <a:endParaRPr lang="en-US" sz="1600" b="1" dirty="0"/>
        </a:p>
      </dgm:t>
    </dgm:pt>
    <dgm:pt modelId="{87BAFC50-FC34-41E4-A255-EA14876A38E5}" type="parTrans" cxnId="{00DA5B9D-E6A7-4377-AD4C-B6352F51BF11}">
      <dgm:prSet/>
      <dgm:spPr/>
      <dgm:t>
        <a:bodyPr/>
        <a:lstStyle/>
        <a:p>
          <a:endParaRPr lang="en-US"/>
        </a:p>
      </dgm:t>
    </dgm:pt>
    <dgm:pt modelId="{AC716651-5CBC-42A4-869F-B08E73E6B23A}" type="sibTrans" cxnId="{00DA5B9D-E6A7-4377-AD4C-B6352F51BF11}">
      <dgm:prSet/>
      <dgm:spPr/>
      <dgm:t>
        <a:bodyPr/>
        <a:lstStyle/>
        <a:p>
          <a:endParaRPr lang="en-US"/>
        </a:p>
      </dgm:t>
    </dgm:pt>
    <dgm:pt modelId="{06844CB6-3235-4CFE-9DEF-9C95F8BF093A}">
      <dgm:prSet custT="1"/>
      <dgm:spPr/>
      <dgm:t>
        <a:bodyPr/>
        <a:lstStyle/>
        <a:p>
          <a:pPr rtl="0"/>
          <a:r>
            <a:rPr lang="en-US" sz="1600" b="1" dirty="0" smtClean="0"/>
            <a:t>Insulate metal handles and bars</a:t>
          </a:r>
          <a:endParaRPr lang="en-US" sz="1600" b="1" dirty="0"/>
        </a:p>
      </dgm:t>
    </dgm:pt>
    <dgm:pt modelId="{5DF2E469-C1E7-411D-B5B6-F7F422BE94D3}" type="parTrans" cxnId="{4B6B03C1-1132-495B-995B-23FAB8819CC3}">
      <dgm:prSet/>
      <dgm:spPr/>
      <dgm:t>
        <a:bodyPr/>
        <a:lstStyle/>
        <a:p>
          <a:endParaRPr lang="en-US"/>
        </a:p>
      </dgm:t>
    </dgm:pt>
    <dgm:pt modelId="{D4A0DDF1-AC58-4959-AD36-E6A76B391500}" type="sibTrans" cxnId="{4B6B03C1-1132-495B-995B-23FAB8819CC3}">
      <dgm:prSet/>
      <dgm:spPr/>
      <dgm:t>
        <a:bodyPr/>
        <a:lstStyle/>
        <a:p>
          <a:endParaRPr lang="en-US"/>
        </a:p>
      </dgm:t>
    </dgm:pt>
    <dgm:pt modelId="{BCFABDE1-71B3-4594-9E7F-592E7AFAA87F}">
      <dgm:prSet custT="1"/>
      <dgm:spPr/>
      <dgm:t>
        <a:bodyPr/>
        <a:lstStyle/>
        <a:p>
          <a:pPr rtl="0"/>
          <a:r>
            <a:rPr lang="en-US" sz="1600" b="1" dirty="0" smtClean="0"/>
            <a:t>Functioning exit apparatus on inside doors</a:t>
          </a:r>
          <a:endParaRPr lang="en-US" sz="1800" b="1" dirty="0"/>
        </a:p>
      </dgm:t>
    </dgm:pt>
    <dgm:pt modelId="{19CFF7B9-8F61-4A8B-A0B7-9925B82B9FCF}" type="parTrans" cxnId="{A3959AE2-837A-4424-8673-9491E548E550}">
      <dgm:prSet/>
      <dgm:spPr/>
    </dgm:pt>
    <dgm:pt modelId="{48316E22-9626-46AE-B1DA-243BD324C708}" type="sibTrans" cxnId="{A3959AE2-837A-4424-8673-9491E548E550}">
      <dgm:prSet/>
      <dgm:spPr/>
    </dgm:pt>
    <dgm:pt modelId="{14CB1579-30D3-4C14-B67D-2903E5720A7B}" type="pres">
      <dgm:prSet presAssocID="{B5659B13-4F26-4FFE-8C42-CA1B42328188}" presName="Name0" presStyleCnt="0">
        <dgm:presLayoutVars>
          <dgm:dir/>
          <dgm:animLvl val="lvl"/>
          <dgm:resizeHandles val="exact"/>
        </dgm:presLayoutVars>
      </dgm:prSet>
      <dgm:spPr/>
      <dgm:t>
        <a:bodyPr/>
        <a:lstStyle/>
        <a:p>
          <a:endParaRPr lang="en-US"/>
        </a:p>
      </dgm:t>
    </dgm:pt>
    <dgm:pt modelId="{A9D89A9E-9801-4FEF-B6A8-2B1C727333FD}" type="pres">
      <dgm:prSet presAssocID="{B97AE965-F41A-46CC-B7B8-6A9C00820123}" presName="Name8" presStyleCnt="0"/>
      <dgm:spPr/>
    </dgm:pt>
    <dgm:pt modelId="{ED6993F6-5ECA-4BA4-B9D8-9A3E8BD543EB}" type="pres">
      <dgm:prSet presAssocID="{B97AE965-F41A-46CC-B7B8-6A9C00820123}" presName="acctBkgd" presStyleLbl="alignAcc1" presStyleIdx="0" presStyleCnt="4"/>
      <dgm:spPr/>
      <dgm:t>
        <a:bodyPr/>
        <a:lstStyle/>
        <a:p>
          <a:endParaRPr lang="en-US"/>
        </a:p>
      </dgm:t>
    </dgm:pt>
    <dgm:pt modelId="{8BA85567-F37A-481F-804D-AC548E1CE391}" type="pres">
      <dgm:prSet presAssocID="{B97AE965-F41A-46CC-B7B8-6A9C00820123}" presName="acctTx" presStyleLbl="alignAcc1" presStyleIdx="0" presStyleCnt="4">
        <dgm:presLayoutVars>
          <dgm:bulletEnabled val="1"/>
        </dgm:presLayoutVars>
      </dgm:prSet>
      <dgm:spPr/>
      <dgm:t>
        <a:bodyPr/>
        <a:lstStyle/>
        <a:p>
          <a:endParaRPr lang="en-US"/>
        </a:p>
      </dgm:t>
    </dgm:pt>
    <dgm:pt modelId="{889CA2C6-4FAE-438B-98B0-C6804D9D64D6}" type="pres">
      <dgm:prSet presAssocID="{B97AE965-F41A-46CC-B7B8-6A9C00820123}" presName="level" presStyleLbl="node1" presStyleIdx="0" presStyleCnt="4" custScaleY="46322">
        <dgm:presLayoutVars>
          <dgm:chMax val="1"/>
          <dgm:bulletEnabled val="1"/>
        </dgm:presLayoutVars>
      </dgm:prSet>
      <dgm:spPr/>
      <dgm:t>
        <a:bodyPr/>
        <a:lstStyle/>
        <a:p>
          <a:endParaRPr lang="en-US"/>
        </a:p>
      </dgm:t>
    </dgm:pt>
    <dgm:pt modelId="{7A18F000-9488-4ABD-B591-A4DBA18F8996}" type="pres">
      <dgm:prSet presAssocID="{B97AE965-F41A-46CC-B7B8-6A9C00820123}" presName="levelTx" presStyleLbl="revTx" presStyleIdx="0" presStyleCnt="0">
        <dgm:presLayoutVars>
          <dgm:chMax val="1"/>
          <dgm:bulletEnabled val="1"/>
        </dgm:presLayoutVars>
      </dgm:prSet>
      <dgm:spPr/>
      <dgm:t>
        <a:bodyPr/>
        <a:lstStyle/>
        <a:p>
          <a:endParaRPr lang="en-US"/>
        </a:p>
      </dgm:t>
    </dgm:pt>
    <dgm:pt modelId="{9CF1196C-D340-49A2-83DA-8575E0F8EDDA}" type="pres">
      <dgm:prSet presAssocID="{A8F49797-91B3-40BC-997A-AEDFE21E85A3}" presName="Name8" presStyleCnt="0"/>
      <dgm:spPr/>
    </dgm:pt>
    <dgm:pt modelId="{978A6B45-EF3B-47CE-939C-38F16096D517}" type="pres">
      <dgm:prSet presAssocID="{A8F49797-91B3-40BC-997A-AEDFE21E85A3}" presName="acctBkgd" presStyleLbl="alignAcc1" presStyleIdx="1" presStyleCnt="4"/>
      <dgm:spPr/>
      <dgm:t>
        <a:bodyPr/>
        <a:lstStyle/>
        <a:p>
          <a:endParaRPr lang="en-US"/>
        </a:p>
      </dgm:t>
    </dgm:pt>
    <dgm:pt modelId="{A877BE7D-ED67-49B3-9CBA-AFC45C47ECEE}" type="pres">
      <dgm:prSet presAssocID="{A8F49797-91B3-40BC-997A-AEDFE21E85A3}" presName="acctTx" presStyleLbl="alignAcc1" presStyleIdx="1" presStyleCnt="4">
        <dgm:presLayoutVars>
          <dgm:bulletEnabled val="1"/>
        </dgm:presLayoutVars>
      </dgm:prSet>
      <dgm:spPr/>
      <dgm:t>
        <a:bodyPr/>
        <a:lstStyle/>
        <a:p>
          <a:endParaRPr lang="en-US"/>
        </a:p>
      </dgm:t>
    </dgm:pt>
    <dgm:pt modelId="{78719B96-1E24-4C42-9770-3813C972ACF9}" type="pres">
      <dgm:prSet presAssocID="{A8F49797-91B3-40BC-997A-AEDFE21E85A3}" presName="level" presStyleLbl="node1" presStyleIdx="1" presStyleCnt="4" custScaleY="67601">
        <dgm:presLayoutVars>
          <dgm:chMax val="1"/>
          <dgm:bulletEnabled val="1"/>
        </dgm:presLayoutVars>
      </dgm:prSet>
      <dgm:spPr/>
      <dgm:t>
        <a:bodyPr/>
        <a:lstStyle/>
        <a:p>
          <a:endParaRPr lang="en-US"/>
        </a:p>
      </dgm:t>
    </dgm:pt>
    <dgm:pt modelId="{6639035E-4E6E-4B4F-BD3A-C56CD6646271}" type="pres">
      <dgm:prSet presAssocID="{A8F49797-91B3-40BC-997A-AEDFE21E85A3}" presName="levelTx" presStyleLbl="revTx" presStyleIdx="0" presStyleCnt="0">
        <dgm:presLayoutVars>
          <dgm:chMax val="1"/>
          <dgm:bulletEnabled val="1"/>
        </dgm:presLayoutVars>
      </dgm:prSet>
      <dgm:spPr/>
      <dgm:t>
        <a:bodyPr/>
        <a:lstStyle/>
        <a:p>
          <a:endParaRPr lang="en-US"/>
        </a:p>
      </dgm:t>
    </dgm:pt>
    <dgm:pt modelId="{4DD4F168-FAF2-4779-8BFA-687FBE3B0B45}" type="pres">
      <dgm:prSet presAssocID="{2352B581-9CF6-4035-B01A-6A59B2F197DF}" presName="Name8" presStyleCnt="0"/>
      <dgm:spPr/>
    </dgm:pt>
    <dgm:pt modelId="{D0C1AE93-F1A0-490F-A26D-657CF38C750E}" type="pres">
      <dgm:prSet presAssocID="{2352B581-9CF6-4035-B01A-6A59B2F197DF}" presName="acctBkgd" presStyleLbl="alignAcc1" presStyleIdx="2" presStyleCnt="4"/>
      <dgm:spPr/>
      <dgm:t>
        <a:bodyPr/>
        <a:lstStyle/>
        <a:p>
          <a:endParaRPr lang="en-US"/>
        </a:p>
      </dgm:t>
    </dgm:pt>
    <dgm:pt modelId="{6B59BEAC-CD10-4E68-BCBB-1DD49300CAEF}" type="pres">
      <dgm:prSet presAssocID="{2352B581-9CF6-4035-B01A-6A59B2F197DF}" presName="acctTx" presStyleLbl="alignAcc1" presStyleIdx="2" presStyleCnt="4">
        <dgm:presLayoutVars>
          <dgm:bulletEnabled val="1"/>
        </dgm:presLayoutVars>
      </dgm:prSet>
      <dgm:spPr/>
      <dgm:t>
        <a:bodyPr/>
        <a:lstStyle/>
        <a:p>
          <a:endParaRPr lang="en-US"/>
        </a:p>
      </dgm:t>
    </dgm:pt>
    <dgm:pt modelId="{352709D5-1B23-4DD5-9065-4CB6810AA188}" type="pres">
      <dgm:prSet presAssocID="{2352B581-9CF6-4035-B01A-6A59B2F197DF}" presName="level" presStyleLbl="node1" presStyleIdx="2" presStyleCnt="4" custScaleY="56681">
        <dgm:presLayoutVars>
          <dgm:chMax val="1"/>
          <dgm:bulletEnabled val="1"/>
        </dgm:presLayoutVars>
      </dgm:prSet>
      <dgm:spPr/>
      <dgm:t>
        <a:bodyPr/>
        <a:lstStyle/>
        <a:p>
          <a:endParaRPr lang="en-US"/>
        </a:p>
      </dgm:t>
    </dgm:pt>
    <dgm:pt modelId="{4425ACC5-DF3B-466B-B3B9-A13728A00DEF}" type="pres">
      <dgm:prSet presAssocID="{2352B581-9CF6-4035-B01A-6A59B2F197DF}" presName="levelTx" presStyleLbl="revTx" presStyleIdx="0" presStyleCnt="0">
        <dgm:presLayoutVars>
          <dgm:chMax val="1"/>
          <dgm:bulletEnabled val="1"/>
        </dgm:presLayoutVars>
      </dgm:prSet>
      <dgm:spPr/>
      <dgm:t>
        <a:bodyPr/>
        <a:lstStyle/>
        <a:p>
          <a:endParaRPr lang="en-US"/>
        </a:p>
      </dgm:t>
    </dgm:pt>
    <dgm:pt modelId="{67FA8703-8E17-4573-882A-EAE3F9DDB2AA}" type="pres">
      <dgm:prSet presAssocID="{ECFD499A-33AA-469C-987A-AF175C56FFB7}" presName="Name8" presStyleCnt="0"/>
      <dgm:spPr/>
    </dgm:pt>
    <dgm:pt modelId="{948CA30A-B7C3-4830-9D0E-D6FBA3C6E74C}" type="pres">
      <dgm:prSet presAssocID="{ECFD499A-33AA-469C-987A-AF175C56FFB7}" presName="acctBkgd" presStyleLbl="alignAcc1" presStyleIdx="3" presStyleCnt="4"/>
      <dgm:spPr/>
      <dgm:t>
        <a:bodyPr/>
        <a:lstStyle/>
        <a:p>
          <a:endParaRPr lang="en-US"/>
        </a:p>
      </dgm:t>
    </dgm:pt>
    <dgm:pt modelId="{2A5BED86-B336-42D4-8BD6-936D735DF7E7}" type="pres">
      <dgm:prSet presAssocID="{ECFD499A-33AA-469C-987A-AF175C56FFB7}" presName="acctTx" presStyleLbl="alignAcc1" presStyleIdx="3" presStyleCnt="4">
        <dgm:presLayoutVars>
          <dgm:bulletEnabled val="1"/>
        </dgm:presLayoutVars>
      </dgm:prSet>
      <dgm:spPr/>
      <dgm:t>
        <a:bodyPr/>
        <a:lstStyle/>
        <a:p>
          <a:endParaRPr lang="en-US"/>
        </a:p>
      </dgm:t>
    </dgm:pt>
    <dgm:pt modelId="{94A1054E-3C84-4BDF-9CB1-B2EAAA312959}" type="pres">
      <dgm:prSet presAssocID="{ECFD499A-33AA-469C-987A-AF175C56FFB7}" presName="level" presStyleLbl="node1" presStyleIdx="3" presStyleCnt="4" custScaleY="64027">
        <dgm:presLayoutVars>
          <dgm:chMax val="1"/>
          <dgm:bulletEnabled val="1"/>
        </dgm:presLayoutVars>
      </dgm:prSet>
      <dgm:spPr/>
      <dgm:t>
        <a:bodyPr/>
        <a:lstStyle/>
        <a:p>
          <a:endParaRPr lang="en-US"/>
        </a:p>
      </dgm:t>
    </dgm:pt>
    <dgm:pt modelId="{81C324E1-CDC6-421E-9F21-A0BC74AF5DA9}" type="pres">
      <dgm:prSet presAssocID="{ECFD499A-33AA-469C-987A-AF175C56FFB7}" presName="levelTx" presStyleLbl="revTx" presStyleIdx="0" presStyleCnt="0">
        <dgm:presLayoutVars>
          <dgm:chMax val="1"/>
          <dgm:bulletEnabled val="1"/>
        </dgm:presLayoutVars>
      </dgm:prSet>
      <dgm:spPr/>
      <dgm:t>
        <a:bodyPr/>
        <a:lstStyle/>
        <a:p>
          <a:endParaRPr lang="en-US"/>
        </a:p>
      </dgm:t>
    </dgm:pt>
  </dgm:ptLst>
  <dgm:cxnLst>
    <dgm:cxn modelId="{9517522F-C47C-4FFE-96E4-E619E8A95639}" type="presOf" srcId="{A8F49797-91B3-40BC-997A-AEDFE21E85A3}" destId="{6639035E-4E6E-4B4F-BD3A-C56CD6646271}" srcOrd="1" destOrd="0" presId="urn:microsoft.com/office/officeart/2005/8/layout/pyramid1"/>
    <dgm:cxn modelId="{EF420981-89D4-45B6-9FF4-3586B06D87CB}" type="presOf" srcId="{06844CB6-3235-4CFE-9DEF-9C95F8BF093A}" destId="{978A6B45-EF3B-47CE-939C-38F16096D517}" srcOrd="0" destOrd="2" presId="urn:microsoft.com/office/officeart/2005/8/layout/pyramid1"/>
    <dgm:cxn modelId="{00DA5B9D-E6A7-4377-AD4C-B6352F51BF11}" srcId="{A8F49797-91B3-40BC-997A-AEDFE21E85A3}" destId="{9A9721BA-C396-4ABA-AECC-83D687B1E5C3}" srcOrd="1" destOrd="0" parTransId="{87BAFC50-FC34-41E4-A255-EA14876A38E5}" sibTransId="{AC716651-5CBC-42A4-869F-B08E73E6B23A}"/>
    <dgm:cxn modelId="{76656D61-BEAC-4819-8A21-455F92E56FD8}" type="presOf" srcId="{2352B581-9CF6-4035-B01A-6A59B2F197DF}" destId="{352709D5-1B23-4DD5-9065-4CB6810AA188}" srcOrd="0" destOrd="0" presId="urn:microsoft.com/office/officeart/2005/8/layout/pyramid1"/>
    <dgm:cxn modelId="{2A5A9484-88E3-4A2C-B867-6902C0B7F214}" type="presOf" srcId="{8BC5B90B-D47A-4A4A-A97D-9C57DF3CB1BF}" destId="{6B59BEAC-CD10-4E68-BCBB-1DD49300CAEF}" srcOrd="1" destOrd="2" presId="urn:microsoft.com/office/officeart/2005/8/layout/pyramid1"/>
    <dgm:cxn modelId="{16EEA3B0-4BA8-436B-94CF-8A379D0508B1}" srcId="{2352B581-9CF6-4035-B01A-6A59B2F197DF}" destId="{8BC5B90B-D47A-4A4A-A97D-9C57DF3CB1BF}" srcOrd="2" destOrd="0" parTransId="{28D1AF35-8368-484A-B2AD-7F9468A86640}" sibTransId="{962BE45A-9CA4-43B9-85AC-90E8BD1DC1CB}"/>
    <dgm:cxn modelId="{1316D186-FAC8-4FF3-AFC3-0577354D044D}" type="presOf" srcId="{30D5C2C7-A5EC-4F3E-82C1-A0C4E86F5B83}" destId="{6B59BEAC-CD10-4E68-BCBB-1DD49300CAEF}" srcOrd="1" destOrd="0" presId="urn:microsoft.com/office/officeart/2005/8/layout/pyramid1"/>
    <dgm:cxn modelId="{66BB7932-324D-4AA7-9146-1F0E0243E31B}" srcId="{2352B581-9CF6-4035-B01A-6A59B2F197DF}" destId="{4D0E3507-25A2-4152-AD2C-39663DB3679B}" srcOrd="1" destOrd="0" parTransId="{2AB19D95-598E-4D5D-B5BC-71E0C075504E}" sibTransId="{95207A68-3ADF-4090-B808-A9B00620C713}"/>
    <dgm:cxn modelId="{076B3273-55CD-42BD-ADA6-835A906D50C3}" type="presOf" srcId="{0A0D253E-9E75-4B62-9619-9D2E72AAF798}" destId="{948CA30A-B7C3-4830-9D0E-D6FBA3C6E74C}" srcOrd="0" destOrd="0" presId="urn:microsoft.com/office/officeart/2005/8/layout/pyramid1"/>
    <dgm:cxn modelId="{2665B3BA-DBD0-4905-B4BD-9E872A79F525}" type="presOf" srcId="{ECFD499A-33AA-469C-987A-AF175C56FFB7}" destId="{94A1054E-3C84-4BDF-9CB1-B2EAAA312959}" srcOrd="0" destOrd="0" presId="urn:microsoft.com/office/officeart/2005/8/layout/pyramid1"/>
    <dgm:cxn modelId="{3548E03A-C9C8-4CCD-AB4B-D189A3D0AFC9}" type="presOf" srcId="{0A0D253E-9E75-4B62-9619-9D2E72AAF798}" destId="{2A5BED86-B336-42D4-8BD6-936D735DF7E7}" srcOrd="1" destOrd="0" presId="urn:microsoft.com/office/officeart/2005/8/layout/pyramid1"/>
    <dgm:cxn modelId="{CD854D18-592F-4B99-AD94-AC3D0F937DAD}" srcId="{B97AE965-F41A-46CC-B7B8-6A9C00820123}" destId="{282F731E-95AF-433D-A37C-6536AE4CD2CC}" srcOrd="0" destOrd="0" parTransId="{BF1BE8DD-3B29-412C-B19F-ACFB1DDA824D}" sibTransId="{8E9043AF-CDC0-44B0-A662-B04AA5B04684}"/>
    <dgm:cxn modelId="{AF112F66-3110-4C3A-96BC-D47138B3922A}" type="presOf" srcId="{282F731E-95AF-433D-A37C-6536AE4CD2CC}" destId="{ED6993F6-5ECA-4BA4-B9D8-9A3E8BD543EB}" srcOrd="0" destOrd="0" presId="urn:microsoft.com/office/officeart/2005/8/layout/pyramid1"/>
    <dgm:cxn modelId="{32D01445-87EB-4EC3-BE4F-2C07245FEECE}" type="presOf" srcId="{9A9721BA-C396-4ABA-AECC-83D687B1E5C3}" destId="{978A6B45-EF3B-47CE-939C-38F16096D517}" srcOrd="0" destOrd="1" presId="urn:microsoft.com/office/officeart/2005/8/layout/pyramid1"/>
    <dgm:cxn modelId="{94218944-CAEA-4498-818B-3489F7F9E5D2}" srcId="{B5659B13-4F26-4FFE-8C42-CA1B42328188}" destId="{2352B581-9CF6-4035-B01A-6A59B2F197DF}" srcOrd="2" destOrd="0" parTransId="{ACB3DC31-D96A-4FF7-9CB8-32A6AB39C3B7}" sibTransId="{5B99BCA1-A9C1-4FBE-AC7F-12DEF8A3FE07}"/>
    <dgm:cxn modelId="{256D017F-58EE-44BE-A196-530BC7D53E27}" srcId="{ECFD499A-33AA-469C-987A-AF175C56FFB7}" destId="{0A0D253E-9E75-4B62-9619-9D2E72AAF798}" srcOrd="0" destOrd="0" parTransId="{A8FFB044-1613-403A-8245-596B31F7ABA4}" sibTransId="{21859B4A-23A4-40B2-B417-D716B5817487}"/>
    <dgm:cxn modelId="{34605D7E-9E4E-42A0-B19C-DB9A5CB2160B}" type="presOf" srcId="{ECFD499A-33AA-469C-987A-AF175C56FFB7}" destId="{81C324E1-CDC6-421E-9F21-A0BC74AF5DA9}" srcOrd="1" destOrd="0" presId="urn:microsoft.com/office/officeart/2005/8/layout/pyramid1"/>
    <dgm:cxn modelId="{61047F94-FB9F-469A-8A38-7E25609274E5}" type="presOf" srcId="{BCFABDE1-71B3-4594-9E7F-592E7AFAA87F}" destId="{978A6B45-EF3B-47CE-939C-38F16096D517}" srcOrd="0" destOrd="3" presId="urn:microsoft.com/office/officeart/2005/8/layout/pyramid1"/>
    <dgm:cxn modelId="{E77EEC99-82FD-4961-BCF2-FC5E2E3DFBAE}" type="presOf" srcId="{B5659B13-4F26-4FFE-8C42-CA1B42328188}" destId="{14CB1579-30D3-4C14-B67D-2903E5720A7B}" srcOrd="0" destOrd="0" presId="urn:microsoft.com/office/officeart/2005/8/layout/pyramid1"/>
    <dgm:cxn modelId="{5D680217-2D9E-4CE7-B46D-F9D4880FF017}" type="presOf" srcId="{6857BBAD-5F70-4CF2-9B80-0D7EFD18807D}" destId="{978A6B45-EF3B-47CE-939C-38F16096D517}" srcOrd="0" destOrd="0" presId="urn:microsoft.com/office/officeart/2005/8/layout/pyramid1"/>
    <dgm:cxn modelId="{C5F71EC8-AE14-48D9-92EC-6E3303C10A70}" srcId="{A8F49797-91B3-40BC-997A-AEDFE21E85A3}" destId="{6857BBAD-5F70-4CF2-9B80-0D7EFD18807D}" srcOrd="0" destOrd="0" parTransId="{8530E8AE-0656-4A9A-AC3B-663A2D72B2E6}" sibTransId="{02BC7441-DCB3-439F-AC74-2AE68FD08823}"/>
    <dgm:cxn modelId="{DAD00BA2-7611-444E-A494-9A577595DE8D}" srcId="{B5659B13-4F26-4FFE-8C42-CA1B42328188}" destId="{B97AE965-F41A-46CC-B7B8-6A9C00820123}" srcOrd="0" destOrd="0" parTransId="{680E55AE-7769-4A93-BAE4-F24BFFE88AE3}" sibTransId="{F9CBF1E1-C195-4EFA-AA84-01C8BD51CB28}"/>
    <dgm:cxn modelId="{97870E04-106E-44A5-846B-8A7FF7BF71BE}" srcId="{2352B581-9CF6-4035-B01A-6A59B2F197DF}" destId="{30D5C2C7-A5EC-4F3E-82C1-A0C4E86F5B83}" srcOrd="0" destOrd="0" parTransId="{6DB22CE0-5EE6-4E09-BD6D-862330037AF0}" sibTransId="{180ECA78-A512-42ED-8AE4-6E62E6181752}"/>
    <dgm:cxn modelId="{E9563782-3E06-48E9-993C-41A0A861FDFE}" type="presOf" srcId="{2352B581-9CF6-4035-B01A-6A59B2F197DF}" destId="{4425ACC5-DF3B-466B-B3B9-A13728A00DEF}" srcOrd="1" destOrd="0" presId="urn:microsoft.com/office/officeart/2005/8/layout/pyramid1"/>
    <dgm:cxn modelId="{6CA6D99C-3CE9-4968-B32B-A3B80441FBD2}" srcId="{B5659B13-4F26-4FFE-8C42-CA1B42328188}" destId="{A8F49797-91B3-40BC-997A-AEDFE21E85A3}" srcOrd="1" destOrd="0" parTransId="{A6DABC9E-5382-43C8-8740-B699B8448B5C}" sibTransId="{3A5CD8E1-99F9-459D-BD26-469CAB38F3AA}"/>
    <dgm:cxn modelId="{16517AA1-1E6A-4CE6-9294-D5031C97B1A3}" type="presOf" srcId="{8BC5B90B-D47A-4A4A-A97D-9C57DF3CB1BF}" destId="{D0C1AE93-F1A0-490F-A26D-657CF38C750E}" srcOrd="0" destOrd="2" presId="urn:microsoft.com/office/officeart/2005/8/layout/pyramid1"/>
    <dgm:cxn modelId="{E8483DA7-A429-4678-ADCF-E9089B8E8951}" type="presOf" srcId="{30D5C2C7-A5EC-4F3E-82C1-A0C4E86F5B83}" destId="{D0C1AE93-F1A0-490F-A26D-657CF38C750E}" srcOrd="0" destOrd="0" presId="urn:microsoft.com/office/officeart/2005/8/layout/pyramid1"/>
    <dgm:cxn modelId="{6FC0FD63-1955-4983-B8DE-4013D7D0B3B5}" type="presOf" srcId="{06844CB6-3235-4CFE-9DEF-9C95F8BF093A}" destId="{A877BE7D-ED67-49B3-9CBA-AFC45C47ECEE}" srcOrd="1" destOrd="2" presId="urn:microsoft.com/office/officeart/2005/8/layout/pyramid1"/>
    <dgm:cxn modelId="{91166D8B-486A-4B93-AC7C-7D2544A5FBF6}" srcId="{B5659B13-4F26-4FFE-8C42-CA1B42328188}" destId="{ECFD499A-33AA-469C-987A-AF175C56FFB7}" srcOrd="3" destOrd="0" parTransId="{BF3A637E-8CC2-47DB-AA1C-BCA082805D1D}" sibTransId="{285E6CB5-7616-461C-8D3E-1323A5312B3B}"/>
    <dgm:cxn modelId="{77015998-146B-4577-8F7A-504286CF14A6}" type="presOf" srcId="{6857BBAD-5F70-4CF2-9B80-0D7EFD18807D}" destId="{A877BE7D-ED67-49B3-9CBA-AFC45C47ECEE}" srcOrd="1" destOrd="0" presId="urn:microsoft.com/office/officeart/2005/8/layout/pyramid1"/>
    <dgm:cxn modelId="{4B6B03C1-1132-495B-995B-23FAB8819CC3}" srcId="{A8F49797-91B3-40BC-997A-AEDFE21E85A3}" destId="{06844CB6-3235-4CFE-9DEF-9C95F8BF093A}" srcOrd="2" destOrd="0" parTransId="{5DF2E469-C1E7-411D-B5B6-F7F422BE94D3}" sibTransId="{D4A0DDF1-AC58-4959-AD36-E6A76B391500}"/>
    <dgm:cxn modelId="{A65B4CA9-6519-4B04-A2D2-7878A7D1C52D}" type="presOf" srcId="{B97AE965-F41A-46CC-B7B8-6A9C00820123}" destId="{889CA2C6-4FAE-438B-98B0-C6804D9D64D6}" srcOrd="0" destOrd="0" presId="urn:microsoft.com/office/officeart/2005/8/layout/pyramid1"/>
    <dgm:cxn modelId="{686A3E4D-FEAF-4B62-A528-CC8CD0EFD209}" type="presOf" srcId="{9A9721BA-C396-4ABA-AECC-83D687B1E5C3}" destId="{A877BE7D-ED67-49B3-9CBA-AFC45C47ECEE}" srcOrd="1" destOrd="1" presId="urn:microsoft.com/office/officeart/2005/8/layout/pyramid1"/>
    <dgm:cxn modelId="{C2BD8B0C-515D-4FCB-94CA-CB2787F95A60}" type="presOf" srcId="{4D0E3507-25A2-4152-AD2C-39663DB3679B}" destId="{D0C1AE93-F1A0-490F-A26D-657CF38C750E}" srcOrd="0" destOrd="1" presId="urn:microsoft.com/office/officeart/2005/8/layout/pyramid1"/>
    <dgm:cxn modelId="{39AF430F-3C95-4148-8582-F55666082E0A}" type="presOf" srcId="{282F731E-95AF-433D-A37C-6536AE4CD2CC}" destId="{8BA85567-F37A-481F-804D-AC548E1CE391}" srcOrd="1" destOrd="0" presId="urn:microsoft.com/office/officeart/2005/8/layout/pyramid1"/>
    <dgm:cxn modelId="{A3959AE2-837A-4424-8673-9491E548E550}" srcId="{A8F49797-91B3-40BC-997A-AEDFE21E85A3}" destId="{BCFABDE1-71B3-4594-9E7F-592E7AFAA87F}" srcOrd="3" destOrd="0" parTransId="{19CFF7B9-8F61-4A8B-A0B7-9925B82B9FCF}" sibTransId="{48316E22-9626-46AE-B1DA-243BD324C708}"/>
    <dgm:cxn modelId="{C476B45D-F8B0-4F78-A1BC-E48A10270DDD}" type="presOf" srcId="{4D0E3507-25A2-4152-AD2C-39663DB3679B}" destId="{6B59BEAC-CD10-4E68-BCBB-1DD49300CAEF}" srcOrd="1" destOrd="1" presId="urn:microsoft.com/office/officeart/2005/8/layout/pyramid1"/>
    <dgm:cxn modelId="{14243EF4-9A72-4504-87E6-7CA48993F2D2}" type="presOf" srcId="{BCFABDE1-71B3-4594-9E7F-592E7AFAA87F}" destId="{A877BE7D-ED67-49B3-9CBA-AFC45C47ECEE}" srcOrd="1" destOrd="3" presId="urn:microsoft.com/office/officeart/2005/8/layout/pyramid1"/>
    <dgm:cxn modelId="{0640C298-AD2E-4982-B503-0952102AB2FB}" type="presOf" srcId="{B97AE965-F41A-46CC-B7B8-6A9C00820123}" destId="{7A18F000-9488-4ABD-B591-A4DBA18F8996}" srcOrd="1" destOrd="0" presId="urn:microsoft.com/office/officeart/2005/8/layout/pyramid1"/>
    <dgm:cxn modelId="{664157F5-FB28-420E-AD25-3CE8CE55C662}" type="presOf" srcId="{A8F49797-91B3-40BC-997A-AEDFE21E85A3}" destId="{78719B96-1E24-4C42-9770-3813C972ACF9}" srcOrd="0" destOrd="0" presId="urn:microsoft.com/office/officeart/2005/8/layout/pyramid1"/>
    <dgm:cxn modelId="{5611EF1D-63AA-4CC0-8969-D492B6872E73}" type="presParOf" srcId="{14CB1579-30D3-4C14-B67D-2903E5720A7B}" destId="{A9D89A9E-9801-4FEF-B6A8-2B1C727333FD}" srcOrd="0" destOrd="0" presId="urn:microsoft.com/office/officeart/2005/8/layout/pyramid1"/>
    <dgm:cxn modelId="{FBE07B71-A3EF-4220-A03C-0199EF81B575}" type="presParOf" srcId="{A9D89A9E-9801-4FEF-B6A8-2B1C727333FD}" destId="{ED6993F6-5ECA-4BA4-B9D8-9A3E8BD543EB}" srcOrd="0" destOrd="0" presId="urn:microsoft.com/office/officeart/2005/8/layout/pyramid1"/>
    <dgm:cxn modelId="{2E5EEC35-4543-42AA-9C7A-71178220FE06}" type="presParOf" srcId="{A9D89A9E-9801-4FEF-B6A8-2B1C727333FD}" destId="{8BA85567-F37A-481F-804D-AC548E1CE391}" srcOrd="1" destOrd="0" presId="urn:microsoft.com/office/officeart/2005/8/layout/pyramid1"/>
    <dgm:cxn modelId="{54677EE6-C93A-4F18-9CBB-5F9B740C21C5}" type="presParOf" srcId="{A9D89A9E-9801-4FEF-B6A8-2B1C727333FD}" destId="{889CA2C6-4FAE-438B-98B0-C6804D9D64D6}" srcOrd="2" destOrd="0" presId="urn:microsoft.com/office/officeart/2005/8/layout/pyramid1"/>
    <dgm:cxn modelId="{29162759-1505-4247-86BD-CE9321788A76}" type="presParOf" srcId="{A9D89A9E-9801-4FEF-B6A8-2B1C727333FD}" destId="{7A18F000-9488-4ABD-B591-A4DBA18F8996}" srcOrd="3" destOrd="0" presId="urn:microsoft.com/office/officeart/2005/8/layout/pyramid1"/>
    <dgm:cxn modelId="{178EA396-EB79-476C-9F85-BDF4F96AEE55}" type="presParOf" srcId="{14CB1579-30D3-4C14-B67D-2903E5720A7B}" destId="{9CF1196C-D340-49A2-83DA-8575E0F8EDDA}" srcOrd="1" destOrd="0" presId="urn:microsoft.com/office/officeart/2005/8/layout/pyramid1"/>
    <dgm:cxn modelId="{F242CFFE-CA61-4D61-B86D-FB6ACB140EEF}" type="presParOf" srcId="{9CF1196C-D340-49A2-83DA-8575E0F8EDDA}" destId="{978A6B45-EF3B-47CE-939C-38F16096D517}" srcOrd="0" destOrd="0" presId="urn:microsoft.com/office/officeart/2005/8/layout/pyramid1"/>
    <dgm:cxn modelId="{E4485672-3F50-4160-AC44-4DC66F1BE73D}" type="presParOf" srcId="{9CF1196C-D340-49A2-83DA-8575E0F8EDDA}" destId="{A877BE7D-ED67-49B3-9CBA-AFC45C47ECEE}" srcOrd="1" destOrd="0" presId="urn:microsoft.com/office/officeart/2005/8/layout/pyramid1"/>
    <dgm:cxn modelId="{DE1FDFE0-C9CF-4184-8AE6-BB4E62E6914A}" type="presParOf" srcId="{9CF1196C-D340-49A2-83DA-8575E0F8EDDA}" destId="{78719B96-1E24-4C42-9770-3813C972ACF9}" srcOrd="2" destOrd="0" presId="urn:microsoft.com/office/officeart/2005/8/layout/pyramid1"/>
    <dgm:cxn modelId="{455F7320-2D00-478B-8EE2-BC6DA479CFB9}" type="presParOf" srcId="{9CF1196C-D340-49A2-83DA-8575E0F8EDDA}" destId="{6639035E-4E6E-4B4F-BD3A-C56CD6646271}" srcOrd="3" destOrd="0" presId="urn:microsoft.com/office/officeart/2005/8/layout/pyramid1"/>
    <dgm:cxn modelId="{96BDA6D3-554F-470A-B4FC-6F3A9F8A5F9B}" type="presParOf" srcId="{14CB1579-30D3-4C14-B67D-2903E5720A7B}" destId="{4DD4F168-FAF2-4779-8BFA-687FBE3B0B45}" srcOrd="2" destOrd="0" presId="urn:microsoft.com/office/officeart/2005/8/layout/pyramid1"/>
    <dgm:cxn modelId="{BCCA3CBF-37BC-4B38-8748-6FB9FA84972E}" type="presParOf" srcId="{4DD4F168-FAF2-4779-8BFA-687FBE3B0B45}" destId="{D0C1AE93-F1A0-490F-A26D-657CF38C750E}" srcOrd="0" destOrd="0" presId="urn:microsoft.com/office/officeart/2005/8/layout/pyramid1"/>
    <dgm:cxn modelId="{C9DD3FD2-82CC-4B45-8353-BFC1CD0AEB6C}" type="presParOf" srcId="{4DD4F168-FAF2-4779-8BFA-687FBE3B0B45}" destId="{6B59BEAC-CD10-4E68-BCBB-1DD49300CAEF}" srcOrd="1" destOrd="0" presId="urn:microsoft.com/office/officeart/2005/8/layout/pyramid1"/>
    <dgm:cxn modelId="{D32D4E50-0DF0-4C4F-AD5F-D2409920AF8F}" type="presParOf" srcId="{4DD4F168-FAF2-4779-8BFA-687FBE3B0B45}" destId="{352709D5-1B23-4DD5-9065-4CB6810AA188}" srcOrd="2" destOrd="0" presId="urn:microsoft.com/office/officeart/2005/8/layout/pyramid1"/>
    <dgm:cxn modelId="{C6F7E4DD-E4A3-44B7-92EA-576BD9B40680}" type="presParOf" srcId="{4DD4F168-FAF2-4779-8BFA-687FBE3B0B45}" destId="{4425ACC5-DF3B-466B-B3B9-A13728A00DEF}" srcOrd="3" destOrd="0" presId="urn:microsoft.com/office/officeart/2005/8/layout/pyramid1"/>
    <dgm:cxn modelId="{B034C1FD-665D-4A31-A097-C8B876DAB63E}" type="presParOf" srcId="{14CB1579-30D3-4C14-B67D-2903E5720A7B}" destId="{67FA8703-8E17-4573-882A-EAE3F9DDB2AA}" srcOrd="3" destOrd="0" presId="urn:microsoft.com/office/officeart/2005/8/layout/pyramid1"/>
    <dgm:cxn modelId="{3174F3DA-CDA2-44AF-AEBF-7831D88A8A02}" type="presParOf" srcId="{67FA8703-8E17-4573-882A-EAE3F9DDB2AA}" destId="{948CA30A-B7C3-4830-9D0E-D6FBA3C6E74C}" srcOrd="0" destOrd="0" presId="urn:microsoft.com/office/officeart/2005/8/layout/pyramid1"/>
    <dgm:cxn modelId="{584D7BB5-7F43-4A2C-ABF7-D419BB0272B7}" type="presParOf" srcId="{67FA8703-8E17-4573-882A-EAE3F9DDB2AA}" destId="{2A5BED86-B336-42D4-8BD6-936D735DF7E7}" srcOrd="1" destOrd="0" presId="urn:microsoft.com/office/officeart/2005/8/layout/pyramid1"/>
    <dgm:cxn modelId="{DB1AA4BC-12F1-499D-AA46-21326CF64146}" type="presParOf" srcId="{67FA8703-8E17-4573-882A-EAE3F9DDB2AA}" destId="{94A1054E-3C84-4BDF-9CB1-B2EAAA312959}" srcOrd="2" destOrd="0" presId="urn:microsoft.com/office/officeart/2005/8/layout/pyramid1"/>
    <dgm:cxn modelId="{3775E85F-4D51-44F0-9FA8-8AB269CA266F}" type="presParOf" srcId="{67FA8703-8E17-4573-882A-EAE3F9DDB2AA}" destId="{81C324E1-CDC6-421E-9F21-A0BC74AF5DA9}"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A41731-0585-4726-8608-E7F7E85C042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CDD3C5F-38C4-41C2-B89C-AA7212D6AC74}">
      <dgm:prSet phldrT="[Text]"/>
      <dgm:spPr/>
      <dgm:t>
        <a:bodyPr/>
        <a:lstStyle/>
        <a:p>
          <a:r>
            <a:rPr lang="en-US" dirty="0" smtClean="0">
              <a:solidFill>
                <a:schemeClr val="bg1"/>
              </a:solidFill>
            </a:rPr>
            <a:t>EN 511</a:t>
          </a:r>
          <a:endParaRPr lang="en-US" dirty="0">
            <a:solidFill>
              <a:schemeClr val="bg1"/>
            </a:solidFill>
          </a:endParaRPr>
        </a:p>
      </dgm:t>
    </dgm:pt>
    <dgm:pt modelId="{026CBC71-4479-4805-926F-1484FA652E2C}" type="parTrans" cxnId="{B21CC7D2-D713-4304-822F-7283B4C7CDBA}">
      <dgm:prSet/>
      <dgm:spPr/>
      <dgm:t>
        <a:bodyPr/>
        <a:lstStyle/>
        <a:p>
          <a:endParaRPr lang="en-US"/>
        </a:p>
      </dgm:t>
    </dgm:pt>
    <dgm:pt modelId="{B80241B1-2BF7-4917-9867-C416F6B2822B}" type="sibTrans" cxnId="{B21CC7D2-D713-4304-822F-7283B4C7CDBA}">
      <dgm:prSet/>
      <dgm:spPr/>
      <dgm:t>
        <a:bodyPr/>
        <a:lstStyle/>
        <a:p>
          <a:endParaRPr lang="en-US"/>
        </a:p>
      </dgm:t>
    </dgm:pt>
    <dgm:pt modelId="{9964A588-A068-4A52-8B97-2B10627DB416}">
      <dgm:prSet phldrT="[Text]"/>
      <dgm:spPr/>
      <dgm:t>
        <a:bodyPr/>
        <a:lstStyle/>
        <a:p>
          <a:r>
            <a:rPr lang="en-US" dirty="0" smtClean="0">
              <a:solidFill>
                <a:schemeClr val="bg1"/>
              </a:solidFill>
            </a:rPr>
            <a:t>Resistance to Convective cold</a:t>
          </a:r>
          <a:endParaRPr lang="en-US" dirty="0">
            <a:solidFill>
              <a:schemeClr val="bg1"/>
            </a:solidFill>
          </a:endParaRPr>
        </a:p>
      </dgm:t>
    </dgm:pt>
    <dgm:pt modelId="{6D86B37F-2A74-4543-B58C-4B55D24889CC}" type="parTrans" cxnId="{BBCC6856-EB40-4A25-B330-9B33032E530D}">
      <dgm:prSet/>
      <dgm:spPr/>
      <dgm:t>
        <a:bodyPr/>
        <a:lstStyle/>
        <a:p>
          <a:endParaRPr lang="en-US"/>
        </a:p>
      </dgm:t>
    </dgm:pt>
    <dgm:pt modelId="{47F4542C-8F49-4BF6-AA56-45D843B0A203}" type="sibTrans" cxnId="{BBCC6856-EB40-4A25-B330-9B33032E530D}">
      <dgm:prSet/>
      <dgm:spPr/>
      <dgm:t>
        <a:bodyPr/>
        <a:lstStyle/>
        <a:p>
          <a:endParaRPr lang="en-US"/>
        </a:p>
      </dgm:t>
    </dgm:pt>
    <dgm:pt modelId="{24325D1E-8D59-44E8-BB44-C60F5311AAE2}">
      <dgm:prSet phldrT="[Text]"/>
      <dgm:spPr/>
      <dgm:t>
        <a:bodyPr/>
        <a:lstStyle/>
        <a:p>
          <a:r>
            <a:rPr lang="en-US" dirty="0" smtClean="0">
              <a:solidFill>
                <a:schemeClr val="bg1"/>
              </a:solidFill>
            </a:rPr>
            <a:t>Resistance to Conductive cold</a:t>
          </a:r>
          <a:endParaRPr lang="en-US" dirty="0">
            <a:solidFill>
              <a:schemeClr val="bg1"/>
            </a:solidFill>
          </a:endParaRPr>
        </a:p>
      </dgm:t>
    </dgm:pt>
    <dgm:pt modelId="{5B6EB6B4-E17C-4CAB-BECB-8A25025FC26D}" type="parTrans" cxnId="{E64883A0-F47E-4318-9D72-90818D60A213}">
      <dgm:prSet/>
      <dgm:spPr/>
      <dgm:t>
        <a:bodyPr/>
        <a:lstStyle/>
        <a:p>
          <a:endParaRPr lang="en-US"/>
        </a:p>
      </dgm:t>
    </dgm:pt>
    <dgm:pt modelId="{3F0EEDBA-F329-46E9-A5C1-15ED08E40904}" type="sibTrans" cxnId="{E64883A0-F47E-4318-9D72-90818D60A213}">
      <dgm:prSet/>
      <dgm:spPr/>
      <dgm:t>
        <a:bodyPr/>
        <a:lstStyle/>
        <a:p>
          <a:endParaRPr lang="en-US"/>
        </a:p>
      </dgm:t>
    </dgm:pt>
    <dgm:pt modelId="{04C743D8-7659-48CF-BA89-4A19E4849DC2}">
      <dgm:prSet phldrT="[Text]"/>
      <dgm:spPr/>
      <dgm:t>
        <a:bodyPr/>
        <a:lstStyle/>
        <a:p>
          <a:r>
            <a:rPr lang="en-US" dirty="0" smtClean="0">
              <a:solidFill>
                <a:schemeClr val="bg1"/>
              </a:solidFill>
            </a:rPr>
            <a:t>Permeability to water</a:t>
          </a:r>
          <a:endParaRPr lang="en-US" dirty="0">
            <a:solidFill>
              <a:schemeClr val="bg1"/>
            </a:solidFill>
          </a:endParaRPr>
        </a:p>
      </dgm:t>
    </dgm:pt>
    <dgm:pt modelId="{2E06E151-B40F-4B7A-8587-AB30937C4786}" type="parTrans" cxnId="{9DDCDF31-4559-4E2E-93EC-51C1D4A482C7}">
      <dgm:prSet/>
      <dgm:spPr/>
      <dgm:t>
        <a:bodyPr/>
        <a:lstStyle/>
        <a:p>
          <a:endParaRPr lang="en-US"/>
        </a:p>
      </dgm:t>
    </dgm:pt>
    <dgm:pt modelId="{739A9696-2439-4A92-B5EF-489114BE0817}" type="sibTrans" cxnId="{9DDCDF31-4559-4E2E-93EC-51C1D4A482C7}">
      <dgm:prSet/>
      <dgm:spPr/>
      <dgm:t>
        <a:bodyPr/>
        <a:lstStyle/>
        <a:p>
          <a:endParaRPr lang="en-US"/>
        </a:p>
      </dgm:t>
    </dgm:pt>
    <dgm:pt modelId="{665DBD46-B280-45CE-8621-8BE4BA5CF18C}">
      <dgm:prSet phldrT="[Text]"/>
      <dgm:spPr/>
      <dgm:t>
        <a:bodyPr/>
        <a:lstStyle/>
        <a:p>
          <a:r>
            <a:rPr lang="en-US" dirty="0" smtClean="0">
              <a:solidFill>
                <a:schemeClr val="bg1"/>
              </a:solidFill>
            </a:rPr>
            <a:t>1-4</a:t>
          </a:r>
          <a:endParaRPr lang="en-US" dirty="0">
            <a:solidFill>
              <a:schemeClr val="bg1"/>
            </a:solidFill>
          </a:endParaRPr>
        </a:p>
      </dgm:t>
    </dgm:pt>
    <dgm:pt modelId="{5F28C6A8-5625-46F3-AC63-1D7001E83C96}" type="parTrans" cxnId="{D7B7E4EE-E3D1-4928-983D-962189BCEE5A}">
      <dgm:prSet/>
      <dgm:spPr/>
      <dgm:t>
        <a:bodyPr/>
        <a:lstStyle/>
        <a:p>
          <a:endParaRPr lang="en-US"/>
        </a:p>
      </dgm:t>
    </dgm:pt>
    <dgm:pt modelId="{C452741E-3E1B-496B-ADF4-38F09E3D7871}" type="sibTrans" cxnId="{D7B7E4EE-E3D1-4928-983D-962189BCEE5A}">
      <dgm:prSet/>
      <dgm:spPr/>
      <dgm:t>
        <a:bodyPr/>
        <a:lstStyle/>
        <a:p>
          <a:endParaRPr lang="en-US"/>
        </a:p>
      </dgm:t>
    </dgm:pt>
    <dgm:pt modelId="{8F8D44A1-706B-4CE1-B574-E69A9BB745D9}">
      <dgm:prSet phldrT="[Text]"/>
      <dgm:spPr/>
      <dgm:t>
        <a:bodyPr/>
        <a:lstStyle/>
        <a:p>
          <a:r>
            <a:rPr lang="en-US" dirty="0" smtClean="0">
              <a:solidFill>
                <a:schemeClr val="bg1"/>
              </a:solidFill>
            </a:rPr>
            <a:t>1-4</a:t>
          </a:r>
          <a:endParaRPr lang="en-US" dirty="0">
            <a:solidFill>
              <a:schemeClr val="bg1"/>
            </a:solidFill>
          </a:endParaRPr>
        </a:p>
      </dgm:t>
    </dgm:pt>
    <dgm:pt modelId="{4C983494-9884-4C01-A7AE-3F36CB410676}" type="parTrans" cxnId="{1FD11A6F-583A-4FF6-BF9C-95977CE1B229}">
      <dgm:prSet/>
      <dgm:spPr/>
      <dgm:t>
        <a:bodyPr/>
        <a:lstStyle/>
        <a:p>
          <a:endParaRPr lang="en-US"/>
        </a:p>
      </dgm:t>
    </dgm:pt>
    <dgm:pt modelId="{B8367387-78B2-49D8-BA47-E6F00F7CDD5E}" type="sibTrans" cxnId="{1FD11A6F-583A-4FF6-BF9C-95977CE1B229}">
      <dgm:prSet/>
      <dgm:spPr/>
      <dgm:t>
        <a:bodyPr/>
        <a:lstStyle/>
        <a:p>
          <a:endParaRPr lang="en-US"/>
        </a:p>
      </dgm:t>
    </dgm:pt>
    <dgm:pt modelId="{38FE65BD-E881-4AFE-B7DF-6A237517F66C}">
      <dgm:prSet phldrT="[Text]"/>
      <dgm:spPr/>
      <dgm:t>
        <a:bodyPr/>
        <a:lstStyle/>
        <a:p>
          <a:r>
            <a:rPr lang="en-US" dirty="0" smtClean="0">
              <a:solidFill>
                <a:schemeClr val="bg1"/>
              </a:solidFill>
            </a:rPr>
            <a:t>0 or 1</a:t>
          </a:r>
          <a:endParaRPr lang="en-US" dirty="0">
            <a:solidFill>
              <a:schemeClr val="bg1"/>
            </a:solidFill>
          </a:endParaRPr>
        </a:p>
      </dgm:t>
    </dgm:pt>
    <dgm:pt modelId="{21FC1FBE-028D-460B-9E9B-120E9875B73F}" type="parTrans" cxnId="{A7B8BF42-E267-4854-AC04-156A58BF3AD5}">
      <dgm:prSet/>
      <dgm:spPr/>
      <dgm:t>
        <a:bodyPr/>
        <a:lstStyle/>
        <a:p>
          <a:endParaRPr lang="en-US"/>
        </a:p>
      </dgm:t>
    </dgm:pt>
    <dgm:pt modelId="{C00C01BC-D7B8-4064-8965-4935590A344D}" type="sibTrans" cxnId="{A7B8BF42-E267-4854-AC04-156A58BF3AD5}">
      <dgm:prSet/>
      <dgm:spPr/>
      <dgm:t>
        <a:bodyPr/>
        <a:lstStyle/>
        <a:p>
          <a:endParaRPr lang="en-US"/>
        </a:p>
      </dgm:t>
    </dgm:pt>
    <dgm:pt modelId="{F93710D4-84B9-4FFD-8035-E323501DD439}" type="pres">
      <dgm:prSet presAssocID="{C8A41731-0585-4726-8608-E7F7E85C042D}" presName="vert0" presStyleCnt="0">
        <dgm:presLayoutVars>
          <dgm:dir/>
          <dgm:animOne val="branch"/>
          <dgm:animLvl val="lvl"/>
        </dgm:presLayoutVars>
      </dgm:prSet>
      <dgm:spPr/>
      <dgm:t>
        <a:bodyPr/>
        <a:lstStyle/>
        <a:p>
          <a:endParaRPr lang="en-US"/>
        </a:p>
      </dgm:t>
    </dgm:pt>
    <dgm:pt modelId="{417AB57D-0394-4222-A79B-0761CCE328FD}" type="pres">
      <dgm:prSet presAssocID="{ECDD3C5F-38C4-41C2-B89C-AA7212D6AC74}" presName="thickLine" presStyleLbl="alignNode1" presStyleIdx="0" presStyleCnt="1"/>
      <dgm:spPr/>
    </dgm:pt>
    <dgm:pt modelId="{AB117763-EF92-42F9-A3AA-87D630569B20}" type="pres">
      <dgm:prSet presAssocID="{ECDD3C5F-38C4-41C2-B89C-AA7212D6AC74}" presName="horz1" presStyleCnt="0"/>
      <dgm:spPr/>
    </dgm:pt>
    <dgm:pt modelId="{E677B480-051A-4363-8BF3-8FDDD53F4BD1}" type="pres">
      <dgm:prSet presAssocID="{ECDD3C5F-38C4-41C2-B89C-AA7212D6AC74}" presName="tx1" presStyleLbl="revTx" presStyleIdx="0" presStyleCnt="7"/>
      <dgm:spPr/>
      <dgm:t>
        <a:bodyPr/>
        <a:lstStyle/>
        <a:p>
          <a:endParaRPr lang="en-US"/>
        </a:p>
      </dgm:t>
    </dgm:pt>
    <dgm:pt modelId="{6979496A-70BD-40B2-A000-7592C58AF746}" type="pres">
      <dgm:prSet presAssocID="{ECDD3C5F-38C4-41C2-B89C-AA7212D6AC74}" presName="vert1" presStyleCnt="0"/>
      <dgm:spPr/>
    </dgm:pt>
    <dgm:pt modelId="{2850125E-48F7-45C7-A034-CAA1DF507430}" type="pres">
      <dgm:prSet presAssocID="{9964A588-A068-4A52-8B97-2B10627DB416}" presName="vertSpace2a" presStyleCnt="0"/>
      <dgm:spPr/>
    </dgm:pt>
    <dgm:pt modelId="{C7041D47-01F7-4325-A482-944E1E478B56}" type="pres">
      <dgm:prSet presAssocID="{9964A588-A068-4A52-8B97-2B10627DB416}" presName="horz2" presStyleCnt="0"/>
      <dgm:spPr/>
    </dgm:pt>
    <dgm:pt modelId="{46542033-B93E-41A0-A114-7A2805B3A063}" type="pres">
      <dgm:prSet presAssocID="{9964A588-A068-4A52-8B97-2B10627DB416}" presName="horzSpace2" presStyleCnt="0"/>
      <dgm:spPr/>
    </dgm:pt>
    <dgm:pt modelId="{7A7FD0F8-5D5A-4BBC-9824-6B3D590CCF8B}" type="pres">
      <dgm:prSet presAssocID="{9964A588-A068-4A52-8B97-2B10627DB416}" presName="tx2" presStyleLbl="revTx" presStyleIdx="1" presStyleCnt="7"/>
      <dgm:spPr/>
      <dgm:t>
        <a:bodyPr/>
        <a:lstStyle/>
        <a:p>
          <a:endParaRPr lang="en-US"/>
        </a:p>
      </dgm:t>
    </dgm:pt>
    <dgm:pt modelId="{54EFBFEE-381C-4405-B30F-75A00B55C96D}" type="pres">
      <dgm:prSet presAssocID="{9964A588-A068-4A52-8B97-2B10627DB416}" presName="vert2" presStyleCnt="0"/>
      <dgm:spPr/>
    </dgm:pt>
    <dgm:pt modelId="{4E71E1E1-BD99-4921-BE06-62AE89C6D6D9}" type="pres">
      <dgm:prSet presAssocID="{665DBD46-B280-45CE-8621-8BE4BA5CF18C}" presName="horz3" presStyleCnt="0"/>
      <dgm:spPr/>
    </dgm:pt>
    <dgm:pt modelId="{7B6FEBCC-7CAB-4AC8-B8F1-AC9820633C72}" type="pres">
      <dgm:prSet presAssocID="{665DBD46-B280-45CE-8621-8BE4BA5CF18C}" presName="horzSpace3" presStyleCnt="0"/>
      <dgm:spPr/>
    </dgm:pt>
    <dgm:pt modelId="{257D99E8-AD69-45E8-A9D7-B7171EE3C8EB}" type="pres">
      <dgm:prSet presAssocID="{665DBD46-B280-45CE-8621-8BE4BA5CF18C}" presName="tx3" presStyleLbl="revTx" presStyleIdx="2" presStyleCnt="7"/>
      <dgm:spPr/>
      <dgm:t>
        <a:bodyPr/>
        <a:lstStyle/>
        <a:p>
          <a:endParaRPr lang="en-US"/>
        </a:p>
      </dgm:t>
    </dgm:pt>
    <dgm:pt modelId="{79A4EEC4-D5BE-4335-A716-319BFEE2FBB0}" type="pres">
      <dgm:prSet presAssocID="{665DBD46-B280-45CE-8621-8BE4BA5CF18C}" presName="vert3" presStyleCnt="0"/>
      <dgm:spPr/>
    </dgm:pt>
    <dgm:pt modelId="{9D00F2E0-2018-4842-8475-5823C956AB59}" type="pres">
      <dgm:prSet presAssocID="{9964A588-A068-4A52-8B97-2B10627DB416}" presName="thinLine2b" presStyleLbl="callout" presStyleIdx="0" presStyleCnt="3"/>
      <dgm:spPr/>
    </dgm:pt>
    <dgm:pt modelId="{A4E5660F-0154-48E2-A759-8D7B8DD0488C}" type="pres">
      <dgm:prSet presAssocID="{9964A588-A068-4A52-8B97-2B10627DB416}" presName="vertSpace2b" presStyleCnt="0"/>
      <dgm:spPr/>
    </dgm:pt>
    <dgm:pt modelId="{F6883AA9-8F81-431D-8C5D-D9E92C99419A}" type="pres">
      <dgm:prSet presAssocID="{24325D1E-8D59-44E8-BB44-C60F5311AAE2}" presName="horz2" presStyleCnt="0"/>
      <dgm:spPr/>
    </dgm:pt>
    <dgm:pt modelId="{9335600B-8F48-489E-B895-5973E20D1AA7}" type="pres">
      <dgm:prSet presAssocID="{24325D1E-8D59-44E8-BB44-C60F5311AAE2}" presName="horzSpace2" presStyleCnt="0"/>
      <dgm:spPr/>
    </dgm:pt>
    <dgm:pt modelId="{9B1D7451-CC55-4B50-B75B-AF9EA1DCD553}" type="pres">
      <dgm:prSet presAssocID="{24325D1E-8D59-44E8-BB44-C60F5311AAE2}" presName="tx2" presStyleLbl="revTx" presStyleIdx="3" presStyleCnt="7"/>
      <dgm:spPr/>
      <dgm:t>
        <a:bodyPr/>
        <a:lstStyle/>
        <a:p>
          <a:endParaRPr lang="en-US"/>
        </a:p>
      </dgm:t>
    </dgm:pt>
    <dgm:pt modelId="{27E4D3DF-091E-44C9-9D39-69534FF441EA}" type="pres">
      <dgm:prSet presAssocID="{24325D1E-8D59-44E8-BB44-C60F5311AAE2}" presName="vert2" presStyleCnt="0"/>
      <dgm:spPr/>
    </dgm:pt>
    <dgm:pt modelId="{732B66C9-043D-4987-B4B9-63840F309D66}" type="pres">
      <dgm:prSet presAssocID="{8F8D44A1-706B-4CE1-B574-E69A9BB745D9}" presName="horz3" presStyleCnt="0"/>
      <dgm:spPr/>
    </dgm:pt>
    <dgm:pt modelId="{67846EEB-AE8C-4E29-8DD2-2C962CDF675D}" type="pres">
      <dgm:prSet presAssocID="{8F8D44A1-706B-4CE1-B574-E69A9BB745D9}" presName="horzSpace3" presStyleCnt="0"/>
      <dgm:spPr/>
    </dgm:pt>
    <dgm:pt modelId="{027AB5FD-A55C-4F1B-8B33-15500C226EB5}" type="pres">
      <dgm:prSet presAssocID="{8F8D44A1-706B-4CE1-B574-E69A9BB745D9}" presName="tx3" presStyleLbl="revTx" presStyleIdx="4" presStyleCnt="7"/>
      <dgm:spPr/>
      <dgm:t>
        <a:bodyPr/>
        <a:lstStyle/>
        <a:p>
          <a:endParaRPr lang="en-US"/>
        </a:p>
      </dgm:t>
    </dgm:pt>
    <dgm:pt modelId="{FF4F9069-0B3D-40DE-8AD0-4F7C47F65DB1}" type="pres">
      <dgm:prSet presAssocID="{8F8D44A1-706B-4CE1-B574-E69A9BB745D9}" presName="vert3" presStyleCnt="0"/>
      <dgm:spPr/>
    </dgm:pt>
    <dgm:pt modelId="{ED5913BF-EADF-44FD-9AC0-8991D122EBA1}" type="pres">
      <dgm:prSet presAssocID="{24325D1E-8D59-44E8-BB44-C60F5311AAE2}" presName="thinLine2b" presStyleLbl="callout" presStyleIdx="1" presStyleCnt="3"/>
      <dgm:spPr/>
    </dgm:pt>
    <dgm:pt modelId="{F790A57E-6D0C-49DC-9493-A04D1EC9BB69}" type="pres">
      <dgm:prSet presAssocID="{24325D1E-8D59-44E8-BB44-C60F5311AAE2}" presName="vertSpace2b" presStyleCnt="0"/>
      <dgm:spPr/>
    </dgm:pt>
    <dgm:pt modelId="{EEED23D7-E548-419C-B722-90E041E93DAD}" type="pres">
      <dgm:prSet presAssocID="{04C743D8-7659-48CF-BA89-4A19E4849DC2}" presName="horz2" presStyleCnt="0"/>
      <dgm:spPr/>
    </dgm:pt>
    <dgm:pt modelId="{8952C29B-0911-43E7-ADE4-CCDA27D50061}" type="pres">
      <dgm:prSet presAssocID="{04C743D8-7659-48CF-BA89-4A19E4849DC2}" presName="horzSpace2" presStyleCnt="0"/>
      <dgm:spPr/>
    </dgm:pt>
    <dgm:pt modelId="{7B5DA089-5EE5-4781-A875-4B75009F1F9B}" type="pres">
      <dgm:prSet presAssocID="{04C743D8-7659-48CF-BA89-4A19E4849DC2}" presName="tx2" presStyleLbl="revTx" presStyleIdx="5" presStyleCnt="7"/>
      <dgm:spPr/>
      <dgm:t>
        <a:bodyPr/>
        <a:lstStyle/>
        <a:p>
          <a:endParaRPr lang="en-US"/>
        </a:p>
      </dgm:t>
    </dgm:pt>
    <dgm:pt modelId="{B86C3991-65E2-4601-B7A2-A4531DED010F}" type="pres">
      <dgm:prSet presAssocID="{04C743D8-7659-48CF-BA89-4A19E4849DC2}" presName="vert2" presStyleCnt="0"/>
      <dgm:spPr/>
    </dgm:pt>
    <dgm:pt modelId="{1B9FBE37-38B3-4787-BC2F-9C6781550354}" type="pres">
      <dgm:prSet presAssocID="{38FE65BD-E881-4AFE-B7DF-6A237517F66C}" presName="horz3" presStyleCnt="0"/>
      <dgm:spPr/>
    </dgm:pt>
    <dgm:pt modelId="{2D611DB5-405B-4E17-857D-B70AB81DA9D5}" type="pres">
      <dgm:prSet presAssocID="{38FE65BD-E881-4AFE-B7DF-6A237517F66C}" presName="horzSpace3" presStyleCnt="0"/>
      <dgm:spPr/>
    </dgm:pt>
    <dgm:pt modelId="{4E992E5B-76D9-4A3A-AB8C-69D0EA96A6EB}" type="pres">
      <dgm:prSet presAssocID="{38FE65BD-E881-4AFE-B7DF-6A237517F66C}" presName="tx3" presStyleLbl="revTx" presStyleIdx="6" presStyleCnt="7"/>
      <dgm:spPr/>
      <dgm:t>
        <a:bodyPr/>
        <a:lstStyle/>
        <a:p>
          <a:endParaRPr lang="en-US"/>
        </a:p>
      </dgm:t>
    </dgm:pt>
    <dgm:pt modelId="{5A0D1290-A869-4075-B25C-9FFB6A1FF964}" type="pres">
      <dgm:prSet presAssocID="{38FE65BD-E881-4AFE-B7DF-6A237517F66C}" presName="vert3" presStyleCnt="0"/>
      <dgm:spPr/>
    </dgm:pt>
    <dgm:pt modelId="{46D68EF0-D4E8-4169-AFCB-62D78AB27C98}" type="pres">
      <dgm:prSet presAssocID="{04C743D8-7659-48CF-BA89-4A19E4849DC2}" presName="thinLine2b" presStyleLbl="callout" presStyleIdx="2" presStyleCnt="3"/>
      <dgm:spPr/>
    </dgm:pt>
    <dgm:pt modelId="{EF2DE7B8-7710-4D57-8592-22FF2E8A5145}" type="pres">
      <dgm:prSet presAssocID="{04C743D8-7659-48CF-BA89-4A19E4849DC2}" presName="vertSpace2b" presStyleCnt="0"/>
      <dgm:spPr/>
    </dgm:pt>
  </dgm:ptLst>
  <dgm:cxnLst>
    <dgm:cxn modelId="{808A4040-1462-4AAA-877E-2E8C03314171}" type="presOf" srcId="{38FE65BD-E881-4AFE-B7DF-6A237517F66C}" destId="{4E992E5B-76D9-4A3A-AB8C-69D0EA96A6EB}" srcOrd="0" destOrd="0" presId="urn:microsoft.com/office/officeart/2008/layout/LinedList"/>
    <dgm:cxn modelId="{B21CC7D2-D713-4304-822F-7283B4C7CDBA}" srcId="{C8A41731-0585-4726-8608-E7F7E85C042D}" destId="{ECDD3C5F-38C4-41C2-B89C-AA7212D6AC74}" srcOrd="0" destOrd="0" parTransId="{026CBC71-4479-4805-926F-1484FA652E2C}" sibTransId="{B80241B1-2BF7-4917-9867-C416F6B2822B}"/>
    <dgm:cxn modelId="{E55FBFF9-2196-4C62-90D1-D085907909AD}" type="presOf" srcId="{ECDD3C5F-38C4-41C2-B89C-AA7212D6AC74}" destId="{E677B480-051A-4363-8BF3-8FDDD53F4BD1}" srcOrd="0" destOrd="0" presId="urn:microsoft.com/office/officeart/2008/layout/LinedList"/>
    <dgm:cxn modelId="{EFB07152-5408-4512-89AE-9D9A8971BF88}" type="presOf" srcId="{C8A41731-0585-4726-8608-E7F7E85C042D}" destId="{F93710D4-84B9-4FFD-8035-E323501DD439}" srcOrd="0" destOrd="0" presId="urn:microsoft.com/office/officeart/2008/layout/LinedList"/>
    <dgm:cxn modelId="{9DDCDF31-4559-4E2E-93EC-51C1D4A482C7}" srcId="{ECDD3C5F-38C4-41C2-B89C-AA7212D6AC74}" destId="{04C743D8-7659-48CF-BA89-4A19E4849DC2}" srcOrd="2" destOrd="0" parTransId="{2E06E151-B40F-4B7A-8587-AB30937C4786}" sibTransId="{739A9696-2439-4A92-B5EF-489114BE0817}"/>
    <dgm:cxn modelId="{8E44B22F-2BBB-44AC-95E0-B578AC65822F}" type="presOf" srcId="{04C743D8-7659-48CF-BA89-4A19E4849DC2}" destId="{7B5DA089-5EE5-4781-A875-4B75009F1F9B}" srcOrd="0" destOrd="0" presId="urn:microsoft.com/office/officeart/2008/layout/LinedList"/>
    <dgm:cxn modelId="{CB15906B-E508-4429-BB30-4C3DEF53694E}" type="presOf" srcId="{9964A588-A068-4A52-8B97-2B10627DB416}" destId="{7A7FD0F8-5D5A-4BBC-9824-6B3D590CCF8B}" srcOrd="0" destOrd="0" presId="urn:microsoft.com/office/officeart/2008/layout/LinedList"/>
    <dgm:cxn modelId="{1FD11A6F-583A-4FF6-BF9C-95977CE1B229}" srcId="{24325D1E-8D59-44E8-BB44-C60F5311AAE2}" destId="{8F8D44A1-706B-4CE1-B574-E69A9BB745D9}" srcOrd="0" destOrd="0" parTransId="{4C983494-9884-4C01-A7AE-3F36CB410676}" sibTransId="{B8367387-78B2-49D8-BA47-E6F00F7CDD5E}"/>
    <dgm:cxn modelId="{406DB619-C154-4698-89FE-93438CEDE35C}" type="presOf" srcId="{8F8D44A1-706B-4CE1-B574-E69A9BB745D9}" destId="{027AB5FD-A55C-4F1B-8B33-15500C226EB5}" srcOrd="0" destOrd="0" presId="urn:microsoft.com/office/officeart/2008/layout/LinedList"/>
    <dgm:cxn modelId="{D485722E-008A-4859-B486-7E7B0F7EAD15}" type="presOf" srcId="{24325D1E-8D59-44E8-BB44-C60F5311AAE2}" destId="{9B1D7451-CC55-4B50-B75B-AF9EA1DCD553}" srcOrd="0" destOrd="0" presId="urn:microsoft.com/office/officeart/2008/layout/LinedList"/>
    <dgm:cxn modelId="{E64883A0-F47E-4318-9D72-90818D60A213}" srcId="{ECDD3C5F-38C4-41C2-B89C-AA7212D6AC74}" destId="{24325D1E-8D59-44E8-BB44-C60F5311AAE2}" srcOrd="1" destOrd="0" parTransId="{5B6EB6B4-E17C-4CAB-BECB-8A25025FC26D}" sibTransId="{3F0EEDBA-F329-46E9-A5C1-15ED08E40904}"/>
    <dgm:cxn modelId="{BBCC6856-EB40-4A25-B330-9B33032E530D}" srcId="{ECDD3C5F-38C4-41C2-B89C-AA7212D6AC74}" destId="{9964A588-A068-4A52-8B97-2B10627DB416}" srcOrd="0" destOrd="0" parTransId="{6D86B37F-2A74-4543-B58C-4B55D24889CC}" sibTransId="{47F4542C-8F49-4BF6-AA56-45D843B0A203}"/>
    <dgm:cxn modelId="{A7B8BF42-E267-4854-AC04-156A58BF3AD5}" srcId="{04C743D8-7659-48CF-BA89-4A19E4849DC2}" destId="{38FE65BD-E881-4AFE-B7DF-6A237517F66C}" srcOrd="0" destOrd="0" parTransId="{21FC1FBE-028D-460B-9E9B-120E9875B73F}" sibTransId="{C00C01BC-D7B8-4064-8965-4935590A344D}"/>
    <dgm:cxn modelId="{D7B7E4EE-E3D1-4928-983D-962189BCEE5A}" srcId="{9964A588-A068-4A52-8B97-2B10627DB416}" destId="{665DBD46-B280-45CE-8621-8BE4BA5CF18C}" srcOrd="0" destOrd="0" parTransId="{5F28C6A8-5625-46F3-AC63-1D7001E83C96}" sibTransId="{C452741E-3E1B-496B-ADF4-38F09E3D7871}"/>
    <dgm:cxn modelId="{F513F49A-1F5E-4951-90C8-ABCBB482249D}" type="presOf" srcId="{665DBD46-B280-45CE-8621-8BE4BA5CF18C}" destId="{257D99E8-AD69-45E8-A9D7-B7171EE3C8EB}" srcOrd="0" destOrd="0" presId="urn:microsoft.com/office/officeart/2008/layout/LinedList"/>
    <dgm:cxn modelId="{4F8B7E6D-BDD0-4F87-859C-0E43330E6914}" type="presParOf" srcId="{F93710D4-84B9-4FFD-8035-E323501DD439}" destId="{417AB57D-0394-4222-A79B-0761CCE328FD}" srcOrd="0" destOrd="0" presId="urn:microsoft.com/office/officeart/2008/layout/LinedList"/>
    <dgm:cxn modelId="{B5BFD910-AA40-4336-8140-9D4686E39B5F}" type="presParOf" srcId="{F93710D4-84B9-4FFD-8035-E323501DD439}" destId="{AB117763-EF92-42F9-A3AA-87D630569B20}" srcOrd="1" destOrd="0" presId="urn:microsoft.com/office/officeart/2008/layout/LinedList"/>
    <dgm:cxn modelId="{2EF5228A-5F3A-4A13-A5D5-B0B4BAAF6CA8}" type="presParOf" srcId="{AB117763-EF92-42F9-A3AA-87D630569B20}" destId="{E677B480-051A-4363-8BF3-8FDDD53F4BD1}" srcOrd="0" destOrd="0" presId="urn:microsoft.com/office/officeart/2008/layout/LinedList"/>
    <dgm:cxn modelId="{8912C962-CF8B-46B5-A0DA-6515EAD4C8CC}" type="presParOf" srcId="{AB117763-EF92-42F9-A3AA-87D630569B20}" destId="{6979496A-70BD-40B2-A000-7592C58AF746}" srcOrd="1" destOrd="0" presId="urn:microsoft.com/office/officeart/2008/layout/LinedList"/>
    <dgm:cxn modelId="{74C3A264-71E0-4879-A98B-FF58D8698980}" type="presParOf" srcId="{6979496A-70BD-40B2-A000-7592C58AF746}" destId="{2850125E-48F7-45C7-A034-CAA1DF507430}" srcOrd="0" destOrd="0" presId="urn:microsoft.com/office/officeart/2008/layout/LinedList"/>
    <dgm:cxn modelId="{1DEDA16F-F674-415E-B3B6-7438AFAD9CF7}" type="presParOf" srcId="{6979496A-70BD-40B2-A000-7592C58AF746}" destId="{C7041D47-01F7-4325-A482-944E1E478B56}" srcOrd="1" destOrd="0" presId="urn:microsoft.com/office/officeart/2008/layout/LinedList"/>
    <dgm:cxn modelId="{1D43A2A7-6E28-4437-9C97-7248B584AD2A}" type="presParOf" srcId="{C7041D47-01F7-4325-A482-944E1E478B56}" destId="{46542033-B93E-41A0-A114-7A2805B3A063}" srcOrd="0" destOrd="0" presId="urn:microsoft.com/office/officeart/2008/layout/LinedList"/>
    <dgm:cxn modelId="{CB04A09E-386F-4333-BBA8-FB6A9D475413}" type="presParOf" srcId="{C7041D47-01F7-4325-A482-944E1E478B56}" destId="{7A7FD0F8-5D5A-4BBC-9824-6B3D590CCF8B}" srcOrd="1" destOrd="0" presId="urn:microsoft.com/office/officeart/2008/layout/LinedList"/>
    <dgm:cxn modelId="{C7007B9F-D325-4602-BACF-76D875451904}" type="presParOf" srcId="{C7041D47-01F7-4325-A482-944E1E478B56}" destId="{54EFBFEE-381C-4405-B30F-75A00B55C96D}" srcOrd="2" destOrd="0" presId="urn:microsoft.com/office/officeart/2008/layout/LinedList"/>
    <dgm:cxn modelId="{2BFD7E4F-53A6-4B0F-8438-8B0CA240C5A6}" type="presParOf" srcId="{54EFBFEE-381C-4405-B30F-75A00B55C96D}" destId="{4E71E1E1-BD99-4921-BE06-62AE89C6D6D9}" srcOrd="0" destOrd="0" presId="urn:microsoft.com/office/officeart/2008/layout/LinedList"/>
    <dgm:cxn modelId="{A9170D9A-62CF-48DB-A799-14E8281D15E1}" type="presParOf" srcId="{4E71E1E1-BD99-4921-BE06-62AE89C6D6D9}" destId="{7B6FEBCC-7CAB-4AC8-B8F1-AC9820633C72}" srcOrd="0" destOrd="0" presId="urn:microsoft.com/office/officeart/2008/layout/LinedList"/>
    <dgm:cxn modelId="{C29F57E0-4152-42B9-9217-82DD3AF46DD1}" type="presParOf" srcId="{4E71E1E1-BD99-4921-BE06-62AE89C6D6D9}" destId="{257D99E8-AD69-45E8-A9D7-B7171EE3C8EB}" srcOrd="1" destOrd="0" presId="urn:microsoft.com/office/officeart/2008/layout/LinedList"/>
    <dgm:cxn modelId="{F0F3BACC-BF06-4DB5-B884-3533E45BB1D5}" type="presParOf" srcId="{4E71E1E1-BD99-4921-BE06-62AE89C6D6D9}" destId="{79A4EEC4-D5BE-4335-A716-319BFEE2FBB0}" srcOrd="2" destOrd="0" presId="urn:microsoft.com/office/officeart/2008/layout/LinedList"/>
    <dgm:cxn modelId="{E4420182-BEAA-4486-AED7-C565BBD4A972}" type="presParOf" srcId="{6979496A-70BD-40B2-A000-7592C58AF746}" destId="{9D00F2E0-2018-4842-8475-5823C956AB59}" srcOrd="2" destOrd="0" presId="urn:microsoft.com/office/officeart/2008/layout/LinedList"/>
    <dgm:cxn modelId="{3458D0B7-BF63-4E41-B416-921A25A7EE45}" type="presParOf" srcId="{6979496A-70BD-40B2-A000-7592C58AF746}" destId="{A4E5660F-0154-48E2-A759-8D7B8DD0488C}" srcOrd="3" destOrd="0" presId="urn:microsoft.com/office/officeart/2008/layout/LinedList"/>
    <dgm:cxn modelId="{58D3FA42-3AF3-4D4E-A8E7-87076014DBF1}" type="presParOf" srcId="{6979496A-70BD-40B2-A000-7592C58AF746}" destId="{F6883AA9-8F81-431D-8C5D-D9E92C99419A}" srcOrd="4" destOrd="0" presId="urn:microsoft.com/office/officeart/2008/layout/LinedList"/>
    <dgm:cxn modelId="{C9920928-B250-4216-8C26-380759165DAD}" type="presParOf" srcId="{F6883AA9-8F81-431D-8C5D-D9E92C99419A}" destId="{9335600B-8F48-489E-B895-5973E20D1AA7}" srcOrd="0" destOrd="0" presId="urn:microsoft.com/office/officeart/2008/layout/LinedList"/>
    <dgm:cxn modelId="{C57DCF64-8A71-4C6F-9F80-34CE2BDE997F}" type="presParOf" srcId="{F6883AA9-8F81-431D-8C5D-D9E92C99419A}" destId="{9B1D7451-CC55-4B50-B75B-AF9EA1DCD553}" srcOrd="1" destOrd="0" presId="urn:microsoft.com/office/officeart/2008/layout/LinedList"/>
    <dgm:cxn modelId="{3D905066-126E-48FD-9E90-B32A0545C938}" type="presParOf" srcId="{F6883AA9-8F81-431D-8C5D-D9E92C99419A}" destId="{27E4D3DF-091E-44C9-9D39-69534FF441EA}" srcOrd="2" destOrd="0" presId="urn:microsoft.com/office/officeart/2008/layout/LinedList"/>
    <dgm:cxn modelId="{6940BBBE-1663-4358-9B4D-68402ED622F4}" type="presParOf" srcId="{27E4D3DF-091E-44C9-9D39-69534FF441EA}" destId="{732B66C9-043D-4987-B4B9-63840F309D66}" srcOrd="0" destOrd="0" presId="urn:microsoft.com/office/officeart/2008/layout/LinedList"/>
    <dgm:cxn modelId="{40292DA7-135D-4121-A030-B4ED1AFBD825}" type="presParOf" srcId="{732B66C9-043D-4987-B4B9-63840F309D66}" destId="{67846EEB-AE8C-4E29-8DD2-2C962CDF675D}" srcOrd="0" destOrd="0" presId="urn:microsoft.com/office/officeart/2008/layout/LinedList"/>
    <dgm:cxn modelId="{6B6DB44A-564F-4539-9287-5010B192B1B9}" type="presParOf" srcId="{732B66C9-043D-4987-B4B9-63840F309D66}" destId="{027AB5FD-A55C-4F1B-8B33-15500C226EB5}" srcOrd="1" destOrd="0" presId="urn:microsoft.com/office/officeart/2008/layout/LinedList"/>
    <dgm:cxn modelId="{C30709FB-0026-4292-B66D-40B784B0C57C}" type="presParOf" srcId="{732B66C9-043D-4987-B4B9-63840F309D66}" destId="{FF4F9069-0B3D-40DE-8AD0-4F7C47F65DB1}" srcOrd="2" destOrd="0" presId="urn:microsoft.com/office/officeart/2008/layout/LinedList"/>
    <dgm:cxn modelId="{D6953ABE-2DFA-444A-8DA7-6B81A74E3A62}" type="presParOf" srcId="{6979496A-70BD-40B2-A000-7592C58AF746}" destId="{ED5913BF-EADF-44FD-9AC0-8991D122EBA1}" srcOrd="5" destOrd="0" presId="urn:microsoft.com/office/officeart/2008/layout/LinedList"/>
    <dgm:cxn modelId="{08BE511C-62DD-49F8-B562-131AB4C48C37}" type="presParOf" srcId="{6979496A-70BD-40B2-A000-7592C58AF746}" destId="{F790A57E-6D0C-49DC-9493-A04D1EC9BB69}" srcOrd="6" destOrd="0" presId="urn:microsoft.com/office/officeart/2008/layout/LinedList"/>
    <dgm:cxn modelId="{369FDC22-88FF-41CA-9337-66FBF258F679}" type="presParOf" srcId="{6979496A-70BD-40B2-A000-7592C58AF746}" destId="{EEED23D7-E548-419C-B722-90E041E93DAD}" srcOrd="7" destOrd="0" presId="urn:microsoft.com/office/officeart/2008/layout/LinedList"/>
    <dgm:cxn modelId="{81D032AC-0440-422B-A70E-DB744CD36AA3}" type="presParOf" srcId="{EEED23D7-E548-419C-B722-90E041E93DAD}" destId="{8952C29B-0911-43E7-ADE4-CCDA27D50061}" srcOrd="0" destOrd="0" presId="urn:microsoft.com/office/officeart/2008/layout/LinedList"/>
    <dgm:cxn modelId="{112D73F8-629B-42DE-843A-DA222F698551}" type="presParOf" srcId="{EEED23D7-E548-419C-B722-90E041E93DAD}" destId="{7B5DA089-5EE5-4781-A875-4B75009F1F9B}" srcOrd="1" destOrd="0" presId="urn:microsoft.com/office/officeart/2008/layout/LinedList"/>
    <dgm:cxn modelId="{9E28AF1C-2EF7-474E-B933-9B5E20DF69DD}" type="presParOf" srcId="{EEED23D7-E548-419C-B722-90E041E93DAD}" destId="{B86C3991-65E2-4601-B7A2-A4531DED010F}" srcOrd="2" destOrd="0" presId="urn:microsoft.com/office/officeart/2008/layout/LinedList"/>
    <dgm:cxn modelId="{8584FF37-6B22-4696-9143-FFED439C2AD8}" type="presParOf" srcId="{B86C3991-65E2-4601-B7A2-A4531DED010F}" destId="{1B9FBE37-38B3-4787-BC2F-9C6781550354}" srcOrd="0" destOrd="0" presId="urn:microsoft.com/office/officeart/2008/layout/LinedList"/>
    <dgm:cxn modelId="{FEE473CA-5FBD-4324-AB32-F1ABB551F057}" type="presParOf" srcId="{1B9FBE37-38B3-4787-BC2F-9C6781550354}" destId="{2D611DB5-405B-4E17-857D-B70AB81DA9D5}" srcOrd="0" destOrd="0" presId="urn:microsoft.com/office/officeart/2008/layout/LinedList"/>
    <dgm:cxn modelId="{1F77B4BB-DF7F-4E48-A64F-F25379526AEC}" type="presParOf" srcId="{1B9FBE37-38B3-4787-BC2F-9C6781550354}" destId="{4E992E5B-76D9-4A3A-AB8C-69D0EA96A6EB}" srcOrd="1" destOrd="0" presId="urn:microsoft.com/office/officeart/2008/layout/LinedList"/>
    <dgm:cxn modelId="{47DE41A5-4BEB-4E6C-97AE-58B4ED2BC6C6}" type="presParOf" srcId="{1B9FBE37-38B3-4787-BC2F-9C6781550354}" destId="{5A0D1290-A869-4075-B25C-9FFB6A1FF964}" srcOrd="2" destOrd="0" presId="urn:microsoft.com/office/officeart/2008/layout/LinedList"/>
    <dgm:cxn modelId="{06B9C071-8399-4DAA-AF91-F0A5E9F2D9C2}" type="presParOf" srcId="{6979496A-70BD-40B2-A000-7592C58AF746}" destId="{46D68EF0-D4E8-4169-AFCB-62D78AB27C98}" srcOrd="8" destOrd="0" presId="urn:microsoft.com/office/officeart/2008/layout/LinedList"/>
    <dgm:cxn modelId="{ADC975C5-E79F-4828-8085-0F8BB7F658D0}" type="presParOf" srcId="{6979496A-70BD-40B2-A000-7592C58AF746}" destId="{EF2DE7B8-7710-4D57-8592-22FF2E8A514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022CA-304B-4B4C-B014-7124A0A8C8FE}">
      <dsp:nvSpPr>
        <dsp:cNvPr id="0" name=""/>
        <dsp:cNvSpPr/>
      </dsp:nvSpPr>
      <dsp:spPr>
        <a:xfrm>
          <a:off x="1752598" y="459"/>
          <a:ext cx="6202688" cy="1791925"/>
        </a:xfrm>
        <a:prstGeom prst="rightArrow">
          <a:avLst>
            <a:gd name="adj1" fmla="val 75000"/>
            <a:gd name="adj2" fmla="val 50000"/>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Acute</a:t>
          </a:r>
          <a:endParaRPr lang="en-US" sz="1800" kern="1200" dirty="0"/>
        </a:p>
        <a:p>
          <a:pPr marL="342900" lvl="2" indent="-171450" algn="l" defTabSz="800100">
            <a:lnSpc>
              <a:spcPct val="90000"/>
            </a:lnSpc>
            <a:spcBef>
              <a:spcPct val="0"/>
            </a:spcBef>
            <a:spcAft>
              <a:spcPct val="15000"/>
            </a:spcAft>
            <a:buChar char="••"/>
          </a:pPr>
          <a:r>
            <a:rPr lang="en-US" sz="1800" kern="1200" dirty="0" smtClean="0"/>
            <a:t>Heat Stroke, Heat Syncope, Other heat illness</a:t>
          </a:r>
          <a:endParaRPr lang="en-US" sz="1800" kern="1200" dirty="0"/>
        </a:p>
        <a:p>
          <a:pPr marL="171450" lvl="1" indent="-171450" algn="l" defTabSz="800100">
            <a:lnSpc>
              <a:spcPct val="90000"/>
            </a:lnSpc>
            <a:spcBef>
              <a:spcPct val="0"/>
            </a:spcBef>
            <a:spcAft>
              <a:spcPct val="15000"/>
            </a:spcAft>
            <a:buChar char="••"/>
          </a:pPr>
          <a:r>
            <a:rPr lang="en-US" sz="1800" kern="1200" dirty="0" smtClean="0"/>
            <a:t>Chronic</a:t>
          </a:r>
          <a:endParaRPr lang="en-US" sz="1800" kern="1200" dirty="0"/>
        </a:p>
        <a:p>
          <a:pPr marL="342900" lvl="2" indent="-171450" algn="l" defTabSz="800100">
            <a:lnSpc>
              <a:spcPct val="90000"/>
            </a:lnSpc>
            <a:spcBef>
              <a:spcPct val="0"/>
            </a:spcBef>
            <a:spcAft>
              <a:spcPct val="15000"/>
            </a:spcAft>
            <a:buChar char="••"/>
          </a:pPr>
          <a:r>
            <a:rPr lang="en-US" sz="1800" kern="1200" dirty="0" smtClean="0"/>
            <a:t>Possible link to kidney, liver, heart , digestive system, central nervous system &amp; skin problems</a:t>
          </a:r>
          <a:endParaRPr lang="en-US" sz="1800" kern="1200" dirty="0"/>
        </a:p>
      </dsp:txBody>
      <dsp:txXfrm>
        <a:off x="1752598" y="224450"/>
        <a:ext cx="5530716" cy="1343943"/>
      </dsp:txXfrm>
    </dsp:sp>
    <dsp:sp modelId="{6747239C-2BDF-4D78-9C9E-A071C84A6440}">
      <dsp:nvSpPr>
        <dsp:cNvPr id="0" name=""/>
        <dsp:cNvSpPr/>
      </dsp:nvSpPr>
      <dsp:spPr>
        <a:xfrm>
          <a:off x="0" y="0"/>
          <a:ext cx="1402085" cy="179192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Heat</a:t>
          </a:r>
          <a:endParaRPr lang="en-US" sz="3600" kern="1200" dirty="0"/>
        </a:p>
      </dsp:txBody>
      <dsp:txXfrm>
        <a:off x="68444" y="68444"/>
        <a:ext cx="1265197" cy="1655037"/>
      </dsp:txXfrm>
    </dsp:sp>
    <dsp:sp modelId="{6BE75791-49ED-455B-9E8A-B50258AEC751}">
      <dsp:nvSpPr>
        <dsp:cNvPr id="0" name=""/>
        <dsp:cNvSpPr/>
      </dsp:nvSpPr>
      <dsp:spPr>
        <a:xfrm>
          <a:off x="1828795" y="1971577"/>
          <a:ext cx="6050293" cy="1791925"/>
        </a:xfrm>
        <a:prstGeom prst="rightArrow">
          <a:avLst>
            <a:gd name="adj1" fmla="val 75000"/>
            <a:gd name="adj2" fmla="val 50000"/>
          </a:avLst>
        </a:prstGeom>
        <a:solidFill>
          <a:schemeClr val="accent2">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Acute</a:t>
          </a:r>
          <a:endParaRPr lang="en-US" sz="1800" kern="1200" dirty="0"/>
        </a:p>
        <a:p>
          <a:pPr marL="342900" lvl="2" indent="-171450" algn="l" defTabSz="800100">
            <a:lnSpc>
              <a:spcPct val="90000"/>
            </a:lnSpc>
            <a:spcBef>
              <a:spcPct val="0"/>
            </a:spcBef>
            <a:spcAft>
              <a:spcPct val="15000"/>
            </a:spcAft>
            <a:buChar char="••"/>
          </a:pPr>
          <a:r>
            <a:rPr lang="en-US" sz="1800" kern="1200" dirty="0" smtClean="0"/>
            <a:t>Hypothermia, frostbite, trench foot</a:t>
          </a:r>
          <a:endParaRPr lang="en-US" sz="1800" kern="1200" dirty="0"/>
        </a:p>
        <a:p>
          <a:pPr marL="171450" lvl="1" indent="-171450" algn="l" defTabSz="800100">
            <a:lnSpc>
              <a:spcPct val="90000"/>
            </a:lnSpc>
            <a:spcBef>
              <a:spcPct val="0"/>
            </a:spcBef>
            <a:spcAft>
              <a:spcPct val="15000"/>
            </a:spcAft>
            <a:buChar char="••"/>
          </a:pPr>
          <a:r>
            <a:rPr lang="en-US" sz="1800" kern="1200" dirty="0" smtClean="0"/>
            <a:t>Chronic</a:t>
          </a:r>
          <a:endParaRPr lang="en-US" sz="1800" kern="1200" dirty="0"/>
        </a:p>
        <a:p>
          <a:pPr marL="342900" lvl="2" indent="-171450" algn="l" defTabSz="800100">
            <a:lnSpc>
              <a:spcPct val="90000"/>
            </a:lnSpc>
            <a:spcBef>
              <a:spcPct val="0"/>
            </a:spcBef>
            <a:spcAft>
              <a:spcPct val="15000"/>
            </a:spcAft>
            <a:buChar char="••"/>
          </a:pPr>
          <a:r>
            <a:rPr lang="en-US" sz="1800" kern="1200" dirty="0" smtClean="0"/>
            <a:t>Respiratory and cardiovascular effects</a:t>
          </a:r>
          <a:endParaRPr lang="en-US" sz="1800" kern="1200" dirty="0"/>
        </a:p>
      </dsp:txBody>
      <dsp:txXfrm>
        <a:off x="1828795" y="2195568"/>
        <a:ext cx="5378321" cy="1343943"/>
      </dsp:txXfrm>
    </dsp:sp>
    <dsp:sp modelId="{C8240F54-EBD3-4AF4-B154-6175279C68B1}">
      <dsp:nvSpPr>
        <dsp:cNvPr id="0" name=""/>
        <dsp:cNvSpPr/>
      </dsp:nvSpPr>
      <dsp:spPr>
        <a:xfrm>
          <a:off x="0" y="1971111"/>
          <a:ext cx="1402085" cy="1791925"/>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Cold</a:t>
          </a:r>
          <a:endParaRPr lang="en-US" sz="3600" kern="1200" dirty="0"/>
        </a:p>
      </dsp:txBody>
      <dsp:txXfrm>
        <a:off x="68444" y="2039555"/>
        <a:ext cx="1265197" cy="1655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E6BC7D7-53AA-4BE2-B7C1-5EE86E92CD55}" type="datetimeFigureOut">
              <a:rPr lang="en-US"/>
              <a:pPr>
                <a:defRPr/>
              </a:pPr>
              <a:t>7/26/2012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3B488C7-510B-447E-AC37-BFB30B1A565F}" type="slidenum">
              <a:rPr lang="en-US"/>
              <a:pPr>
                <a:defRPr/>
              </a:pPr>
              <a:t>‹#›</a:t>
            </a:fld>
            <a:endParaRPr lang="en-US" dirty="0"/>
          </a:p>
        </p:txBody>
      </p:sp>
    </p:spTree>
    <p:extLst>
      <p:ext uri="{BB962C8B-B14F-4D97-AF65-F5344CB8AC3E}">
        <p14:creationId xmlns:p14="http://schemas.microsoft.com/office/powerpoint/2010/main" val="1692795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F9CE262-E771-4297-8DA8-9206D945379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Heat Index is useful – but be sure to use a chart or Heat Index calculator to figure it out. It’s not a simple equation like Heat + Humidity.</a:t>
            </a:r>
          </a:p>
          <a:p>
            <a:pPr eaLnBrk="1" hangingPunct="1">
              <a:spcBef>
                <a:spcPct val="0"/>
              </a:spcBef>
            </a:pPr>
            <a:r>
              <a:rPr lang="en-US" smtClean="0"/>
              <a:t>A simplified version of the heat index equation is given in this slide. If you decide to use a monitor that measures heat and humidity then you can program the equation into a spreadsheet to get the heat index.</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8009A47-0AF3-43A0-8313-4390947A0488}"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You are all probably familiar with the way we look at controlling hazards. We always start at the top of the pyramid by asking – Can we get rid of the hazard? </a:t>
            </a:r>
          </a:p>
          <a:p>
            <a:pPr eaLnBrk="1" hangingPunct="1"/>
            <a:r>
              <a:rPr lang="en-US" smtClean="0"/>
              <a:t>We move next to engineering controls, administrative controls, and then – if all else fails we look at personal protective equipment.</a:t>
            </a:r>
          </a:p>
          <a:p>
            <a:pPr eaLnBrk="1" hangingPunct="1"/>
            <a:r>
              <a:rPr lang="en-US" smtClean="0"/>
              <a:t>Let’s go through and look at each of these steps.</a:t>
            </a:r>
          </a:p>
        </p:txBody>
      </p:sp>
      <p:sp>
        <p:nvSpPr>
          <p:cNvPr id="4" name="Slide Number Placeholder 3"/>
          <p:cNvSpPr>
            <a:spLocks noGrp="1"/>
          </p:cNvSpPr>
          <p:nvPr>
            <p:ph type="sldNum" sz="quarter" idx="5"/>
          </p:nvPr>
        </p:nvSpPr>
        <p:spPr/>
        <p:txBody>
          <a:bodyPr/>
          <a:lstStyle/>
          <a:p>
            <a:pPr>
              <a:defRPr/>
            </a:pPr>
            <a:fld id="{1A5F9188-6B1D-4D61-A6F4-E976EC544B87}"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With heat &amp; humidity  – there may be a few external sources we can control such as steam leaks or excessive pools of water. </a:t>
            </a:r>
          </a:p>
          <a:p>
            <a:pPr eaLnBrk="1" hangingPunct="1"/>
            <a:endParaRPr lang="en-US" smtClean="0"/>
          </a:p>
          <a:p>
            <a:pPr eaLnBrk="1" hangingPunct="1"/>
            <a:r>
              <a:rPr lang="en-US" smtClean="0"/>
              <a:t>One important source of heat is the heat we create by working. We all know that the harder we work, the more internal heat we generate. This is added to the heat burden of a hot environment. That can be controlled by implementing a work/rest cycle or by reducing the pace of production. I realize that’s not likely to happen – but it should be mentioned because it might be the most effective option.</a:t>
            </a:r>
          </a:p>
        </p:txBody>
      </p:sp>
      <p:sp>
        <p:nvSpPr>
          <p:cNvPr id="4" name="Slide Number Placeholder 3"/>
          <p:cNvSpPr>
            <a:spLocks noGrp="1"/>
          </p:cNvSpPr>
          <p:nvPr>
            <p:ph type="sldNum" sz="quarter" idx="5"/>
          </p:nvPr>
        </p:nvSpPr>
        <p:spPr/>
        <p:txBody>
          <a:bodyPr/>
          <a:lstStyle/>
          <a:p>
            <a:pPr>
              <a:defRPr/>
            </a:pPr>
            <a:fld id="{967B00C1-498D-43FD-A79D-6C7C98E3CA8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WGBT table shows that if you are working hard – once the WGBT reaches 78 degrees, you should be resting for 15 minutes out of every hour.  By the time the WGBT reaches 86 degrees, the recommendation is to rest for 45 minutes out of every hour.</a:t>
            </a:r>
          </a:p>
          <a:p>
            <a:pPr eaLnBrk="1" hangingPunct="1"/>
            <a:r>
              <a:rPr lang="en-US" smtClean="0"/>
              <a:t>This can be very confusing because the WGBT is not the same as the air temperature that you read from a regular thermometer. There is no simple conversion. You need a WGBT instrument to measure the temperature in this way.</a:t>
            </a:r>
          </a:p>
          <a:p>
            <a:pPr eaLnBrk="1" hangingPunct="1"/>
            <a:r>
              <a:rPr lang="en-US" smtClean="0"/>
              <a:t>Please be aware that the work/rest cycle is a guideline only. There is only one state that I know of that has put this guideline into their laws – that is Minnesota. </a:t>
            </a:r>
          </a:p>
          <a:p>
            <a:pPr eaLnBrk="1" hangingPunct="1"/>
            <a:endParaRPr lang="en-US" smtClean="0"/>
          </a:p>
          <a:p>
            <a:pPr eaLnBrk="1" hangingPunct="1"/>
            <a:r>
              <a:rPr lang="en-US" smtClean="0"/>
              <a:t>2. Here is the work/rest cycle we looked at before. Keep in mind the numbers are WGBT not regular thermometer readings. </a:t>
            </a:r>
          </a:p>
          <a:p>
            <a:pPr eaLnBrk="1" hangingPunct="1"/>
            <a:r>
              <a:rPr lang="en-US" smtClean="0"/>
              <a:t>As mentioned before, there are no work/rest guidelines based on the Heat Index.</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668E1B27-D609-438D-98BC-B22FBECA936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Once we’ve done what we can to try to eliminate the hazard, we look at engineering controls.</a:t>
            </a:r>
          </a:p>
          <a:p>
            <a:pPr eaLnBrk="1" hangingPunct="1"/>
            <a:r>
              <a:rPr lang="en-US" smtClean="0"/>
              <a:t>Conditioning the air to cool it and to reduce the humidity is the next best thing. Keep in mind – meat packing, poultry and food processing plants have the capability to make cold air. They just have to be convinced to put it where workers need it. </a:t>
            </a:r>
          </a:p>
          <a:p>
            <a:pPr eaLnBrk="1" hangingPunct="1"/>
            <a:endParaRPr lang="en-US" smtClean="0"/>
          </a:p>
          <a:p>
            <a:pPr eaLnBrk="1" hangingPunct="1"/>
            <a:r>
              <a:rPr lang="en-US" smtClean="0"/>
              <a:t>If they won’t cool the air, they can at least mix it with a good amount of dryer and possibly cooler air from the outside. You can ask your company what percentage of outside air is being mixed with inside air in their ventilation system. Find out where the outside air is being drawn in from. Usually it’s from the roof – but there have been cases where outside air was being drawn from the shipping or receiving docks. This can result in potential air contamination from exhaust fumes.</a:t>
            </a:r>
          </a:p>
          <a:p>
            <a:pPr eaLnBrk="1" hangingPunct="1"/>
            <a:endParaRPr lang="en-US" smtClean="0"/>
          </a:p>
          <a:p>
            <a:pPr eaLnBrk="1" hangingPunct="1"/>
            <a:r>
              <a:rPr lang="en-US" smtClean="0"/>
              <a:t>A lot of attention is given to fans. What is the problem with fans? They move hot air around. The air movement might help the sweat evaporate off your skin – but once the air temperature is above 99 degrees, fans will not cool you off. </a:t>
            </a:r>
          </a:p>
          <a:p>
            <a:pPr eaLnBrk="1" hangingPunct="1"/>
            <a:endParaRPr lang="en-US" smtClean="0"/>
          </a:p>
          <a:p>
            <a:pPr eaLnBrk="1" hangingPunct="1"/>
            <a:r>
              <a:rPr lang="en-US" smtClean="0"/>
              <a:t>Some plants have tried misters, like the one in the slide. They send out a fine water mist that gets blown around with the air. What do you think of that?</a:t>
            </a:r>
          </a:p>
          <a:p>
            <a:pPr eaLnBrk="1" hangingPunct="1"/>
            <a:r>
              <a:rPr lang="en-US" smtClean="0"/>
              <a:t>It’s really only appropriate for very dry climates or outdoor use.</a:t>
            </a:r>
          </a:p>
        </p:txBody>
      </p:sp>
      <p:sp>
        <p:nvSpPr>
          <p:cNvPr id="4" name="Slide Number Placeholder 3"/>
          <p:cNvSpPr>
            <a:spLocks noGrp="1"/>
          </p:cNvSpPr>
          <p:nvPr>
            <p:ph type="sldNum" sz="quarter" idx="5"/>
          </p:nvPr>
        </p:nvSpPr>
        <p:spPr/>
        <p:txBody>
          <a:bodyPr/>
          <a:lstStyle/>
          <a:p>
            <a:pPr>
              <a:defRPr/>
            </a:pPr>
            <a:fld id="{9450A532-FE85-4A88-ACF5-0D2F8C819535}"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After engineering controls we look at Administrative Controls – training, procedures, rules, signs, warnings, etc.</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10677339-2BC2-431D-96BE-72D04C0656D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It’s important to train workers and managers about how to recognize a heat emergency and what actions to take. It is critically important to act quickly. I’ve seen many tragic examples of heat–related fatalities that could have been prevented by faster, more decisive action. Workers must know the warning signs and must feel empowered to act on them. It’s a good idea to find out if plant phones can get an outside line to make emergency calls, and to know the protocol for doing so.</a:t>
            </a:r>
          </a:p>
          <a:p>
            <a:pPr eaLnBrk="1" hangingPunct="1"/>
            <a:r>
              <a:rPr lang="en-US" smtClean="0"/>
              <a:t>It is important to point out that a good emergency response system is not evidence of a good heat program. In a good heat program no one will need emergency treatment. </a:t>
            </a:r>
          </a:p>
          <a:p>
            <a:pPr eaLnBrk="1" hangingPunct="1"/>
            <a:r>
              <a:rPr lang="en-US" smtClean="0"/>
              <a:t>Let’s look a little deeper into the issue of training.</a:t>
            </a:r>
          </a:p>
        </p:txBody>
      </p:sp>
      <p:sp>
        <p:nvSpPr>
          <p:cNvPr id="4" name="Slide Number Placeholder 3"/>
          <p:cNvSpPr>
            <a:spLocks noGrp="1"/>
          </p:cNvSpPr>
          <p:nvPr>
            <p:ph type="sldNum" sz="quarter" idx="5"/>
          </p:nvPr>
        </p:nvSpPr>
        <p:spPr/>
        <p:txBody>
          <a:bodyPr/>
          <a:lstStyle/>
          <a:p>
            <a:pPr>
              <a:defRPr/>
            </a:pPr>
            <a:fld id="{5B9E20D0-DC6E-4E72-AAF0-4E4A056A93F6}"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Here is an example of a heat fatality. It might be hard for you to read</a:t>
            </a:r>
          </a:p>
        </p:txBody>
      </p:sp>
      <p:sp>
        <p:nvSpPr>
          <p:cNvPr id="4" name="Slide Number Placeholder 3"/>
          <p:cNvSpPr>
            <a:spLocks noGrp="1"/>
          </p:cNvSpPr>
          <p:nvPr>
            <p:ph type="sldNum" sz="quarter" idx="5"/>
          </p:nvPr>
        </p:nvSpPr>
        <p:spPr/>
        <p:txBody>
          <a:bodyPr/>
          <a:lstStyle/>
          <a:p>
            <a:pPr>
              <a:defRPr/>
            </a:pPr>
            <a:fld id="{024B4A1E-B11D-4AF4-886B-C4B93619B386}"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smtClean="0"/>
              <a:t>Two characteristics of new employees are:</a:t>
            </a:r>
          </a:p>
          <a:p>
            <a:pPr marL="228600" indent="-228600" eaLnBrk="1" hangingPunct="1">
              <a:buFontTx/>
              <a:buAutoNum type="arabicPeriod"/>
              <a:defRPr/>
            </a:pPr>
            <a:r>
              <a:rPr lang="en-US" dirty="0" smtClean="0"/>
              <a:t>They often go through an intensive orientation that includes safety rules, work rules, benefit plans, payroll issues, etc. </a:t>
            </a:r>
          </a:p>
          <a:p>
            <a:pPr marL="228600" indent="-228600" eaLnBrk="1" hangingPunct="1">
              <a:buFontTx/>
              <a:buAutoNum type="arabicPeriod"/>
              <a:defRPr/>
            </a:pPr>
            <a:r>
              <a:rPr lang="en-US" dirty="0" smtClean="0"/>
              <a:t>They are often on a probationary period during which they have to prove their work ethic. </a:t>
            </a:r>
          </a:p>
          <a:p>
            <a:pPr marL="228600" indent="-228600" eaLnBrk="1" hangingPunct="1">
              <a:buFontTx/>
              <a:buAutoNum type="arabicPeriod"/>
              <a:defRPr/>
            </a:pPr>
            <a:endParaRPr lang="en-US" dirty="0" smtClean="0"/>
          </a:p>
          <a:p>
            <a:pPr eaLnBrk="1" hangingPunct="1">
              <a:defRPr/>
            </a:pPr>
            <a:r>
              <a:rPr lang="en-US" dirty="0" smtClean="0"/>
              <a:t>Could either of these factors influence the effectiveness of training  for a new employee? </a:t>
            </a:r>
          </a:p>
          <a:p>
            <a:pPr eaLnBrk="1" hangingPunct="1">
              <a:defRPr/>
            </a:pPr>
            <a:r>
              <a:rPr lang="en-US" dirty="0" smtClean="0"/>
              <a:t>Are there other measures that could be put in place to reinforce training?</a:t>
            </a:r>
          </a:p>
        </p:txBody>
      </p:sp>
      <p:sp>
        <p:nvSpPr>
          <p:cNvPr id="4" name="Slide Number Placeholder 3"/>
          <p:cNvSpPr>
            <a:spLocks noGrp="1"/>
          </p:cNvSpPr>
          <p:nvPr>
            <p:ph type="sldNum" sz="quarter" idx="5"/>
          </p:nvPr>
        </p:nvSpPr>
        <p:spPr/>
        <p:txBody>
          <a:bodyPr/>
          <a:lstStyle/>
          <a:p>
            <a:pPr>
              <a:defRPr/>
            </a:pPr>
            <a:fld id="{EC17E131-0AAC-4152-917E-32B8AF242A9A}"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 order for workers to increase fluid intake enough to deal effectively with hot conditions, they have to have unrestricted access to bathroom breaks.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C96D21C5-D4D8-4F26-8531-CB6E8B59D5E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Are extreme temperatures a comfort issue or a safety issue?</a:t>
            </a:r>
          </a:p>
        </p:txBody>
      </p:sp>
      <p:sp>
        <p:nvSpPr>
          <p:cNvPr id="4" name="Slide Number Placeholder 3"/>
          <p:cNvSpPr>
            <a:spLocks noGrp="1"/>
          </p:cNvSpPr>
          <p:nvPr>
            <p:ph type="sldNum" sz="quarter" idx="5"/>
          </p:nvPr>
        </p:nvSpPr>
        <p:spPr/>
        <p:txBody>
          <a:bodyPr/>
          <a:lstStyle/>
          <a:p>
            <a:pPr>
              <a:defRPr/>
            </a:pPr>
            <a:fld id="{E357E919-BFA2-4FF2-AB11-3094BAB54AEF}"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When workers are allowed to get used to hot temperatures gradually, their bodies can adapt. This process requires at least 5 days.</a:t>
            </a:r>
          </a:p>
          <a:p>
            <a:pPr eaLnBrk="1" hangingPunct="1"/>
            <a:r>
              <a:rPr lang="en-US" smtClean="0"/>
              <a:t>Acclimatization is not a guarantee that a worker will be able to tolerate any level of heat. Heat illness continues to be a concern.</a:t>
            </a:r>
          </a:p>
        </p:txBody>
      </p:sp>
      <p:sp>
        <p:nvSpPr>
          <p:cNvPr id="4" name="Slide Number Placeholder 3"/>
          <p:cNvSpPr>
            <a:spLocks noGrp="1"/>
          </p:cNvSpPr>
          <p:nvPr>
            <p:ph type="sldNum" sz="quarter" idx="5"/>
          </p:nvPr>
        </p:nvSpPr>
        <p:spPr/>
        <p:txBody>
          <a:bodyPr/>
          <a:lstStyle/>
          <a:p>
            <a:pPr>
              <a:defRPr/>
            </a:pPr>
            <a:fld id="{719312B0-62F5-4DE4-87B8-28A1C4236A6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One reason why Personal Protective Equipment is a last resort for controlling hazards is that PPE can introduce new hazards. PPE can interfere with heat dissipation (how well we get rid of heat).</a:t>
            </a:r>
          </a:p>
        </p:txBody>
      </p:sp>
      <p:sp>
        <p:nvSpPr>
          <p:cNvPr id="4" name="Slide Number Placeholder 3"/>
          <p:cNvSpPr>
            <a:spLocks noGrp="1"/>
          </p:cNvSpPr>
          <p:nvPr>
            <p:ph type="sldNum" sz="quarter" idx="5"/>
          </p:nvPr>
        </p:nvSpPr>
        <p:spPr/>
        <p:txBody>
          <a:bodyPr/>
          <a:lstStyle/>
          <a:p>
            <a:pPr>
              <a:defRPr/>
            </a:pPr>
            <a:fld id="{67A8B44B-4E51-4FE9-8B6E-9B2D7E997941}"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There are very few standards that deal specifically with heat in the workplace.</a:t>
            </a:r>
          </a:p>
        </p:txBody>
      </p:sp>
      <p:sp>
        <p:nvSpPr>
          <p:cNvPr id="4" name="Slide Number Placeholder 3"/>
          <p:cNvSpPr>
            <a:spLocks noGrp="1"/>
          </p:cNvSpPr>
          <p:nvPr>
            <p:ph type="sldNum" sz="quarter" idx="5"/>
          </p:nvPr>
        </p:nvSpPr>
        <p:spPr/>
        <p:txBody>
          <a:bodyPr/>
          <a:lstStyle/>
          <a:p>
            <a:pPr>
              <a:defRPr/>
            </a:pPr>
            <a:fld id="{F8BD8269-3019-482D-9EB8-1B321F354DBA}"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i="1" smtClean="0"/>
              <a:t>This slide should be address the state laws for the location where the training is presented.</a:t>
            </a:r>
          </a:p>
        </p:txBody>
      </p:sp>
      <p:sp>
        <p:nvSpPr>
          <p:cNvPr id="4" name="Slide Number Placeholder 3"/>
          <p:cNvSpPr>
            <a:spLocks noGrp="1"/>
          </p:cNvSpPr>
          <p:nvPr>
            <p:ph type="sldNum" sz="quarter" idx="5"/>
          </p:nvPr>
        </p:nvSpPr>
        <p:spPr/>
        <p:txBody>
          <a:bodyPr/>
          <a:lstStyle/>
          <a:p>
            <a:pPr>
              <a:defRPr/>
            </a:pPr>
            <a:fld id="{67A86DD0-F7E1-4B77-AD68-F161787296D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OSHA occasionally use the General Duty Clause to address the hazards of hot work places.</a:t>
            </a:r>
          </a:p>
        </p:txBody>
      </p:sp>
      <p:sp>
        <p:nvSpPr>
          <p:cNvPr id="4" name="Slide Number Placeholder 3"/>
          <p:cNvSpPr>
            <a:spLocks noGrp="1"/>
          </p:cNvSpPr>
          <p:nvPr>
            <p:ph type="sldNum" sz="quarter" idx="5"/>
          </p:nvPr>
        </p:nvSpPr>
        <p:spPr/>
        <p:txBody>
          <a:bodyPr/>
          <a:lstStyle/>
          <a:p>
            <a:pPr>
              <a:defRPr/>
            </a:pPr>
            <a:fld id="{3D231B4E-B36C-4762-9047-0A821FBAC64A}"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OSHA’s specific ventilation standards do not apply to all industries. These requirements are intended to control chemical exposures rather than heat exposure.</a:t>
            </a:r>
          </a:p>
        </p:txBody>
      </p:sp>
      <p:sp>
        <p:nvSpPr>
          <p:cNvPr id="4" name="Slide Number Placeholder 3"/>
          <p:cNvSpPr>
            <a:spLocks noGrp="1"/>
          </p:cNvSpPr>
          <p:nvPr>
            <p:ph type="sldNum" sz="quarter" idx="5"/>
          </p:nvPr>
        </p:nvSpPr>
        <p:spPr/>
        <p:txBody>
          <a:bodyPr/>
          <a:lstStyle/>
          <a:p>
            <a:pPr>
              <a:defRPr/>
            </a:pPr>
            <a:fld id="{6F220722-0337-4C1F-8C58-E1D825806859}"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81CBF3E-8DB3-43D8-A717-EF77085C009B}"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B488C7-510B-447E-AC37-BFB30B1A565F}" type="slidenum">
              <a:rPr lang="en-US" smtClean="0"/>
              <a:pPr>
                <a:defRPr/>
              </a:pPr>
              <a:t>27</a:t>
            </a:fld>
            <a:endParaRPr lang="en-US" dirty="0"/>
          </a:p>
        </p:txBody>
      </p:sp>
    </p:spTree>
    <p:extLst>
      <p:ext uri="{BB962C8B-B14F-4D97-AF65-F5344CB8AC3E}">
        <p14:creationId xmlns:p14="http://schemas.microsoft.com/office/powerpoint/2010/main" val="4035463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Much of what we know about the effects of working in the cold come from studies done in Scandinavian countries – these studies include a lot of information about reindeer herders. </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068BAC3-1235-4318-AA1B-CE223A2DA253}" type="slidenum">
              <a:rPr lang="en-US" smtClean="0">
                <a:latin typeface="Calibri" pitchFamily="34" charset="0"/>
              </a:rPr>
              <a:pPr eaLnBrk="1" fontAlgn="base" hangingPunct="1">
                <a:spcBef>
                  <a:spcPct val="0"/>
                </a:spcBef>
                <a:spcAft>
                  <a:spcPct val="0"/>
                </a:spcAft>
              </a:pPr>
              <a:t>28</a:t>
            </a:fld>
            <a:endParaRPr lang="en-US"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There is research that shows there can be long – term health effects from working in the cold</a:t>
            </a:r>
          </a:p>
        </p:txBody>
      </p:sp>
      <p:sp>
        <p:nvSpPr>
          <p:cNvPr id="4" name="Slide Number Placeholder 3"/>
          <p:cNvSpPr>
            <a:spLocks noGrp="1"/>
          </p:cNvSpPr>
          <p:nvPr>
            <p:ph type="sldNum" sz="quarter" idx="5"/>
          </p:nvPr>
        </p:nvSpPr>
        <p:spPr/>
        <p:txBody>
          <a:bodyPr/>
          <a:lstStyle/>
          <a:p>
            <a:pPr>
              <a:defRPr/>
            </a:pPr>
            <a:fld id="{A02EC817-F8B9-44A5-BBE4-8BE555F846E5}"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Extreme cold is as dangerous as unguarded machinery or other serious safety hazards.</a:t>
            </a:r>
          </a:p>
          <a:p>
            <a:pPr eaLnBrk="1" hangingPunct="1">
              <a:spcBef>
                <a:spcPct val="0"/>
              </a:spcBef>
            </a:pPr>
            <a:r>
              <a:rPr lang="en-US" smtClean="0"/>
              <a:t>Here is just one example of an amputation due to extreme cold from OSHA’s files. We’ll discuss some aspects of this case later in the training.</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B1EB3F0-0655-480F-8B49-AE32FB7D927A}" type="slidenum">
              <a:rPr lang="en-US" smtClean="0">
                <a:latin typeface="Calibri" pitchFamily="34" charset="0"/>
              </a:rPr>
              <a:pPr eaLnBrk="1" fontAlgn="base" hangingPunct="1">
                <a:spcBef>
                  <a:spcPct val="0"/>
                </a:spcBef>
                <a:spcAft>
                  <a:spcPct val="0"/>
                </a:spcAft>
              </a:pPr>
              <a:t>3</a:t>
            </a:fld>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62EBB86-B05A-4A30-895F-09AB7ADFFB67}"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D0C9C5A-005E-43F5-BF8B-74DDCCA7B39B}"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BF347EF-9C04-4B0C-B141-1CD3BD0BB961}"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809AAC5-EE9B-4336-99F0-68CFBC29A8EF}"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9611F34-D128-4447-B6CE-CDBBDD6083AF}"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D74FD4A-CFCE-469E-9148-AB72875A2E9E}"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Does anyone see a problem with using this chart for most indoor applications?</a:t>
            </a:r>
          </a:p>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5AD1F35-4348-4F5F-81D6-A1A7714A4B7F}" type="slidenum">
              <a:rPr lang="en-US" smtClean="0">
                <a:latin typeface="Calibri" pitchFamily="34" charset="0"/>
              </a:rPr>
              <a:pPr eaLnBrk="1" fontAlgn="base" hangingPunct="1">
                <a:spcBef>
                  <a:spcPct val="0"/>
                </a:spcBef>
                <a:spcAft>
                  <a:spcPct val="0"/>
                </a:spcAft>
              </a:pPr>
              <a:t>36</a:t>
            </a:fld>
            <a:endParaRPr lang="en-US"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Do wind chill calculations apply to blast freezer conditions?</a:t>
            </a:r>
          </a:p>
          <a:p>
            <a:pPr eaLnBrk="1" hangingPunct="1"/>
            <a:r>
              <a:rPr lang="en-US" dirty="0" smtClean="0"/>
              <a:t>Call </a:t>
            </a:r>
          </a:p>
        </p:txBody>
      </p:sp>
      <p:sp>
        <p:nvSpPr>
          <p:cNvPr id="4" name="Slide Number Placeholder 3"/>
          <p:cNvSpPr>
            <a:spLocks noGrp="1"/>
          </p:cNvSpPr>
          <p:nvPr>
            <p:ph type="sldNum" sz="quarter" idx="5"/>
          </p:nvPr>
        </p:nvSpPr>
        <p:spPr/>
        <p:txBody>
          <a:bodyPr/>
          <a:lstStyle/>
          <a:p>
            <a:pPr>
              <a:defRPr/>
            </a:pPr>
            <a:fld id="{64204863-DFB0-4646-B7C6-9D272CFDE7FD}"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Even though air movement inside the workplace usually does not reach speeds that can be used in wind chill calculations, air movement has an effect on worker comfort and safety.</a:t>
            </a:r>
          </a:p>
          <a:p>
            <a:pPr eaLnBrk="1" hangingPunct="1">
              <a:spcBef>
                <a:spcPct val="0"/>
              </a:spcBef>
            </a:pPr>
            <a:r>
              <a:rPr lang="en-US" smtClean="0"/>
              <a:t>Anemometers help identify patterns of air movement.</a:t>
            </a:r>
          </a:p>
          <a:p>
            <a:pPr eaLnBrk="1" hangingPunct="1">
              <a:spcBef>
                <a:spcPct val="0"/>
              </a:spcBef>
            </a:pPr>
            <a:r>
              <a:rPr lang="en-US" smtClean="0"/>
              <a:t>Temperature and humidity data loggers might be useful in workplaces where the cold is not the result of carefully regulated conditions. In workplaces where cold is a necessary condition of the process you can request those records from the company.</a:t>
            </a:r>
          </a:p>
          <a:p>
            <a:pPr eaLnBrk="1" hangingPunct="1">
              <a:spcBef>
                <a:spcPct val="0"/>
              </a:spcBef>
            </a:pPr>
            <a:r>
              <a:rPr lang="en-US" smtClean="0"/>
              <a:t>Humidity might not be a useful measure for evaluating cold conditions since the combined effect of humidity and cold temperatures on worker health is not clear.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4B8EAD9-1040-4A5A-ABB7-E585F606DB0F}" type="slidenum">
              <a:rPr lang="en-US" smtClean="0">
                <a:latin typeface="Calibri" pitchFamily="34" charset="0"/>
              </a:rPr>
              <a:pPr eaLnBrk="1" fontAlgn="base" hangingPunct="1">
                <a:spcBef>
                  <a:spcPct val="0"/>
                </a:spcBef>
                <a:spcAft>
                  <a:spcPct val="0"/>
                </a:spcAft>
              </a:pPr>
              <a:t>38</a:t>
            </a:fld>
            <a:endParaRPr lang="en-US"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DFD61F3-D8ED-4BAA-A6CD-9E2CC6849C5C}" type="slidenum">
              <a:rPr lang="en-US" smtClean="0">
                <a:latin typeface="Calibri" pitchFamily="34" charset="0"/>
              </a:rPr>
              <a:pPr eaLnBrk="1" fontAlgn="base" hangingPunct="1">
                <a:spcBef>
                  <a:spcPct val="0"/>
                </a:spcBef>
                <a:spcAft>
                  <a:spcPct val="0"/>
                </a:spcAft>
              </a:pPr>
              <a:t>39</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http://www.osha.gov/pls/imis/establishment.inspection_detail?id=307169482</a:t>
            </a:r>
          </a:p>
          <a:p>
            <a:pPr eaLnBrk="1" hangingPunct="1">
              <a:spcBef>
                <a:spcPct val="0"/>
              </a:spcBef>
            </a:pPr>
            <a:endParaRPr lang="en-US" dirty="0" smtClean="0"/>
          </a:p>
          <a:p>
            <a:pPr eaLnBrk="1" hangingPunct="1">
              <a:spcBef>
                <a:spcPct val="0"/>
              </a:spcBef>
            </a:pPr>
            <a:r>
              <a:rPr lang="en-US" dirty="0" smtClean="0"/>
              <a:t>Here is an example of how extreme heat is also a serious and potentially deadly safety hazard.</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7FF66D-D5DB-47D5-9EF2-D8EC9FE60638}" type="slidenum">
              <a:rPr lang="en-US" smtClean="0">
                <a:latin typeface="Calibri" pitchFamily="34" charset="0"/>
              </a:rPr>
              <a:pPr eaLnBrk="1" fontAlgn="base" hangingPunct="1">
                <a:spcBef>
                  <a:spcPct val="0"/>
                </a:spcBef>
                <a:spcAft>
                  <a:spcPct val="0"/>
                </a:spcAft>
              </a:pPr>
              <a:t>4</a:t>
            </a:fld>
            <a:endParaRPr lang="en-US"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0BBB6AB-C880-4965-BEB3-0CD015D455B7}"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Can you identify factors that could be controlled to reduce the effect of working in the cold on this worker?</a:t>
            </a:r>
          </a:p>
          <a:p>
            <a:pPr eaLnBrk="1" hangingPunct="1">
              <a:spcBef>
                <a:spcPct val="0"/>
              </a:spcBef>
            </a:pPr>
            <a:r>
              <a:rPr lang="en-US" smtClean="0"/>
              <a:t>Ice</a:t>
            </a:r>
          </a:p>
          <a:p>
            <a:pPr eaLnBrk="1" hangingPunct="1">
              <a:spcBef>
                <a:spcPct val="0"/>
              </a:spcBef>
            </a:pPr>
            <a:r>
              <a:rPr lang="en-US" smtClean="0"/>
              <a:t>Wet pant cuffs</a:t>
            </a:r>
          </a:p>
          <a:p>
            <a:pPr eaLnBrk="1" hangingPunct="1">
              <a:spcBef>
                <a:spcPct val="0"/>
              </a:spcBef>
            </a:pPr>
            <a:r>
              <a:rPr lang="en-US" smtClean="0"/>
              <a:t>Thin soles</a:t>
            </a:r>
          </a:p>
          <a:p>
            <a:pPr eaLnBrk="1" hangingPunct="1">
              <a:spcBef>
                <a:spcPct val="0"/>
              </a:spcBef>
            </a:pPr>
            <a:r>
              <a:rPr lang="en-US" smtClean="0"/>
              <a:t>Cold metal standing surface</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D8B0367-8A7B-411F-A03D-9672DFAAC8D1}" type="slidenum">
              <a:rPr lang="en-US" smtClean="0">
                <a:latin typeface="Calibri" pitchFamily="34" charset="0"/>
              </a:rPr>
              <a:pPr eaLnBrk="1" fontAlgn="base" hangingPunct="1">
                <a:spcBef>
                  <a:spcPct val="0"/>
                </a:spcBef>
                <a:spcAft>
                  <a:spcPct val="0"/>
                </a:spcAft>
              </a:pPr>
              <a:t>41</a:t>
            </a:fld>
            <a:endParaRPr lang="en-US"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Why didn’t this worker realize there was a problem sooner?</a:t>
            </a:r>
          </a:p>
        </p:txBody>
      </p:sp>
      <p:sp>
        <p:nvSpPr>
          <p:cNvPr id="4" name="Slide Number Placeholder 3"/>
          <p:cNvSpPr>
            <a:spLocks noGrp="1"/>
          </p:cNvSpPr>
          <p:nvPr>
            <p:ph type="sldNum" sz="quarter" idx="5"/>
          </p:nvPr>
        </p:nvSpPr>
        <p:spPr/>
        <p:txBody>
          <a:bodyPr/>
          <a:lstStyle/>
          <a:p>
            <a:pPr>
              <a:defRPr/>
            </a:pPr>
            <a:fld id="{1085DB22-D71D-452C-A6CF-D85F57C3ADA7}"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 most cases, the victim is unaware of frostbite because the frozen tissues are numb.</a:t>
            </a:r>
          </a:p>
        </p:txBody>
      </p:sp>
      <p:sp>
        <p:nvSpPr>
          <p:cNvPr id="4" name="Slide Number Placeholder 3"/>
          <p:cNvSpPr>
            <a:spLocks noGrp="1"/>
          </p:cNvSpPr>
          <p:nvPr>
            <p:ph type="sldNum" sz="quarter" idx="5"/>
          </p:nvPr>
        </p:nvSpPr>
        <p:spPr/>
        <p:txBody>
          <a:bodyPr/>
          <a:lstStyle/>
          <a:p>
            <a:pPr>
              <a:defRPr/>
            </a:pPr>
            <a:fld id="{5E13B677-09D7-48EB-AFDB-82DDD2879220}"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Conditions in blast freezers can cause frostbite to exposed skin within 5 minutes.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17268D4-C5E1-431A-8229-C969519AF15C}" type="slidenum">
              <a:rPr lang="en-US" smtClean="0">
                <a:latin typeface="Calibri" pitchFamily="34" charset="0"/>
              </a:rPr>
              <a:pPr eaLnBrk="1" fontAlgn="base" hangingPunct="1">
                <a:spcBef>
                  <a:spcPct val="0"/>
                </a:spcBef>
                <a:spcAft>
                  <a:spcPct val="0"/>
                </a:spcAft>
              </a:pPr>
              <a:t>44</a:t>
            </a:fld>
            <a:endParaRPr lang="en-US" smtClean="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Workers can request information about the amount of protection provided by PPE.</a:t>
            </a:r>
          </a:p>
        </p:txBody>
      </p:sp>
      <p:sp>
        <p:nvSpPr>
          <p:cNvPr id="4" name="Slide Number Placeholder 3"/>
          <p:cNvSpPr>
            <a:spLocks noGrp="1"/>
          </p:cNvSpPr>
          <p:nvPr>
            <p:ph type="sldNum" sz="quarter" idx="5"/>
          </p:nvPr>
        </p:nvSpPr>
        <p:spPr/>
        <p:txBody>
          <a:bodyPr/>
          <a:lstStyle/>
          <a:p>
            <a:pPr>
              <a:defRPr/>
            </a:pPr>
            <a:fld id="{D74861E3-EF75-4B6A-A971-7A4B1435FF14}"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Convective cold is transferred through the air.</a:t>
            </a:r>
          </a:p>
          <a:p>
            <a:pPr eaLnBrk="1" hangingPunct="1">
              <a:spcBef>
                <a:spcPct val="0"/>
              </a:spcBef>
            </a:pPr>
            <a:r>
              <a:rPr lang="en-US" smtClean="0"/>
              <a:t>Conductive cold is from touching cold surfaces.</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969EA49-E880-4CBA-A19B-07F954BE6827}" type="slidenum">
              <a:rPr lang="en-US" smtClean="0">
                <a:latin typeface="Calibri" pitchFamily="34" charset="0"/>
              </a:rPr>
              <a:pPr eaLnBrk="1" fontAlgn="base" hangingPunct="1">
                <a:spcBef>
                  <a:spcPct val="0"/>
                </a:spcBef>
                <a:spcAft>
                  <a:spcPct val="0"/>
                </a:spcAft>
              </a:pPr>
              <a:t>46</a:t>
            </a:fld>
            <a:endParaRPr lang="en-US" smtClean="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Here is an example of EN 511-rated gloves.</a:t>
            </a:r>
          </a:p>
          <a:p>
            <a:pPr eaLnBrk="1" hangingPunct="1">
              <a:spcBef>
                <a:spcPct val="0"/>
              </a:spcBef>
            </a:pPr>
            <a:r>
              <a:rPr lang="en-US" smtClean="0"/>
              <a:t>This rating is NOT required in the US</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F88CF7F-A3B7-4955-B575-439BC3441419}" type="slidenum">
              <a:rPr lang="en-US" smtClean="0">
                <a:latin typeface="Calibri" pitchFamily="34" charset="0"/>
              </a:rPr>
              <a:pPr eaLnBrk="1" fontAlgn="base" hangingPunct="1">
                <a:spcBef>
                  <a:spcPct val="0"/>
                </a:spcBef>
                <a:spcAft>
                  <a:spcPct val="0"/>
                </a:spcAft>
              </a:pPr>
              <a:t>47</a:t>
            </a:fld>
            <a:endParaRPr lang="en-US" smtClean="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2979CA6-BA3E-48DB-8386-8885C216785C}"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What are your experiences in your workplace?</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8058054-6A56-4BC7-B535-F7CADD247228}" type="slidenum">
              <a:rPr lang="en-US" smtClean="0">
                <a:latin typeface="Calibri" pitchFamily="34" charset="0"/>
              </a:rPr>
              <a:pPr eaLnBrk="1" fontAlgn="base" hangingPunct="1">
                <a:spcBef>
                  <a:spcPct val="0"/>
                </a:spcBef>
                <a:spcAft>
                  <a:spcPct val="0"/>
                </a:spcAft>
              </a:pPr>
              <a:t>49</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It’s clear that there are real hazards associated with working in extreme temperatures. These hazards are not just acute hazards – bad things that can happen immediately, but there are also long term health effects.</a:t>
            </a:r>
          </a:p>
          <a:p>
            <a:pPr eaLnBrk="1" hangingPunct="1">
              <a:spcBef>
                <a:spcPct val="0"/>
              </a:spcBef>
            </a:pPr>
            <a:r>
              <a:rPr lang="en-US" smtClean="0"/>
              <a:t>We are going to evaluate heat and cold by looking at the potential hazards – who can be affected and how. We will then look at how we evaluate the exposure – How do we measure exposure? How much is too much? What factors are important to consider?</a:t>
            </a:r>
          </a:p>
          <a:p>
            <a:pPr eaLnBrk="1" hangingPunct="1">
              <a:spcBef>
                <a:spcPct val="0"/>
              </a:spcBef>
            </a:pPr>
            <a:r>
              <a:rPr lang="en-US" smtClean="0"/>
              <a:t>Then we’ll look at controls – can we eliminate or reduce the hazard? What responsibilities do employers have? What can workers do on their own?</a:t>
            </a:r>
          </a:p>
          <a:p>
            <a:pPr eaLnBrk="1" hangingPunct="1">
              <a:spcBef>
                <a:spcPct val="0"/>
              </a:spcBef>
            </a:pPr>
            <a:r>
              <a:rPr lang="en-US" smtClean="0"/>
              <a:t>Finally, we’ll look at enforcement – What are the laws, and how are they enforced? What role can the union play?</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ED86933-AE3A-4DB3-92BD-948ECA49597A}"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2927A59-5EE8-4932-81D6-C839D434100F}" type="slidenum">
              <a:rPr lang="en-US" smtClean="0"/>
              <a:pPr>
                <a:defRPr/>
              </a:pPr>
              <a:t>50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Most people are familiar with the fact that the effect of heat on our bodies is not just the air temperature. We know humidity is also important</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047CB3C-E549-44D2-BD9C-EE50E6F2B96D}"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 fact, there are a number of factors that combine to influence how our bodies are affected by heat. This has to do with the way we handle heat – we get rid of heat by sending blood to the surface of our bodies, and we speed up the heat loss by sweating. We facilitate the loss of heat to the environment by the evaporation of our sweat. Sweating only cools us off if the sweat can evaporate – so air movement is helpful, low humidity is helpful, more exposed skin is helpful – unless there is a radiant heat source (such as the sun or a hot object that is glowing). Our ability to handle heat is also affected by a number of personal factors such as age, the health of our circulatory system, the medications we take, being pregnant, etc. </a:t>
            </a:r>
          </a:p>
          <a:p>
            <a:pPr eaLnBrk="1" hangingPunct="1"/>
            <a:r>
              <a:rPr lang="en-US" smtClean="0"/>
              <a:t>We also create heat in our bodies by working and moving.</a:t>
            </a:r>
          </a:p>
          <a:p>
            <a:pPr eaLnBrk="1" hangingPunct="1"/>
            <a:r>
              <a:rPr lang="en-US" smtClean="0"/>
              <a:t>This is information we all know intuitively – but it’s important to recognize that the air temperature alone is not always enough information to evaluate the heat hazard to an individual or a group of workers.</a:t>
            </a:r>
          </a:p>
        </p:txBody>
      </p:sp>
      <p:sp>
        <p:nvSpPr>
          <p:cNvPr id="4" name="Slide Number Placeholder 3"/>
          <p:cNvSpPr>
            <a:spLocks noGrp="1"/>
          </p:cNvSpPr>
          <p:nvPr>
            <p:ph type="sldNum" sz="quarter" idx="5"/>
          </p:nvPr>
        </p:nvSpPr>
        <p:spPr/>
        <p:txBody>
          <a:bodyPr/>
          <a:lstStyle/>
          <a:p>
            <a:pPr>
              <a:defRPr/>
            </a:pPr>
            <a:fld id="{D7437622-FEB8-44A8-B834-49ED1AB71BD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Evaluating working conditions is tricky. We have to find a way to take in enough information to make a sound judgment, without over complicating it, or making it impossibly expensive. </a:t>
            </a:r>
          </a:p>
          <a:p>
            <a:pPr eaLnBrk="1" hangingPunct="1"/>
            <a:r>
              <a:rPr lang="en-US" dirty="0" smtClean="0"/>
              <a:t>Here are three examples of instrumentation designed to evaluate heat stress.</a:t>
            </a:r>
          </a:p>
          <a:p>
            <a:pPr eaLnBrk="1" hangingPunct="1"/>
            <a:r>
              <a:rPr lang="en-US" dirty="0" smtClean="0"/>
              <a:t>The first one was developed by the military – and it gives the wet globe bulb temperature, which is different from the air temperature (which is also sometimes called the dry bulb temperature). </a:t>
            </a:r>
          </a:p>
          <a:p>
            <a:pPr eaLnBrk="1" hangingPunct="1"/>
            <a:r>
              <a:rPr lang="en-US" dirty="0" smtClean="0"/>
              <a:t>The WGBT combines air temperature, air movement, humidity and the effect of radiant heat. This is a useful number because there are actual work/rest cycles that have been developed based on these numbers. (go to WGBT table).</a:t>
            </a:r>
          </a:p>
          <a:p>
            <a:pPr eaLnBrk="1" hangingPunct="1"/>
            <a:r>
              <a:rPr lang="en-US" dirty="0" smtClean="0"/>
              <a:t>It’s important for you to know about the WBGT in case you represent a workplace that uses this type of measurement. Also – some OSHA offices might use the WGBT.</a:t>
            </a:r>
          </a:p>
          <a:p>
            <a:pPr eaLnBrk="1" hangingPunct="1"/>
            <a:r>
              <a:rPr lang="en-US" dirty="0" smtClean="0"/>
              <a:t>If radiant heat is not a factor – in other words if the work is done indoors and there are no glowing furnaces or molten metals or molten glass, then the heat index is often used. The Heat Index is not the same as the WBGT because it does not include radiant heat or the effect of air movement – it is just a combination of the air temperature and the humidity. The middle instrument measures temperature and humidity. It is designed to be worn by an individual, and it records conditions  throughout the work shift. The information can then be downloaded onto a computer and the temperature and humidity numbers can be combined to give the heat index.  (go to heat index table).</a:t>
            </a:r>
          </a:p>
          <a:p>
            <a:pPr eaLnBrk="1" hangingPunct="1"/>
            <a:r>
              <a:rPr lang="en-US" dirty="0" smtClean="0"/>
              <a:t>The first two instruments are indirect monitors. They measure conditions so that we can make decisions about the effect of those conditions on workers. The third instrument directly measures what we want to know – the effect of the conditions on workers. It is used for firefighters to try to prevent the extremely high rate of fatalities firefighters suffer from heart attacks. The monitor is contained in a capsule that the firefighter swallows. It transmits information about the firefighter’s core temperature so that he or she can be relieved before suffering too much heat stress. </a:t>
            </a:r>
          </a:p>
          <a:p>
            <a:pPr eaLnBrk="1" hangingPunct="1"/>
            <a:r>
              <a:rPr lang="en-US" dirty="0" smtClean="0"/>
              <a:t>Obviously the workers and industries we represent will not be using this type of technology – but I’m including it because the concept is so important.  When we measure conditions like temperature, humidity, etc. – we are only guessing about how that affects workers, and of course the effect will be different for each individual. The real information we want is what is going on inside each workers’ body. Always remember that individual differences are real and must be accounted for. </a:t>
            </a:r>
          </a:p>
        </p:txBody>
      </p:sp>
      <p:sp>
        <p:nvSpPr>
          <p:cNvPr id="4" name="Slide Number Placeholder 3"/>
          <p:cNvSpPr>
            <a:spLocks noGrp="1"/>
          </p:cNvSpPr>
          <p:nvPr>
            <p:ph type="sldNum" sz="quarter" idx="5"/>
          </p:nvPr>
        </p:nvSpPr>
        <p:spPr/>
        <p:txBody>
          <a:bodyPr/>
          <a:lstStyle/>
          <a:p>
            <a:pPr>
              <a:defRPr/>
            </a:pPr>
            <a:fld id="{87DA805D-D917-41B5-B6B2-D05C00FAAB17}"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It’s not unusual for workplace temperatures to reach the 90’s, but you can see from this chart that can be a serious or even life-threatening condition if the humidity is high. </a:t>
            </a:r>
          </a:p>
        </p:txBody>
      </p:sp>
      <p:sp>
        <p:nvSpPr>
          <p:cNvPr id="4" name="Slide Number Placeholder 3"/>
          <p:cNvSpPr>
            <a:spLocks noGrp="1"/>
          </p:cNvSpPr>
          <p:nvPr>
            <p:ph type="sldNum" sz="quarter" idx="5"/>
          </p:nvPr>
        </p:nvSpPr>
        <p:spPr/>
        <p:txBody>
          <a:bodyPr/>
          <a:lstStyle/>
          <a:p>
            <a:pPr>
              <a:defRPr/>
            </a:pPr>
            <a:fld id="{CE24953B-484A-4E4C-B123-2ED2E6770335}"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505200" y="2438400"/>
            <a:ext cx="5638800" cy="1470025"/>
          </a:xfrm>
        </p:spPr>
        <p:txBody>
          <a:bodyPr/>
          <a:lstStyle>
            <a:lvl1pPr>
              <a:defRPr sz="4800"/>
            </a:lvl1pPr>
          </a:lstStyle>
          <a:p>
            <a:pPr lvl="0"/>
            <a:r>
              <a:rPr lang="en-US" noProof="0" smtClean="0"/>
              <a:t>Click to edit Master title style</a:t>
            </a:r>
          </a:p>
        </p:txBody>
      </p:sp>
      <p:sp>
        <p:nvSpPr>
          <p:cNvPr id="8195" name="Rectangle 3"/>
          <p:cNvSpPr>
            <a:spLocks noGrp="1" noChangeArrowheads="1"/>
          </p:cNvSpPr>
          <p:nvPr>
            <p:ph type="subTitle" idx="1"/>
          </p:nvPr>
        </p:nvSpPr>
        <p:spPr>
          <a:xfrm>
            <a:off x="1981200" y="5105400"/>
            <a:ext cx="6400800" cy="1143000"/>
          </a:xfrm>
        </p:spPr>
        <p:txBody>
          <a:bodyPr/>
          <a:lstStyle>
            <a:lvl1pPr marL="0" indent="0" algn="ctr">
              <a:buFontTx/>
              <a:buNone/>
              <a:defRPr sz="2800">
                <a:latin typeface="Flexure" pitchFamily="82" charset="0"/>
              </a:defRPr>
            </a:lvl1pPr>
          </a:lstStyle>
          <a:p>
            <a:pPr lvl="0"/>
            <a:r>
              <a:rPr lang="en-US" noProof="0" smtClean="0"/>
              <a:t>Click to edit Master subtitle style</a:t>
            </a:r>
          </a:p>
        </p:txBody>
      </p:sp>
    </p:spTree>
    <p:extLst>
      <p:ext uri="{BB962C8B-B14F-4D97-AF65-F5344CB8AC3E}">
        <p14:creationId xmlns:p14="http://schemas.microsoft.com/office/powerpoint/2010/main" val="156765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545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68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134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169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064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155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726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78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278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178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Flexure" pitchFamily="82" charset="0"/>
        </a:defRPr>
      </a:lvl2pPr>
      <a:lvl3pPr algn="ctr" rtl="0" eaLnBrk="0" fontAlgn="base" hangingPunct="0">
        <a:spcBef>
          <a:spcPct val="0"/>
        </a:spcBef>
        <a:spcAft>
          <a:spcPct val="0"/>
        </a:spcAft>
        <a:defRPr sz="4000">
          <a:solidFill>
            <a:schemeClr val="bg1"/>
          </a:solidFill>
          <a:latin typeface="Flexure" pitchFamily="82" charset="0"/>
        </a:defRPr>
      </a:lvl3pPr>
      <a:lvl4pPr algn="ctr" rtl="0" eaLnBrk="0" fontAlgn="base" hangingPunct="0">
        <a:spcBef>
          <a:spcPct val="0"/>
        </a:spcBef>
        <a:spcAft>
          <a:spcPct val="0"/>
        </a:spcAft>
        <a:defRPr sz="4000">
          <a:solidFill>
            <a:schemeClr val="bg1"/>
          </a:solidFill>
          <a:latin typeface="Flexure" pitchFamily="82" charset="0"/>
        </a:defRPr>
      </a:lvl4pPr>
      <a:lvl5pPr algn="ctr" rtl="0" eaLnBrk="0" fontAlgn="base" hangingPunct="0">
        <a:spcBef>
          <a:spcPct val="0"/>
        </a:spcBef>
        <a:spcAft>
          <a:spcPct val="0"/>
        </a:spcAft>
        <a:defRPr sz="4000">
          <a:solidFill>
            <a:schemeClr val="bg1"/>
          </a:solidFill>
          <a:latin typeface="Flexure" pitchFamily="82" charset="0"/>
        </a:defRPr>
      </a:lvl5pPr>
      <a:lvl6pPr marL="457200" algn="ctr" rtl="0" eaLnBrk="1" fontAlgn="base" hangingPunct="1">
        <a:spcBef>
          <a:spcPct val="0"/>
        </a:spcBef>
        <a:spcAft>
          <a:spcPct val="0"/>
        </a:spcAft>
        <a:defRPr sz="4000">
          <a:solidFill>
            <a:schemeClr val="bg1"/>
          </a:solidFill>
          <a:latin typeface="Flexure" pitchFamily="82" charset="0"/>
        </a:defRPr>
      </a:lvl6pPr>
      <a:lvl7pPr marL="914400" algn="ctr" rtl="0" eaLnBrk="1" fontAlgn="base" hangingPunct="1">
        <a:spcBef>
          <a:spcPct val="0"/>
        </a:spcBef>
        <a:spcAft>
          <a:spcPct val="0"/>
        </a:spcAft>
        <a:defRPr sz="4000">
          <a:solidFill>
            <a:schemeClr val="bg1"/>
          </a:solidFill>
          <a:latin typeface="Flexure" pitchFamily="82" charset="0"/>
        </a:defRPr>
      </a:lvl7pPr>
      <a:lvl8pPr marL="1371600" algn="ctr" rtl="0" eaLnBrk="1" fontAlgn="base" hangingPunct="1">
        <a:spcBef>
          <a:spcPct val="0"/>
        </a:spcBef>
        <a:spcAft>
          <a:spcPct val="0"/>
        </a:spcAft>
        <a:defRPr sz="4000">
          <a:solidFill>
            <a:schemeClr val="bg1"/>
          </a:solidFill>
          <a:latin typeface="Flexure" pitchFamily="82" charset="0"/>
        </a:defRPr>
      </a:lvl8pPr>
      <a:lvl9pPr marL="1828800" algn="ctr" rtl="0" eaLnBrk="1" fontAlgn="base" hangingPunct="1">
        <a:spcBef>
          <a:spcPct val="0"/>
        </a:spcBef>
        <a:spcAft>
          <a:spcPct val="0"/>
        </a:spcAft>
        <a:defRPr sz="4000">
          <a:solidFill>
            <a:schemeClr val="bg1"/>
          </a:solidFill>
          <a:latin typeface="Flexure" pitchFamily="82"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352800" y="1981200"/>
            <a:ext cx="5791200" cy="2209800"/>
          </a:xfrm>
        </p:spPr>
        <p:txBody>
          <a:bodyPr/>
          <a:lstStyle/>
          <a:p>
            <a:pPr eaLnBrk="1" hangingPunct="1"/>
            <a:r>
              <a:rPr lang="en-US" smtClean="0"/>
              <a:t>Hazards of Extreme Temperatures</a:t>
            </a:r>
          </a:p>
        </p:txBody>
      </p:sp>
      <p:sp>
        <p:nvSpPr>
          <p:cNvPr id="3075" name="Subtitle 2"/>
          <p:cNvSpPr>
            <a:spLocks noGrp="1"/>
          </p:cNvSpPr>
          <p:nvPr>
            <p:ph type="subTitle" idx="1"/>
          </p:nvPr>
        </p:nvSpPr>
        <p:spPr/>
        <p:txBody>
          <a:bodyPr/>
          <a:lstStyle/>
          <a:p>
            <a:pPr eaLnBrk="1" hangingPunct="1"/>
            <a:r>
              <a:rPr lang="en-US" smtClean="0"/>
              <a:t>Handling Heat &amp; Cold</a:t>
            </a:r>
          </a:p>
        </p:txBody>
      </p:sp>
      <p:sp>
        <p:nvSpPr>
          <p:cNvPr id="3076" name="Rectangle 1"/>
          <p:cNvSpPr>
            <a:spLocks noChangeArrowheads="1"/>
          </p:cNvSpPr>
          <p:nvPr/>
        </p:nvSpPr>
        <p:spPr bwMode="auto">
          <a:xfrm>
            <a:off x="381000" y="573405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chemeClr val="bg1"/>
                </a:solidFill>
              </a:rPr>
              <a:t>This material was produced under grant SH-120867-SHO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Heat Index</a:t>
            </a:r>
          </a:p>
        </p:txBody>
      </p:sp>
      <p:pic>
        <p:nvPicPr>
          <p:cNvPr id="1229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286000"/>
            <a:ext cx="8064500" cy="1543050"/>
          </a:xfrm>
        </p:spPr>
      </p:pic>
      <p:sp>
        <p:nvSpPr>
          <p:cNvPr id="12292" name="TextBox 4"/>
          <p:cNvSpPr txBox="1">
            <a:spLocks noChangeArrowheads="1"/>
          </p:cNvSpPr>
          <p:nvPr/>
        </p:nvSpPr>
        <p:spPr bwMode="auto">
          <a:xfrm>
            <a:off x="533400" y="42672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3200">
                <a:solidFill>
                  <a:schemeClr val="bg1"/>
                </a:solidFill>
              </a:rPr>
              <a:t>Easy to measure, but there are no recognized work / rest guidelines based on the Heat Index.</a:t>
            </a:r>
          </a:p>
        </p:txBody>
      </p:sp>
      <p:sp>
        <p:nvSpPr>
          <p:cNvPr id="12293" name="TextBox 5"/>
          <p:cNvSpPr txBox="1">
            <a:spLocks noChangeArrowheads="1"/>
          </p:cNvSpPr>
          <p:nvPr/>
        </p:nvSpPr>
        <p:spPr bwMode="auto">
          <a:xfrm>
            <a:off x="685800" y="1585913"/>
            <a:ext cx="4940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3200">
                <a:solidFill>
                  <a:schemeClr val="bg1"/>
                </a:solidFill>
              </a:rPr>
              <a:t>Not just heat + humidity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What can we do about hot conditions?</a:t>
            </a:r>
          </a:p>
        </p:txBody>
      </p:sp>
      <p:graphicFrame>
        <p:nvGraphicFramePr>
          <p:cNvPr id="5" name="Content Placeholder 4"/>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3050"/>
            <a:ext cx="8305800" cy="869950"/>
          </a:xfrm>
        </p:spPr>
        <p:txBody>
          <a:bodyPr anchor="ctr"/>
          <a:lstStyle/>
          <a:p>
            <a:pPr algn="ctr" eaLnBrk="1" hangingPunct="1"/>
            <a:r>
              <a:rPr lang="en-US" sz="3200" smtClean="0"/>
              <a:t>Eliminate or Reduce Heat / Humidity Sources</a:t>
            </a:r>
          </a:p>
        </p:txBody>
      </p:sp>
      <p:pic>
        <p:nvPicPr>
          <p:cNvPr id="1433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0" y="1447800"/>
            <a:ext cx="3817938" cy="5091113"/>
          </a:xfrm>
        </p:spPr>
      </p:pic>
      <p:sp>
        <p:nvSpPr>
          <p:cNvPr id="4" name="Text Placeholder 3"/>
          <p:cNvSpPr>
            <a:spLocks noGrp="1"/>
          </p:cNvSpPr>
          <p:nvPr>
            <p:ph type="body" sz="half" idx="2"/>
          </p:nvPr>
        </p:nvSpPr>
        <p:spPr>
          <a:xfrm>
            <a:off x="457200" y="1435100"/>
            <a:ext cx="3733800" cy="4691063"/>
          </a:xfrm>
        </p:spPr>
        <p:txBody>
          <a:bodyPr anchor="ctr"/>
          <a:lstStyle/>
          <a:p>
            <a:pPr marL="285750" indent="-285750" eaLnBrk="1" hangingPunct="1">
              <a:buFont typeface="Arial" pitchFamily="34" charset="0"/>
              <a:buChar char="•"/>
              <a:defRPr/>
            </a:pPr>
            <a:r>
              <a:rPr lang="en-US" sz="2800" b="1" dirty="0" smtClean="0"/>
              <a:t>Steam Leaks</a:t>
            </a:r>
          </a:p>
          <a:p>
            <a:pPr marL="628650" lvl="1" indent="-171450" eaLnBrk="1" hangingPunct="1">
              <a:buFont typeface="Arial" pitchFamily="34" charset="0"/>
              <a:buChar char="•"/>
              <a:defRPr/>
            </a:pPr>
            <a:r>
              <a:rPr lang="en-US" sz="2400" b="1" dirty="0" smtClean="0"/>
              <a:t>Other heat sources?</a:t>
            </a:r>
          </a:p>
          <a:p>
            <a:pPr marL="285750" indent="-285750" eaLnBrk="1" hangingPunct="1">
              <a:buFont typeface="Arial" pitchFamily="34" charset="0"/>
              <a:buChar char="•"/>
              <a:defRPr/>
            </a:pPr>
            <a:r>
              <a:rPr lang="en-US" sz="2800" b="1" dirty="0" smtClean="0"/>
              <a:t>Work/Rest Cycle</a:t>
            </a:r>
          </a:p>
          <a:p>
            <a:pPr marL="628650" lvl="1" indent="-171450" eaLnBrk="1" hangingPunct="1">
              <a:buFont typeface="Arial" pitchFamily="34" charset="0"/>
              <a:buChar char="•"/>
              <a:defRPr/>
            </a:pPr>
            <a:r>
              <a:rPr lang="en-US" sz="2400" b="1" dirty="0" smtClean="0"/>
              <a:t>Reduce </a:t>
            </a:r>
            <a:r>
              <a:rPr lang="en-US" sz="2400" b="1" dirty="0" smtClean="0">
                <a:solidFill>
                  <a:srgbClr val="FFFF00"/>
                </a:solidFill>
              </a:rPr>
              <a:t>internal </a:t>
            </a:r>
            <a:r>
              <a:rPr lang="en-US" sz="2400" b="1" dirty="0" smtClean="0"/>
              <a:t>heat production</a:t>
            </a:r>
            <a:r>
              <a:rPr lang="en-US" sz="1400" b="1" dirty="0" smtClean="0"/>
              <a:t> </a:t>
            </a:r>
          </a:p>
          <a:p>
            <a:pPr marL="285750" indent="-285750" eaLnBrk="1" hangingPunct="1">
              <a:buFont typeface="Arial" pitchFamily="34" charset="0"/>
              <a:buChar char="•"/>
              <a:defRPr/>
            </a:pPr>
            <a:r>
              <a:rPr lang="en-US" sz="2800" b="1" dirty="0" smtClean="0"/>
              <a:t>Control Pace of Production</a:t>
            </a:r>
            <a:endParaRPr lang="en-US" sz="1600" b="1" dirty="0" smtClean="0"/>
          </a:p>
          <a:p>
            <a:pPr eaLnBrk="1" hangingPunct="1">
              <a:defRPr/>
            </a:pPr>
            <a:endParaRPr lang="en-US" sz="2800" b="1" dirty="0" smtClean="0"/>
          </a:p>
        </p:txBody>
      </p:sp>
      <p:pic>
        <p:nvPicPr>
          <p:cNvPr id="14341" name="Picture 2" descr="C:\Documents and Settings\UFCWuser\Local Settings\Temporary Internet Files\Content.IE5\TL7WS444\MC9004344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8038" y="5368925"/>
            <a:ext cx="10048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flipH="1">
            <a:off x="1844675" y="5526088"/>
            <a:ext cx="2101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solidFill>
                  <a:schemeClr val="bg1"/>
                </a:solidFill>
              </a:rPr>
              <a:t>(Yes, I know – I must be dreaming…)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57200" y="274638"/>
            <a:ext cx="8229600" cy="944562"/>
          </a:xfrm>
        </p:spPr>
        <p:txBody>
          <a:bodyPr/>
          <a:lstStyle/>
          <a:p>
            <a:pPr eaLnBrk="1" hangingPunct="1"/>
            <a:r>
              <a:rPr lang="en-US" smtClean="0"/>
              <a:t>Work/Rest Cycle </a:t>
            </a:r>
            <a:r>
              <a:rPr lang="en-US" smtClean="0">
                <a:solidFill>
                  <a:srgbClr val="FF0000"/>
                </a:solidFill>
              </a:rPr>
              <a:t>(WGBT only!)</a:t>
            </a:r>
          </a:p>
        </p:txBody>
      </p:sp>
      <p:pic>
        <p:nvPicPr>
          <p:cNvPr id="15363"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85800" y="1143000"/>
            <a:ext cx="7332663" cy="5427663"/>
          </a:xfrm>
        </p:spPr>
      </p:pic>
      <p:sp>
        <p:nvSpPr>
          <p:cNvPr id="7" name="Right Arrow 6"/>
          <p:cNvSpPr/>
          <p:nvPr/>
        </p:nvSpPr>
        <p:spPr>
          <a:xfrm rot="10800000">
            <a:off x="3200400" y="3810000"/>
            <a:ext cx="53340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3050"/>
            <a:ext cx="8077200" cy="1162050"/>
          </a:xfrm>
        </p:spPr>
        <p:txBody>
          <a:bodyPr/>
          <a:lstStyle/>
          <a:p>
            <a:pPr algn="ctr" eaLnBrk="1" hangingPunct="1"/>
            <a:r>
              <a:rPr lang="en-US" sz="4800" smtClean="0"/>
              <a:t>Engineering Controls</a:t>
            </a:r>
          </a:p>
        </p:txBody>
      </p:sp>
      <p:sp>
        <p:nvSpPr>
          <p:cNvPr id="16387" name="Content Placeholder 2"/>
          <p:cNvSpPr>
            <a:spLocks noGrp="1"/>
          </p:cNvSpPr>
          <p:nvPr>
            <p:ph idx="1"/>
          </p:nvPr>
        </p:nvSpPr>
        <p:spPr>
          <a:xfrm>
            <a:off x="4824413" y="1676400"/>
            <a:ext cx="3886200" cy="4221163"/>
          </a:xfrm>
        </p:spPr>
        <p:txBody>
          <a:bodyPr/>
          <a:lstStyle/>
          <a:p>
            <a:pPr eaLnBrk="1" hangingPunct="1"/>
            <a:r>
              <a:rPr lang="en-US" sz="2800" smtClean="0"/>
              <a:t>Condition air to be cool and dry</a:t>
            </a:r>
          </a:p>
          <a:p>
            <a:pPr eaLnBrk="1" hangingPunct="1"/>
            <a:r>
              <a:rPr lang="en-US" sz="2800" smtClean="0"/>
              <a:t>Ventilation with a good mix of outside air</a:t>
            </a:r>
          </a:p>
          <a:p>
            <a:pPr eaLnBrk="1" hangingPunct="1"/>
            <a:r>
              <a:rPr lang="en-US" sz="2800" smtClean="0"/>
              <a:t>Fans?</a:t>
            </a:r>
          </a:p>
          <a:p>
            <a:pPr lvl="1" eaLnBrk="1" hangingPunct="1"/>
            <a:r>
              <a:rPr lang="en-US" sz="2400" smtClean="0"/>
              <a:t>Move hot air around</a:t>
            </a:r>
          </a:p>
          <a:p>
            <a:pPr eaLnBrk="1" hangingPunct="1"/>
            <a:r>
              <a:rPr lang="en-US" sz="2800" smtClean="0"/>
              <a:t>Misters</a:t>
            </a:r>
          </a:p>
          <a:p>
            <a:pPr lvl="1" eaLnBrk="1" hangingPunct="1"/>
            <a:r>
              <a:rPr lang="en-US" sz="2400" smtClean="0"/>
              <a:t>Add humidity</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66900"/>
            <a:ext cx="41386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US" smtClean="0"/>
              <a:t>Administrative Controls</a:t>
            </a:r>
          </a:p>
        </p:txBody>
      </p:sp>
      <p:sp>
        <p:nvSpPr>
          <p:cNvPr id="17411" name="Content Placeholder 5"/>
          <p:cNvSpPr>
            <a:spLocks noGrp="1"/>
          </p:cNvSpPr>
          <p:nvPr>
            <p:ph idx="1"/>
          </p:nvPr>
        </p:nvSpPr>
        <p:spPr/>
        <p:txBody>
          <a:bodyPr/>
          <a:lstStyle/>
          <a:p>
            <a:pPr eaLnBrk="1" hangingPunct="1"/>
            <a:r>
              <a:rPr lang="en-US" smtClean="0"/>
              <a:t>Training</a:t>
            </a:r>
          </a:p>
          <a:p>
            <a:pPr lvl="1" eaLnBrk="1" hangingPunct="1"/>
            <a:r>
              <a:rPr lang="en-US" smtClean="0"/>
              <a:t>Recognize signs of heat illness &amp; how to respond</a:t>
            </a:r>
          </a:p>
          <a:p>
            <a:pPr eaLnBrk="1" hangingPunct="1"/>
            <a:r>
              <a:rPr lang="en-US" smtClean="0"/>
              <a:t>Acclimatization</a:t>
            </a:r>
          </a:p>
          <a:p>
            <a:pPr eaLnBrk="1" hangingPunct="1"/>
            <a:r>
              <a:rPr lang="en-US" smtClean="0"/>
              <a:t>Water &amp; bathroom breaks</a:t>
            </a:r>
          </a:p>
          <a:p>
            <a:pPr lvl="1" eaLnBrk="1" hangingPunct="1"/>
            <a:r>
              <a:rPr lang="en-US" smtClean="0"/>
              <a:t>Access means the employer must “…  make toilet facilities available so that employees can use them when they need to do so.”</a:t>
            </a:r>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Administrative Controls</a:t>
            </a:r>
          </a:p>
        </p:txBody>
      </p:sp>
      <p:sp>
        <p:nvSpPr>
          <p:cNvPr id="18435" name="Content Placeholder 2"/>
          <p:cNvSpPr>
            <a:spLocks noGrp="1"/>
          </p:cNvSpPr>
          <p:nvPr>
            <p:ph idx="1"/>
          </p:nvPr>
        </p:nvSpPr>
        <p:spPr/>
        <p:txBody>
          <a:bodyPr/>
          <a:lstStyle/>
          <a:p>
            <a:pPr eaLnBrk="1" hangingPunct="1"/>
            <a:r>
              <a:rPr lang="en-US" smtClean="0"/>
              <a:t>Training</a:t>
            </a:r>
          </a:p>
          <a:p>
            <a:pPr lvl="1" eaLnBrk="1" hangingPunct="1"/>
            <a:r>
              <a:rPr lang="en-US" smtClean="0"/>
              <a:t>Danger Signs &amp; how to respond</a:t>
            </a:r>
          </a:p>
          <a:p>
            <a:pPr lvl="2" eaLnBrk="1" hangingPunct="1"/>
            <a:r>
              <a:rPr lang="en-US" smtClean="0"/>
              <a:t>Who can call 911?</a:t>
            </a:r>
          </a:p>
          <a:p>
            <a:pPr lvl="1" eaLnBrk="1" hangingPunct="1"/>
            <a:r>
              <a:rPr lang="en-US" smtClean="0"/>
              <a:t>Drink lots of water</a:t>
            </a:r>
          </a:p>
          <a:p>
            <a:pPr lvl="2" eaLnBrk="1" hangingPunct="1"/>
            <a:r>
              <a:rPr lang="en-US" smtClean="0"/>
              <a:t>2 gallons/day?</a:t>
            </a:r>
          </a:p>
          <a:p>
            <a:pPr lvl="1" eaLnBrk="1" hangingPunct="1"/>
            <a:r>
              <a:rPr lang="en-US" smtClean="0"/>
              <a:t>Does training empower workers to slow down or take breaks?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457200" y="381000"/>
            <a:ext cx="8229600" cy="5791200"/>
          </a:xfrm>
        </p:spPr>
        <p:txBody>
          <a:bodyPr/>
          <a:lstStyle/>
          <a:p>
            <a:pPr marL="0" indent="0" eaLnBrk="1" hangingPunct="1">
              <a:lnSpc>
                <a:spcPct val="150000"/>
              </a:lnSpc>
              <a:buFontTx/>
              <a:buNone/>
            </a:pPr>
            <a:r>
              <a:rPr lang="en-US" sz="2000" dirty="0" smtClean="0"/>
              <a:t>On August 11, 2006, Employee #1, with General Carbon, was working his first day on the job and was being trained by a coworker on some of the duties of his position, which included a "pot change" task, which takes approximately 10 to 15 minutes to complete, where an employee would be exposed intermittently to the radiant heat of the furnace.</a:t>
            </a:r>
          </a:p>
          <a:p>
            <a:pPr marL="0" indent="0" eaLnBrk="1" hangingPunct="1">
              <a:lnSpc>
                <a:spcPct val="150000"/>
              </a:lnSpc>
              <a:buFontTx/>
              <a:buNone/>
            </a:pPr>
            <a:r>
              <a:rPr lang="en-US" sz="2000" dirty="0" smtClean="0"/>
              <a:t>At approximately 8:45 p.m., Employee #1 began shaking and showing signs of a seizure. The Supervisor then summoned emergency responders, who stabilized Employee #1 and transported him to St. Francis Hospital. </a:t>
            </a:r>
          </a:p>
          <a:p>
            <a:pPr marL="0" indent="0" eaLnBrk="1" hangingPunct="1">
              <a:lnSpc>
                <a:spcPct val="150000"/>
              </a:lnSpc>
              <a:buFontTx/>
              <a:buNone/>
            </a:pPr>
            <a:r>
              <a:rPr lang="en-US" sz="2000" dirty="0" smtClean="0"/>
              <a:t>Employee #1 remained in the hospital until he suffered multi-organ failure and died </a:t>
            </a:r>
            <a:r>
              <a:rPr lang="en-US" sz="2000" dirty="0"/>
              <a:t>.</a:t>
            </a:r>
            <a:r>
              <a:rPr lang="en-US" sz="20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762000" y="1905000"/>
            <a:ext cx="7696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FFFF00"/>
                </a:solidFill>
              </a:rPr>
              <a:t>The causal factor leading to the accident was failure to train on the importance of acclimatization and the necessity of water consumption, when working in a high temperature work area.</a:t>
            </a:r>
            <a:r>
              <a:rPr lang="en-US" sz="3200">
                <a:solidFill>
                  <a:schemeClr val="bg1"/>
                </a:solidFill>
              </a:rPr>
              <a:t> </a:t>
            </a:r>
          </a:p>
        </p:txBody>
      </p:sp>
      <p:sp>
        <p:nvSpPr>
          <p:cNvPr id="20483" name="Rectangle 2"/>
          <p:cNvSpPr>
            <a:spLocks noChangeArrowheads="1"/>
          </p:cNvSpPr>
          <p:nvPr/>
        </p:nvSpPr>
        <p:spPr bwMode="auto">
          <a:xfrm>
            <a:off x="381000" y="5943600"/>
            <a:ext cx="800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bg1"/>
                </a:solidFill>
              </a:rPr>
              <a:t>http://www.osha.gov/pls/imis/establishment.inspection_detail?id=307169482</a:t>
            </a:r>
          </a:p>
        </p:txBody>
      </p:sp>
      <p:sp>
        <p:nvSpPr>
          <p:cNvPr id="20484" name="Title 5"/>
          <p:cNvSpPr>
            <a:spLocks noGrp="1"/>
          </p:cNvSpPr>
          <p:nvPr>
            <p:ph type="title"/>
          </p:nvPr>
        </p:nvSpPr>
        <p:spPr/>
        <p:txBody>
          <a:bodyPr/>
          <a:lstStyle/>
          <a:p>
            <a:pPr eaLnBrk="1" hangingPunct="1"/>
            <a:r>
              <a:rPr lang="en-US" smtClean="0"/>
              <a:t>What do you think of OSHA’s conclusion?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1630362"/>
          </a:xfrm>
        </p:spPr>
        <p:txBody>
          <a:bodyPr/>
          <a:lstStyle/>
          <a:p>
            <a:pPr eaLnBrk="1" hangingPunct="1"/>
            <a:r>
              <a:rPr lang="en-US" smtClean="0"/>
              <a:t>Administrative Controls</a:t>
            </a:r>
          </a:p>
        </p:txBody>
      </p:sp>
      <p:sp>
        <p:nvSpPr>
          <p:cNvPr id="3" name="Content Placeholder 2"/>
          <p:cNvSpPr>
            <a:spLocks noGrp="1"/>
          </p:cNvSpPr>
          <p:nvPr>
            <p:ph idx="1"/>
          </p:nvPr>
        </p:nvSpPr>
        <p:spPr>
          <a:xfrm>
            <a:off x="457200" y="1981200"/>
            <a:ext cx="8229600" cy="4144963"/>
          </a:xfrm>
        </p:spPr>
        <p:txBody>
          <a:bodyPr/>
          <a:lstStyle/>
          <a:p>
            <a:pPr eaLnBrk="1" hangingPunct="1">
              <a:defRPr/>
            </a:pPr>
            <a:r>
              <a:rPr lang="en-US" sz="2800" dirty="0" smtClean="0"/>
              <a:t>Water &amp; Bathroom Breaks </a:t>
            </a:r>
          </a:p>
          <a:p>
            <a:pPr lvl="1" eaLnBrk="1" hangingPunct="1">
              <a:defRPr/>
            </a:pPr>
            <a:r>
              <a:rPr lang="en-US" sz="2000" dirty="0" smtClean="0"/>
              <a:t>OSHA spells out the need for bathroom breaks clearly</a:t>
            </a:r>
            <a:endParaRPr lang="en-US" sz="2000" dirty="0" smtClean="0">
              <a:solidFill>
                <a:srgbClr val="FFFF00"/>
              </a:solidFill>
            </a:endParaRPr>
          </a:p>
          <a:p>
            <a:pPr lvl="1" eaLnBrk="1" hangingPunct="1">
              <a:defRPr/>
            </a:pPr>
            <a:r>
              <a:rPr lang="en-US" sz="2000" dirty="0" smtClean="0">
                <a:solidFill>
                  <a:srgbClr val="FFFF00"/>
                </a:solidFill>
              </a:rPr>
              <a:t>“Increased frequency of voiding may also be caused by various medications, by environmental factors such as cold, and by high fluid intake, which may be necessary for individuals working in a hot environment.”</a:t>
            </a:r>
            <a:r>
              <a:rPr lang="en-US" sz="2000" dirty="0" smtClean="0"/>
              <a:t> </a:t>
            </a:r>
          </a:p>
          <a:p>
            <a:pPr eaLnBrk="1" hangingPunct="1">
              <a:defRPr/>
            </a:pPr>
            <a:endParaRPr lang="en-US" sz="2400" dirty="0" smtClean="0"/>
          </a:p>
          <a:p>
            <a:pPr marL="0" indent="0" eaLnBrk="1" hangingPunct="1">
              <a:buFontTx/>
              <a:buNone/>
              <a:defRPr/>
            </a:pPr>
            <a:endParaRPr lang="en-US" sz="2400" dirty="0" smtClean="0"/>
          </a:p>
          <a:p>
            <a:pPr marL="0" indent="0" eaLnBrk="1" hangingPunct="1">
              <a:buFontTx/>
              <a:buNone/>
              <a:defRPr/>
            </a:pPr>
            <a:endParaRPr lang="en-US" sz="2400" dirty="0" smtClean="0"/>
          </a:p>
          <a:p>
            <a:pPr marL="0" indent="0" eaLnBrk="1" hangingPunct="1">
              <a:buFontTx/>
              <a:buNone/>
              <a:defRPr/>
            </a:pPr>
            <a:endParaRPr lang="en-US" sz="2400" dirty="0" smtClean="0"/>
          </a:p>
          <a:p>
            <a:pPr eaLnBrk="1" hangingPunct="1">
              <a:defRPr/>
            </a:pPr>
            <a:endParaRPr lang="en-US" sz="2400" dirty="0" smtClean="0"/>
          </a:p>
          <a:p>
            <a:pPr eaLnBrk="1" hangingPunct="1">
              <a:defRPr/>
            </a:pPr>
            <a:r>
              <a:rPr lang="en-US" sz="1200" dirty="0" smtClean="0"/>
              <a:t>http://www.osha.gov/pls/oshaweb/owadisp.show_document?p_table=INTERPRETATIONS&amp;p_id=22932</a:t>
            </a:r>
          </a:p>
          <a:p>
            <a:pPr marL="0" indent="0" eaLnBrk="1" hangingPunct="1">
              <a:buFontTx/>
              <a:buNone/>
              <a:defRPr/>
            </a:pPr>
            <a:r>
              <a:rPr lang="en-US" dirty="0" smtClean="0"/>
              <a:t/>
            </a:r>
            <a:br>
              <a:rPr lang="en-US" dirty="0" smtClean="0"/>
            </a:br>
            <a:endParaRPr lang="en-US" dirty="0" smtClean="0"/>
          </a:p>
        </p:txBody>
      </p:sp>
      <p:pic>
        <p:nvPicPr>
          <p:cNvPr id="21508" name="Picture 2" descr="C:\Documents and Settings\UFCWuser\Local Settings\Temporary Internet Files\Content.IE5\B19Y6YR6\MC900352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886200"/>
            <a:ext cx="139065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Why do we care about heat or cold?</a:t>
            </a:r>
          </a:p>
        </p:txBody>
      </p:sp>
      <p:sp>
        <p:nvSpPr>
          <p:cNvPr id="4" name="Rounded Rectangular Callout 3"/>
          <p:cNvSpPr/>
          <p:nvPr/>
        </p:nvSpPr>
        <p:spPr>
          <a:xfrm>
            <a:off x="1295400" y="1524000"/>
            <a:ext cx="3886200" cy="2133600"/>
          </a:xfrm>
          <a:prstGeom prst="wedgeRoundRectCallout">
            <a:avLst>
              <a:gd name="adj1" fmla="val -82389"/>
              <a:gd name="adj2" fmla="val 1044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1"/>
                </a:solidFill>
              </a:rPr>
              <a:t>Suck it up. That’s just part of the job.</a:t>
            </a:r>
          </a:p>
        </p:txBody>
      </p:sp>
      <p:sp>
        <p:nvSpPr>
          <p:cNvPr id="6" name="Rounded Rectangular Callout 5"/>
          <p:cNvSpPr/>
          <p:nvPr/>
        </p:nvSpPr>
        <p:spPr>
          <a:xfrm>
            <a:off x="3048000" y="3810000"/>
            <a:ext cx="4038600" cy="1752600"/>
          </a:xfrm>
          <a:prstGeom prst="wedgeRoundRectCallout">
            <a:avLst>
              <a:gd name="adj1" fmla="val 84827"/>
              <a:gd name="adj2" fmla="val 890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I think there’s more to it than that…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Administrative Controls</a:t>
            </a:r>
          </a:p>
        </p:txBody>
      </p:sp>
      <p:sp>
        <p:nvSpPr>
          <p:cNvPr id="22531" name="Content Placeholder 2"/>
          <p:cNvSpPr>
            <a:spLocks noGrp="1"/>
          </p:cNvSpPr>
          <p:nvPr>
            <p:ph idx="1"/>
          </p:nvPr>
        </p:nvSpPr>
        <p:spPr/>
        <p:txBody>
          <a:bodyPr/>
          <a:lstStyle/>
          <a:p>
            <a:pPr eaLnBrk="1" hangingPunct="1"/>
            <a:r>
              <a:rPr lang="en-US" smtClean="0"/>
              <a:t>Acclimatization</a:t>
            </a:r>
          </a:p>
          <a:p>
            <a:pPr lvl="1" eaLnBrk="1" hangingPunct="1"/>
            <a:r>
              <a:rPr lang="en-US" smtClean="0"/>
              <a:t>Requires at least 5 days – up to 14 days</a:t>
            </a:r>
          </a:p>
          <a:p>
            <a:pPr lvl="1" eaLnBrk="1" hangingPunct="1"/>
            <a:r>
              <a:rPr lang="en-US" smtClean="0"/>
              <a:t>Increased sweating</a:t>
            </a:r>
          </a:p>
          <a:p>
            <a:pPr lvl="1" eaLnBrk="1" hangingPunct="1"/>
            <a:r>
              <a:rPr lang="en-US" smtClean="0"/>
              <a:t>Earlier onset of sweating</a:t>
            </a:r>
          </a:p>
          <a:p>
            <a:pPr lvl="1" eaLnBrk="1" hangingPunct="1"/>
            <a:r>
              <a:rPr lang="en-US" smtClean="0"/>
              <a:t>Increased plasma volume</a:t>
            </a:r>
          </a:p>
          <a:p>
            <a:pPr lvl="1" eaLnBrk="1" hangingPunct="1"/>
            <a:r>
              <a:rPr lang="en-US" smtClean="0"/>
              <a:t>Lower heart rate</a:t>
            </a:r>
          </a:p>
          <a:p>
            <a:pPr lvl="1" eaLnBrk="1" hangingPunct="1"/>
            <a:endParaRPr lang="en-US" smtClean="0"/>
          </a:p>
          <a:p>
            <a:pPr lvl="1" eaLnBrk="1" hangingPunct="1"/>
            <a:r>
              <a:rPr lang="en-US" sz="1200" smtClean="0"/>
              <a:t>Armstrong, L.E. (1998). Heat acclimatization. In: Encyclopedia of Sports Medicine and Science, T.D.Fahey (Editor). Internet Society for Sport Science: http://sportsci.org. 10 March 1998.</a:t>
            </a:r>
          </a:p>
          <a:p>
            <a:pPr lvl="1" eaLnBrk="1" hangingPunct="1"/>
            <a:endParaRPr lang="en-US" sz="1200" smtClean="0"/>
          </a:p>
          <a:p>
            <a:pPr lvl="1" eaLnBrk="1" hangingPunct="1"/>
            <a:endParaRPr lang="en-US" sz="1200" smtClean="0"/>
          </a:p>
          <a:p>
            <a:pPr lvl="1" eaLnBrk="1" hangingPunct="1"/>
            <a:endParaRPr lang="en-US" sz="12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4"/>
          <p:cNvSpPr>
            <a:spLocks noGrp="1"/>
          </p:cNvSpPr>
          <p:nvPr>
            <p:ph type="body" sz="half" idx="2"/>
          </p:nvPr>
        </p:nvSpPr>
        <p:spPr>
          <a:xfrm>
            <a:off x="457200" y="685800"/>
            <a:ext cx="3008313" cy="4691063"/>
          </a:xfrm>
        </p:spPr>
        <p:txBody>
          <a:bodyPr/>
          <a:lstStyle/>
          <a:p>
            <a:pPr eaLnBrk="1" hangingPunct="1"/>
            <a:r>
              <a:rPr lang="en-US" sz="5400" smtClean="0"/>
              <a:t>What is the effect of PPE on these workers?</a:t>
            </a:r>
          </a:p>
        </p:txBody>
      </p:sp>
      <p:pic>
        <p:nvPicPr>
          <p:cNvPr id="23555" name="Picture 2" descr="C:\Documents and Settings\UFCWuser\My Documents\My Pictures\meatpacking plant Canada\DSC006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1000"/>
            <a:ext cx="46291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pPr eaLnBrk="1" hangingPunct="1"/>
            <a:r>
              <a:rPr lang="en-US" smtClean="0"/>
              <a:t>Enforcement</a:t>
            </a:r>
          </a:p>
        </p:txBody>
      </p:sp>
      <p:sp>
        <p:nvSpPr>
          <p:cNvPr id="24579" name="Content Placeholder 5"/>
          <p:cNvSpPr>
            <a:spLocks noGrp="1"/>
          </p:cNvSpPr>
          <p:nvPr>
            <p:ph idx="1"/>
          </p:nvPr>
        </p:nvSpPr>
        <p:spPr/>
        <p:txBody>
          <a:bodyPr/>
          <a:lstStyle/>
          <a:p>
            <a:pPr eaLnBrk="1" hangingPunct="1"/>
            <a:r>
              <a:rPr lang="en-US" smtClean="0"/>
              <a:t>State Laws</a:t>
            </a:r>
          </a:p>
          <a:p>
            <a:pPr eaLnBrk="1" hangingPunct="1"/>
            <a:r>
              <a:rPr lang="en-US" smtClean="0"/>
              <a:t>OSHA</a:t>
            </a:r>
          </a:p>
          <a:p>
            <a:pPr lvl="1" eaLnBrk="1" hangingPunct="1"/>
            <a:r>
              <a:rPr lang="en-US" smtClean="0"/>
              <a:t>General Duty Clause</a:t>
            </a:r>
          </a:p>
          <a:p>
            <a:pPr lvl="1" eaLnBrk="1" hangingPunct="1"/>
            <a:r>
              <a:rPr lang="en-US" smtClean="0"/>
              <a:t>Ventilation requirements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020762"/>
          </a:xfrm>
        </p:spPr>
        <p:txBody>
          <a:bodyPr/>
          <a:lstStyle/>
          <a:p>
            <a:pPr eaLnBrk="1" hangingPunct="1"/>
            <a:r>
              <a:rPr lang="en-US" smtClean="0"/>
              <a:t>Pennsylvania</a:t>
            </a:r>
          </a:p>
        </p:txBody>
      </p:sp>
      <p:sp>
        <p:nvSpPr>
          <p:cNvPr id="25603" name="Content Placeholder 2"/>
          <p:cNvSpPr>
            <a:spLocks noGrp="1"/>
          </p:cNvSpPr>
          <p:nvPr>
            <p:ph idx="1"/>
          </p:nvPr>
        </p:nvSpPr>
        <p:spPr>
          <a:xfrm>
            <a:off x="457200" y="3048000"/>
            <a:ext cx="8229600" cy="3078163"/>
          </a:xfrm>
        </p:spPr>
        <p:txBody>
          <a:bodyPr/>
          <a:lstStyle/>
          <a:p>
            <a:pPr eaLnBrk="1" hangingPunct="1"/>
            <a:r>
              <a:rPr lang="en-US" b="1" smtClean="0"/>
              <a:t>Section 3. Lighting, Heating, Ventilation, and Sanitary Facilities. -- </a:t>
            </a:r>
          </a:p>
          <a:p>
            <a:pPr eaLnBrk="1" hangingPunct="1"/>
            <a:r>
              <a:rPr lang="en-US" smtClean="0"/>
              <a:t>All establishments shall be adequately lighted, heated, and ventilated. </a:t>
            </a:r>
          </a:p>
        </p:txBody>
      </p:sp>
      <p:sp>
        <p:nvSpPr>
          <p:cNvPr id="25604" name="Rectangle 3"/>
          <p:cNvSpPr>
            <a:spLocks noChangeArrowheads="1"/>
          </p:cNvSpPr>
          <p:nvPr/>
        </p:nvSpPr>
        <p:spPr bwMode="auto">
          <a:xfrm>
            <a:off x="685800" y="1600200"/>
            <a:ext cx="746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a:solidFill>
                  <a:schemeClr val="bg1"/>
                </a:solidFill>
              </a:rPr>
              <a:t>General Safety Law </a:t>
            </a:r>
            <a:br>
              <a:rPr lang="en-US" sz="2800" b="1">
                <a:solidFill>
                  <a:schemeClr val="bg1"/>
                </a:solidFill>
              </a:rPr>
            </a:br>
            <a:r>
              <a:rPr lang="en-US" sz="2800" b="1">
                <a:solidFill>
                  <a:schemeClr val="bg1"/>
                </a:solidFill>
              </a:rPr>
              <a:t>Act No. 174 </a:t>
            </a:r>
            <a:br>
              <a:rPr lang="en-US" sz="2800" b="1">
                <a:solidFill>
                  <a:schemeClr val="bg1"/>
                </a:solidFill>
              </a:rPr>
            </a:br>
            <a:r>
              <a:rPr lang="en-US" sz="2800" b="1">
                <a:solidFill>
                  <a:schemeClr val="bg1"/>
                </a:solidFill>
              </a:rPr>
              <a:t>AN ACT </a:t>
            </a:r>
            <a:endParaRPr lang="en-US" sz="280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General Duty Clause</a:t>
            </a:r>
          </a:p>
        </p:txBody>
      </p:sp>
      <p:sp>
        <p:nvSpPr>
          <p:cNvPr id="26627" name="Content Placeholder 2"/>
          <p:cNvSpPr>
            <a:spLocks noGrp="1"/>
          </p:cNvSpPr>
          <p:nvPr>
            <p:ph idx="1"/>
          </p:nvPr>
        </p:nvSpPr>
        <p:spPr/>
        <p:txBody>
          <a:bodyPr/>
          <a:lstStyle/>
          <a:p>
            <a:pPr eaLnBrk="1" hangingPunct="1"/>
            <a:r>
              <a:rPr lang="en-US" sz="2400" smtClean="0"/>
              <a:t>The employer did not furnish each of his employees conditions of employment and a place of employment free from recognized hazards that were causing or likely to cause death or serious physical harm to employees in that employees were exposed to hazards associated with working in a hot environment: a)facility, wet kill - where the employer did not fully implement a heat stress related management program with employees working in the Gambrel Table, Shaving Stand, and De- Shackle areas that were exposed to a </a:t>
            </a:r>
            <a:r>
              <a:rPr lang="en-US" sz="2400" smtClean="0">
                <a:solidFill>
                  <a:srgbClr val="FFFF00"/>
                </a:solidFill>
              </a:rPr>
              <a:t>heat index </a:t>
            </a:r>
            <a:r>
              <a:rPr lang="en-US" sz="2400" smtClean="0"/>
              <a:t>of 121 degrees Fahrenheit. </a:t>
            </a:r>
          </a:p>
          <a:p>
            <a:pPr eaLnBrk="1" hangingPunct="1"/>
            <a:r>
              <a:rPr lang="en-US" sz="1400" smtClean="0"/>
              <a:t>http://www.osha.gov/pls/imis/establishment.violation_detail?id=313828857&amp;citation_id=01001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OSHA ventilation requirements</a:t>
            </a:r>
          </a:p>
        </p:txBody>
      </p:sp>
      <p:sp>
        <p:nvSpPr>
          <p:cNvPr id="3" name="Content Placeholder 2"/>
          <p:cNvSpPr>
            <a:spLocks noGrp="1"/>
          </p:cNvSpPr>
          <p:nvPr>
            <p:ph idx="1"/>
          </p:nvPr>
        </p:nvSpPr>
        <p:spPr/>
        <p:txBody>
          <a:bodyPr/>
          <a:lstStyle/>
          <a:p>
            <a:pPr eaLnBrk="1" hangingPunct="1">
              <a:defRPr/>
            </a:pPr>
            <a:r>
              <a:rPr lang="en-US" dirty="0" smtClean="0"/>
              <a:t>Blast cleaning enclosures</a:t>
            </a:r>
          </a:p>
          <a:p>
            <a:pPr eaLnBrk="1" hangingPunct="1">
              <a:defRPr/>
            </a:pPr>
            <a:r>
              <a:rPr lang="en-US" dirty="0" smtClean="0"/>
              <a:t>Grinding, polishing &amp; buffing</a:t>
            </a:r>
          </a:p>
          <a:p>
            <a:pPr eaLnBrk="1" hangingPunct="1">
              <a:defRPr/>
            </a:pPr>
            <a:r>
              <a:rPr lang="en-US" dirty="0" smtClean="0"/>
              <a:t>Spray finishing</a:t>
            </a:r>
          </a:p>
          <a:p>
            <a:pPr eaLnBrk="1" hangingPunct="1">
              <a:defRPr/>
            </a:pPr>
            <a:r>
              <a:rPr lang="en-US" dirty="0" smtClean="0"/>
              <a:t>Open surface tanks (dipping &amp; coating operations)</a:t>
            </a:r>
          </a:p>
          <a:p>
            <a:pPr eaLnBrk="1" hangingPunct="1">
              <a:defRPr/>
            </a:pPr>
            <a:endParaRPr lang="en-US" dirty="0" smtClean="0"/>
          </a:p>
          <a:p>
            <a:pPr marL="0" indent="0" eaLnBrk="1" hangingPunct="1">
              <a:buFontTx/>
              <a:buNone/>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What can we do?</a:t>
            </a:r>
          </a:p>
        </p:txBody>
      </p:sp>
      <p:sp>
        <p:nvSpPr>
          <p:cNvPr id="3" name="Content Placeholder 2"/>
          <p:cNvSpPr>
            <a:spLocks noGrp="1"/>
          </p:cNvSpPr>
          <p:nvPr>
            <p:ph idx="1"/>
          </p:nvPr>
        </p:nvSpPr>
        <p:spPr/>
        <p:txBody>
          <a:bodyPr/>
          <a:lstStyle/>
          <a:p>
            <a:pPr eaLnBrk="1" hangingPunct="1">
              <a:defRPr/>
            </a:pPr>
            <a:r>
              <a:rPr lang="en-US" dirty="0" smtClean="0"/>
              <a:t>Document conditions &amp; symptoms</a:t>
            </a:r>
          </a:p>
          <a:p>
            <a:pPr lvl="1" eaLnBrk="1" hangingPunct="1">
              <a:defRPr/>
            </a:pPr>
            <a:r>
              <a:rPr lang="en-US" dirty="0" smtClean="0"/>
              <a:t>Heat index?</a:t>
            </a:r>
          </a:p>
          <a:p>
            <a:pPr lvl="1" eaLnBrk="1" hangingPunct="1">
              <a:defRPr/>
            </a:pPr>
            <a:r>
              <a:rPr lang="en-US" dirty="0" smtClean="0"/>
              <a:t>Data loggers?</a:t>
            </a:r>
          </a:p>
          <a:p>
            <a:pPr lvl="1" eaLnBrk="1" hangingPunct="1">
              <a:defRPr/>
            </a:pPr>
            <a:r>
              <a:rPr lang="en-US" dirty="0" smtClean="0"/>
              <a:t>Surveys</a:t>
            </a:r>
          </a:p>
          <a:p>
            <a:pPr eaLnBrk="1" hangingPunct="1">
              <a:defRPr/>
            </a:pPr>
            <a:r>
              <a:rPr lang="en-US" dirty="0" smtClean="0"/>
              <a:t>Contract Language?</a:t>
            </a:r>
          </a:p>
          <a:p>
            <a:pPr lvl="1" eaLnBrk="1" hangingPunct="1">
              <a:defRPr/>
            </a:pPr>
            <a:r>
              <a:rPr lang="en-US" dirty="0" smtClean="0"/>
              <a:t>Extra breaks</a:t>
            </a:r>
          </a:p>
          <a:p>
            <a:pPr lvl="1" eaLnBrk="1" hangingPunct="1">
              <a:defRPr/>
            </a:pPr>
            <a:r>
              <a:rPr lang="en-US" dirty="0" smtClean="0"/>
              <a:t>Line speed reduction</a:t>
            </a:r>
          </a:p>
          <a:p>
            <a:pPr lvl="1" eaLnBrk="1" hangingPunct="1">
              <a:defRPr/>
            </a:pPr>
            <a:r>
              <a:rPr lang="en-US" dirty="0" smtClean="0"/>
              <a:t>Increased crewing</a:t>
            </a:r>
          </a:p>
          <a:p>
            <a:pPr marL="457200" lvl="1"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152400"/>
            <a:ext cx="8229600" cy="808038"/>
          </a:xfrm>
        </p:spPr>
        <p:txBody>
          <a:bodyPr/>
          <a:lstStyle/>
          <a:p>
            <a:r>
              <a:rPr lang="en-US" sz="2400" smtClean="0"/>
              <a:t>http://www.osha.gov/SLTC/heatillness/index.html</a:t>
            </a:r>
          </a:p>
        </p:txBody>
      </p:sp>
      <p:pic>
        <p:nvPicPr>
          <p:cNvPr id="2969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039813"/>
            <a:ext cx="5791200" cy="55022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COLD</a:t>
            </a:r>
          </a:p>
        </p:txBody>
      </p:sp>
      <p:pic>
        <p:nvPicPr>
          <p:cNvPr id="3072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71800" y="1295400"/>
            <a:ext cx="3200400" cy="52451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2239962"/>
          </a:xfrm>
        </p:spPr>
        <p:txBody>
          <a:bodyPr/>
          <a:lstStyle/>
          <a:p>
            <a:pPr eaLnBrk="1" hangingPunct="1"/>
            <a:r>
              <a:rPr lang="en-US" smtClean="0"/>
              <a:t>Working in the cold can have long-term (chronic) and short-term (acute) effects</a:t>
            </a:r>
          </a:p>
        </p:txBody>
      </p:sp>
      <p:sp>
        <p:nvSpPr>
          <p:cNvPr id="31747" name="Content Placeholder 2"/>
          <p:cNvSpPr>
            <a:spLocks noGrp="1"/>
          </p:cNvSpPr>
          <p:nvPr>
            <p:ph idx="1"/>
          </p:nvPr>
        </p:nvSpPr>
        <p:spPr>
          <a:xfrm>
            <a:off x="457200" y="2590800"/>
            <a:ext cx="8229600" cy="3962400"/>
          </a:xfrm>
        </p:spPr>
        <p:txBody>
          <a:bodyPr/>
          <a:lstStyle/>
          <a:p>
            <a:pPr eaLnBrk="1" hangingPunct="1"/>
            <a:r>
              <a:rPr lang="en-US" smtClean="0"/>
              <a:t>Long term (chronic)</a:t>
            </a:r>
          </a:p>
          <a:p>
            <a:pPr lvl="1" eaLnBrk="1" hangingPunct="1"/>
            <a:r>
              <a:rPr lang="en-US" smtClean="0"/>
              <a:t>Possible respiratory and cardiovascular changes</a:t>
            </a:r>
          </a:p>
          <a:p>
            <a:pPr lvl="1" eaLnBrk="1" hangingPunct="1"/>
            <a:r>
              <a:rPr lang="en-US" smtClean="0"/>
              <a:t>Short term (acute)	</a:t>
            </a:r>
          </a:p>
          <a:p>
            <a:pPr lvl="2" eaLnBrk="1" hangingPunct="1"/>
            <a:r>
              <a:rPr lang="en-US" smtClean="0"/>
              <a:t>Frost bite</a:t>
            </a:r>
          </a:p>
          <a:p>
            <a:pPr lvl="2" eaLnBrk="1" hangingPunct="1"/>
            <a:r>
              <a:rPr lang="en-US" smtClean="0"/>
              <a:t>Trench foot</a:t>
            </a:r>
          </a:p>
          <a:p>
            <a:pPr lvl="2" eaLnBrk="1" hangingPunct="1"/>
            <a:r>
              <a:rPr lang="en-US" smtClean="0"/>
              <a:t>Musculoskeletal complaints</a:t>
            </a:r>
          </a:p>
          <a:p>
            <a:pPr lvl="2" eaLnBrk="1" hangingPunct="1"/>
            <a:r>
              <a:rPr lang="en-US" smtClean="0"/>
              <a:t>Impaired abilities- increased accidents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257800"/>
            <a:ext cx="7848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1600200"/>
            <a:ext cx="33480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8063" y="228600"/>
            <a:ext cx="35067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Chronic respiratory effects</a:t>
            </a:r>
          </a:p>
        </p:txBody>
      </p:sp>
      <p:sp>
        <p:nvSpPr>
          <p:cNvPr id="3" name="Content Placeholder 2"/>
          <p:cNvSpPr>
            <a:spLocks noGrp="1"/>
          </p:cNvSpPr>
          <p:nvPr>
            <p:ph idx="1"/>
          </p:nvPr>
        </p:nvSpPr>
        <p:spPr/>
        <p:txBody>
          <a:bodyPr/>
          <a:lstStyle/>
          <a:p>
            <a:pPr eaLnBrk="1" hangingPunct="1">
              <a:defRPr/>
            </a:pPr>
            <a:r>
              <a:rPr lang="en-US" dirty="0" smtClean="0"/>
              <a:t>Respiratory symptoms and pulmonary obstruction triggered by cold exposure may lead to a decrease in working capacity in the cold. Especially in subjects with an obstructive respiratory disease (asthma, COPD), symptoms are worsened in the cold and may lead to a decline in working capacity.</a:t>
            </a:r>
          </a:p>
          <a:p>
            <a:pPr marL="0" indent="0" eaLnBrk="1" hangingPunct="1">
              <a:buFontTx/>
              <a:buNone/>
              <a:defRPr/>
            </a:pPr>
            <a:r>
              <a:rPr lang="en-US" sz="1400" dirty="0" smtClean="0"/>
              <a:t>Health problems in Cold work. Makinen, T., Hassi, J. 2009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Working in the cold is strenuous for the heart</a:t>
            </a:r>
          </a:p>
        </p:txBody>
      </p:sp>
      <p:sp>
        <p:nvSpPr>
          <p:cNvPr id="33795" name="Content Placeholder 2"/>
          <p:cNvSpPr>
            <a:spLocks noGrp="1"/>
          </p:cNvSpPr>
          <p:nvPr>
            <p:ph idx="1"/>
          </p:nvPr>
        </p:nvSpPr>
        <p:spPr/>
        <p:txBody>
          <a:bodyPr/>
          <a:lstStyle/>
          <a:p>
            <a:pPr eaLnBrk="1" hangingPunct="1"/>
            <a:r>
              <a:rPr lang="en-US" sz="2400" smtClean="0"/>
              <a:t>The cardiac load is higher in the cold due to cooling induced vasoconstriction, which increases the peripheral resistance and central blood volume</a:t>
            </a:r>
          </a:p>
          <a:p>
            <a:pPr eaLnBrk="1" hangingPunct="1"/>
            <a:r>
              <a:rPr lang="en-US" sz="2400" smtClean="0"/>
              <a:t>Cold exposure is strenuous for the heart and the increased workload may be further aggravated by exercise in the cold.</a:t>
            </a:r>
          </a:p>
          <a:p>
            <a:pPr eaLnBrk="1" hangingPunct="1"/>
            <a:r>
              <a:rPr lang="en-US" sz="2400" smtClean="0"/>
              <a:t>Work in the cold can be even more strenuous for patients suffering from a cardiovascular disease than for healthy persons</a:t>
            </a:r>
          </a:p>
          <a:p>
            <a:pPr eaLnBrk="1" hangingPunct="1"/>
            <a:r>
              <a:rPr lang="en-US" sz="2400" smtClean="0"/>
              <a:t>Heat and cold appear to have an acute effect on the incidence of cardiovascular diseases, but the possible chronic effect has seldom been investigated.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Effects on blood pressure</a:t>
            </a:r>
          </a:p>
        </p:txBody>
      </p:sp>
      <p:sp>
        <p:nvSpPr>
          <p:cNvPr id="34819" name="Content Placeholder 2"/>
          <p:cNvSpPr>
            <a:spLocks noGrp="1"/>
          </p:cNvSpPr>
          <p:nvPr>
            <p:ph idx="1"/>
          </p:nvPr>
        </p:nvSpPr>
        <p:spPr/>
        <p:txBody>
          <a:bodyPr/>
          <a:lstStyle/>
          <a:p>
            <a:pPr eaLnBrk="1" hangingPunct="1"/>
            <a:r>
              <a:rPr lang="en-US" smtClean="0"/>
              <a:t>Repeated exposure to cold at work can increase the risk for hypertension (high blood pressure)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2087562"/>
          </a:xfrm>
        </p:spPr>
        <p:txBody>
          <a:bodyPr/>
          <a:lstStyle/>
          <a:p>
            <a:pPr eaLnBrk="1" hangingPunct="1"/>
            <a:r>
              <a:rPr lang="en-US" smtClean="0"/>
              <a:t>Some people are more susceptible to the effects of working in the cold</a:t>
            </a:r>
          </a:p>
        </p:txBody>
      </p:sp>
      <p:sp>
        <p:nvSpPr>
          <p:cNvPr id="35843" name="Content Placeholder 2"/>
          <p:cNvSpPr>
            <a:spLocks noGrp="1"/>
          </p:cNvSpPr>
          <p:nvPr>
            <p:ph idx="1"/>
          </p:nvPr>
        </p:nvSpPr>
        <p:spPr>
          <a:xfrm>
            <a:off x="457200" y="2590800"/>
            <a:ext cx="8229600" cy="3535363"/>
          </a:xfrm>
        </p:spPr>
        <p:txBody>
          <a:bodyPr/>
          <a:lstStyle/>
          <a:p>
            <a:pPr eaLnBrk="1" hangingPunct="1"/>
            <a:r>
              <a:rPr lang="en-US" smtClean="0"/>
              <a:t>Diabetic patients report cardiac symptoms in the cold more frequently than non-diabetic persons.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r>
              <a:rPr lang="en-US" dirty="0" smtClean="0"/>
              <a:t>…scientific evidence suggests there is an association between cold exposure and musculoskeletal complaints</a:t>
            </a:r>
          </a:p>
          <a:p>
            <a:pPr marL="0"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1858962"/>
          </a:xfrm>
        </p:spPr>
        <p:txBody>
          <a:bodyPr/>
          <a:lstStyle/>
          <a:p>
            <a:pPr eaLnBrk="1" hangingPunct="1"/>
            <a:r>
              <a:rPr lang="en-US" smtClean="0"/>
              <a:t>Temperature extremes can result in impaired performance</a:t>
            </a:r>
          </a:p>
        </p:txBody>
      </p:sp>
      <p:sp>
        <p:nvSpPr>
          <p:cNvPr id="37891" name="Content Placeholder 2"/>
          <p:cNvSpPr>
            <a:spLocks noGrp="1"/>
          </p:cNvSpPr>
          <p:nvPr>
            <p:ph idx="1"/>
          </p:nvPr>
        </p:nvSpPr>
        <p:spPr>
          <a:xfrm>
            <a:off x="457200" y="2286000"/>
            <a:ext cx="8229600" cy="3840163"/>
          </a:xfrm>
        </p:spPr>
        <p:txBody>
          <a:bodyPr/>
          <a:lstStyle/>
          <a:p>
            <a:pPr eaLnBrk="1" hangingPunct="1"/>
            <a:r>
              <a:rPr lang="en-US" smtClean="0"/>
              <a:t>A decrease of 1degree C in core temperature (subclinical hypothermia) may already markedly impair performance and could increase the risk of occupational injuries &amp; accidents.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It’s not just the air temperature it’s the…</a:t>
            </a:r>
          </a:p>
        </p:txBody>
      </p:sp>
      <p:pic>
        <p:nvPicPr>
          <p:cNvPr id="3891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981200"/>
            <a:ext cx="7894638" cy="42672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3600" smtClean="0"/>
              <a:t>Wind chill calculations don’t help much for indoor conditions</a:t>
            </a:r>
          </a:p>
        </p:txBody>
      </p:sp>
      <p:sp>
        <p:nvSpPr>
          <p:cNvPr id="39939" name="Content Placeholder 2"/>
          <p:cNvSpPr>
            <a:spLocks noGrp="1"/>
          </p:cNvSpPr>
          <p:nvPr>
            <p:ph idx="1"/>
          </p:nvPr>
        </p:nvSpPr>
        <p:spPr/>
        <p:txBody>
          <a:bodyPr/>
          <a:lstStyle/>
          <a:p>
            <a:pPr eaLnBrk="1" hangingPunct="1"/>
            <a:r>
              <a:rPr lang="en-US" smtClean="0"/>
              <a:t>0 mph – 4 mph is considered “calm” on wind chill carts</a:t>
            </a:r>
          </a:p>
          <a:p>
            <a:pPr eaLnBrk="1" hangingPunct="1"/>
            <a:r>
              <a:rPr lang="en-US" smtClean="0"/>
              <a:t>Equivalent to 0 – 352 feet per minute (fpm)</a:t>
            </a:r>
          </a:p>
          <a:p>
            <a:pPr eaLnBrk="1" hangingPunct="1"/>
            <a:r>
              <a:rPr lang="en-US" smtClean="0"/>
              <a:t>Indoor air is usually moving at less than 100 fpm</a:t>
            </a:r>
          </a:p>
          <a:p>
            <a:pPr eaLnBrk="1" hangingPunct="1"/>
            <a:r>
              <a:rPr lang="en-US" smtClean="0"/>
              <a:t>Conditions in blast freezers </a:t>
            </a:r>
          </a:p>
          <a:p>
            <a:pPr lvl="1" eaLnBrk="1" hangingPunct="1"/>
            <a:r>
              <a:rPr lang="en-US" smtClean="0"/>
              <a:t>10 mph (1000 fpm)</a:t>
            </a:r>
          </a:p>
          <a:p>
            <a:pPr lvl="1" eaLnBrk="1" hangingPunct="1"/>
            <a:r>
              <a:rPr lang="en-US" smtClean="0"/>
              <a:t>-20F to -40F</a:t>
            </a:r>
          </a:p>
          <a:p>
            <a:pPr eaLnBrk="1" hangingPunct="1"/>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How can we evaluate cold conditions?</a:t>
            </a: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What can we do about cold conditions?</a:t>
            </a:r>
          </a:p>
        </p:txBody>
      </p:sp>
      <p:graphicFrame>
        <p:nvGraphicFramePr>
          <p:cNvPr id="5" name="Content Placeholder 4"/>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457200" y="609600"/>
            <a:ext cx="8077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solidFill>
                  <a:schemeClr val="bg1"/>
                </a:solidFill>
              </a:rPr>
              <a:t>On August 11, 2006, Employee #1 was working his first day on the job. At approximately 8:45 p.m., Employee #1 began shaking and showing signs of a seizure. </a:t>
            </a:r>
          </a:p>
          <a:p>
            <a:r>
              <a:rPr lang="en-US" sz="2800">
                <a:solidFill>
                  <a:schemeClr val="bg1"/>
                </a:solidFill>
              </a:rPr>
              <a:t>The Supervisor summoned emergency responders, who transported him to St. Francis Hospital. </a:t>
            </a:r>
          </a:p>
          <a:p>
            <a:r>
              <a:rPr lang="en-US" sz="2800">
                <a:solidFill>
                  <a:schemeClr val="bg1"/>
                </a:solidFill>
              </a:rPr>
              <a:t>Employee #1 remained in the hospital until he suffered multi-organ failure and died. </a:t>
            </a:r>
          </a:p>
          <a:p>
            <a:r>
              <a:rPr lang="en-US" sz="2800">
                <a:solidFill>
                  <a:schemeClr val="bg1"/>
                </a:solidFill>
              </a:rPr>
              <a:t>The temperature observed in the furnace area during OSHA's investigation reached 119 degrees Fahrenheit.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Engineering Controls</a:t>
            </a:r>
          </a:p>
        </p:txBody>
      </p:sp>
      <p:sp>
        <p:nvSpPr>
          <p:cNvPr id="43011" name="Content Placeholder 2"/>
          <p:cNvSpPr>
            <a:spLocks noGrp="1"/>
          </p:cNvSpPr>
          <p:nvPr>
            <p:ph idx="1"/>
          </p:nvPr>
        </p:nvSpPr>
        <p:spPr/>
        <p:txBody>
          <a:bodyPr/>
          <a:lstStyle/>
          <a:p>
            <a:pPr eaLnBrk="1" hangingPunct="1"/>
            <a:r>
              <a:rPr lang="en-US" smtClean="0"/>
              <a:t>Cooling equipment and air distribution systems should minimize air velocity. Unit coolers should be placed as far away from workers as possible, and wind deflectors and barriers should be used to protect workers from wind-chill.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UFCWuser\My Documents\My Pictures\Tyson poultry\DSC010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5750"/>
            <a:ext cx="8382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533400"/>
            <a:ext cx="8229600" cy="5791200"/>
          </a:xfrm>
        </p:spPr>
        <p:txBody>
          <a:bodyPr/>
          <a:lstStyle/>
          <a:p>
            <a:pPr marL="0" indent="0" eaLnBrk="1" hangingPunct="1">
              <a:buFontTx/>
              <a:buNone/>
            </a:pPr>
            <a:r>
              <a:rPr lang="en-US" sz="2800" smtClean="0"/>
              <a:t>On August 4, 2004, Employee #1, wearing a thermo-insulated jacket, overalls, and gloves began work in the freezer department of a supermarket chain warehouse. Employee #1's work consisted of selecting produce off warehouse shelves and delivering the product to the designated freezer truck. At the completion of the 8-hour work shift, Employee #1 went home and soon realized that he was in unbearable pain and that the toes on both his feet were black and blistering. Employee #1 immediately left his house and went to the hospital where his feet were treated for frost bite and he was hospitalized.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Administrative Controls - Training</a:t>
            </a:r>
          </a:p>
        </p:txBody>
      </p:sp>
      <p:sp>
        <p:nvSpPr>
          <p:cNvPr id="3" name="Content Placeholder 2"/>
          <p:cNvSpPr>
            <a:spLocks noGrp="1"/>
          </p:cNvSpPr>
          <p:nvPr>
            <p:ph idx="1"/>
          </p:nvPr>
        </p:nvSpPr>
        <p:spPr/>
        <p:txBody>
          <a:bodyPr/>
          <a:lstStyle/>
          <a:p>
            <a:pPr eaLnBrk="1" hangingPunct="1">
              <a:defRPr/>
            </a:pPr>
            <a:r>
              <a:rPr lang="en-US" dirty="0" smtClean="0"/>
              <a:t>Chemical frost bite</a:t>
            </a:r>
          </a:p>
          <a:p>
            <a:pPr lvl="1" eaLnBrk="1" hangingPunct="1">
              <a:defRPr/>
            </a:pPr>
            <a:r>
              <a:rPr lang="en-US" dirty="0" smtClean="0"/>
              <a:t>Propane</a:t>
            </a:r>
          </a:p>
          <a:p>
            <a:pPr lvl="1" eaLnBrk="1" hangingPunct="1">
              <a:defRPr/>
            </a:pPr>
            <a:r>
              <a:rPr lang="en-US" dirty="0" smtClean="0"/>
              <a:t>Ammonia</a:t>
            </a:r>
          </a:p>
          <a:p>
            <a:pPr lvl="1" eaLnBrk="1" hangingPunct="1">
              <a:defRPr/>
            </a:pPr>
            <a:r>
              <a:rPr lang="en-US" dirty="0" smtClean="0"/>
              <a:t>Dry Ice (carbon dioxide)</a:t>
            </a:r>
          </a:p>
          <a:p>
            <a:pPr eaLnBrk="1" hangingPunct="1">
              <a:defRPr/>
            </a:pPr>
            <a:r>
              <a:rPr lang="en-US" dirty="0" smtClean="0"/>
              <a:t>Signs &amp; Symptoms of cold stress</a:t>
            </a:r>
          </a:p>
          <a:p>
            <a:pPr lvl="1" eaLnBrk="1" hangingPunct="1">
              <a:defRPr/>
            </a:pPr>
            <a:r>
              <a:rPr lang="en-US" dirty="0" smtClean="0"/>
              <a:t>Mental confusion </a:t>
            </a:r>
          </a:p>
          <a:p>
            <a:pPr marL="0"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Administrative Controls – </a:t>
            </a:r>
            <a:r>
              <a:rPr lang="en-US" sz="2800" smtClean="0"/>
              <a:t>Buddy System/ Restricted Exposure Time</a:t>
            </a:r>
          </a:p>
        </p:txBody>
      </p:sp>
      <p:pic>
        <p:nvPicPr>
          <p:cNvPr id="4710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66900" y="1663700"/>
            <a:ext cx="5410200" cy="45847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PPE – How do we know if PPE is adequate?</a:t>
            </a:r>
          </a:p>
        </p:txBody>
      </p:sp>
      <p:sp>
        <p:nvSpPr>
          <p:cNvPr id="48131" name="Content Placeholder 4"/>
          <p:cNvSpPr>
            <a:spLocks noGrp="1"/>
          </p:cNvSpPr>
          <p:nvPr>
            <p:ph idx="1"/>
          </p:nvPr>
        </p:nvSpPr>
        <p:spPr/>
        <p:txBody>
          <a:bodyPr/>
          <a:lstStyle/>
          <a:p>
            <a:pPr eaLnBrk="1" hangingPunct="1"/>
            <a:r>
              <a:rPr lang="en-US" smtClean="0"/>
              <a:t>Employee #1 was working in a -10 degrees F freezer. </a:t>
            </a:r>
            <a:r>
              <a:rPr lang="en-US" smtClean="0">
                <a:solidFill>
                  <a:srgbClr val="FFFF00"/>
                </a:solidFill>
              </a:rPr>
              <a:t>Although he was wearing gloves, they did not provide adequate protection for his hands. </a:t>
            </a:r>
            <a:r>
              <a:rPr lang="en-US" smtClean="0"/>
              <a:t>The employee was hospitalized for partial amputation of two fingers due to frostbite.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r>
              <a:rPr lang="en-US" sz="3600" smtClean="0"/>
              <a:t>There is a standard for testing and rating cold-protective gloves</a:t>
            </a:r>
          </a:p>
        </p:txBody>
      </p:sp>
      <p:graphicFrame>
        <p:nvGraphicFramePr>
          <p:cNvPr id="8" name="Diagram 7"/>
          <p:cNvGraphicFramePr/>
          <p:nvPr/>
        </p:nvGraphicFramePr>
        <p:xfrm>
          <a:off x="1676400" y="2209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915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4384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381000"/>
            <a:ext cx="7086600" cy="6142038"/>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 Enforcement</a:t>
            </a:r>
          </a:p>
        </p:txBody>
      </p:sp>
      <p:sp>
        <p:nvSpPr>
          <p:cNvPr id="3" name="Content Placeholder 2"/>
          <p:cNvSpPr>
            <a:spLocks noGrp="1"/>
          </p:cNvSpPr>
          <p:nvPr>
            <p:ph idx="1"/>
          </p:nvPr>
        </p:nvSpPr>
        <p:spPr/>
        <p:txBody>
          <a:bodyPr/>
          <a:lstStyle/>
          <a:p>
            <a:pPr eaLnBrk="1" hangingPunct="1">
              <a:defRPr/>
            </a:pPr>
            <a:r>
              <a:rPr lang="en-US" dirty="0" smtClean="0"/>
              <a:t>OSHA General Duty Clause </a:t>
            </a:r>
          </a:p>
          <a:p>
            <a:pPr lvl="1" eaLnBrk="1" hangingPunct="1">
              <a:defRPr/>
            </a:pPr>
            <a:r>
              <a:rPr lang="en-US" dirty="0" smtClean="0"/>
              <a:t>Appears to be used only in response to injury</a:t>
            </a:r>
          </a:p>
          <a:p>
            <a:pPr eaLnBrk="1" hangingPunct="1">
              <a:defRPr/>
            </a:pPr>
            <a:r>
              <a:rPr lang="en-US" dirty="0" smtClean="0"/>
              <a:t>No state regulation of workplace cold</a:t>
            </a:r>
          </a:p>
          <a:p>
            <a:pPr lvl="1" eaLnBrk="1" hangingPunct="1">
              <a:defRPr/>
            </a:pPr>
            <a:endParaRPr lang="en-US" dirty="0" smtClean="0"/>
          </a:p>
          <a:p>
            <a:pPr marL="0"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81000" y="304800"/>
            <a:ext cx="8229600" cy="1143000"/>
          </a:xfrm>
        </p:spPr>
        <p:txBody>
          <a:bodyPr/>
          <a:lstStyle/>
          <a:p>
            <a:pPr eaLnBrk="1" hangingPunct="1"/>
            <a:r>
              <a:rPr lang="en-US" smtClean="0"/>
              <a:t>What can we do?</a:t>
            </a:r>
          </a:p>
        </p:txBody>
      </p:sp>
      <p:sp>
        <p:nvSpPr>
          <p:cNvPr id="52227" name="Content Placeholder 2"/>
          <p:cNvSpPr>
            <a:spLocks noGrp="1"/>
          </p:cNvSpPr>
          <p:nvPr>
            <p:ph idx="1"/>
          </p:nvPr>
        </p:nvSpPr>
        <p:spPr/>
        <p:txBody>
          <a:bodyPr/>
          <a:lstStyle/>
          <a:p>
            <a:pPr eaLnBrk="1" hangingPunct="1"/>
            <a:r>
              <a:rPr lang="en-US" smtClean="0"/>
              <a:t>Document conditions &amp; symptoms</a:t>
            </a:r>
          </a:p>
          <a:p>
            <a:pPr lvl="1" eaLnBrk="1" hangingPunct="1"/>
            <a:r>
              <a:rPr lang="en-US" smtClean="0"/>
              <a:t>Company records for Food Safety purposes</a:t>
            </a:r>
          </a:p>
          <a:p>
            <a:pPr lvl="1" eaLnBrk="1" hangingPunct="1"/>
            <a:r>
              <a:rPr lang="en-US" smtClean="0"/>
              <a:t>Correlate with complaints / problems</a:t>
            </a:r>
          </a:p>
          <a:p>
            <a:pPr lvl="1" eaLnBrk="1" hangingPunct="1"/>
            <a:endParaRPr lang="en-US" smtClean="0"/>
          </a:p>
          <a:p>
            <a:pPr eaLnBrk="1" hangingPunct="1"/>
            <a:r>
              <a:rPr lang="en-US" smtClean="0"/>
              <a:t>Other?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782762"/>
          </a:xfrm>
        </p:spPr>
        <p:txBody>
          <a:bodyPr/>
          <a:lstStyle/>
          <a:p>
            <a:pPr eaLnBrk="1" hangingPunct="1"/>
            <a:r>
              <a:rPr lang="en-US" smtClean="0"/>
              <a:t>Very hot and very cold environments can be dangerous to your health</a:t>
            </a:r>
          </a:p>
        </p:txBody>
      </p:sp>
      <p:graphicFrame>
        <p:nvGraphicFramePr>
          <p:cNvPr id="7" name="Content Placeholder 6"/>
          <p:cNvGraphicFramePr>
            <a:graphicFrameLocks noGrp="1"/>
          </p:cNvGraphicFramePr>
          <p:nvPr>
            <p:ph sz="half" idx="1"/>
          </p:nvPr>
        </p:nvGraphicFramePr>
        <p:xfrm>
          <a:off x="457200" y="2362200"/>
          <a:ext cx="8305800" cy="376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Summary</a:t>
            </a:r>
          </a:p>
        </p:txBody>
      </p:sp>
      <p:sp>
        <p:nvSpPr>
          <p:cNvPr id="53251" name="Content Placeholder 2"/>
          <p:cNvSpPr>
            <a:spLocks noGrp="1"/>
          </p:cNvSpPr>
          <p:nvPr>
            <p:ph idx="1"/>
          </p:nvPr>
        </p:nvSpPr>
        <p:spPr>
          <a:xfrm>
            <a:off x="457200" y="1371600"/>
            <a:ext cx="8229600" cy="4525963"/>
          </a:xfrm>
        </p:spPr>
        <p:txBody>
          <a:bodyPr/>
          <a:lstStyle/>
          <a:p>
            <a:r>
              <a:rPr lang="en-US" sz="2800" smtClean="0"/>
              <a:t>Working in extreme temperatures can have immediate and long-term health effects</a:t>
            </a:r>
          </a:p>
          <a:p>
            <a:r>
              <a:rPr lang="en-US" sz="2800" smtClean="0"/>
              <a:t>Humidity and air movement influence the effects of extreme temperatures</a:t>
            </a:r>
          </a:p>
          <a:p>
            <a:r>
              <a:rPr lang="en-US" sz="2800" smtClean="0"/>
              <a:t>There are a number of tools available to help evaluate working conditions</a:t>
            </a:r>
          </a:p>
          <a:p>
            <a:r>
              <a:rPr lang="en-US" sz="2800" smtClean="0"/>
              <a:t>Use the hierarchy of controls to find solutions to temperature-related work problems</a:t>
            </a:r>
          </a:p>
          <a:p>
            <a:r>
              <a:rPr lang="en-US" sz="2800" smtClean="0"/>
              <a:t>What information was useful to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r>
              <a:rPr lang="en-US" smtClean="0"/>
              <a:t>It’s not the heat, it’s the …</a:t>
            </a:r>
          </a:p>
        </p:txBody>
      </p:sp>
      <p:pic>
        <p:nvPicPr>
          <p:cNvPr id="819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676400"/>
            <a:ext cx="8297863" cy="46466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It’s not the air temperature, it’s the…</a:t>
            </a:r>
          </a:p>
        </p:txBody>
      </p:sp>
      <p:sp>
        <p:nvSpPr>
          <p:cNvPr id="9219" name="Content Placeholder 2"/>
          <p:cNvSpPr>
            <a:spLocks noGrp="1"/>
          </p:cNvSpPr>
          <p:nvPr>
            <p:ph idx="1"/>
          </p:nvPr>
        </p:nvSpPr>
        <p:spPr/>
        <p:txBody>
          <a:bodyPr/>
          <a:lstStyle/>
          <a:p>
            <a:pPr eaLnBrk="1" hangingPunct="1"/>
            <a:r>
              <a:rPr lang="en-US" smtClean="0"/>
              <a:t>Humidity</a:t>
            </a:r>
          </a:p>
          <a:p>
            <a:pPr eaLnBrk="1" hangingPunct="1"/>
            <a:r>
              <a:rPr lang="en-US" smtClean="0"/>
              <a:t>Air movement</a:t>
            </a:r>
          </a:p>
          <a:p>
            <a:pPr eaLnBrk="1" hangingPunct="1"/>
            <a:r>
              <a:rPr lang="en-US" smtClean="0"/>
              <a:t>Radiant heat sources</a:t>
            </a:r>
          </a:p>
          <a:p>
            <a:pPr eaLnBrk="1" hangingPunct="1"/>
            <a:r>
              <a:rPr lang="en-US" smtClean="0"/>
              <a:t>Level of clothing &amp; protective equipment</a:t>
            </a:r>
          </a:p>
          <a:p>
            <a:pPr eaLnBrk="1" hangingPunct="1"/>
            <a:r>
              <a:rPr lang="en-US" smtClean="0"/>
              <a:t>Physical exertion</a:t>
            </a:r>
          </a:p>
          <a:p>
            <a:pPr eaLnBrk="1" hangingPunct="1"/>
            <a:r>
              <a:rPr lang="en-US" smtClean="0"/>
              <a:t>Personal factors</a:t>
            </a:r>
          </a:p>
          <a:p>
            <a:pPr lvl="1" eaLnBrk="1" hangingPunct="1"/>
            <a:r>
              <a:rPr lang="en-US" smtClean="0"/>
              <a:t>Age, heath, medications, etc.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How can we evaluate hot conditions?</a:t>
            </a: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Heat &amp; Humidity = Heat Index</a:t>
            </a:r>
          </a:p>
        </p:txBody>
      </p:sp>
      <p:pic>
        <p:nvPicPr>
          <p:cNvPr id="1126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752600"/>
            <a:ext cx="8162925" cy="4572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FCW Standard Presentation Template">
  <a:themeElements>
    <a:clrScheme name="UFCW Standar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FCW Standard Presentation Template">
      <a:majorFont>
        <a:latin typeface="Flexur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FCW Standar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FCW Standard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FCW Standard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FCW Standard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FCW Standard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FCW Standard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FCW Standard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FCW Standard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FCW Standard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FCW Standard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FCW Standard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FCW Standard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4264</Words>
  <Application>Microsoft Office PowerPoint</Application>
  <PresentationFormat>On-screen Show (4:3)</PresentationFormat>
  <Paragraphs>368</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UFCW Standard Presentation Template</vt:lpstr>
      <vt:lpstr>Hazards of Extreme Temperatures</vt:lpstr>
      <vt:lpstr>Why do we care about heat or cold?</vt:lpstr>
      <vt:lpstr>PowerPoint Presentation</vt:lpstr>
      <vt:lpstr>PowerPoint Presentation</vt:lpstr>
      <vt:lpstr>Very hot and very cold environments can be dangerous to your health</vt:lpstr>
      <vt:lpstr>It’s not the heat, it’s the …</vt:lpstr>
      <vt:lpstr>It’s not the air temperature, it’s the…</vt:lpstr>
      <vt:lpstr>How can we evaluate hot conditions?</vt:lpstr>
      <vt:lpstr>Heat &amp; Humidity = Heat Index</vt:lpstr>
      <vt:lpstr>Heat Index</vt:lpstr>
      <vt:lpstr>What can we do about hot conditions?</vt:lpstr>
      <vt:lpstr>Eliminate or Reduce Heat / Humidity Sources</vt:lpstr>
      <vt:lpstr>Work/Rest Cycle (WGBT only!)</vt:lpstr>
      <vt:lpstr>Engineering Controls</vt:lpstr>
      <vt:lpstr>Administrative Controls</vt:lpstr>
      <vt:lpstr>Administrative Controls</vt:lpstr>
      <vt:lpstr>PowerPoint Presentation</vt:lpstr>
      <vt:lpstr>What do you think of OSHA’s conclusion?</vt:lpstr>
      <vt:lpstr>Administrative Controls</vt:lpstr>
      <vt:lpstr>Administrative Controls</vt:lpstr>
      <vt:lpstr>PowerPoint Presentation</vt:lpstr>
      <vt:lpstr>Enforcement</vt:lpstr>
      <vt:lpstr>Pennsylvania</vt:lpstr>
      <vt:lpstr>General Duty Clause</vt:lpstr>
      <vt:lpstr>OSHA ventilation requirements</vt:lpstr>
      <vt:lpstr>What can we do?</vt:lpstr>
      <vt:lpstr>http://www.osha.gov/SLTC/heatillness/index.html</vt:lpstr>
      <vt:lpstr>COLD</vt:lpstr>
      <vt:lpstr>Working in the cold can have long-term (chronic) and short-term (acute) effects</vt:lpstr>
      <vt:lpstr>Chronic respiratory effects</vt:lpstr>
      <vt:lpstr>Working in the cold is strenuous for the heart</vt:lpstr>
      <vt:lpstr>Effects on blood pressure</vt:lpstr>
      <vt:lpstr>Some people are more susceptible to the effects of working in the cold</vt:lpstr>
      <vt:lpstr>PowerPoint Presentation</vt:lpstr>
      <vt:lpstr>Temperature extremes can result in impaired performance</vt:lpstr>
      <vt:lpstr>It’s not just the air temperature it’s the…</vt:lpstr>
      <vt:lpstr>Wind chill calculations don’t help much for indoor conditions</vt:lpstr>
      <vt:lpstr>How can we evaluate cold conditions?</vt:lpstr>
      <vt:lpstr>What can we do about cold conditions?</vt:lpstr>
      <vt:lpstr>Engineering Controls</vt:lpstr>
      <vt:lpstr>PowerPoint Presentation</vt:lpstr>
      <vt:lpstr>PowerPoint Presentation</vt:lpstr>
      <vt:lpstr>Administrative Controls - Training</vt:lpstr>
      <vt:lpstr>Administrative Controls – Buddy System/ Restricted Exposure Time</vt:lpstr>
      <vt:lpstr>PPE – How do we know if PPE is adequate?</vt:lpstr>
      <vt:lpstr>There is a standard for testing and rating cold-protective gloves</vt:lpstr>
      <vt:lpstr>PowerPoint Presentation</vt:lpstr>
      <vt:lpstr> Enforcement</vt:lpstr>
      <vt:lpstr>What can we do?</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2011-08-05T23:23:50Z</dcterms:created>
  <dcterms:modified xsi:type="dcterms:W3CDTF">2012-07-26T19:30:03Z</dcterms:modified>
</cp:coreProperties>
</file>