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27.xml" ContentType="application/vnd.openxmlformats-officedocument.presentationml.notesSlide+xml"/>
  <Override PartName="/ppt/tags/tag31.xml" ContentType="application/vnd.openxmlformats-officedocument.presentationml.tags+xml"/>
  <Override PartName="/ppt/notesSlides/notesSlide28.xml" ContentType="application/vnd.openxmlformats-officedocument.presentationml.notesSlide+xml"/>
  <Override PartName="/ppt/tags/tag32.xml" ContentType="application/vnd.openxmlformats-officedocument.presentationml.tags+xml"/>
  <Override PartName="/ppt/notesSlides/notesSlide29.xml" ContentType="application/vnd.openxmlformats-officedocument.presentationml.notesSlide+xml"/>
  <Override PartName="/ppt/tags/tag33.xml" ContentType="application/vnd.openxmlformats-officedocument.presentationml.tags+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2"/>
  </p:notesMasterIdLst>
  <p:sldIdLst>
    <p:sldId id="256" r:id="rId2"/>
    <p:sldId id="262" r:id="rId3"/>
    <p:sldId id="263" r:id="rId4"/>
    <p:sldId id="264" r:id="rId5"/>
    <p:sldId id="289" r:id="rId6"/>
    <p:sldId id="261" r:id="rId7"/>
    <p:sldId id="265" r:id="rId8"/>
    <p:sldId id="268" r:id="rId9"/>
    <p:sldId id="269" r:id="rId10"/>
    <p:sldId id="270" r:id="rId11"/>
    <p:sldId id="271" r:id="rId12"/>
    <p:sldId id="272" r:id="rId13"/>
    <p:sldId id="273" r:id="rId14"/>
    <p:sldId id="274" r:id="rId15"/>
    <p:sldId id="281" r:id="rId16"/>
    <p:sldId id="282" r:id="rId17"/>
    <p:sldId id="275" r:id="rId18"/>
    <p:sldId id="285" r:id="rId19"/>
    <p:sldId id="284" r:id="rId20"/>
    <p:sldId id="283" r:id="rId21"/>
    <p:sldId id="276" r:id="rId22"/>
    <p:sldId id="277" r:id="rId23"/>
    <p:sldId id="278" r:id="rId24"/>
    <p:sldId id="279" r:id="rId25"/>
    <p:sldId id="280" r:id="rId26"/>
    <p:sldId id="286" r:id="rId27"/>
    <p:sldId id="291" r:id="rId28"/>
    <p:sldId id="290" r:id="rId29"/>
    <p:sldId id="287" r:id="rId30"/>
    <p:sldId id="288" r:id="rId31"/>
  </p:sldIdLst>
  <p:sldSz cx="9144000" cy="6858000" type="screen4x3"/>
  <p:notesSz cx="7010400" cy="9236075"/>
  <p:custDataLst>
    <p:tags r:id="rId33"/>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640B"/>
    <a:srgbClr val="F79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0" autoAdjust="0"/>
    <p:restoredTop sz="84714" autoAdjust="0"/>
  </p:normalViewPr>
  <p:slideViewPr>
    <p:cSldViewPr>
      <p:cViewPr>
        <p:scale>
          <a:sx n="68" d="100"/>
          <a:sy n="68" d="100"/>
        </p:scale>
        <p:origin x="-1920"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088" y="-11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fontAlgn="auto">
              <a:spcBef>
                <a:spcPts val="0"/>
              </a:spcBef>
              <a:spcAft>
                <a:spcPts val="0"/>
              </a:spcAft>
              <a:defRPr sz="1200">
                <a:latin typeface="+mn-lt"/>
                <a:cs typeface="+mn-cs"/>
              </a:defRPr>
            </a:lvl1pPr>
          </a:lstStyle>
          <a:p>
            <a:pPr>
              <a:defRPr/>
            </a:pPr>
            <a:fld id="{1B58014D-9136-4140-895C-9C19D638397D}" type="datetimeFigureOut">
              <a:rPr lang="en-US"/>
              <a:pPr>
                <a:defRPr/>
              </a:pPr>
              <a:t>4/17/2012</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pPr lvl="0"/>
            <a:endParaRPr lang="en-US" noProof="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fontAlgn="auto">
              <a:spcBef>
                <a:spcPts val="0"/>
              </a:spcBef>
              <a:spcAft>
                <a:spcPts val="0"/>
              </a:spcAft>
              <a:defRPr sz="1200">
                <a:latin typeface="+mn-lt"/>
                <a:cs typeface="+mn-cs"/>
              </a:defRPr>
            </a:lvl1pPr>
          </a:lstStyle>
          <a:p>
            <a:pPr>
              <a:defRPr/>
            </a:pPr>
            <a:fld id="{9E60704B-A9B2-4615-8F84-0358E2D40551}" type="slidenum">
              <a:rPr lang="en-US"/>
              <a:pPr>
                <a:defRPr/>
              </a:pPr>
              <a:t>‹#›</a:t>
            </a:fld>
            <a:endParaRPr lang="en-US"/>
          </a:p>
        </p:txBody>
      </p:sp>
    </p:spTree>
    <p:extLst>
      <p:ext uri="{BB962C8B-B14F-4D97-AF65-F5344CB8AC3E}">
        <p14:creationId xmlns:p14="http://schemas.microsoft.com/office/powerpoint/2010/main" val="2278925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kreye yon plas kote ki gen SEKIRITE </a:t>
            </a:r>
          </a:p>
          <a:p>
            <a:endParaRPr lang="en-US" smtClean="0"/>
          </a:p>
        </p:txBody>
      </p:sp>
      <p:sp>
        <p:nvSpPr>
          <p:cNvPr id="4" name="Slide Number Placeholder 3"/>
          <p:cNvSpPr>
            <a:spLocks noGrp="1"/>
          </p:cNvSpPr>
          <p:nvPr>
            <p:ph type="sldNum" sz="quarter" idx="5"/>
          </p:nvPr>
        </p:nvSpPr>
        <p:spPr/>
        <p:txBody>
          <a:bodyPr/>
          <a:lstStyle/>
          <a:p>
            <a:pPr>
              <a:defRPr/>
            </a:pPr>
            <a:fld id="{3116EABA-28EB-4ECB-915D-83E952B53BCB}"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A great leader knows not only how to lead, but how to follow.  Being open and willing to listen to the ideas of others not only builds confidence in that person, but also allows the leader to possibly view a situation from a different perspective and see how their decisions affect others.  Remember, before you can ask powerful questions, you first have to be able to listen.  Feedback needs to be timely and specific.   Start with positive comments such as, “Thank you for your contribution to the team.”   It is important to note that regular feedback can pre-empt conflict.</a:t>
            </a:r>
          </a:p>
          <a:p>
            <a:endParaRPr lang="en-US" smtClean="0"/>
          </a:p>
        </p:txBody>
      </p:sp>
      <p:sp>
        <p:nvSpPr>
          <p:cNvPr id="4" name="Slide Number Placeholder 3"/>
          <p:cNvSpPr>
            <a:spLocks noGrp="1"/>
          </p:cNvSpPr>
          <p:nvPr>
            <p:ph type="sldNum" sz="quarter" idx="5"/>
          </p:nvPr>
        </p:nvSpPr>
        <p:spPr/>
        <p:txBody>
          <a:bodyPr/>
          <a:lstStyle/>
          <a:p>
            <a:pPr>
              <a:defRPr/>
            </a:pPr>
            <a:fld id="{FD706372-CDB8-40EE-B358-58AA32F6D563}"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By ensuring the conversation is two-way, you are now able to gather valuable information and in return provide instructional feedback that will position that other person for growth.  Learning that is not interactive and that is only one-way means it stays on the surface.  It is not absorbed and is easily lost.  Facilitating learning through SMART conversations makes it personal and when it becomes personal, it becomes connected.  </a:t>
            </a:r>
          </a:p>
          <a:p>
            <a:endParaRPr lang="en-US" smtClean="0"/>
          </a:p>
        </p:txBody>
      </p:sp>
      <p:sp>
        <p:nvSpPr>
          <p:cNvPr id="4" name="Slide Number Placeholder 3"/>
          <p:cNvSpPr>
            <a:spLocks noGrp="1"/>
          </p:cNvSpPr>
          <p:nvPr>
            <p:ph type="sldNum" sz="quarter" idx="5"/>
          </p:nvPr>
        </p:nvSpPr>
        <p:spPr/>
        <p:txBody>
          <a:bodyPr/>
          <a:lstStyle/>
          <a:p>
            <a:pPr>
              <a:defRPr/>
            </a:pPr>
            <a:fld id="{A186DDE0-6313-4CF0-BE4F-495A9F974FD7}"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In this conversation starter, an attempt is made to bring attention to the safety requirement of recordkeeping. The conversation begins with a personal validation.  Personally validating let’s the other person know they are valued.  As noted in The Elements of Great Managing, it recognizes them for a job well done and encourages them in their development.</a:t>
            </a:r>
          </a:p>
          <a:p>
            <a:endParaRPr lang="en-US" smtClean="0"/>
          </a:p>
          <a:p>
            <a:r>
              <a:rPr lang="en-US" smtClean="0"/>
              <a:t>At this point, you can ask one of the participants to provide another example.  If you don’t get a response, you can offer another example. </a:t>
            </a:r>
          </a:p>
        </p:txBody>
      </p:sp>
      <p:sp>
        <p:nvSpPr>
          <p:cNvPr id="4" name="Slide Number Placeholder 3"/>
          <p:cNvSpPr>
            <a:spLocks noGrp="1"/>
          </p:cNvSpPr>
          <p:nvPr>
            <p:ph type="sldNum" sz="quarter" idx="5"/>
          </p:nvPr>
        </p:nvSpPr>
        <p:spPr/>
        <p:txBody>
          <a:bodyPr/>
          <a:lstStyle/>
          <a:p>
            <a:pPr>
              <a:defRPr/>
            </a:pPr>
            <a:fld id="{A0873D97-6790-4CA5-B13C-DBF8D6F24FCA}"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0B5A9C9-7EAA-44EB-B739-6E9725D5B682}"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As leaders, it is your responsibility to work with others to produce desired results.  You do this by asking questions and creating dialogue that bring clarity, confront and encourage thinking.  The first and most important message or strategy is to be prepared!  It is not suggested, unless you have a lot of experience and practice, to attempt to do this off the cuff.  It is recommended that you reflect on experiences with employees and co-workers and work on developing your own pool of questions.  Questions invite people to reflect.  Asking a powerful, sincere question has the effect of disengaging the automatic pilot response the worker typically offers.  By taking the time to develop these powerful questions and then look for opportunities to use them, others will begin to feel valued as a person.  You should keep in mind the possible settings that SMART conversations could take place.  The time available may dictate the intensity of the question. </a:t>
            </a:r>
          </a:p>
        </p:txBody>
      </p:sp>
      <p:sp>
        <p:nvSpPr>
          <p:cNvPr id="4" name="Slide Number Placeholder 3"/>
          <p:cNvSpPr>
            <a:spLocks noGrp="1"/>
          </p:cNvSpPr>
          <p:nvPr>
            <p:ph type="sldNum" sz="quarter" idx="5"/>
          </p:nvPr>
        </p:nvSpPr>
        <p:spPr/>
        <p:txBody>
          <a:bodyPr/>
          <a:lstStyle/>
          <a:p>
            <a:pPr>
              <a:defRPr/>
            </a:pPr>
            <a:fld id="{640AAFB9-22AC-4F22-81A9-6395586EDA9B}"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On the following slides, we will review an example of each.</a:t>
            </a:r>
          </a:p>
          <a:p>
            <a:endParaRPr lang="en-US" smtClean="0"/>
          </a:p>
          <a:p>
            <a:r>
              <a:rPr lang="en-US" smtClean="0"/>
              <a:t>Use GROW resource sheet for discussion.</a:t>
            </a:r>
          </a:p>
        </p:txBody>
      </p:sp>
      <p:sp>
        <p:nvSpPr>
          <p:cNvPr id="4" name="Slide Number Placeholder 3"/>
          <p:cNvSpPr>
            <a:spLocks noGrp="1"/>
          </p:cNvSpPr>
          <p:nvPr>
            <p:ph type="sldNum" sz="quarter" idx="5"/>
          </p:nvPr>
        </p:nvSpPr>
        <p:spPr/>
        <p:txBody>
          <a:bodyPr/>
          <a:lstStyle/>
          <a:p>
            <a:pPr>
              <a:defRPr/>
            </a:pPr>
            <a:fld id="{8A58ACDA-3316-4A8D-9B38-C6CA701F6253}"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 opportunity to employ the strategy of elaboration by giving examples and discussing applications.</a:t>
            </a:r>
          </a:p>
        </p:txBody>
      </p:sp>
      <p:sp>
        <p:nvSpPr>
          <p:cNvPr id="4" name="Slide Number Placeholder 3"/>
          <p:cNvSpPr>
            <a:spLocks noGrp="1"/>
          </p:cNvSpPr>
          <p:nvPr>
            <p:ph type="sldNum" sz="quarter" idx="5"/>
          </p:nvPr>
        </p:nvSpPr>
        <p:spPr/>
        <p:txBody>
          <a:bodyPr/>
          <a:lstStyle/>
          <a:p>
            <a:pPr>
              <a:defRPr/>
            </a:pPr>
            <a:fld id="{B77AA5CD-D8C1-45A6-9D90-6D63C75E7665}"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 opportunity to employ the strategy of elaboration by giving examples and discussing applications.</a:t>
            </a:r>
          </a:p>
        </p:txBody>
      </p:sp>
      <p:sp>
        <p:nvSpPr>
          <p:cNvPr id="4" name="Slide Number Placeholder 3"/>
          <p:cNvSpPr>
            <a:spLocks noGrp="1"/>
          </p:cNvSpPr>
          <p:nvPr>
            <p:ph type="sldNum" sz="quarter" idx="5"/>
          </p:nvPr>
        </p:nvSpPr>
        <p:spPr/>
        <p:txBody>
          <a:bodyPr/>
          <a:lstStyle/>
          <a:p>
            <a:pPr>
              <a:defRPr/>
            </a:pPr>
            <a:fld id="{A644B387-CC3B-4EEF-8621-507582FDDCAA}"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 opportunity to employ the strategy of elaboration by giving examples and discussing applications.</a:t>
            </a:r>
          </a:p>
        </p:txBody>
      </p:sp>
      <p:sp>
        <p:nvSpPr>
          <p:cNvPr id="4" name="Slide Number Placeholder 3"/>
          <p:cNvSpPr>
            <a:spLocks noGrp="1"/>
          </p:cNvSpPr>
          <p:nvPr>
            <p:ph type="sldNum" sz="quarter" idx="5"/>
          </p:nvPr>
        </p:nvSpPr>
        <p:spPr/>
        <p:txBody>
          <a:bodyPr/>
          <a:lstStyle/>
          <a:p>
            <a:pPr>
              <a:defRPr/>
            </a:pPr>
            <a:fld id="{F6343DD4-9928-46C1-A341-782EFC904EAD}"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 opportunity to employ the strategy of elaboration by giving examples and discussing applications.</a:t>
            </a:r>
          </a:p>
        </p:txBody>
      </p:sp>
      <p:sp>
        <p:nvSpPr>
          <p:cNvPr id="4" name="Slide Number Placeholder 3"/>
          <p:cNvSpPr>
            <a:spLocks noGrp="1"/>
          </p:cNvSpPr>
          <p:nvPr>
            <p:ph type="sldNum" sz="quarter" idx="5"/>
          </p:nvPr>
        </p:nvSpPr>
        <p:spPr/>
        <p:txBody>
          <a:bodyPr/>
          <a:lstStyle/>
          <a:p>
            <a:pPr>
              <a:defRPr/>
            </a:pPr>
            <a:fld id="{EB2EC574-5202-4875-A8F4-A9103A439986}"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19AFA35-0268-4D97-97BE-CB3208ED4E81}"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In order to practice SMART conversations and be a catalyst for change either with workers or other leaders you have to recognize what is going on around you.  You have to be willing to share your observations in ways that stimulate input and interest.</a:t>
            </a:r>
          </a:p>
          <a:p>
            <a:r>
              <a:rPr lang="en-US" smtClean="0"/>
              <a:t>It is always a good idea to be sensitive to the worker.  The object is not to embarrass someone or make them feel uncomfortable.  Therefore, at times, less personal exposure may be preferred. </a:t>
            </a:r>
          </a:p>
        </p:txBody>
      </p:sp>
      <p:sp>
        <p:nvSpPr>
          <p:cNvPr id="4" name="Slide Number Placeholder 3"/>
          <p:cNvSpPr>
            <a:spLocks noGrp="1"/>
          </p:cNvSpPr>
          <p:nvPr>
            <p:ph type="sldNum" sz="quarter" idx="5"/>
          </p:nvPr>
        </p:nvSpPr>
        <p:spPr/>
        <p:txBody>
          <a:bodyPr/>
          <a:lstStyle/>
          <a:p>
            <a:pPr>
              <a:defRPr/>
            </a:pPr>
            <a:fld id="{6D299BBD-97C9-467F-9D1B-5472E001B2B1}"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Anyone in a place of leadership and responsibility can often feel there is not enough time to get everything done.  For someone working in a job where you have to stay in one position for an extended period of time with limited interaction, a lack of presence from your supervisor or management can be interpreted as a lack of interest.  Workers question management’s ability to make decisions regarding their work area or job when they have never or have seldom been there.  Some responsibilities of management carry more weight and have the potential for greater impact than others, being visibly present in the work area is one of those responsibilities.  </a:t>
            </a:r>
          </a:p>
          <a:p>
            <a:endParaRPr lang="en-US" smtClean="0"/>
          </a:p>
        </p:txBody>
      </p:sp>
      <p:sp>
        <p:nvSpPr>
          <p:cNvPr id="4" name="Slide Number Placeholder 3"/>
          <p:cNvSpPr>
            <a:spLocks noGrp="1"/>
          </p:cNvSpPr>
          <p:nvPr>
            <p:ph type="sldNum" sz="quarter" idx="5"/>
          </p:nvPr>
        </p:nvSpPr>
        <p:spPr/>
        <p:txBody>
          <a:bodyPr/>
          <a:lstStyle/>
          <a:p>
            <a:pPr>
              <a:defRPr/>
            </a:pPr>
            <a:fld id="{AF05AF63-0210-4FF5-A4B6-D5ED6E837FCD}"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If cost cutting as well as cost savings is a product of safety, then – supportive of the research discussed earlier - employee welfare should be at the top of the list.  The need for leadership to express care and concerns for their workers cannot be understated. </a:t>
            </a:r>
          </a:p>
          <a:p>
            <a:r>
              <a:rPr lang="en-US" smtClean="0"/>
              <a:t>If workers get the idea from management that production takes precedence over safety, the risk of accidents and injuries increase.   Making comments about rush orders or pending deadlines only serve to put pressure on the worker.  Rather than pressure, encourage, empower and motivate the workers with SMART conversations that will have the effect of accomplishing the desired goal of getting the work done.  Many times line leaders and supervisors underestimate the potential for positive influence their position possesses.</a:t>
            </a:r>
          </a:p>
          <a:p>
            <a:endParaRPr lang="en-US" smtClean="0"/>
          </a:p>
        </p:txBody>
      </p:sp>
      <p:sp>
        <p:nvSpPr>
          <p:cNvPr id="4" name="Slide Number Placeholder 3"/>
          <p:cNvSpPr>
            <a:spLocks noGrp="1"/>
          </p:cNvSpPr>
          <p:nvPr>
            <p:ph type="sldNum" sz="quarter" idx="5"/>
          </p:nvPr>
        </p:nvSpPr>
        <p:spPr/>
        <p:txBody>
          <a:bodyPr/>
          <a:lstStyle/>
          <a:p>
            <a:pPr>
              <a:defRPr/>
            </a:pPr>
            <a:fld id="{8D93F412-A4EE-47B5-A845-80E41F35128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It is important for management to lead by example, by following through with their commitments and to ensure that worker training needs are met. </a:t>
            </a:r>
          </a:p>
          <a:p>
            <a:endParaRPr lang="en-US" smtClean="0"/>
          </a:p>
          <a:p>
            <a:r>
              <a:rPr lang="en-US" smtClean="0"/>
              <a:t>To create some discussion among participants, ask a volunteer or two to share their interpretation of the quote in the callout to the training topic.</a:t>
            </a:r>
          </a:p>
        </p:txBody>
      </p:sp>
      <p:sp>
        <p:nvSpPr>
          <p:cNvPr id="4" name="Slide Number Placeholder 3"/>
          <p:cNvSpPr>
            <a:spLocks noGrp="1"/>
          </p:cNvSpPr>
          <p:nvPr>
            <p:ph type="sldNum" sz="quarter" idx="5"/>
          </p:nvPr>
        </p:nvSpPr>
        <p:spPr/>
        <p:txBody>
          <a:bodyPr/>
          <a:lstStyle/>
          <a:p>
            <a:pPr>
              <a:defRPr/>
            </a:pPr>
            <a:fld id="{401E70C5-19BD-4B33-8516-CBB6DFB4A1BD}"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another area where modeled behavior by management speaks volumes.  For example, a supervisor or line leader would never walk through a work area without the proper personal protective equipment (PPE).  Challenging and empowering workers, through word or deed, toward compliance at the level of PPE is not only good leadership, but is a preventive measure in avoiding potential accidents or injuries.  It wouldn’t make much sense to watch a worker walk by with improper shoes and not question or help them obtain appropriate equipment and then write them up when they go around the corner and slip.  The application of safety and health standards should be consistent across the board.   It is reasonable for workers to expect that standards will be applied without waver.  This commitment from management lets workers know that their employer is reliable and dependable.</a:t>
            </a:r>
          </a:p>
          <a:p>
            <a:endParaRPr lang="en-US" smtClean="0"/>
          </a:p>
        </p:txBody>
      </p:sp>
      <p:sp>
        <p:nvSpPr>
          <p:cNvPr id="4" name="Slide Number Placeholder 3"/>
          <p:cNvSpPr>
            <a:spLocks noGrp="1"/>
          </p:cNvSpPr>
          <p:nvPr>
            <p:ph type="sldNum" sz="quarter" idx="5"/>
          </p:nvPr>
        </p:nvSpPr>
        <p:spPr/>
        <p:txBody>
          <a:bodyPr/>
          <a:lstStyle/>
          <a:p>
            <a:pPr>
              <a:defRPr/>
            </a:pPr>
            <a:fld id="{986C31D1-EF03-4B05-9A38-375E2670FB1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Simply posting a memo on a plant-wide bulletin board does not cut it.  Make sure to follow up any important written reminder or directive with a verbal contact.	</a:t>
            </a:r>
          </a:p>
          <a:p>
            <a:r>
              <a:rPr lang="en-US" smtClean="0"/>
              <a:t>One inexpensive idea for getting the word out is through LCD panels.  They can be posted in work areas that are frequented like locker rooms, bathrooms and break rooms.  Some cafeterias have televisions where you can repeat video safety reminders or offer encouragement and gratitude for a job well done. </a:t>
            </a:r>
          </a:p>
          <a:p>
            <a:endParaRPr lang="en-US" smtClean="0"/>
          </a:p>
          <a:p>
            <a:r>
              <a:rPr lang="en-US" smtClean="0"/>
              <a:t>Ask for other ideas  for communicating important information.</a:t>
            </a:r>
          </a:p>
          <a:p>
            <a:endParaRPr lang="en-US" smtClean="0"/>
          </a:p>
        </p:txBody>
      </p:sp>
      <p:sp>
        <p:nvSpPr>
          <p:cNvPr id="4" name="Slide Number Placeholder 3"/>
          <p:cNvSpPr>
            <a:spLocks noGrp="1"/>
          </p:cNvSpPr>
          <p:nvPr>
            <p:ph type="sldNum" sz="quarter" idx="5"/>
          </p:nvPr>
        </p:nvSpPr>
        <p:spPr/>
        <p:txBody>
          <a:bodyPr/>
          <a:lstStyle/>
          <a:p>
            <a:pPr>
              <a:defRPr/>
            </a:pPr>
            <a:fld id="{64551232-8F4B-447F-8CFD-F546E0BE3763}"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Coach</a:t>
            </a:r>
          </a:p>
          <a:p>
            <a:r>
              <a:rPr lang="en-US" smtClean="0"/>
              <a:t>Learning</a:t>
            </a:r>
          </a:p>
          <a:p>
            <a:r>
              <a:rPr lang="en-US" smtClean="0"/>
              <a:t>Two-Way</a:t>
            </a:r>
          </a:p>
          <a:p>
            <a:r>
              <a:rPr lang="en-US" smtClean="0"/>
              <a:t>Growth</a:t>
            </a:r>
          </a:p>
        </p:txBody>
      </p:sp>
      <p:sp>
        <p:nvSpPr>
          <p:cNvPr id="4" name="Slide Number Placeholder 3"/>
          <p:cNvSpPr>
            <a:spLocks noGrp="1"/>
          </p:cNvSpPr>
          <p:nvPr>
            <p:ph type="sldNum" sz="quarter" idx="5"/>
          </p:nvPr>
        </p:nvSpPr>
        <p:spPr/>
        <p:txBody>
          <a:bodyPr/>
          <a:lstStyle/>
          <a:p>
            <a:pPr>
              <a:defRPr/>
            </a:pPr>
            <a:fld id="{2A6CA6AE-EDB5-402D-BC58-478138EB2EA7}"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Participants could answer with a show of hands or if you have access to an audience response system you can use it.</a:t>
            </a:r>
          </a:p>
          <a:p>
            <a:endParaRPr lang="en-US" smtClean="0"/>
          </a:p>
          <a:p>
            <a:r>
              <a:rPr lang="en-US" smtClean="0"/>
              <a:t>Ki sa ki estrateji ki pi enpòtan an pou angaje nan konvèsasyon SMART?</a:t>
            </a:r>
          </a:p>
          <a:p>
            <a:r>
              <a:rPr lang="en-US" smtClean="0"/>
              <a:t>1.Genyen konfyans nan tèt 2.Fè sou-tan 3.prepare 4.dwe enfòme</a:t>
            </a:r>
          </a:p>
          <a:p>
            <a:r>
              <a:rPr lang="en-US" smtClean="0"/>
              <a:t/>
            </a:r>
            <a:br>
              <a:rPr lang="en-US" smtClean="0"/>
            </a:br>
            <a:endParaRPr lang="en-US" smtClean="0"/>
          </a:p>
          <a:p>
            <a:endParaRPr lang="en-US" smtClean="0"/>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78339088-0CA2-4A2B-90D3-8C955B61F0CF}"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Goal</a:t>
            </a:r>
          </a:p>
          <a:p>
            <a:r>
              <a:rPr lang="en-US" smtClean="0"/>
              <a:t>Reality</a:t>
            </a:r>
          </a:p>
          <a:p>
            <a:r>
              <a:rPr lang="en-US" smtClean="0"/>
              <a:t>Options</a:t>
            </a:r>
          </a:p>
          <a:p>
            <a:r>
              <a:rPr lang="en-US" smtClean="0"/>
              <a:t>Will</a:t>
            </a:r>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4C075FC8-4935-4A12-86B6-4065CA7A5483}"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81C4C60-5650-4F90-B562-084B70E73FE1}"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E4838DD-FE7E-460C-9153-0A5BCE9DFDBE}"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41E0CF4-1D1F-433F-BE90-DF574603F4B6}" type="slidenum">
              <a:rPr lang="en-US" smtClean="0"/>
              <a:pPr>
                <a:defRPr/>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Yo pral aprann ki jan a diminye laperèz ak enkyetid nan travay la, ak konfyans yo nan kapasite yo nan fè travay la ap ogmante ki kapab lakòz yon blesi ki redui ak ensidan.</a:t>
            </a:r>
          </a:p>
          <a:p>
            <a:endParaRPr lang="en-US" smtClean="0"/>
          </a:p>
        </p:txBody>
      </p:sp>
      <p:sp>
        <p:nvSpPr>
          <p:cNvPr id="4" name="Slide Number Placeholder 3"/>
          <p:cNvSpPr>
            <a:spLocks noGrp="1"/>
          </p:cNvSpPr>
          <p:nvPr>
            <p:ph type="sldNum" sz="quarter" idx="5"/>
          </p:nvPr>
        </p:nvSpPr>
        <p:spPr/>
        <p:txBody>
          <a:bodyPr/>
          <a:lstStyle/>
          <a:p>
            <a:pPr>
              <a:defRPr/>
            </a:pPr>
            <a:fld id="{FA5D80C8-6AF8-4D54-B875-C74EF75D24F5}"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5AF7499-27F1-4CA7-B3D3-2E3E22B28F02}"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42E7C25-A234-4957-81E7-37B96C65C0E1}"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502A4D8E-BD9F-4811-9D3E-D15F45AEC077}"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Positioning yourself as a coach requires that you transition from supervisor to advisor.  Coaching helps others put together missing puzzle pieces</a:t>
            </a:r>
            <a:r>
              <a:rPr lang="en-US" b="1" smtClean="0"/>
              <a:t>.</a:t>
            </a:r>
            <a:r>
              <a:rPr lang="en-US" smtClean="0"/>
              <a:t>  It helps move them forward, facilitating those “aha” moments.  When we don’t take the time to lead and guide in this way and instead rattle off directives and quotas only, we miss the opportunity to help employees develop their character and competency.  We rob them of the ability to come up with their own solution, connect their own dots.  Coaching is about giving people the privilege of their own insights; allowing them to go through their own processes.</a:t>
            </a:r>
          </a:p>
          <a:p>
            <a:endParaRPr lang="en-US" smtClean="0"/>
          </a:p>
        </p:txBody>
      </p:sp>
      <p:sp>
        <p:nvSpPr>
          <p:cNvPr id="4" name="Slide Number Placeholder 3"/>
          <p:cNvSpPr>
            <a:spLocks noGrp="1"/>
          </p:cNvSpPr>
          <p:nvPr>
            <p:ph type="sldNum" sz="quarter" idx="5"/>
          </p:nvPr>
        </p:nvSpPr>
        <p:spPr/>
        <p:txBody>
          <a:bodyPr/>
          <a:lstStyle/>
          <a:p>
            <a:pPr>
              <a:defRPr/>
            </a:pPr>
            <a:fld id="{6EAAC613-D4BF-4D41-9CCC-38677683D97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By taking the safety standards and framing them as personal learning goals that are results-oriented and action-based, you not only enter into a relationship, but you begin to help build a sense of ownership in the other person.  This shared sense of ownership fosters a spirit of collaboration resulting in all parties working together toward the common goal of an injury-free workplace.  </a:t>
            </a:r>
          </a:p>
          <a:p>
            <a:endParaRPr lang="en-US" smtClean="0"/>
          </a:p>
        </p:txBody>
      </p:sp>
      <p:sp>
        <p:nvSpPr>
          <p:cNvPr id="4" name="Slide Number Placeholder 3"/>
          <p:cNvSpPr>
            <a:spLocks noGrp="1"/>
          </p:cNvSpPr>
          <p:nvPr>
            <p:ph type="sldNum" sz="quarter" idx="5"/>
          </p:nvPr>
        </p:nvSpPr>
        <p:spPr/>
        <p:txBody>
          <a:bodyPr/>
          <a:lstStyle/>
          <a:p>
            <a:pPr>
              <a:defRPr/>
            </a:pPr>
            <a:fld id="{A60D54B9-99A9-4243-9D4F-5D84140179C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7"/>
          <p:cNvSpPr/>
          <p:nvPr userDrawn="1"/>
        </p:nvSpPr>
        <p:spPr>
          <a:xfrm>
            <a:off x="7467600" y="0"/>
            <a:ext cx="1676400" cy="525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8"/>
          <p:cNvSpPr/>
          <p:nvPr userDrawn="1"/>
        </p:nvSpPr>
        <p:spPr>
          <a:xfrm>
            <a:off x="0" y="5410200"/>
            <a:ext cx="73152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9"/>
          <p:cNvSpPr/>
          <p:nvPr userDrawn="1"/>
        </p:nvSpPr>
        <p:spPr>
          <a:xfrm>
            <a:off x="7467600" y="5410200"/>
            <a:ext cx="1676400" cy="14478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12" descr="poultry processing"/>
          <p:cNvPicPr>
            <a:picLocks noChangeAspect="1" noChangeArrowheads="1"/>
          </p:cNvPicPr>
          <p:nvPr userDrawn="1"/>
        </p:nvPicPr>
        <p:blipFill>
          <a:blip r:embed="rId2" cstate="email">
            <a:grayscl/>
            <a:extLst>
              <a:ext uri="{28A0092B-C50C-407E-A947-70E740481C1C}">
                <a14:useLocalDpi xmlns:a14="http://schemas.microsoft.com/office/drawing/2010/main"/>
              </a:ext>
            </a:extLst>
          </a:blip>
          <a:srcRect/>
          <a:stretch>
            <a:fillRect/>
          </a:stretch>
        </p:blipFill>
        <p:spPr bwMode="auto">
          <a:xfrm>
            <a:off x="0" y="0"/>
            <a:ext cx="7315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rot="16200000">
            <a:off x="5394960" y="1828800"/>
            <a:ext cx="5257800" cy="1600200"/>
          </a:xfrm>
        </p:spPr>
        <p:txBody>
          <a:bodyPr>
            <a:noAutofit/>
          </a:bodyPr>
          <a:lstStyle>
            <a:lvl1pPr marL="0" indent="0" algn="ctr">
              <a:buNone/>
              <a:defRPr sz="4800" b="1" spc="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4" name="Title 13"/>
          <p:cNvSpPr>
            <a:spLocks noGrp="1"/>
          </p:cNvSpPr>
          <p:nvPr>
            <p:ph type="title"/>
          </p:nvPr>
        </p:nvSpPr>
        <p:spPr>
          <a:xfrm>
            <a:off x="0" y="5181600"/>
            <a:ext cx="7315200" cy="914400"/>
          </a:xfrm>
        </p:spPr>
        <p:txBody>
          <a:bodyPr anchor="t"/>
          <a:lstStyle>
            <a:lvl1pPr>
              <a:defRPr b="1" spc="600"/>
            </a:lvl1pPr>
          </a:lstStyle>
          <a:p>
            <a:r>
              <a:rPr lang="en-US" dirty="0" smtClean="0"/>
              <a:t>Click to edit Master title style</a:t>
            </a:r>
            <a:endParaRPr lang="en-US" dirty="0"/>
          </a:p>
        </p:txBody>
      </p:sp>
      <p:sp>
        <p:nvSpPr>
          <p:cNvPr id="8" name="Date Placeholder 10"/>
          <p:cNvSpPr>
            <a:spLocks noGrp="1"/>
          </p:cNvSpPr>
          <p:nvPr>
            <p:ph type="dt" sz="half" idx="10"/>
          </p:nvPr>
        </p:nvSpPr>
        <p:spPr/>
        <p:txBody>
          <a:bodyPr/>
          <a:lstStyle>
            <a:lvl1pPr>
              <a:defRPr/>
            </a:lvl1pPr>
          </a:lstStyle>
          <a:p>
            <a:pPr>
              <a:defRPr/>
            </a:pPr>
            <a:r>
              <a:rPr lang="en-US"/>
              <a:t>6/25/2009</a:t>
            </a:r>
          </a:p>
        </p:txBody>
      </p:sp>
      <p:sp>
        <p:nvSpPr>
          <p:cNvPr id="9" name="Slide Number Placeholder 11"/>
          <p:cNvSpPr>
            <a:spLocks noGrp="1"/>
          </p:cNvSpPr>
          <p:nvPr>
            <p:ph type="sldNum" sz="quarter" idx="11"/>
          </p:nvPr>
        </p:nvSpPr>
        <p:spPr/>
        <p:txBody>
          <a:bodyPr/>
          <a:lstStyle>
            <a:lvl1pPr>
              <a:defRPr/>
            </a:lvl1pPr>
          </a:lstStyle>
          <a:p>
            <a:pPr>
              <a:defRPr/>
            </a:pPr>
            <a:fld id="{9144D670-0FF0-4AB5-97B6-F57D1E3F2E64}" type="slidenum">
              <a:rPr lang="en-US"/>
              <a:pPr>
                <a:defRPr/>
              </a:pPr>
              <a:t>‹#›</a:t>
            </a:fld>
            <a:endParaRPr lang="en-US"/>
          </a:p>
        </p:txBody>
      </p:sp>
      <p:sp>
        <p:nvSpPr>
          <p:cNvPr id="10" name="Footer Placeholder 12"/>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887397579"/>
      </p:ext>
    </p:extLst>
  </p:cSld>
  <p:clrMapOvr>
    <a:masterClrMapping/>
  </p:clrMapOvr>
  <p:transition>
    <p:fad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FCA081-A600-4A29-B299-C0E545849D8D}"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2C0464-DFFB-491E-8DED-3E92C2FFCBE9}" type="slidenum">
              <a:rPr lang="en-US"/>
              <a:pPr>
                <a:defRPr/>
              </a:pPr>
              <a:t>‹#›</a:t>
            </a:fld>
            <a:endParaRPr lang="en-US"/>
          </a:p>
        </p:txBody>
      </p:sp>
    </p:spTree>
    <p:extLst>
      <p:ext uri="{BB962C8B-B14F-4D97-AF65-F5344CB8AC3E}">
        <p14:creationId xmlns:p14="http://schemas.microsoft.com/office/powerpoint/2010/main" val="60150472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082D84-C5DD-4904-8E9D-69FF18131AB6}"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AB2916-394C-481B-BE03-876721D762BC}" type="slidenum">
              <a:rPr lang="en-US"/>
              <a:pPr>
                <a:defRPr/>
              </a:pPr>
              <a:t>‹#›</a:t>
            </a:fld>
            <a:endParaRPr lang="en-US"/>
          </a:p>
        </p:txBody>
      </p:sp>
    </p:spTree>
    <p:extLst>
      <p:ext uri="{BB962C8B-B14F-4D97-AF65-F5344CB8AC3E}">
        <p14:creationId xmlns:p14="http://schemas.microsoft.com/office/powerpoint/2010/main" val="44661546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userDrawn="1"/>
        </p:nvSpPr>
        <p:spPr>
          <a:xfrm>
            <a:off x="152400" y="1600200"/>
            <a:ext cx="7162800" cy="5257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just" fontAlgn="auto">
              <a:spcBef>
                <a:spcPts val="0"/>
              </a:spcBef>
              <a:spcAft>
                <a:spcPts val="0"/>
              </a:spcAft>
              <a:defRPr/>
            </a:pPr>
            <a:endParaRPr lang="en-US" sz="4000" dirty="0"/>
          </a:p>
        </p:txBody>
      </p:sp>
      <p:sp>
        <p:nvSpPr>
          <p:cNvPr id="5" name="Rectangle 8"/>
          <p:cNvSpPr/>
          <p:nvPr userDrawn="1"/>
        </p:nvSpPr>
        <p:spPr>
          <a:xfrm>
            <a:off x="0" y="0"/>
            <a:ext cx="73152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6"/>
          <p:cNvSpPr/>
          <p:nvPr userDrawn="1"/>
        </p:nvSpPr>
        <p:spPr>
          <a:xfrm>
            <a:off x="7467600" y="1600200"/>
            <a:ext cx="1676400" cy="525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11" descr="poultry processing"/>
          <p:cNvPicPr>
            <a:picLocks noChangeAspect="1" noChangeArrowheads="1"/>
          </p:cNvPicPr>
          <p:nvPr userDrawn="1"/>
        </p:nvPicPr>
        <p:blipFill>
          <a:blip r:embed="rId2" cstate="email">
            <a:grayscl/>
            <a:extLst>
              <a:ext uri="{28A0092B-C50C-407E-A947-70E740481C1C}">
                <a14:useLocalDpi xmlns:a14="http://schemas.microsoft.com/office/drawing/2010/main"/>
              </a:ext>
            </a:extLst>
          </a:blip>
          <a:srcRect/>
          <a:stretch>
            <a:fillRect/>
          </a:stretch>
        </p:blipFill>
        <p:spPr bwMode="auto">
          <a:xfrm>
            <a:off x="7467600" y="0"/>
            <a:ext cx="1676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52400" y="1600200"/>
            <a:ext cx="71628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152400"/>
            <a:ext cx="6400800" cy="1143000"/>
          </a:xfrm>
        </p:spPr>
        <p:txBody>
          <a:bodyPr>
            <a:noAutofit/>
          </a:bodyPr>
          <a:lstStyle>
            <a:lvl1pPr>
              <a:defRPr sz="4800"/>
            </a:lvl1pPr>
          </a:lstStyle>
          <a:p>
            <a:r>
              <a:rPr lang="en-US" dirty="0"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B307FE6F-1252-4003-A623-31EC5427ABC0}" type="datetimeFigureOut">
              <a:rPr lang="en-US"/>
              <a:pPr>
                <a:defRPr/>
              </a:pPr>
              <a:t>4/17/2012</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E8883BD4-6061-4FB8-B8CC-5B0A83E16B48}" type="slidenum">
              <a:rPr lang="en-US"/>
              <a:pPr>
                <a:defRPr/>
              </a:pPr>
              <a:t>‹#›</a:t>
            </a:fld>
            <a:endParaRPr lang="en-US"/>
          </a:p>
        </p:txBody>
      </p:sp>
    </p:spTree>
    <p:extLst>
      <p:ext uri="{BB962C8B-B14F-4D97-AF65-F5344CB8AC3E}">
        <p14:creationId xmlns:p14="http://schemas.microsoft.com/office/powerpoint/2010/main" val="217267414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353A408-0D1C-4973-B811-F320B79E3A08}"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F3AD32-7255-4B58-A805-CB6B2C33AD42}" type="slidenum">
              <a:rPr lang="en-US"/>
              <a:pPr>
                <a:defRPr/>
              </a:pPr>
              <a:t>‹#›</a:t>
            </a:fld>
            <a:endParaRPr lang="en-US"/>
          </a:p>
        </p:txBody>
      </p:sp>
    </p:spTree>
    <p:extLst>
      <p:ext uri="{BB962C8B-B14F-4D97-AF65-F5344CB8AC3E}">
        <p14:creationId xmlns:p14="http://schemas.microsoft.com/office/powerpoint/2010/main" val="396693303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53CCFD9-7F97-47BD-B96E-D40844BE5C29}" type="datetimeFigureOut">
              <a:rPr lang="en-US"/>
              <a:pPr>
                <a:defRPr/>
              </a:pPr>
              <a:t>4/17/2012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48B025-75E8-462A-9BC7-FEDBEDBCB68E}" type="slidenum">
              <a:rPr lang="en-US"/>
              <a:pPr>
                <a:defRPr/>
              </a:pPr>
              <a:t>‹#›</a:t>
            </a:fld>
            <a:endParaRPr lang="en-US"/>
          </a:p>
        </p:txBody>
      </p:sp>
    </p:spTree>
    <p:extLst>
      <p:ext uri="{BB962C8B-B14F-4D97-AF65-F5344CB8AC3E}">
        <p14:creationId xmlns:p14="http://schemas.microsoft.com/office/powerpoint/2010/main" val="296281327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3E78386-13C0-4C4F-8F2D-2D37A54994FF}" type="datetimeFigureOut">
              <a:rPr lang="en-US"/>
              <a:pPr>
                <a:defRPr/>
              </a:pPr>
              <a:t>4/17/2012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570F4AA-7631-466F-B460-7DC937F4D5D7}" type="slidenum">
              <a:rPr lang="en-US"/>
              <a:pPr>
                <a:defRPr/>
              </a:pPr>
              <a:t>‹#›</a:t>
            </a:fld>
            <a:endParaRPr lang="en-US"/>
          </a:p>
        </p:txBody>
      </p:sp>
    </p:spTree>
    <p:extLst>
      <p:ext uri="{BB962C8B-B14F-4D97-AF65-F5344CB8AC3E}">
        <p14:creationId xmlns:p14="http://schemas.microsoft.com/office/powerpoint/2010/main" val="391964503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0F52D4-04AC-4EED-9CC6-12B1ABC780B6}" type="datetimeFigureOut">
              <a:rPr lang="en-US"/>
              <a:pPr>
                <a:defRPr/>
              </a:pPr>
              <a:t>4/17/2012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E069BE3-BD37-4089-96CE-8ADD570D14BC}" type="slidenum">
              <a:rPr lang="en-US"/>
              <a:pPr>
                <a:defRPr/>
              </a:pPr>
              <a:t>‹#›</a:t>
            </a:fld>
            <a:endParaRPr lang="en-US"/>
          </a:p>
        </p:txBody>
      </p:sp>
    </p:spTree>
    <p:extLst>
      <p:ext uri="{BB962C8B-B14F-4D97-AF65-F5344CB8AC3E}">
        <p14:creationId xmlns:p14="http://schemas.microsoft.com/office/powerpoint/2010/main" val="81585187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F64EE08-B610-4CC9-8A3A-BC6D6709A801}" type="datetimeFigureOut">
              <a:rPr lang="en-US"/>
              <a:pPr>
                <a:defRPr/>
              </a:pPr>
              <a:t>4/17/2012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040AEED-DDE5-4838-95B7-6423276846BD}" type="slidenum">
              <a:rPr lang="en-US"/>
              <a:pPr>
                <a:defRPr/>
              </a:pPr>
              <a:t>‹#›</a:t>
            </a:fld>
            <a:endParaRPr lang="en-US"/>
          </a:p>
        </p:txBody>
      </p:sp>
    </p:spTree>
    <p:extLst>
      <p:ext uri="{BB962C8B-B14F-4D97-AF65-F5344CB8AC3E}">
        <p14:creationId xmlns:p14="http://schemas.microsoft.com/office/powerpoint/2010/main" val="269967521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40BC728-3066-444B-842A-42EA20B62A07}" type="datetimeFigureOut">
              <a:rPr lang="en-US"/>
              <a:pPr>
                <a:defRPr/>
              </a:pPr>
              <a:t>4/17/2012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03A134-10FA-4A4A-A165-B473E6551233}" type="slidenum">
              <a:rPr lang="en-US"/>
              <a:pPr>
                <a:defRPr/>
              </a:pPr>
              <a:t>‹#›</a:t>
            </a:fld>
            <a:endParaRPr lang="en-US"/>
          </a:p>
        </p:txBody>
      </p:sp>
    </p:spTree>
    <p:extLst>
      <p:ext uri="{BB962C8B-B14F-4D97-AF65-F5344CB8AC3E}">
        <p14:creationId xmlns:p14="http://schemas.microsoft.com/office/powerpoint/2010/main" val="3722733781"/>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275464C-1A1F-43BE-9D5A-10374259407F}"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D2A204-2E83-4CD9-AFA9-E40F69526FE4}" type="slidenum">
              <a:rPr lang="en-US"/>
              <a:pPr>
                <a:defRPr/>
              </a:pPr>
              <a:t>‹#›</a:t>
            </a:fld>
            <a:endParaRPr lang="en-US"/>
          </a:p>
        </p:txBody>
      </p:sp>
    </p:spTree>
    <p:extLst>
      <p:ext uri="{BB962C8B-B14F-4D97-AF65-F5344CB8AC3E}">
        <p14:creationId xmlns:p14="http://schemas.microsoft.com/office/powerpoint/2010/main" val="295240277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9C0173D-069A-4FA2-89D1-C1C7AF21DE67}" type="datetimeFigureOut">
              <a:rPr lang="en-US"/>
              <a:pPr>
                <a:defRPr/>
              </a:pPr>
              <a:t>4/17/2012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E34C594-40B2-4095-B5A4-E72BFAE2F1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68" r:id="rId1"/>
    <p:sldLayoutId id="2147483969"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w Cen MT" pitchFamily="34" charset="0"/>
        </a:defRPr>
      </a:lvl2pPr>
      <a:lvl3pPr algn="ctr" rtl="0" eaLnBrk="0" fontAlgn="base" hangingPunct="0">
        <a:spcBef>
          <a:spcPct val="0"/>
        </a:spcBef>
        <a:spcAft>
          <a:spcPct val="0"/>
        </a:spcAft>
        <a:defRPr sz="4400">
          <a:solidFill>
            <a:schemeClr val="tx1"/>
          </a:solidFill>
          <a:latin typeface="Tw Cen MT" pitchFamily="34" charset="0"/>
        </a:defRPr>
      </a:lvl3pPr>
      <a:lvl4pPr algn="ctr" rtl="0" eaLnBrk="0" fontAlgn="base" hangingPunct="0">
        <a:spcBef>
          <a:spcPct val="0"/>
        </a:spcBef>
        <a:spcAft>
          <a:spcPct val="0"/>
        </a:spcAft>
        <a:defRPr sz="4400">
          <a:solidFill>
            <a:schemeClr val="tx1"/>
          </a:solidFill>
          <a:latin typeface="Tw Cen MT" pitchFamily="34" charset="0"/>
        </a:defRPr>
      </a:lvl4pPr>
      <a:lvl5pPr algn="ctr" rtl="0" eaLnBrk="0" fontAlgn="base" hangingPunct="0">
        <a:spcBef>
          <a:spcPct val="0"/>
        </a:spcBef>
        <a:spcAft>
          <a:spcPct val="0"/>
        </a:spcAft>
        <a:defRPr sz="4400">
          <a:solidFill>
            <a:schemeClr val="tx1"/>
          </a:solidFill>
          <a:latin typeface="Tw Cen MT" pitchFamily="34" charset="0"/>
        </a:defRPr>
      </a:lvl5pPr>
      <a:lvl6pPr marL="457200" algn="ctr" rtl="0" fontAlgn="base">
        <a:spcBef>
          <a:spcPct val="0"/>
        </a:spcBef>
        <a:spcAft>
          <a:spcPct val="0"/>
        </a:spcAft>
        <a:defRPr sz="4400">
          <a:solidFill>
            <a:schemeClr val="tx1"/>
          </a:solidFill>
          <a:latin typeface="Tw Cen MT" pitchFamily="34" charset="0"/>
        </a:defRPr>
      </a:lvl6pPr>
      <a:lvl7pPr marL="914400" algn="ctr" rtl="0" fontAlgn="base">
        <a:spcBef>
          <a:spcPct val="0"/>
        </a:spcBef>
        <a:spcAft>
          <a:spcPct val="0"/>
        </a:spcAft>
        <a:defRPr sz="4400">
          <a:solidFill>
            <a:schemeClr val="tx1"/>
          </a:solidFill>
          <a:latin typeface="Tw Cen MT" pitchFamily="34" charset="0"/>
        </a:defRPr>
      </a:lvl7pPr>
      <a:lvl8pPr marL="1371600" algn="ctr" rtl="0" fontAlgn="base">
        <a:spcBef>
          <a:spcPct val="0"/>
        </a:spcBef>
        <a:spcAft>
          <a:spcPct val="0"/>
        </a:spcAft>
        <a:defRPr sz="4400">
          <a:solidFill>
            <a:schemeClr val="tx1"/>
          </a:solidFill>
          <a:latin typeface="Tw Cen MT" pitchFamily="34" charset="0"/>
        </a:defRPr>
      </a:lvl8pPr>
      <a:lvl9pPr marL="1828800" algn="ctr" rtl="0" fontAlgn="base">
        <a:spcBef>
          <a:spcPct val="0"/>
        </a:spcBef>
        <a:spcAft>
          <a:spcPct val="0"/>
        </a:spcAft>
        <a:defRPr sz="4400">
          <a:solidFill>
            <a:schemeClr val="tx1"/>
          </a:solidFill>
          <a:latin typeface="Tw Cen MT"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0.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1.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2.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tags" Target="../tags/tag29.xml"/><Relationship Id="rId7" Type="http://schemas.openxmlformats.org/officeDocument/2006/relationships/oleObject" Target="../embeddings/oleObject1.bin"/><Relationship Id="rId2" Type="http://schemas.openxmlformats.org/officeDocument/2006/relationships/tags" Target="../tags/tag28.xml"/><Relationship Id="rId1" Type="http://schemas.openxmlformats.org/officeDocument/2006/relationships/vmlDrawing" Target="../drawings/vmlDrawing1.vml"/><Relationship Id="rId6" Type="http://schemas.openxmlformats.org/officeDocument/2006/relationships/notesSlide" Target="../notesSlides/notesSlide27.xml"/><Relationship Id="rId5" Type="http://schemas.openxmlformats.org/officeDocument/2006/relationships/slideLayout" Target="../slideLayouts/slideLayout11.xml"/><Relationship Id="rId4" Type="http://schemas.openxmlformats.org/officeDocument/2006/relationships/tags" Target="../tags/tag30.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2.xml"/><Relationship Id="rId6" Type="http://schemas.openxmlformats.org/officeDocument/2006/relationships/hyperlink" Target="http://www.oshainfo.gatech.edu/ergo-training/trainer.html" TargetMode="External"/><Relationship Id="rId5" Type="http://schemas.openxmlformats.org/officeDocument/2006/relationships/hyperlink" Target="http://www.osha.gov/SLTC/etools/poultry/" TargetMode="External"/><Relationship Id="rId4" Type="http://schemas.openxmlformats.org/officeDocument/2006/relationships/image" Target="../media/image15.w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16200000">
            <a:off x="5516563" y="1951037"/>
            <a:ext cx="5257800" cy="1355725"/>
          </a:xfrm>
        </p:spPr>
        <p:txBody>
          <a:bodyPr/>
          <a:lstStyle/>
          <a:p>
            <a:pPr eaLnBrk="1" hangingPunct="1">
              <a:buFont typeface="Arial" charset="0"/>
              <a:buNone/>
              <a:defRPr/>
            </a:pPr>
            <a:r>
              <a:rPr lang="en-US" sz="4400" dirty="0" smtClean="0">
                <a:solidFill>
                  <a:srgbClr val="FFFFFF"/>
                </a:solidFill>
              </a:rPr>
              <a:t>Safe and Secure </a:t>
            </a:r>
          </a:p>
          <a:p>
            <a:pPr eaLnBrk="1" hangingPunct="1">
              <a:buFont typeface="Arial" charset="0"/>
              <a:buNone/>
              <a:defRPr/>
            </a:pPr>
            <a:r>
              <a:rPr lang="en-US" sz="2400" dirty="0" smtClean="0">
                <a:solidFill>
                  <a:srgbClr val="FFFFFF"/>
                </a:solidFill>
              </a:rPr>
              <a:t>Safety Training Series</a:t>
            </a:r>
          </a:p>
        </p:txBody>
      </p:sp>
      <p:sp>
        <p:nvSpPr>
          <p:cNvPr id="2" name="Title 1"/>
          <p:cNvSpPr>
            <a:spLocks noGrp="1"/>
          </p:cNvSpPr>
          <p:nvPr>
            <p:ph type="title"/>
          </p:nvPr>
        </p:nvSpPr>
        <p:spPr>
          <a:xfrm>
            <a:off x="0" y="5410200"/>
            <a:ext cx="7315200" cy="533400"/>
          </a:xfrm>
        </p:spPr>
        <p:txBody>
          <a:bodyPr>
            <a:normAutofit fontScale="90000"/>
          </a:bodyPr>
          <a:lstStyle/>
          <a:p>
            <a:pPr eaLnBrk="1" hangingPunct="1">
              <a:defRPr/>
            </a:pPr>
            <a:r>
              <a:rPr lang="en-US" sz="3600" dirty="0" err="1" smtClean="0">
                <a:solidFill>
                  <a:srgbClr val="FF0000"/>
                </a:solidFill>
              </a:rPr>
              <a:t>Kreyé</a:t>
            </a:r>
            <a:r>
              <a:rPr lang="en-US" sz="3600" dirty="0" smtClean="0">
                <a:solidFill>
                  <a:srgbClr val="FF0000"/>
                </a:solidFill>
              </a:rPr>
              <a:t> yon </a:t>
            </a:r>
            <a:r>
              <a:rPr lang="en-US" sz="3600" dirty="0" err="1" smtClean="0">
                <a:solidFill>
                  <a:srgbClr val="FF0000"/>
                </a:solidFill>
              </a:rPr>
              <a:t>plas</a:t>
            </a:r>
            <a:r>
              <a:rPr lang="en-US" sz="3600" dirty="0" smtClean="0">
                <a:solidFill>
                  <a:srgbClr val="FF0000"/>
                </a:solidFill>
              </a:rPr>
              <a:t> </a:t>
            </a:r>
            <a:r>
              <a:rPr lang="en-US" sz="3600" dirty="0" err="1" smtClean="0">
                <a:solidFill>
                  <a:srgbClr val="FF0000"/>
                </a:solidFill>
              </a:rPr>
              <a:t>travay</a:t>
            </a:r>
            <a:r>
              <a:rPr lang="en-US" sz="3600" dirty="0" smtClean="0">
                <a:solidFill>
                  <a:srgbClr val="FF0000"/>
                </a:solidFill>
              </a:rPr>
              <a:t> </a:t>
            </a:r>
            <a:r>
              <a:rPr lang="en-US" sz="3600" dirty="0" err="1" smtClean="0">
                <a:solidFill>
                  <a:srgbClr val="FF0000"/>
                </a:solidFill>
              </a:rPr>
              <a:t>ki</a:t>
            </a:r>
            <a:r>
              <a:rPr lang="en-US" sz="3600" dirty="0" smtClean="0">
                <a:solidFill>
                  <a:srgbClr val="FF0000"/>
                </a:solidFill>
              </a:rPr>
              <a:t> </a:t>
            </a:r>
            <a:r>
              <a:rPr lang="en-US" sz="3600" dirty="0" err="1" smtClean="0">
                <a:solidFill>
                  <a:srgbClr val="FF0000"/>
                </a:solidFill>
              </a:rPr>
              <a:t>sékiritè</a:t>
            </a:r>
            <a:endParaRPr lang="en-US" sz="2500" dirty="0" smtClean="0">
              <a:solidFill>
                <a:srgbClr val="FF0000"/>
              </a:solidFill>
            </a:endParaRPr>
          </a:p>
        </p:txBody>
      </p:sp>
      <p:pic>
        <p:nvPicPr>
          <p:cNvPr id="5124" name="Picture 6" descr="New_TelamonCorporation without words"/>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7953375" y="5562600"/>
            <a:ext cx="7334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Kreye konvèrsasion SMART</a:t>
            </a:r>
          </a:p>
        </p:txBody>
      </p:sp>
      <p:sp>
        <p:nvSpPr>
          <p:cNvPr id="3" name="Rounded Rectangle 2"/>
          <p:cNvSpPr/>
          <p:nvPr/>
        </p:nvSpPr>
        <p:spPr>
          <a:xfrm>
            <a:off x="609600" y="1600200"/>
            <a:ext cx="5562600" cy="4786848"/>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marL="6350" indent="6350">
              <a:defRPr/>
            </a:pPr>
            <a:r>
              <a:rPr lang="en-US" sz="3200" b="1" dirty="0" err="1">
                <a:latin typeface="Arial" charset="0"/>
                <a:cs typeface="Arial" charset="0"/>
              </a:rPr>
              <a:t>Asiré</a:t>
            </a:r>
            <a:r>
              <a:rPr lang="en-US" sz="3200" b="1" dirty="0">
                <a:latin typeface="Arial" charset="0"/>
                <a:cs typeface="Arial" charset="0"/>
              </a:rPr>
              <a:t> w </a:t>
            </a:r>
            <a:r>
              <a:rPr lang="en-US" sz="3200" b="1" dirty="0" err="1">
                <a:latin typeface="Arial" charset="0"/>
                <a:cs typeface="Arial" charset="0"/>
              </a:rPr>
              <a:t>ké</a:t>
            </a:r>
            <a:r>
              <a:rPr lang="en-US" sz="3200" b="1" dirty="0">
                <a:latin typeface="Arial" charset="0"/>
                <a:cs typeface="Arial" charset="0"/>
              </a:rPr>
              <a:t> </a:t>
            </a:r>
            <a:r>
              <a:rPr lang="en-US" sz="3200" b="1" dirty="0" err="1">
                <a:latin typeface="Arial" charset="0"/>
                <a:cs typeface="Arial" charset="0"/>
              </a:rPr>
              <a:t>Konvèsasyon</a:t>
            </a:r>
            <a:r>
              <a:rPr lang="en-US" sz="3200" b="1" dirty="0">
                <a:latin typeface="Arial" charset="0"/>
                <a:cs typeface="Arial" charset="0"/>
              </a:rPr>
              <a:t> an </a:t>
            </a:r>
            <a:r>
              <a:rPr lang="en-US" sz="3200" b="1" dirty="0" err="1">
                <a:latin typeface="Arial" charset="0"/>
                <a:cs typeface="Arial" charset="0"/>
              </a:rPr>
              <a:t>sé</a:t>
            </a:r>
            <a:r>
              <a:rPr lang="en-US" sz="3200" b="1" dirty="0">
                <a:latin typeface="Arial" charset="0"/>
                <a:cs typeface="Arial" charset="0"/>
              </a:rPr>
              <a:t> </a:t>
            </a:r>
            <a:r>
              <a:rPr lang="en-US" sz="3200" b="1" dirty="0" err="1">
                <a:latin typeface="Arial" charset="0"/>
                <a:cs typeface="Arial" charset="0"/>
              </a:rPr>
              <a:t>dé</a:t>
            </a:r>
            <a:r>
              <a:rPr lang="en-US" sz="3200" b="1" dirty="0">
                <a:latin typeface="Arial" charset="0"/>
                <a:cs typeface="Arial" charset="0"/>
              </a:rPr>
              <a:t>- </a:t>
            </a:r>
            <a:r>
              <a:rPr lang="en-US" sz="3200" b="1" dirty="0" err="1">
                <a:latin typeface="Arial" charset="0"/>
                <a:cs typeface="Arial" charset="0"/>
              </a:rPr>
              <a:t>Fason</a:t>
            </a:r>
            <a:r>
              <a:rPr lang="en-US" sz="3200" b="1" dirty="0">
                <a:latin typeface="Arial" charset="0"/>
                <a:cs typeface="Arial" charset="0"/>
              </a:rPr>
              <a:t> </a:t>
            </a:r>
            <a:br>
              <a:rPr lang="en-US" sz="3200" b="1" dirty="0">
                <a:latin typeface="Arial" charset="0"/>
                <a:cs typeface="Arial" charset="0"/>
              </a:rPr>
            </a:br>
            <a:r>
              <a:rPr lang="en-US" sz="3200" b="1" dirty="0" err="1">
                <a:latin typeface="Arial" charset="0"/>
                <a:cs typeface="Arial" charset="0"/>
              </a:rPr>
              <a:t>Bati</a:t>
            </a:r>
            <a:r>
              <a:rPr lang="en-US" sz="3200" b="1" dirty="0">
                <a:latin typeface="Arial" charset="0"/>
                <a:cs typeface="Arial" charset="0"/>
              </a:rPr>
              <a:t> yon </a:t>
            </a:r>
            <a:r>
              <a:rPr lang="en-US" sz="3200" b="1" dirty="0" err="1">
                <a:latin typeface="Arial" charset="0"/>
                <a:cs typeface="Arial" charset="0"/>
              </a:rPr>
              <a:t>éspas</a:t>
            </a:r>
            <a:r>
              <a:rPr lang="en-US" sz="3200" b="1" dirty="0">
                <a:latin typeface="Arial" charset="0"/>
                <a:cs typeface="Arial" charset="0"/>
              </a:rPr>
              <a:t> </a:t>
            </a:r>
            <a:r>
              <a:rPr lang="en-US" sz="3200" b="1" dirty="0" err="1">
                <a:latin typeface="Arial" charset="0"/>
                <a:cs typeface="Arial" charset="0"/>
              </a:rPr>
              <a:t>nan</a:t>
            </a:r>
            <a:r>
              <a:rPr lang="en-US" sz="3200" b="1" dirty="0">
                <a:latin typeface="Arial" charset="0"/>
                <a:cs typeface="Arial" charset="0"/>
              </a:rPr>
              <a:t> </a:t>
            </a:r>
            <a:r>
              <a:rPr lang="en-US" sz="3200" b="1" dirty="0" err="1">
                <a:latin typeface="Arial" charset="0"/>
                <a:cs typeface="Arial" charset="0"/>
              </a:rPr>
              <a:t>rélasyon</a:t>
            </a:r>
            <a:r>
              <a:rPr lang="en-US" sz="3200" b="1" dirty="0">
                <a:latin typeface="Arial" charset="0"/>
                <a:cs typeface="Arial" charset="0"/>
              </a:rPr>
              <a:t> </a:t>
            </a:r>
            <a:r>
              <a:rPr lang="en-US" sz="3200" b="1" dirty="0" err="1">
                <a:latin typeface="Arial" charset="0"/>
                <a:cs typeface="Arial" charset="0"/>
              </a:rPr>
              <a:t>ou</a:t>
            </a:r>
            <a:r>
              <a:rPr lang="en-US" sz="3200" b="1" dirty="0">
                <a:latin typeface="Arial" charset="0"/>
                <a:cs typeface="Arial" charset="0"/>
              </a:rPr>
              <a:t> </a:t>
            </a:r>
            <a:r>
              <a:rPr lang="en-US" sz="3200" b="1" dirty="0" err="1">
                <a:latin typeface="Arial" charset="0"/>
                <a:cs typeface="Arial" charset="0"/>
              </a:rPr>
              <a:t>pou</a:t>
            </a:r>
            <a:r>
              <a:rPr lang="en-US" sz="3200" b="1" dirty="0">
                <a:latin typeface="Arial" charset="0"/>
                <a:cs typeface="Arial" charset="0"/>
              </a:rPr>
              <a:t> </a:t>
            </a:r>
            <a:r>
              <a:rPr lang="en-US" sz="3200" b="1" dirty="0" err="1">
                <a:latin typeface="Arial" charset="0"/>
                <a:cs typeface="Arial" charset="0"/>
              </a:rPr>
              <a:t>yo</a:t>
            </a:r>
            <a:r>
              <a:rPr lang="en-US" sz="3200" b="1" dirty="0">
                <a:latin typeface="Arial" charset="0"/>
                <a:cs typeface="Arial" charset="0"/>
              </a:rPr>
              <a:t> </a:t>
            </a:r>
            <a:r>
              <a:rPr lang="en-US" sz="3200" b="1" dirty="0" err="1">
                <a:latin typeface="Arial" charset="0"/>
                <a:cs typeface="Arial" charset="0"/>
              </a:rPr>
              <a:t>échanjé</a:t>
            </a:r>
            <a:r>
              <a:rPr lang="en-US" sz="3200" b="1" dirty="0">
                <a:latin typeface="Arial" charset="0"/>
                <a:cs typeface="Arial" charset="0"/>
              </a:rPr>
              <a:t> </a:t>
            </a:r>
            <a:r>
              <a:rPr lang="en-US" sz="3200" b="1" dirty="0" err="1">
                <a:latin typeface="Arial" charset="0"/>
                <a:cs typeface="Arial" charset="0"/>
              </a:rPr>
              <a:t>lidé</a:t>
            </a:r>
            <a:r>
              <a:rPr lang="en-US" sz="3200" b="1" dirty="0">
                <a:latin typeface="Arial" charset="0"/>
                <a:cs typeface="Arial" charset="0"/>
              </a:rPr>
              <a:t> </a:t>
            </a:r>
            <a:r>
              <a:rPr lang="en-US" sz="3200" b="1" dirty="0" err="1">
                <a:latin typeface="Arial" charset="0"/>
                <a:cs typeface="Arial" charset="0"/>
              </a:rPr>
              <a:t>kréyé</a:t>
            </a:r>
            <a:r>
              <a:rPr lang="en-US" sz="3200" b="1" dirty="0">
                <a:latin typeface="Arial" charset="0"/>
                <a:cs typeface="Arial" charset="0"/>
              </a:rPr>
              <a:t> </a:t>
            </a:r>
            <a:r>
              <a:rPr lang="en-US" sz="3200" b="1" dirty="0" err="1">
                <a:latin typeface="Arial" charset="0"/>
                <a:cs typeface="Arial" charset="0"/>
              </a:rPr>
              <a:t>achté</a:t>
            </a:r>
            <a:r>
              <a:rPr lang="en-US" sz="3200" b="1" dirty="0">
                <a:latin typeface="Arial" charset="0"/>
                <a:cs typeface="Arial" charset="0"/>
              </a:rPr>
              <a:t>-an </a:t>
            </a:r>
            <a:r>
              <a:rPr lang="en-US" sz="3200" b="1" dirty="0" err="1">
                <a:latin typeface="Arial" charset="0"/>
                <a:cs typeface="Arial" charset="0"/>
              </a:rPr>
              <a:t>ak</a:t>
            </a:r>
            <a:r>
              <a:rPr lang="en-US" sz="3200" b="1" dirty="0">
                <a:latin typeface="Arial" charset="0"/>
                <a:cs typeface="Arial" charset="0"/>
              </a:rPr>
              <a:t> </a:t>
            </a:r>
            <a:r>
              <a:rPr lang="en-US" sz="3200" b="1" dirty="0" err="1">
                <a:latin typeface="Arial" charset="0"/>
                <a:cs typeface="Arial" charset="0"/>
              </a:rPr>
              <a:t>pwopriyétè</a:t>
            </a:r>
            <a:r>
              <a:rPr lang="en-US" sz="3200" b="1" dirty="0">
                <a:latin typeface="Arial" charset="0"/>
                <a:cs typeface="Arial" charset="0"/>
              </a:rPr>
              <a:t>.</a:t>
            </a:r>
          </a:p>
          <a:p>
            <a:pPr marL="6350" indent="6350">
              <a:defRPr/>
            </a:pPr>
            <a:endParaRPr lang="en-US" sz="2400" dirty="0">
              <a:solidFill>
                <a:schemeClr val="accent1"/>
              </a:solidFill>
              <a:latin typeface="Arial Black" pitchFamily="34" charset="0"/>
              <a:cs typeface="Arial" charset="0"/>
            </a:endParaRPr>
          </a:p>
          <a:p>
            <a:pPr marL="6350" indent="6350">
              <a:defRPr/>
            </a:pPr>
            <a:endParaRPr lang="en-US" sz="2400" dirty="0">
              <a:solidFill>
                <a:schemeClr val="accent1"/>
              </a:solidFill>
              <a:latin typeface="Arial Black" pitchFamily="34" charset="0"/>
              <a:cs typeface="Arial" charset="0"/>
            </a:endParaRPr>
          </a:p>
          <a:p>
            <a:pPr marL="6350" indent="6350">
              <a:defRPr/>
            </a:pPr>
            <a:endParaRPr lang="en-US" sz="2400" dirty="0">
              <a:solidFill>
                <a:schemeClr val="accent1"/>
              </a:solidFill>
              <a:latin typeface="Arial Black" pitchFamily="34" charset="0"/>
              <a:cs typeface="Arial" charset="0"/>
            </a:endParaRPr>
          </a:p>
          <a:p>
            <a:pPr marL="6350" indent="6350">
              <a:defRPr/>
            </a:pPr>
            <a:endParaRPr lang="en-US" sz="2400" dirty="0">
              <a:solidFill>
                <a:schemeClr val="accent1"/>
              </a:solidFill>
              <a:latin typeface="Arial Black" pitchFamily="34" charset="0"/>
              <a:cs typeface="Arial" charset="0"/>
            </a:endParaRPr>
          </a:p>
        </p:txBody>
      </p:sp>
      <p:pic>
        <p:nvPicPr>
          <p:cNvPr id="14342" name="Picture 3" descr="MC900311200.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1828800"/>
            <a:ext cx="2646363"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Kreye konvèrsasion SMART</a:t>
            </a:r>
          </a:p>
        </p:txBody>
      </p:sp>
      <p:sp>
        <p:nvSpPr>
          <p:cNvPr id="3" name="Rounded Rectangle 2"/>
          <p:cNvSpPr/>
          <p:nvPr/>
        </p:nvSpPr>
        <p:spPr>
          <a:xfrm>
            <a:off x="3810000" y="1600200"/>
            <a:ext cx="4876800" cy="4917103"/>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3200" b="1" dirty="0" err="1">
                <a:solidFill>
                  <a:schemeClr val="accent1"/>
                </a:solidFill>
                <a:latin typeface="Arial" charset="0"/>
                <a:cs typeface="Arial" charset="0"/>
              </a:rPr>
              <a:t>Pozisyoné</a:t>
            </a:r>
            <a:r>
              <a:rPr lang="en-US" sz="3200" b="1" dirty="0">
                <a:solidFill>
                  <a:schemeClr val="accent1"/>
                </a:solidFill>
                <a:latin typeface="Arial" charset="0"/>
                <a:cs typeface="Arial" charset="0"/>
              </a:rPr>
              <a:t> lot </a:t>
            </a:r>
            <a:r>
              <a:rPr lang="en-US" sz="3200" b="1" dirty="0" err="1">
                <a:solidFill>
                  <a:schemeClr val="accent1"/>
                </a:solidFill>
                <a:latin typeface="Arial" charset="0"/>
                <a:cs typeface="Arial" charset="0"/>
              </a:rPr>
              <a:t>Moun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nan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pou</a:t>
            </a:r>
            <a:r>
              <a:rPr lang="en-US" sz="3200" b="1" dirty="0">
                <a:solidFill>
                  <a:schemeClr val="accent1"/>
                </a:solidFill>
                <a:latin typeface="Arial" charset="0"/>
                <a:cs typeface="Arial" charset="0"/>
              </a:rPr>
              <a:t>-l </a:t>
            </a:r>
            <a:r>
              <a:rPr lang="en-US" sz="3200" b="1" dirty="0" err="1">
                <a:solidFill>
                  <a:schemeClr val="accent1"/>
                </a:solidFill>
                <a:latin typeface="Arial" charset="0"/>
                <a:cs typeface="Arial" charset="0"/>
              </a:rPr>
              <a:t>grandi</a:t>
            </a:r>
            <a:r>
              <a:rPr lang="en-US" sz="3200" b="1" dirty="0">
                <a:solidFill>
                  <a:schemeClr val="accent1"/>
                </a:solidFill>
                <a:latin typeface="Arial" charset="0"/>
                <a:cs typeface="Arial" charset="0"/>
              </a:rPr>
              <a:t/>
            </a:r>
            <a:br>
              <a:rPr lang="en-US" sz="3200" b="1" dirty="0">
                <a:solidFill>
                  <a:schemeClr val="accent1"/>
                </a:solidFill>
                <a:latin typeface="Arial" charset="0"/>
                <a:cs typeface="Arial" charset="0"/>
              </a:rPr>
            </a:br>
            <a:r>
              <a:rPr lang="en-US" sz="3200" b="1" dirty="0">
                <a:solidFill>
                  <a:schemeClr val="accent1"/>
                </a:solidFill>
                <a:latin typeface="Arial" charset="0"/>
                <a:cs typeface="Arial" charset="0"/>
              </a:rPr>
              <a:t/>
            </a:r>
            <a:br>
              <a:rPr lang="en-US" sz="3200" b="1" dirty="0">
                <a:solidFill>
                  <a:schemeClr val="accent1"/>
                </a:solidFill>
                <a:latin typeface="Arial" charset="0"/>
                <a:cs typeface="Arial" charset="0"/>
              </a:rPr>
            </a:br>
            <a:r>
              <a:rPr lang="en-US" sz="3200" b="1" dirty="0" err="1">
                <a:solidFill>
                  <a:schemeClr val="accent1"/>
                </a:solidFill>
                <a:latin typeface="Arial" charset="0"/>
                <a:cs typeface="Arial" charset="0"/>
              </a:rPr>
              <a:t>Tandé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ak</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angajé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avèk</a:t>
            </a:r>
            <a:r>
              <a:rPr lang="en-US" sz="3200" b="1" dirty="0">
                <a:solidFill>
                  <a:schemeClr val="accent1"/>
                </a:solidFill>
                <a:latin typeface="Arial" charset="0"/>
                <a:cs typeface="Arial" charset="0"/>
              </a:rPr>
              <a:t> yon </a:t>
            </a:r>
            <a:r>
              <a:rPr lang="en-US" sz="3200" b="1" dirty="0" err="1">
                <a:solidFill>
                  <a:schemeClr val="accent1"/>
                </a:solidFill>
                <a:latin typeface="Arial" charset="0"/>
                <a:cs typeface="Arial" charset="0"/>
              </a:rPr>
              <a:t>lòt</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moun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pou</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ouvè</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opòtinité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pou</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fidbak</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ansèyman</a:t>
            </a:r>
            <a:r>
              <a:rPr lang="en-US" sz="3200" b="1" dirty="0">
                <a:solidFill>
                  <a:schemeClr val="accent1"/>
                </a:solidFill>
                <a:latin typeface="Arial" charset="0"/>
                <a:cs typeface="Arial" charset="0"/>
              </a:rPr>
              <a:t>.</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pic>
        <p:nvPicPr>
          <p:cNvPr id="15366" name="Picture 3" descr="MC900039012.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600200"/>
            <a:ext cx="3352800" cy="456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a:r>
            <a:br>
              <a:rPr lang="en-US" sz="3200" smtClean="0">
                <a:latin typeface="Arial Black" pitchFamily="34" charset="0"/>
              </a:rPr>
            </a:br>
            <a:r>
              <a:rPr lang="en-US" sz="3600" b="1" smtClean="0"/>
              <a:t> Ann Pratiké! </a:t>
            </a:r>
            <a:br>
              <a:rPr lang="en-US" sz="3600" b="1" smtClean="0"/>
            </a:br>
            <a:endParaRPr lang="en-US" sz="3600" b="1" smtClean="0">
              <a:latin typeface="Arial Black" pitchFamily="34" charset="0"/>
            </a:endParaRPr>
          </a:p>
        </p:txBody>
      </p:sp>
      <p:sp>
        <p:nvSpPr>
          <p:cNvPr id="3" name="Rounded Rectangle 2"/>
          <p:cNvSpPr/>
          <p:nvPr/>
        </p:nvSpPr>
        <p:spPr>
          <a:xfrm>
            <a:off x="609600" y="1600200"/>
            <a:ext cx="6324600" cy="4982230"/>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800" b="1" dirty="0">
                <a:solidFill>
                  <a:schemeClr val="accent1"/>
                </a:solidFill>
                <a:latin typeface="Arial" charset="0"/>
                <a:cs typeface="Arial" charset="0"/>
              </a:rPr>
              <a:t>EGZAMP </a:t>
            </a:r>
            <a:r>
              <a:rPr lang="en-US" sz="2800" b="1" dirty="0" err="1">
                <a:solidFill>
                  <a:schemeClr val="accent1"/>
                </a:solidFill>
                <a:latin typeface="Arial" charset="0"/>
                <a:cs typeface="Arial" charset="0"/>
              </a:rPr>
              <a:t>dé</a:t>
            </a:r>
            <a:r>
              <a:rPr lang="en-US" sz="2800" b="1" dirty="0">
                <a:solidFill>
                  <a:schemeClr val="accent1"/>
                </a:solidFill>
                <a:latin typeface="Arial" charset="0"/>
                <a:cs typeface="Arial" charset="0"/>
              </a:rPr>
              <a:t> YON Starter </a:t>
            </a:r>
            <a:r>
              <a:rPr lang="en-US" sz="2800" b="1" dirty="0" err="1">
                <a:solidFill>
                  <a:schemeClr val="accent1"/>
                </a:solidFill>
                <a:latin typeface="Arial" charset="0"/>
                <a:cs typeface="Arial" charset="0"/>
              </a:rPr>
              <a:t>potansyèl</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konvèsasyon</a:t>
            </a:r>
            <a:r>
              <a:rPr lang="en-US" sz="2800" b="1" dirty="0">
                <a:solidFill>
                  <a:schemeClr val="accent1"/>
                </a:solidFill>
                <a:latin typeface="Arial" charset="0"/>
                <a:cs typeface="Arial" charset="0"/>
              </a:rPr>
              <a:t> SMART</a:t>
            </a:r>
          </a:p>
          <a:p>
            <a:pPr>
              <a:defRPr/>
            </a:pPr>
            <a:r>
              <a:rPr lang="en-US" sz="2800" b="1" dirty="0">
                <a:solidFill>
                  <a:schemeClr val="accent1"/>
                </a:solidFill>
                <a:latin typeface="Arial" charset="0"/>
                <a:cs typeface="Arial" charset="0"/>
              </a:rPr>
              <a:t>“</a:t>
            </a:r>
            <a:r>
              <a:rPr lang="en-US" sz="2800" b="1" dirty="0" err="1">
                <a:solidFill>
                  <a:schemeClr val="accent1"/>
                </a:solidFill>
                <a:latin typeface="Arial" charset="0"/>
                <a:cs typeface="Arial" charset="0"/>
              </a:rPr>
              <a:t>Winstons</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Mwen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renmen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jan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pran</a:t>
            </a:r>
            <a:r>
              <a:rPr lang="en-US" sz="2800" b="1" dirty="0">
                <a:solidFill>
                  <a:schemeClr val="accent1"/>
                </a:solidFill>
                <a:latin typeface="Arial" charset="0"/>
                <a:cs typeface="Arial" charset="0"/>
              </a:rPr>
              <a:t> l '</a:t>
            </a:r>
            <a:r>
              <a:rPr lang="en-US" sz="2800" b="1" dirty="0" err="1">
                <a:solidFill>
                  <a:schemeClr val="accent1"/>
                </a:solidFill>
                <a:latin typeface="Arial" charset="0"/>
                <a:cs typeface="Arial" charset="0"/>
              </a:rPr>
              <a:t>sou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tèt</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 </a:t>
            </a:r>
            <a:r>
              <a:rPr lang="en-US" sz="2800" b="1" dirty="0" err="1">
                <a:solidFill>
                  <a:schemeClr val="accent1"/>
                </a:solidFill>
                <a:latin typeface="Arial" charset="0"/>
                <a:cs typeface="Arial" charset="0"/>
              </a:rPr>
              <a:t>asiré</a:t>
            </a:r>
            <a:r>
              <a:rPr lang="en-US" sz="2800" b="1" dirty="0">
                <a:solidFill>
                  <a:schemeClr val="accent1"/>
                </a:solidFill>
                <a:latin typeface="Arial" charset="0"/>
                <a:cs typeface="Arial" charset="0"/>
              </a:rPr>
              <a:t> w </a:t>
            </a:r>
            <a:r>
              <a:rPr lang="en-US" sz="2800" b="1" dirty="0" err="1">
                <a:solidFill>
                  <a:schemeClr val="accent1"/>
                </a:solidFill>
                <a:latin typeface="Arial" charset="0"/>
                <a:cs typeface="Arial" charset="0"/>
              </a:rPr>
              <a:t>ké</a:t>
            </a:r>
            <a:r>
              <a:rPr lang="en-US" sz="2800" b="1" dirty="0">
                <a:solidFill>
                  <a:schemeClr val="accent1"/>
                </a:solidFill>
                <a:latin typeface="Arial" charset="0"/>
                <a:cs typeface="Arial" charset="0"/>
              </a:rPr>
              <a:t> tout </a:t>
            </a:r>
            <a:r>
              <a:rPr lang="en-US" sz="2800" b="1" dirty="0" err="1">
                <a:solidFill>
                  <a:schemeClr val="accent1"/>
                </a:solidFill>
                <a:latin typeface="Arial" charset="0"/>
                <a:cs typeface="Arial" charset="0"/>
              </a:rPr>
              <a:t>dokiman</a:t>
            </a:r>
            <a:r>
              <a:rPr lang="en-US" sz="2800" b="1" dirty="0">
                <a:solidFill>
                  <a:schemeClr val="accent1"/>
                </a:solidFill>
                <a:latin typeface="Arial" charset="0"/>
                <a:cs typeface="Arial" charset="0"/>
              </a:rPr>
              <a:t> an </a:t>
            </a:r>
            <a:r>
              <a:rPr lang="en-US" sz="2800" b="1" dirty="0" err="1">
                <a:solidFill>
                  <a:schemeClr val="accent1"/>
                </a:solidFill>
                <a:latin typeface="Arial" charset="0"/>
                <a:cs typeface="Arial" charset="0"/>
              </a:rPr>
              <a:t>sé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lòd</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di</a:t>
            </a:r>
            <a:r>
              <a:rPr lang="en-US" sz="2800" b="1" dirty="0">
                <a:solidFill>
                  <a:schemeClr val="accent1"/>
                </a:solidFill>
                <a:latin typeface="Arial" charset="0"/>
                <a:cs typeface="Arial" charset="0"/>
              </a:rPr>
              <a:t> m </a:t>
            </a:r>
            <a:r>
              <a:rPr lang="en-US" sz="2800" b="1" dirty="0" err="1">
                <a:solidFill>
                  <a:schemeClr val="accent1"/>
                </a:solidFill>
                <a:latin typeface="Arial" charset="0"/>
                <a:cs typeface="Arial" charset="0"/>
              </a:rPr>
              <a:t>ké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réyèlman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sousyé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dé</a:t>
            </a:r>
            <a:r>
              <a:rPr lang="en-US" sz="2800" b="1" dirty="0">
                <a:solidFill>
                  <a:schemeClr val="accent1"/>
                </a:solidFill>
                <a:latin typeface="Arial" charset="0"/>
                <a:cs typeface="Arial" charset="0"/>
              </a:rPr>
              <a:t> bon </a:t>
            </a:r>
            <a:r>
              <a:rPr lang="en-US" sz="2800" b="1" dirty="0" err="1">
                <a:solidFill>
                  <a:schemeClr val="accent1"/>
                </a:solidFill>
                <a:latin typeface="Arial" charset="0"/>
                <a:cs typeface="Arial" charset="0"/>
              </a:rPr>
              <a:t>jan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kalité</a:t>
            </a:r>
            <a:r>
              <a:rPr lang="en-US" sz="2800" b="1" dirty="0">
                <a:solidFill>
                  <a:schemeClr val="accent1"/>
                </a:solidFill>
                <a:latin typeface="Arial" charset="0"/>
                <a:cs typeface="Arial" charset="0"/>
              </a:rPr>
              <a:t> a </a:t>
            </a:r>
            <a:r>
              <a:rPr lang="en-US" sz="2800" b="1" dirty="0" err="1">
                <a:solidFill>
                  <a:schemeClr val="accent1"/>
                </a:solidFill>
                <a:latin typeface="Arial" charset="0"/>
                <a:cs typeface="Arial" charset="0"/>
              </a:rPr>
              <a:t>nan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travay</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fè</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Mwen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pral</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asiré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lòt</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moun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konnen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étik</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éksélan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travay</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a:t>
            </a:r>
          </a:p>
          <a:p>
            <a:pPr>
              <a:defRPr/>
            </a:pPr>
            <a:endParaRPr lang="en-US" sz="2400" dirty="0">
              <a:latin typeface="Arial" charset="0"/>
              <a:cs typeface="Arial" charset="0"/>
            </a:endParaRPr>
          </a:p>
          <a:p>
            <a:pPr>
              <a:defRPr/>
            </a:pPr>
            <a:endParaRPr lang="en-US" sz="2400"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Kreye konvèrsasion </a:t>
            </a:r>
            <a:r>
              <a:rPr lang="en-US" sz="3200" smtClean="0">
                <a:solidFill>
                  <a:srgbClr val="C00000"/>
                </a:solidFill>
                <a:latin typeface="Arial Black" pitchFamily="34" charset="0"/>
              </a:rPr>
              <a:t>SMART</a:t>
            </a:r>
          </a:p>
        </p:txBody>
      </p:sp>
      <p:sp>
        <p:nvSpPr>
          <p:cNvPr id="3" name="Rounded Rectangle 2"/>
          <p:cNvSpPr/>
          <p:nvPr/>
        </p:nvSpPr>
        <p:spPr>
          <a:xfrm>
            <a:off x="685800" y="1600200"/>
            <a:ext cx="3657600" cy="4484965"/>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3200" b="1" dirty="0" err="1">
                <a:solidFill>
                  <a:schemeClr val="accent1"/>
                </a:solidFill>
                <a:latin typeface="Arial" charset="0"/>
                <a:cs typeface="Arial" charset="0"/>
              </a:rPr>
              <a:t>Kréyé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ak</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fasilité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konvèsasyon</a:t>
            </a:r>
            <a:r>
              <a:rPr lang="en-US" sz="3200" b="1" dirty="0">
                <a:solidFill>
                  <a:schemeClr val="accent1"/>
                </a:solidFill>
                <a:latin typeface="Arial" charset="0"/>
                <a:cs typeface="Arial" charset="0"/>
              </a:rPr>
              <a:t> </a:t>
            </a:r>
            <a:r>
              <a:rPr lang="en-US" sz="3200" b="1" dirty="0">
                <a:solidFill>
                  <a:srgbClr val="C00000"/>
                </a:solidFill>
                <a:latin typeface="Arial" charset="0"/>
                <a:cs typeface="Arial" charset="0"/>
              </a:rPr>
              <a:t>SMART</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mandé</a:t>
            </a:r>
            <a:r>
              <a:rPr lang="en-US" sz="3200" b="1" dirty="0">
                <a:solidFill>
                  <a:schemeClr val="accent1"/>
                </a:solidFill>
                <a:latin typeface="Arial" charset="0"/>
                <a:cs typeface="Arial" charset="0"/>
              </a:rPr>
              <a:t> bon </a:t>
            </a:r>
            <a:r>
              <a:rPr lang="en-US" sz="3200" b="1" dirty="0" err="1">
                <a:solidFill>
                  <a:schemeClr val="accent1"/>
                </a:solidFill>
                <a:latin typeface="Arial" charset="0"/>
                <a:cs typeface="Arial" charset="0"/>
              </a:rPr>
              <a:t>éstratéji</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épi</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éstratéji</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yo</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sanblé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anpil</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ak</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mésaj</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yo</a:t>
            </a:r>
            <a:r>
              <a:rPr lang="en-US" sz="3200" b="1" dirty="0">
                <a:solidFill>
                  <a:schemeClr val="accent1"/>
                </a:solidFill>
                <a:latin typeface="Arial" charset="0"/>
                <a:cs typeface="Arial" charset="0"/>
              </a:rPr>
              <a:t>!</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pic>
        <p:nvPicPr>
          <p:cNvPr id="17414" name="Picture 7" descr="MC900364122.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828800"/>
            <a:ext cx="4348163"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5" name="TextBox 8"/>
          <p:cNvSpPr txBox="1">
            <a:spLocks noChangeArrowheads="1"/>
          </p:cNvSpPr>
          <p:nvPr/>
        </p:nvSpPr>
        <p:spPr bwMode="auto">
          <a:xfrm>
            <a:off x="5410200" y="3581400"/>
            <a:ext cx="25908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a:solidFill>
                  <a:schemeClr val="accent1"/>
                </a:solidFill>
                <a:latin typeface="Aharoni" pitchFamily="2" charset="-79"/>
                <a:cs typeface="Aharoni" pitchFamily="2" charset="-79"/>
              </a:rPr>
              <a:t>IMPORTANT</a:t>
            </a:r>
          </a:p>
          <a:p>
            <a:pPr algn="ctr" eaLnBrk="1" hangingPunct="1"/>
            <a:r>
              <a:rPr lang="en-US" sz="2000">
                <a:solidFill>
                  <a:schemeClr val="accent1"/>
                </a:solidFill>
                <a:latin typeface="Aharoni" pitchFamily="2" charset="-79"/>
                <a:cs typeface="Aharoni" pitchFamily="2" charset="-79"/>
              </a:rPr>
              <a:t>MESSAGE</a:t>
            </a:r>
            <a:r>
              <a:rPr lang="en-US" sz="2800">
                <a:solidFill>
                  <a:schemeClr val="accent1"/>
                </a:solidFill>
                <a:latin typeface="Aharoni" pitchFamily="2" charset="-79"/>
                <a:cs typeface="Aharoni" pitchFamily="2" charset="-79"/>
              </a:rPr>
              <a:t>!</a:t>
            </a:r>
            <a:endParaRPr lang="en-US" sz="2000">
              <a:solidFill>
                <a:schemeClr val="accent1"/>
              </a:solidFill>
              <a:latin typeface="Aharoni" pitchFamily="2" charset="-79"/>
              <a:cs typeface="Aharoni" pitchFamily="2" charset="-79"/>
            </a:endParaRPr>
          </a:p>
          <a:p>
            <a:pPr algn="ctr" eaLnBrk="1" hangingPunct="1"/>
            <a:r>
              <a:rPr lang="en-US" sz="2000" b="1">
                <a:solidFill>
                  <a:srgbClr val="C00000"/>
                </a:solidFill>
              </a:rPr>
              <a:t>MéSAJ</a:t>
            </a:r>
          </a:p>
          <a:p>
            <a:pPr algn="ctr" eaLnBrk="1" hangingPunct="1"/>
            <a:r>
              <a:rPr lang="en-US" sz="2000" b="1">
                <a:solidFill>
                  <a:srgbClr val="C00000"/>
                </a:solidFill>
              </a:rPr>
              <a:t>ENPÒTAN!</a:t>
            </a:r>
            <a:r>
              <a:rPr lang="en-US" sz="2000"/>
              <a:t/>
            </a:r>
            <a:br>
              <a:rPr lang="en-US" sz="2000"/>
            </a:br>
            <a:endParaRPr lang="en-US" sz="2000"/>
          </a:p>
          <a:p>
            <a:pPr algn="ctr" eaLnBrk="1" hangingPunct="1"/>
            <a:endParaRPr lang="en-US" sz="2800">
              <a:solidFill>
                <a:schemeClr val="accent1"/>
              </a:solidFill>
              <a:latin typeface="Aharoni" pitchFamily="2" charset="-79"/>
              <a:cs typeface="Aharoni" pitchFamily="2" charset="-79"/>
            </a:endParaRPr>
          </a:p>
          <a:p>
            <a:pPr algn="ctr" eaLnBrk="1" hangingPunct="1"/>
            <a:endParaRPr lang="en-US" sz="2800">
              <a:solidFill>
                <a:schemeClr val="accent1"/>
              </a:solidFill>
              <a:latin typeface="Aharoni" pitchFamily="2" charset="-79"/>
              <a:cs typeface="Aharoni" pitchFamily="2" charset="-79"/>
            </a:endParaRPr>
          </a:p>
          <a:p>
            <a:pPr algn="ctr" eaLnBrk="1" hangingPunct="1"/>
            <a:endParaRPr lang="en-US" sz="2800">
              <a:solidFill>
                <a:schemeClr val="accent1"/>
              </a:solidFill>
              <a:latin typeface="Aharoni" pitchFamily="2" charset="-79"/>
              <a:cs typeface="Aharoni" pitchFamily="2" charset="-79"/>
            </a:endParaRPr>
          </a:p>
          <a:p>
            <a:pPr algn="ctr" eaLnBrk="1" hangingPunct="1"/>
            <a:endParaRPr lang="en-US" sz="2800">
              <a:solidFill>
                <a:schemeClr val="accent1"/>
              </a:solidFill>
              <a:latin typeface="Aharoni" pitchFamily="2" charset="-79"/>
              <a:cs typeface="Aharoni" pitchFamily="2" charset="-79"/>
            </a:endParaRPr>
          </a:p>
          <a:p>
            <a:pPr algn="ctr" eaLnBrk="1" hangingPunct="1"/>
            <a:endParaRPr lang="en-US" sz="2800">
              <a:solidFill>
                <a:schemeClr val="accent1"/>
              </a:solidFill>
              <a:latin typeface="Aharoni" pitchFamily="2" charset="-79"/>
              <a:cs typeface="Aharoni" pitchFamily="2" charset="-79"/>
            </a:endParaRPr>
          </a:p>
        </p:txBody>
      </p:sp>
    </p:spTree>
    <p:custDataLst>
      <p:tags r:id="rId1"/>
    </p:custData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Kréyé konvèsasion </a:t>
            </a:r>
            <a:r>
              <a:rPr lang="en-US" sz="3200" smtClean="0">
                <a:solidFill>
                  <a:srgbClr val="C00000"/>
                </a:solidFill>
                <a:latin typeface="Arial Black" pitchFamily="34" charset="0"/>
              </a:rPr>
              <a:t>SMART</a:t>
            </a:r>
          </a:p>
        </p:txBody>
      </p:sp>
      <p:sp>
        <p:nvSpPr>
          <p:cNvPr id="3" name="Rounded Rectangle 2"/>
          <p:cNvSpPr/>
          <p:nvPr/>
        </p:nvSpPr>
        <p:spPr>
          <a:xfrm>
            <a:off x="762000" y="1289625"/>
            <a:ext cx="6096000" cy="5568375"/>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800" b="1" dirty="0">
                <a:solidFill>
                  <a:schemeClr val="accent1"/>
                </a:solidFill>
                <a:latin typeface="Arial" charset="0"/>
                <a:cs typeface="Arial" charset="0"/>
              </a:rPr>
              <a:t>MESAJ # 1- </a:t>
            </a:r>
            <a:r>
              <a:rPr lang="en-US" sz="2800" b="1" dirty="0" err="1">
                <a:solidFill>
                  <a:schemeClr val="accent1"/>
                </a:solidFill>
                <a:latin typeface="Arial" charset="0"/>
                <a:cs typeface="Arial" charset="0"/>
              </a:rPr>
              <a:t>Préparé-ou</a:t>
            </a:r>
            <a:r>
              <a:rPr lang="en-US" sz="2800" b="1" dirty="0">
                <a:solidFill>
                  <a:schemeClr val="accent1"/>
                </a:solidFill>
                <a:latin typeface="Arial" charset="0"/>
                <a:cs typeface="Arial" charset="0"/>
              </a:rPr>
              <a:t> </a:t>
            </a:r>
          </a:p>
          <a:p>
            <a:pPr>
              <a:defRPr/>
            </a:pPr>
            <a:r>
              <a:rPr lang="en-US" sz="2800" b="1" dirty="0" err="1">
                <a:solidFill>
                  <a:schemeClr val="accent1"/>
                </a:solidFill>
                <a:latin typeface="Arial" charset="0"/>
                <a:cs typeface="Arial" charset="0"/>
              </a:rPr>
              <a:t>Mésaj</a:t>
            </a:r>
            <a:r>
              <a:rPr lang="en-US" sz="2800" b="1" dirty="0">
                <a:solidFill>
                  <a:schemeClr val="accent1"/>
                </a:solidFill>
                <a:latin typeface="Arial" charset="0"/>
                <a:cs typeface="Arial" charset="0"/>
              </a:rPr>
              <a:t> la </a:t>
            </a:r>
            <a:r>
              <a:rPr lang="en-US" sz="2800" b="1" dirty="0" err="1">
                <a:solidFill>
                  <a:schemeClr val="accent1"/>
                </a:solidFill>
                <a:latin typeface="Arial" charset="0"/>
                <a:cs typeface="Arial" charset="0"/>
              </a:rPr>
              <a:t>prémyé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ak</a:t>
            </a:r>
            <a:r>
              <a:rPr lang="en-US" sz="2800" b="1" dirty="0">
                <a:solidFill>
                  <a:schemeClr val="accent1"/>
                </a:solidFill>
                <a:latin typeface="Arial" charset="0"/>
                <a:cs typeface="Arial" charset="0"/>
              </a:rPr>
              <a:t> pi </a:t>
            </a:r>
            <a:r>
              <a:rPr lang="en-US" sz="2800" b="1" dirty="0" err="1">
                <a:solidFill>
                  <a:schemeClr val="accent1"/>
                </a:solidFill>
                <a:latin typeface="Arial" charset="0"/>
                <a:cs typeface="Arial" charset="0"/>
              </a:rPr>
              <a:t>enpòtan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oswa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éstratéji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yo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dwé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préparé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Pran</a:t>
            </a:r>
            <a:r>
              <a:rPr lang="en-US" sz="2800" b="1" dirty="0">
                <a:solidFill>
                  <a:schemeClr val="accent1"/>
                </a:solidFill>
                <a:latin typeface="Arial" charset="0"/>
                <a:cs typeface="Arial" charset="0"/>
              </a:rPr>
              <a:t> tan </a:t>
            </a:r>
            <a:r>
              <a:rPr lang="en-US" sz="2800" b="1" dirty="0" err="1">
                <a:solidFill>
                  <a:schemeClr val="accent1"/>
                </a:solidFill>
                <a:latin typeface="Arial" charset="0"/>
                <a:cs typeface="Arial" charset="0"/>
              </a:rPr>
              <a:t>yo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dévlopé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késyon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pwisan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ak</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gadé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opòtinité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sèvi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ak</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yo</a:t>
            </a:r>
            <a:endParaRPr lang="en-US" sz="2800" b="1" dirty="0">
              <a:solidFill>
                <a:schemeClr val="accent1"/>
              </a:solidFill>
              <a:latin typeface="Arial" charset="0"/>
              <a:cs typeface="Arial" charset="0"/>
            </a:endParaRPr>
          </a:p>
          <a:p>
            <a:pPr>
              <a:defRPr/>
            </a:pPr>
            <a:endParaRPr lang="en-US" sz="2400" dirty="0">
              <a:latin typeface="Arial" charset="0"/>
              <a:cs typeface="Arial" charset="0"/>
            </a:endParaRPr>
          </a:p>
          <a:p>
            <a:pPr>
              <a:defRPr/>
            </a:pPr>
            <a:endParaRPr lang="en-US" sz="2400" dirty="0">
              <a:latin typeface="Arial" charset="0"/>
              <a:cs typeface="Arial" charset="0"/>
            </a:endParaRPr>
          </a:p>
          <a:p>
            <a:pPr>
              <a:defRPr/>
            </a:pPr>
            <a:endParaRPr lang="en-US" sz="2400" dirty="0">
              <a:latin typeface="Arial" charset="0"/>
              <a:cs typeface="Arial" charset="0"/>
            </a:endParaRPr>
          </a:p>
          <a:p>
            <a:pPr>
              <a:defRPr/>
            </a:pPr>
            <a:endParaRPr lang="en-US" sz="2400" dirty="0">
              <a:latin typeface="Arial" charset="0"/>
              <a:cs typeface="Arial" charset="0"/>
            </a:endParaRP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Kreye konvèrsasion SMART</a:t>
            </a:r>
          </a:p>
        </p:txBody>
      </p:sp>
      <p:sp>
        <p:nvSpPr>
          <p:cNvPr id="3" name="Rounded Rectangle 2"/>
          <p:cNvSpPr/>
          <p:nvPr/>
        </p:nvSpPr>
        <p:spPr>
          <a:xfrm>
            <a:off x="609600" y="1447800"/>
            <a:ext cx="6553200" cy="3093541"/>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a:solidFill>
                  <a:schemeClr val="accent1"/>
                </a:solidFill>
                <a:latin typeface="Arial Black" pitchFamily="34" charset="0"/>
                <a:cs typeface="Arial" charset="0"/>
              </a:rPr>
              <a:t> </a:t>
            </a:r>
            <a:r>
              <a:rPr lang="en-US" sz="2400" b="1" dirty="0">
                <a:latin typeface="Arial" charset="0"/>
                <a:cs typeface="Arial" charset="0"/>
              </a:rPr>
              <a:t> </a:t>
            </a:r>
          </a:p>
          <a:p>
            <a:pPr>
              <a:defRPr/>
            </a:pPr>
            <a:r>
              <a:rPr lang="en-US" sz="2800" b="1" dirty="0" err="1">
                <a:solidFill>
                  <a:schemeClr val="accent1"/>
                </a:solidFill>
                <a:latin typeface="Arial" charset="0"/>
                <a:cs typeface="Arial" charset="0"/>
              </a:rPr>
              <a:t>Youn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modèl</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dévlopé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késyon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pwisan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modèl</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grandi</a:t>
            </a:r>
            <a:r>
              <a:rPr lang="en-US" sz="2800" b="1" dirty="0">
                <a:solidFill>
                  <a:schemeClr val="accent1"/>
                </a:solidFill>
                <a:latin typeface="Arial" charset="0"/>
                <a:cs typeface="Arial" charset="0"/>
              </a:rPr>
              <a:t>-a. </a:t>
            </a:r>
            <a:r>
              <a:rPr lang="en-US" sz="2800" b="1" dirty="0" err="1">
                <a:solidFill>
                  <a:schemeClr val="accent1"/>
                </a:solidFill>
                <a:latin typeface="Arial" charset="0"/>
                <a:cs typeface="Arial" charset="0"/>
              </a:rPr>
              <a:t>Akwonim</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yo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pousé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kanpé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réyalité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objéktif</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opsyon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épi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fiti</a:t>
            </a:r>
            <a:r>
              <a:rPr lang="en-US" sz="2800" b="1" dirty="0">
                <a:solidFill>
                  <a:schemeClr val="accent1"/>
                </a:solidFill>
                <a:latin typeface="Arial" charset="0"/>
                <a:cs typeface="Arial" charset="0"/>
              </a:rPr>
              <a:t>.</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pic>
        <p:nvPicPr>
          <p:cNvPr id="19462" name="Picture 6" descr="MC900295369.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4038600"/>
            <a:ext cx="3733800"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Kréyé konvèrsasion SMART</a:t>
            </a:r>
          </a:p>
        </p:txBody>
      </p:sp>
      <p:sp>
        <p:nvSpPr>
          <p:cNvPr id="3" name="Rounded Rectangle 2"/>
          <p:cNvSpPr/>
          <p:nvPr/>
        </p:nvSpPr>
        <p:spPr>
          <a:xfrm>
            <a:off x="685800" y="1828800"/>
            <a:ext cx="7772400" cy="3549432"/>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lvl="7">
              <a:defRPr/>
            </a:pPr>
            <a:r>
              <a:rPr lang="en-US" sz="2400" b="1" dirty="0" err="1">
                <a:solidFill>
                  <a:schemeClr val="accent1"/>
                </a:solidFill>
                <a:latin typeface="Arial" charset="0"/>
                <a:cs typeface="Arial" charset="0"/>
              </a:rPr>
              <a:t>Késyon</a:t>
            </a:r>
            <a:r>
              <a:rPr lang="en-US" sz="2400" b="1" dirty="0">
                <a:solidFill>
                  <a:schemeClr val="accent1"/>
                </a:solidFill>
                <a:latin typeface="Arial" charset="0"/>
                <a:cs typeface="Arial" charset="0"/>
              </a:rPr>
              <a:t> OBJEKTIF </a:t>
            </a:r>
            <a:r>
              <a:rPr lang="en-US" sz="2400" b="1" dirty="0" err="1">
                <a:solidFill>
                  <a:schemeClr val="accent1"/>
                </a:solidFill>
                <a:latin typeface="Arial" charset="0"/>
                <a:cs typeface="Arial" charset="0"/>
              </a:rPr>
              <a:t>palé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sou</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ajanda</a:t>
            </a:r>
            <a:r>
              <a:rPr lang="en-US" sz="2400" b="1" dirty="0">
                <a:solidFill>
                  <a:schemeClr val="accent1"/>
                </a:solidFill>
                <a:latin typeface="Arial" charset="0"/>
                <a:cs typeface="Arial" charset="0"/>
              </a:rPr>
              <a:t> a </a:t>
            </a:r>
            <a:r>
              <a:rPr lang="en-US" sz="2400" b="1" dirty="0" err="1">
                <a:solidFill>
                  <a:schemeClr val="accent1"/>
                </a:solidFill>
                <a:latin typeface="Arial" charset="0"/>
                <a:cs typeface="Arial" charset="0"/>
              </a:rPr>
              <a:t>oswa</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ki</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sa</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nou</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vlé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akonpli</a:t>
            </a:r>
            <a:r>
              <a:rPr lang="en-US" sz="2400" b="1" dirty="0">
                <a:solidFill>
                  <a:schemeClr val="accent1"/>
                </a:solidFill>
                <a:latin typeface="Arial" charset="0"/>
                <a:cs typeface="Arial" charset="0"/>
              </a:rPr>
              <a:t>.</a:t>
            </a:r>
          </a:p>
          <a:p>
            <a:pPr>
              <a:defRPr/>
            </a:pP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tandé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souvan</a:t>
            </a:r>
            <a:r>
              <a:rPr lang="en-US" sz="2800" b="1" dirty="0">
                <a:solidFill>
                  <a:schemeClr val="accent1"/>
                </a:solidFill>
                <a:latin typeface="Arial" charset="0"/>
                <a:cs typeface="Arial" charset="0"/>
              </a:rPr>
              <a:t> yon </a:t>
            </a:r>
            <a:r>
              <a:rPr lang="en-US" sz="2800" b="1" dirty="0" err="1">
                <a:solidFill>
                  <a:schemeClr val="accent1"/>
                </a:solidFill>
                <a:latin typeface="Arial" charset="0"/>
                <a:cs typeface="Arial" charset="0"/>
              </a:rPr>
              <a:t>travayè</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poté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plent</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objéktif</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pwodiksyon</a:t>
            </a:r>
            <a:r>
              <a:rPr lang="en-US" sz="2800" b="1" dirty="0">
                <a:solidFill>
                  <a:schemeClr val="accent1"/>
                </a:solidFill>
                <a:latin typeface="Arial" charset="0"/>
                <a:cs typeface="Arial" charset="0"/>
              </a:rPr>
              <a:t>.</a:t>
            </a:r>
          </a:p>
          <a:p>
            <a:pPr>
              <a:defRPr/>
            </a:pP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Sal,Mwen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konprann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santi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nosyon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fondamantal</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yo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twò</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wo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fè</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yo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plis</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réyalis</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Black" pitchFamily="34" charset="0"/>
                <a:cs typeface="Arial" charset="0"/>
              </a:rPr>
              <a:t>?</a:t>
            </a:r>
            <a:endParaRPr lang="en-US" sz="2800" b="1" dirty="0">
              <a:solidFill>
                <a:schemeClr val="accent1"/>
              </a:solidFill>
              <a:latin typeface="Arial" charset="0"/>
              <a:cs typeface="Arial" charset="0"/>
            </a:endParaRPr>
          </a:p>
        </p:txBody>
      </p:sp>
      <p:pic>
        <p:nvPicPr>
          <p:cNvPr id="20484" name="Picture 3" descr="MC900226642.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85800"/>
            <a:ext cx="3578225" cy="248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Kreye konvèrsasion SMART</a:t>
            </a:r>
          </a:p>
        </p:txBody>
      </p:sp>
      <p:sp>
        <p:nvSpPr>
          <p:cNvPr id="3" name="Rounded Rectangle 2"/>
          <p:cNvSpPr/>
          <p:nvPr/>
        </p:nvSpPr>
        <p:spPr>
          <a:xfrm>
            <a:off x="609600" y="2438400"/>
            <a:ext cx="7162800" cy="4265831"/>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lvl="6" algn="ctr">
              <a:defRPr/>
            </a:pPr>
            <a:r>
              <a:rPr lang="en-US" sz="2400" b="1" dirty="0">
                <a:solidFill>
                  <a:schemeClr val="accent1"/>
                </a:solidFill>
                <a:latin typeface="Arial Black" pitchFamily="34" charset="0"/>
                <a:cs typeface="Arial" charset="0"/>
              </a:rPr>
              <a:t> </a:t>
            </a:r>
            <a:r>
              <a:rPr lang="en-US" sz="2400" dirty="0">
                <a:latin typeface="Arial" charset="0"/>
                <a:cs typeface="Arial" charset="0"/>
              </a:rPr>
              <a:t> </a:t>
            </a:r>
            <a:r>
              <a:rPr lang="en-US" sz="2400" b="1" dirty="0" err="1">
                <a:solidFill>
                  <a:schemeClr val="accent1"/>
                </a:solidFill>
                <a:latin typeface="Arial" charset="0"/>
                <a:cs typeface="Arial" charset="0"/>
              </a:rPr>
              <a:t>Kesyon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reyalite</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yo</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maché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avèk</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kòmansen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pwen</a:t>
            </a:r>
            <a:r>
              <a:rPr lang="en-US" sz="2400" b="1" dirty="0">
                <a:solidFill>
                  <a:schemeClr val="accent1"/>
                </a:solidFill>
                <a:latin typeface="Arial" charset="0"/>
                <a:cs typeface="Arial" charset="0"/>
              </a:rPr>
              <a:t> an.</a:t>
            </a:r>
          </a:p>
          <a:p>
            <a:pPr>
              <a:defRPr/>
            </a:pPr>
            <a:r>
              <a:rPr lang="en-US" sz="2400" b="1" i="1" dirty="0">
                <a:solidFill>
                  <a:schemeClr val="accent1"/>
                </a:solidFill>
                <a:latin typeface="Arial Black" pitchFamily="34" charset="0"/>
                <a:cs typeface="Arial" charset="0"/>
              </a:rPr>
              <a:t>Scenario -</a:t>
            </a:r>
            <a:r>
              <a:rPr lang="en-US" sz="2400" b="1" dirty="0">
                <a:solidFill>
                  <a:schemeClr val="accent1"/>
                </a:solidFill>
                <a:latin typeface="Arial" charset="0"/>
                <a:cs typeface="Arial" charset="0"/>
              </a:rPr>
              <a:t> Yon </a:t>
            </a:r>
            <a:r>
              <a:rPr lang="en-US" sz="2400" b="1" dirty="0" err="1">
                <a:solidFill>
                  <a:schemeClr val="accent1"/>
                </a:solidFill>
                <a:latin typeface="Arial" charset="0"/>
                <a:cs typeface="Arial" charset="0"/>
              </a:rPr>
              <a:t>travayè</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te</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répété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pwomnad</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nan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prémyé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swen</a:t>
            </a:r>
            <a:r>
              <a:rPr lang="en-US" sz="2400" b="1" dirty="0">
                <a:solidFill>
                  <a:schemeClr val="accent1"/>
                </a:solidFill>
                <a:latin typeface="Arial" charset="0"/>
                <a:cs typeface="Arial" charset="0"/>
              </a:rPr>
              <a:t>.</a:t>
            </a:r>
          </a:p>
          <a:p>
            <a:pPr>
              <a:defRPr/>
            </a:pPr>
            <a:endParaRPr lang="en-US" sz="2400" dirty="0">
              <a:solidFill>
                <a:schemeClr val="accent1"/>
              </a:solidFill>
              <a:latin typeface="Arial" charset="0"/>
              <a:cs typeface="Arial" charset="0"/>
            </a:endParaRPr>
          </a:p>
          <a:p>
            <a:pPr>
              <a:defRPr/>
            </a:pPr>
            <a:r>
              <a:rPr lang="en-US" sz="2400" dirty="0">
                <a:solidFill>
                  <a:schemeClr val="accent1"/>
                </a:solidFill>
                <a:latin typeface="Arial" charset="0"/>
                <a:cs typeface="Arial" charset="0"/>
              </a:rPr>
              <a:t>“</a:t>
            </a:r>
            <a:r>
              <a:rPr lang="en-US" sz="2800" b="1" dirty="0">
                <a:solidFill>
                  <a:schemeClr val="accent1"/>
                </a:solidFill>
                <a:latin typeface="Arial" charset="0"/>
                <a:cs typeface="Arial" charset="0"/>
              </a:rPr>
              <a:t>Lois, </a:t>
            </a:r>
            <a:r>
              <a:rPr lang="en-US" sz="2800" b="1" dirty="0" err="1">
                <a:solidFill>
                  <a:schemeClr val="accent1"/>
                </a:solidFill>
                <a:latin typeface="Arial" charset="0"/>
                <a:cs typeface="Arial" charset="0"/>
              </a:rPr>
              <a:t>Mwen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wè</a:t>
            </a:r>
            <a:r>
              <a:rPr lang="en-US" sz="2800" b="1" dirty="0">
                <a:solidFill>
                  <a:schemeClr val="accent1"/>
                </a:solidFill>
                <a:latin typeface="Arial" charset="0"/>
                <a:cs typeface="Arial" charset="0"/>
              </a:rPr>
              <a:t> w </a:t>
            </a:r>
            <a:r>
              <a:rPr lang="en-US" sz="2800" b="1" dirty="0" err="1">
                <a:solidFill>
                  <a:schemeClr val="accent1"/>
                </a:solidFill>
                <a:latin typeface="Arial" charset="0"/>
                <a:cs typeface="Arial" charset="0"/>
              </a:rPr>
              <a:t>té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alé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prémyé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swen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twa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fwa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dènyé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mwa</a:t>
            </a:r>
            <a:r>
              <a:rPr lang="en-US" sz="2800" b="1" dirty="0">
                <a:solidFill>
                  <a:schemeClr val="accent1"/>
                </a:solidFill>
                <a:latin typeface="Arial" charset="0"/>
                <a:cs typeface="Arial" charset="0"/>
              </a:rPr>
              <a:t> a. </a:t>
            </a:r>
            <a:r>
              <a:rPr lang="en-US" sz="2800" b="1" dirty="0" err="1">
                <a:solidFill>
                  <a:schemeClr val="accent1"/>
                </a:solidFill>
                <a:latin typeface="Arial" charset="0"/>
                <a:cs typeface="Arial" charset="0"/>
              </a:rPr>
              <a:t>di</a:t>
            </a:r>
            <a:r>
              <a:rPr lang="en-US" sz="2800" b="1" dirty="0">
                <a:solidFill>
                  <a:schemeClr val="accent1"/>
                </a:solidFill>
                <a:latin typeface="Arial" charset="0"/>
                <a:cs typeface="Arial" charset="0"/>
              </a:rPr>
              <a:t> m '</a:t>
            </a:r>
            <a:r>
              <a:rPr lang="en-US" sz="2800" b="1" dirty="0" err="1">
                <a:solidFill>
                  <a:schemeClr val="accent1"/>
                </a:solidFill>
                <a:latin typeface="Arial" charset="0"/>
                <a:cs typeface="Arial" charset="0"/>
              </a:rPr>
              <a:t>sou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faktè</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yo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komen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yo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rivé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avan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chak</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ensidan</a:t>
            </a:r>
            <a:r>
              <a:rPr lang="en-US" sz="2800" b="1" dirty="0">
                <a:solidFill>
                  <a:schemeClr val="accent1"/>
                </a:solidFill>
                <a:latin typeface="Arial" charset="0"/>
                <a:cs typeface="Arial" charset="0"/>
              </a:rPr>
              <a:t>.”</a:t>
            </a:r>
          </a:p>
          <a:p>
            <a:pPr>
              <a:defRPr/>
            </a:pPr>
            <a:endParaRPr lang="en-US" sz="2400" dirty="0">
              <a:solidFill>
                <a:schemeClr val="accent1"/>
              </a:solidFill>
              <a:latin typeface="Arial" charset="0"/>
              <a:cs typeface="Arial" charset="0"/>
            </a:endParaRPr>
          </a:p>
        </p:txBody>
      </p:sp>
      <p:pic>
        <p:nvPicPr>
          <p:cNvPr id="21508" name="Picture 3" descr="MC900226664.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143000"/>
            <a:ext cx="32051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Kreye konvèrsasion SMART</a:t>
            </a:r>
          </a:p>
        </p:txBody>
      </p:sp>
      <p:sp>
        <p:nvSpPr>
          <p:cNvPr id="3" name="Rounded Rectangle 2"/>
          <p:cNvSpPr/>
          <p:nvPr/>
        </p:nvSpPr>
        <p:spPr>
          <a:xfrm>
            <a:off x="381000" y="1828800"/>
            <a:ext cx="7772400" cy="530786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lvl="4">
              <a:defRPr/>
            </a:pPr>
            <a:r>
              <a:rPr lang="en-US" sz="2400" b="1" dirty="0">
                <a:solidFill>
                  <a:schemeClr val="accent1"/>
                </a:solidFill>
                <a:latin typeface="Arial" charset="0"/>
                <a:cs typeface="Arial" charset="0"/>
              </a:rPr>
              <a:t>OPSYON </a:t>
            </a:r>
            <a:r>
              <a:rPr lang="en-US" sz="2400" b="1" dirty="0" err="1">
                <a:solidFill>
                  <a:schemeClr val="accent1"/>
                </a:solidFill>
                <a:latin typeface="Arial" charset="0"/>
                <a:cs typeface="Arial" charset="0"/>
              </a:rPr>
              <a:t>késyon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palé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sou</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posibilité</a:t>
            </a:r>
            <a:endParaRPr lang="en-US" sz="2400" b="1" dirty="0">
              <a:solidFill>
                <a:schemeClr val="accent1"/>
              </a:solidFill>
              <a:latin typeface="Arial" charset="0"/>
              <a:cs typeface="Arial" charset="0"/>
            </a:endParaRPr>
          </a:p>
          <a:p>
            <a:pPr>
              <a:defRPr/>
            </a:pPr>
            <a:r>
              <a:rPr lang="en-US" sz="2800" b="1" i="1" dirty="0">
                <a:solidFill>
                  <a:schemeClr val="accent1"/>
                </a:solidFill>
                <a:latin typeface="Arial Black" pitchFamily="34" charset="0"/>
                <a:cs typeface="Arial" charset="0"/>
              </a:rPr>
              <a:t>\</a:t>
            </a:r>
          </a:p>
          <a:p>
            <a:pPr>
              <a:defRPr/>
            </a:pPr>
            <a:endParaRPr lang="en-US" sz="2800" b="1" i="1" dirty="0">
              <a:solidFill>
                <a:schemeClr val="accent1"/>
              </a:solidFill>
              <a:latin typeface="Arial Black" pitchFamily="34" charset="0"/>
              <a:cs typeface="Arial" charset="0"/>
            </a:endParaRPr>
          </a:p>
          <a:p>
            <a:pPr>
              <a:defRPr/>
            </a:pPr>
            <a:r>
              <a:rPr lang="en-US" sz="2800" b="1" i="1" dirty="0">
                <a:solidFill>
                  <a:schemeClr val="accent1"/>
                </a:solidFill>
                <a:latin typeface="Arial Black" pitchFamily="34" charset="0"/>
                <a:cs typeface="Arial" charset="0"/>
              </a:rPr>
              <a:t> </a:t>
            </a:r>
            <a:r>
              <a:rPr lang="en-US" sz="2800" b="1" dirty="0">
                <a:solidFill>
                  <a:schemeClr val="accent1"/>
                </a:solidFill>
                <a:latin typeface="Arial" charset="0"/>
                <a:cs typeface="Arial" charset="0"/>
              </a:rPr>
              <a:t>Yon </a:t>
            </a:r>
            <a:r>
              <a:rPr lang="en-US" sz="2800" b="1" dirty="0" err="1">
                <a:solidFill>
                  <a:schemeClr val="accent1"/>
                </a:solidFill>
                <a:latin typeface="Arial" charset="0"/>
                <a:cs typeface="Arial" charset="0"/>
              </a:rPr>
              <a:t>moun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kité</a:t>
            </a:r>
            <a:r>
              <a:rPr lang="en-US" sz="2800" b="1" dirty="0">
                <a:solidFill>
                  <a:schemeClr val="accent1"/>
                </a:solidFill>
                <a:latin typeface="Arial" charset="0"/>
                <a:cs typeface="Arial" charset="0"/>
              </a:rPr>
              <a:t> yon Jack Pallet tout tan </a:t>
            </a:r>
            <a:r>
              <a:rPr lang="en-US" sz="2800" b="1" dirty="0" err="1">
                <a:solidFill>
                  <a:schemeClr val="accent1"/>
                </a:solidFill>
                <a:latin typeface="Arial" charset="0"/>
                <a:cs typeface="Arial" charset="0"/>
              </a:rPr>
              <a:t>nan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chémen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koté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maché</a:t>
            </a:r>
            <a:r>
              <a:rPr lang="en-US" sz="2800" b="1" dirty="0">
                <a:solidFill>
                  <a:schemeClr val="accent1"/>
                </a:solidFill>
                <a:latin typeface="Arial" charset="0"/>
                <a:cs typeface="Arial" charset="0"/>
              </a:rPr>
              <a:t>.</a:t>
            </a:r>
            <a:endParaRPr lang="en-US" sz="2800" b="1" dirty="0">
              <a:solidFill>
                <a:schemeClr val="accent1"/>
              </a:solidFill>
              <a:latin typeface="Arial Black" pitchFamily="34" charset="0"/>
              <a:cs typeface="Arial" charset="0"/>
            </a:endParaRPr>
          </a:p>
          <a:p>
            <a:pPr>
              <a:defRPr/>
            </a:pPr>
            <a:endParaRPr lang="en-US" sz="2400" b="1" dirty="0">
              <a:solidFill>
                <a:schemeClr val="accent1"/>
              </a:solidFill>
              <a:latin typeface="Arial Black" pitchFamily="34" charset="0"/>
              <a:cs typeface="Arial" charset="0"/>
            </a:endParaRPr>
          </a:p>
          <a:p>
            <a:pPr>
              <a:defRPr/>
            </a:pPr>
            <a:r>
              <a:rPr lang="en-US" sz="2400" b="1" dirty="0">
                <a:solidFill>
                  <a:schemeClr val="accent1"/>
                </a:solidFill>
                <a:latin typeface="Arial Black" pitchFamily="34" charset="0"/>
                <a:cs typeface="Arial" charset="0"/>
              </a:rPr>
              <a:t> “Betty, </a:t>
            </a:r>
            <a:r>
              <a:rPr lang="en-US" sz="2400" dirty="0">
                <a:solidFill>
                  <a:schemeClr val="accent1"/>
                </a:solidFill>
                <a:latin typeface="Arial Black" pitchFamily="34" charset="0"/>
                <a:cs typeface="Arial" charset="0"/>
              </a:rPr>
              <a:t> </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Mwen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rémaké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ké</a:t>
            </a:r>
            <a:r>
              <a:rPr lang="en-US" sz="2800" b="1" dirty="0">
                <a:solidFill>
                  <a:schemeClr val="accent1"/>
                </a:solidFill>
                <a:latin typeface="Arial" charset="0"/>
                <a:cs typeface="Arial" charset="0"/>
              </a:rPr>
              <a:t> yon </a:t>
            </a:r>
            <a:r>
              <a:rPr lang="en-US" sz="2800" b="1" dirty="0" err="1">
                <a:solidFill>
                  <a:schemeClr val="accent1"/>
                </a:solidFill>
                <a:latin typeface="Arial" charset="0"/>
                <a:cs typeface="Arial" charset="0"/>
              </a:rPr>
              <a:t>moun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kité</a:t>
            </a:r>
            <a:r>
              <a:rPr lang="en-US" sz="2800" b="1" dirty="0">
                <a:solidFill>
                  <a:schemeClr val="accent1"/>
                </a:solidFill>
                <a:latin typeface="Arial" charset="0"/>
                <a:cs typeface="Arial" charset="0"/>
              </a:rPr>
              <a:t> yon Jack Pallet </a:t>
            </a:r>
            <a:r>
              <a:rPr lang="en-US" sz="2800" b="1" dirty="0" err="1">
                <a:solidFill>
                  <a:schemeClr val="accent1"/>
                </a:solidFill>
                <a:latin typeface="Arial" charset="0"/>
                <a:cs typeface="Arial" charset="0"/>
              </a:rPr>
              <a:t>nan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mitan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wout</a:t>
            </a:r>
            <a:r>
              <a:rPr lang="en-US" sz="2800" b="1" dirty="0">
                <a:solidFill>
                  <a:schemeClr val="accent1"/>
                </a:solidFill>
                <a:latin typeface="Arial" charset="0"/>
                <a:cs typeface="Arial" charset="0"/>
              </a:rPr>
              <a:t> la </a:t>
            </a:r>
            <a:r>
              <a:rPr lang="en-US" sz="2800" b="1" dirty="0" err="1">
                <a:solidFill>
                  <a:schemeClr val="accent1"/>
                </a:solidFill>
                <a:latin typeface="Arial" charset="0"/>
                <a:cs typeface="Arial" charset="0"/>
              </a:rPr>
              <a:t>koté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maché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dwé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twa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fason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posib</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sijéré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adrésé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sa</a:t>
            </a:r>
            <a:r>
              <a:rPr lang="en-US" sz="2800" b="1" dirty="0">
                <a:solidFill>
                  <a:schemeClr val="accent1"/>
                </a:solidFill>
                <a:latin typeface="Arial" charset="0"/>
                <a:cs typeface="Arial" charset="0"/>
              </a:rPr>
              <a:t> a </a:t>
            </a:r>
            <a:r>
              <a:rPr lang="en-US" sz="2800" b="1" dirty="0" err="1">
                <a:solidFill>
                  <a:schemeClr val="accent1"/>
                </a:solidFill>
                <a:latin typeface="Arial" charset="0"/>
                <a:cs typeface="Arial" charset="0"/>
              </a:rPr>
              <a:t>pou</a:t>
            </a:r>
            <a:r>
              <a:rPr lang="en-US" sz="2800" b="1" dirty="0">
                <a:solidFill>
                  <a:schemeClr val="accent1"/>
                </a:solidFill>
                <a:latin typeface="Arial" charset="0"/>
                <a:cs typeface="Arial" charset="0"/>
              </a:rPr>
              <a:t> l pa </a:t>
            </a:r>
            <a:r>
              <a:rPr lang="en-US" sz="2800" b="1" dirty="0" err="1">
                <a:solidFill>
                  <a:schemeClr val="accent1"/>
                </a:solidFill>
                <a:latin typeface="Arial" charset="0"/>
                <a:cs typeface="Arial" charset="0"/>
              </a:rPr>
              <a:t>rivé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ankò</a:t>
            </a:r>
            <a:r>
              <a:rPr lang="en-US" sz="2800" b="1" dirty="0">
                <a:solidFill>
                  <a:schemeClr val="accent1"/>
                </a:solidFill>
                <a:latin typeface="Arial" charset="0"/>
                <a:cs typeface="Arial" charset="0"/>
              </a:rPr>
              <a:t>?</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pic>
        <p:nvPicPr>
          <p:cNvPr id="22534" name="Picture 4" descr="MC900226658.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8600" y="990600"/>
            <a:ext cx="197326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Kréyé SMART konvèsatyon</a:t>
            </a:r>
          </a:p>
        </p:txBody>
      </p:sp>
      <p:sp>
        <p:nvSpPr>
          <p:cNvPr id="3" name="Rounded Rectangle 2"/>
          <p:cNvSpPr/>
          <p:nvPr/>
        </p:nvSpPr>
        <p:spPr>
          <a:xfrm>
            <a:off x="609600" y="1981200"/>
            <a:ext cx="7848600" cy="4786848"/>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lvl="5">
              <a:defRPr/>
            </a:pPr>
            <a:r>
              <a:rPr lang="en-US" sz="2400" dirty="0">
                <a:solidFill>
                  <a:schemeClr val="accent1"/>
                </a:solidFill>
                <a:latin typeface="Arial Black" pitchFamily="34" charset="0"/>
                <a:cs typeface="Arial" charset="0"/>
              </a:rPr>
              <a:t> </a:t>
            </a:r>
            <a:r>
              <a:rPr lang="en-US" sz="2400" dirty="0">
                <a:latin typeface="Arial" charset="0"/>
                <a:cs typeface="Arial" charset="0"/>
              </a:rPr>
              <a:t> </a:t>
            </a:r>
            <a:r>
              <a:rPr lang="en-US" sz="2400" b="1" dirty="0" err="1">
                <a:solidFill>
                  <a:schemeClr val="accent1"/>
                </a:solidFill>
                <a:latin typeface="Arial" charset="0"/>
                <a:cs typeface="Arial" charset="0"/>
              </a:rPr>
              <a:t>késyon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ki</a:t>
            </a:r>
            <a:r>
              <a:rPr lang="en-US" sz="2400" b="1" dirty="0">
                <a:solidFill>
                  <a:schemeClr val="accent1"/>
                </a:solidFill>
                <a:latin typeface="Arial" charset="0"/>
                <a:cs typeface="Arial" charset="0"/>
              </a:rPr>
              <a:t> gen </a:t>
            </a:r>
            <a:r>
              <a:rPr lang="en-US" sz="2400" b="1" dirty="0" err="1">
                <a:solidFill>
                  <a:schemeClr val="accent1"/>
                </a:solidFill>
                <a:latin typeface="Arial" charset="0"/>
                <a:cs typeface="Arial" charset="0"/>
              </a:rPr>
              <a:t>sou</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étap</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aksyon</a:t>
            </a:r>
            <a:endParaRPr lang="en-US" sz="2400" b="1" dirty="0">
              <a:solidFill>
                <a:schemeClr val="accent1"/>
              </a:solidFill>
              <a:latin typeface="Arial" charset="0"/>
              <a:cs typeface="Arial" charset="0"/>
            </a:endParaRPr>
          </a:p>
          <a:p>
            <a:pPr lvl="5">
              <a:defRPr/>
            </a:pPr>
            <a:endParaRPr lang="en-US" sz="2400" dirty="0">
              <a:solidFill>
                <a:schemeClr val="accent1"/>
              </a:solidFill>
              <a:latin typeface="Arial Black" pitchFamily="34" charset="0"/>
              <a:cs typeface="Arial" charset="0"/>
            </a:endParaRPr>
          </a:p>
          <a:p>
            <a:pPr>
              <a:defRPr/>
            </a:pPr>
            <a:r>
              <a:rPr lang="en-US" sz="2400" b="1" i="1" dirty="0">
                <a:solidFill>
                  <a:schemeClr val="accent1"/>
                </a:solidFill>
                <a:latin typeface="Arial Black" pitchFamily="34" charset="0"/>
                <a:cs typeface="Arial" charset="0"/>
              </a:rPr>
              <a:t>Scenario –</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Sékirité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kontwòl</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kontab</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pwogramé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nan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twa</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sémenn</a:t>
            </a:r>
            <a:endParaRPr lang="en-US" sz="2400" b="1" dirty="0">
              <a:solidFill>
                <a:schemeClr val="accent1"/>
              </a:solidFill>
              <a:latin typeface="Arial Black" pitchFamily="34" charset="0"/>
              <a:cs typeface="Arial" charset="0"/>
            </a:endParaRPr>
          </a:p>
          <a:p>
            <a:pPr>
              <a:defRPr/>
            </a:pPr>
            <a:r>
              <a:rPr lang="en-US" sz="2400" dirty="0">
                <a:solidFill>
                  <a:schemeClr val="accent1"/>
                </a:solidFill>
                <a:latin typeface="Arial" charset="0"/>
                <a:cs typeface="Arial" charset="0"/>
              </a:rPr>
              <a:t>“</a:t>
            </a:r>
            <a:r>
              <a:rPr lang="en-US" sz="2400" b="1" dirty="0">
                <a:solidFill>
                  <a:schemeClr val="accent1"/>
                </a:solidFill>
                <a:latin typeface="Arial" charset="0"/>
                <a:cs typeface="Arial" charset="0"/>
              </a:rPr>
              <a:t>Sam, </a:t>
            </a:r>
            <a:r>
              <a:rPr lang="en-US" sz="2400" b="1" dirty="0" err="1">
                <a:solidFill>
                  <a:schemeClr val="accent1"/>
                </a:solidFill>
                <a:latin typeface="Arial" charset="0"/>
                <a:cs typeface="Arial" charset="0"/>
              </a:rPr>
              <a:t>ou</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konnen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nou</a:t>
            </a:r>
            <a:r>
              <a:rPr lang="en-US" sz="2400" b="1" dirty="0">
                <a:solidFill>
                  <a:schemeClr val="accent1"/>
                </a:solidFill>
                <a:latin typeface="Arial" charset="0"/>
                <a:cs typeface="Arial" charset="0"/>
              </a:rPr>
              <a:t> gen </a:t>
            </a:r>
            <a:r>
              <a:rPr lang="en-US" sz="2400" b="1" dirty="0" err="1">
                <a:solidFill>
                  <a:schemeClr val="accent1"/>
                </a:solidFill>
                <a:latin typeface="Arial" charset="0"/>
                <a:cs typeface="Arial" charset="0"/>
              </a:rPr>
              <a:t>kontwòl</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kontab</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ki</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sékirité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nan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twa</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sémèn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ak</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objéktif</a:t>
            </a:r>
            <a:r>
              <a:rPr lang="en-US" sz="2400" b="1" dirty="0">
                <a:solidFill>
                  <a:schemeClr val="accent1"/>
                </a:solidFill>
                <a:latin typeface="Arial" charset="0"/>
                <a:cs typeface="Arial" charset="0"/>
              </a:rPr>
              <a:t> la </a:t>
            </a:r>
            <a:r>
              <a:rPr lang="en-US" sz="2400" b="1" dirty="0" err="1">
                <a:solidFill>
                  <a:schemeClr val="accent1"/>
                </a:solidFill>
                <a:latin typeface="Arial" charset="0"/>
                <a:cs typeface="Arial" charset="0"/>
              </a:rPr>
              <a:t>sé</a:t>
            </a:r>
            <a:r>
              <a:rPr lang="en-US" sz="2400" b="1" dirty="0">
                <a:solidFill>
                  <a:schemeClr val="accent1"/>
                </a:solidFill>
                <a:latin typeface="Arial" charset="0"/>
                <a:cs typeface="Arial" charset="0"/>
              </a:rPr>
              <a:t> pa </a:t>
            </a:r>
            <a:r>
              <a:rPr lang="en-US" sz="2400" b="1" dirty="0" err="1">
                <a:solidFill>
                  <a:schemeClr val="accent1"/>
                </a:solidFill>
                <a:latin typeface="Arial" charset="0"/>
                <a:cs typeface="Arial" charset="0"/>
              </a:rPr>
              <a:t>rézilta</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yo</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Èské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ou</a:t>
            </a:r>
            <a:r>
              <a:rPr lang="en-US" sz="2400" b="1" dirty="0">
                <a:solidFill>
                  <a:schemeClr val="accent1"/>
                </a:solidFill>
                <a:latin typeface="Arial" charset="0"/>
                <a:cs typeface="Arial" charset="0"/>
              </a:rPr>
              <a:t> ka </a:t>
            </a:r>
            <a:r>
              <a:rPr lang="en-US" sz="2400" b="1" dirty="0" err="1">
                <a:solidFill>
                  <a:schemeClr val="accent1"/>
                </a:solidFill>
                <a:latin typeface="Arial" charset="0"/>
                <a:cs typeface="Arial" charset="0"/>
              </a:rPr>
              <a:t>pansé</a:t>
            </a:r>
            <a:r>
              <a:rPr lang="en-US" sz="2400" b="1" dirty="0">
                <a:solidFill>
                  <a:schemeClr val="accent1"/>
                </a:solidFill>
                <a:latin typeface="Arial" charset="0"/>
                <a:cs typeface="Arial" charset="0"/>
              </a:rPr>
              <a:t> a </a:t>
            </a:r>
            <a:r>
              <a:rPr lang="en-US" sz="2400" b="1" dirty="0" err="1">
                <a:solidFill>
                  <a:schemeClr val="accent1"/>
                </a:solidFill>
                <a:latin typeface="Arial" charset="0"/>
                <a:cs typeface="Arial" charset="0"/>
              </a:rPr>
              <a:t>okenn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lòt</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obstak</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ki</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ta</a:t>
            </a:r>
            <a:r>
              <a:rPr lang="en-US" sz="2400" b="1" dirty="0">
                <a:solidFill>
                  <a:schemeClr val="accent1"/>
                </a:solidFill>
                <a:latin typeface="Arial" charset="0"/>
                <a:cs typeface="Arial" charset="0"/>
              </a:rPr>
              <a:t> ka </a:t>
            </a:r>
            <a:r>
              <a:rPr lang="en-US" sz="2400" b="1" dirty="0" err="1">
                <a:solidFill>
                  <a:schemeClr val="accent1"/>
                </a:solidFill>
                <a:latin typeface="Arial" charset="0"/>
                <a:cs typeface="Arial" charset="0"/>
              </a:rPr>
              <a:t>jwenn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nan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fason</a:t>
            </a:r>
            <a:r>
              <a:rPr lang="en-US" sz="2400" b="1" dirty="0">
                <a:solidFill>
                  <a:schemeClr val="accent1"/>
                </a:solidFill>
                <a:latin typeface="Arial" charset="0"/>
                <a:cs typeface="Arial" charset="0"/>
              </a:rPr>
              <a:t> a </a:t>
            </a:r>
            <a:r>
              <a:rPr lang="en-US" sz="2400" b="1" dirty="0" err="1">
                <a:solidFill>
                  <a:schemeClr val="accent1"/>
                </a:solidFill>
                <a:latin typeface="Arial" charset="0"/>
                <a:cs typeface="Arial" charset="0"/>
              </a:rPr>
              <a:t>nan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nou</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rivé</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oswa</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jwenn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objéktif</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nou</a:t>
            </a:r>
            <a:r>
              <a:rPr lang="en-US" sz="2400" b="1" dirty="0">
                <a:solidFill>
                  <a:schemeClr val="accent1"/>
                </a:solidFill>
                <a:latin typeface="Arial" charset="0"/>
                <a:cs typeface="Arial" charset="0"/>
              </a:rPr>
              <a:t>.”</a:t>
            </a:r>
          </a:p>
          <a:p>
            <a:pPr>
              <a:defRPr/>
            </a:pPr>
            <a:endParaRPr lang="en-US" sz="2400" b="1"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pic>
        <p:nvPicPr>
          <p:cNvPr id="23556" name="Picture 3" descr="MC900226674.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228600"/>
            <a:ext cx="27305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pPr eaLnBrk="1" hangingPunct="1"/>
            <a:r>
              <a:rPr lang="en-US" smtClean="0"/>
              <a:t> </a:t>
            </a:r>
          </a:p>
        </p:txBody>
      </p:sp>
      <p:sp>
        <p:nvSpPr>
          <p:cNvPr id="6147" name="Rectangle 3"/>
          <p:cNvSpPr>
            <a:spLocks noChangeArrowheads="1"/>
          </p:cNvSpPr>
          <p:nvPr/>
        </p:nvSpPr>
        <p:spPr bwMode="auto">
          <a:xfrm>
            <a:off x="457200" y="1752600"/>
            <a:ext cx="6400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hangingPunct="0"/>
            <a:r>
              <a:rPr lang="fr-HT" sz="2800" b="1" i="1">
                <a:solidFill>
                  <a:srgbClr val="FFFFFF"/>
                </a:solidFill>
                <a:latin typeface="Tw Cen MT" pitchFamily="34" charset="0"/>
                <a:ea typeface="Lucida Sans Unicode" pitchFamily="34" charset="0"/>
                <a:cs typeface="Tahoma" pitchFamily="34" charset="0"/>
              </a:rPr>
              <a:t>Matériel sa a té pwodui anba yon numéro sibvansyon SH-20835-10-60-F-37 dé sékirité okipasyonel é administration santé, dépatman travay Etat-Uni.</a:t>
            </a:r>
          </a:p>
          <a:p>
            <a:pPr hangingPunct="0"/>
            <a:r>
              <a:rPr lang="fr-HT" sz="2800" b="1" i="1">
                <a:solidFill>
                  <a:srgbClr val="FFFFFF"/>
                </a:solidFill>
                <a:latin typeface="Tw Cen MT" pitchFamily="34" charset="0"/>
                <a:ea typeface="Lucida Sans Unicode" pitchFamily="34" charset="0"/>
                <a:cs typeface="Tahoma" pitchFamily="34" charset="0"/>
              </a:rPr>
              <a:t>Li pa nésésèman réflékté opinyion oswa règléman dépatman travay Etat-Uni, ni li pa mansyoné non komès, pwodui komèsial oswa oganizasyon, simpléman endosman Gouvènman Etat-Uni</a:t>
            </a:r>
            <a:r>
              <a:rPr lang="fr-HT" b="1" i="1">
                <a:solidFill>
                  <a:srgbClr val="FFFFFF"/>
                </a:solidFill>
                <a:latin typeface="Tw Cen MT" pitchFamily="34" charset="0"/>
                <a:ea typeface="Lucida Sans Unicode" pitchFamily="34" charset="0"/>
                <a:cs typeface="Tahoma" pitchFamily="34" charset="0"/>
              </a:rPr>
              <a:t>.</a:t>
            </a:r>
          </a:p>
        </p:txBody>
      </p:sp>
    </p:spTree>
    <p:custDataLst>
      <p:tags r:id="rId1"/>
    </p:custData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Kréyé konvèrsasion SMART</a:t>
            </a:r>
          </a:p>
        </p:txBody>
      </p:sp>
      <p:sp>
        <p:nvSpPr>
          <p:cNvPr id="3" name="Rounded Rectangle 2"/>
          <p:cNvSpPr/>
          <p:nvPr/>
        </p:nvSpPr>
        <p:spPr>
          <a:xfrm>
            <a:off x="609600" y="1981200"/>
            <a:ext cx="6096000" cy="3549432"/>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b="1" dirty="0">
                <a:solidFill>
                  <a:schemeClr val="accent1"/>
                </a:solidFill>
                <a:latin typeface="Arial" charset="0"/>
                <a:cs typeface="Arial" charset="0"/>
              </a:rPr>
              <a:t>MESAJ # 2-Pratik </a:t>
            </a:r>
            <a:r>
              <a:rPr lang="en-US" sz="2400" b="1" dirty="0" err="1">
                <a:solidFill>
                  <a:schemeClr val="accent1"/>
                </a:solidFill>
                <a:latin typeface="Arial" charset="0"/>
                <a:cs typeface="Arial" charset="0"/>
              </a:rPr>
              <a:t>fè</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nou</a:t>
            </a:r>
            <a:r>
              <a:rPr lang="en-US" sz="2400" b="1" dirty="0">
                <a:solidFill>
                  <a:schemeClr val="accent1"/>
                </a:solidFill>
                <a:latin typeface="Arial" charset="0"/>
                <a:cs typeface="Arial" charset="0"/>
              </a:rPr>
              <a:t> pi bon</a:t>
            </a:r>
          </a:p>
          <a:p>
            <a:pPr>
              <a:defRPr/>
            </a:pPr>
            <a:endParaRPr lang="en-US" sz="2400" dirty="0">
              <a:solidFill>
                <a:schemeClr val="accent1"/>
              </a:solidFill>
              <a:latin typeface="Arial Black" pitchFamily="34" charset="0"/>
              <a:cs typeface="Arial" charset="0"/>
            </a:endParaRPr>
          </a:p>
          <a:p>
            <a:pPr>
              <a:defRPr/>
            </a:pPr>
            <a:r>
              <a:rPr lang="en-US" sz="2800" b="1" dirty="0" err="1">
                <a:solidFill>
                  <a:schemeClr val="accent1"/>
                </a:solidFill>
                <a:latin typeface="Arial" charset="0"/>
                <a:cs typeface="Arial" charset="0"/>
              </a:rPr>
              <a:t>Kòm</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travay</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kréyé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konvèsasyon</a:t>
            </a:r>
            <a:r>
              <a:rPr lang="en-US" sz="2800" b="1" dirty="0">
                <a:solidFill>
                  <a:schemeClr val="accent1"/>
                </a:solidFill>
                <a:latin typeface="Arial" charset="0"/>
                <a:cs typeface="Arial" charset="0"/>
              </a:rPr>
              <a:t> SMART,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ka </a:t>
            </a:r>
            <a:r>
              <a:rPr lang="en-US" sz="2800" b="1" dirty="0" err="1">
                <a:solidFill>
                  <a:schemeClr val="accent1"/>
                </a:solidFill>
                <a:latin typeface="Arial" charset="0"/>
                <a:cs typeface="Arial" charset="0"/>
              </a:rPr>
              <a:t>jwenn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kèk</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nan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késyon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yo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ak</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téknik</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yo</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bézwen</a:t>
            </a:r>
            <a:r>
              <a:rPr lang="en-US" sz="2800" b="1" dirty="0">
                <a:solidFill>
                  <a:schemeClr val="accent1"/>
                </a:solidFill>
                <a:latin typeface="Arial" charset="0"/>
                <a:cs typeface="Arial" charset="0"/>
              </a:rPr>
              <a:t> tweaked - </a:t>
            </a:r>
            <a:r>
              <a:rPr lang="en-US" sz="2800" b="1" dirty="0" err="1">
                <a:solidFill>
                  <a:schemeClr val="accent1"/>
                </a:solidFill>
                <a:latin typeface="Arial" charset="0"/>
                <a:cs typeface="Arial" charset="0"/>
              </a:rPr>
              <a:t>Sé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poutèt</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rélé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li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pratiké</a:t>
            </a:r>
            <a:endParaRPr lang="en-US" sz="2800" b="1" dirty="0">
              <a:solidFill>
                <a:schemeClr val="accent1"/>
              </a:solidFill>
              <a:latin typeface="Arial" charset="0"/>
              <a:cs typeface="Arial" charset="0"/>
            </a:endParaRPr>
          </a:p>
          <a:p>
            <a:pPr>
              <a:defRPr/>
            </a:pPr>
            <a:endParaRPr lang="en-US" sz="2400"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Kreye konvèrsasion SMART</a:t>
            </a:r>
          </a:p>
        </p:txBody>
      </p:sp>
      <p:sp>
        <p:nvSpPr>
          <p:cNvPr id="3" name="Rounded Rectangle 2"/>
          <p:cNvSpPr/>
          <p:nvPr/>
        </p:nvSpPr>
        <p:spPr>
          <a:xfrm>
            <a:off x="762000" y="1447800"/>
            <a:ext cx="5181600" cy="4005322"/>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b="1" dirty="0" err="1">
                <a:solidFill>
                  <a:schemeClr val="accent1"/>
                </a:solidFill>
                <a:latin typeface="Arial" charset="0"/>
                <a:cs typeface="Arial" charset="0"/>
              </a:rPr>
              <a:t>Mesaj</a:t>
            </a:r>
            <a:r>
              <a:rPr lang="en-US" sz="2400" b="1" dirty="0">
                <a:solidFill>
                  <a:schemeClr val="accent1"/>
                </a:solidFill>
                <a:latin typeface="Arial" charset="0"/>
                <a:cs typeface="Arial" charset="0"/>
              </a:rPr>
              <a:t> #3-PA TOUNEN yon </a:t>
            </a:r>
            <a:r>
              <a:rPr lang="en-US" sz="2400" b="1" dirty="0" err="1">
                <a:solidFill>
                  <a:schemeClr val="accent1"/>
                </a:solidFill>
                <a:latin typeface="Arial" charset="0"/>
                <a:cs typeface="Arial" charset="0"/>
              </a:rPr>
              <a:t>étranjé</a:t>
            </a:r>
            <a:endParaRPr lang="en-US" sz="2400" b="1" dirty="0">
              <a:solidFill>
                <a:schemeClr val="accent1"/>
              </a:solidFill>
              <a:latin typeface="Arial" charset="0"/>
              <a:cs typeface="Arial" charset="0"/>
            </a:endParaRPr>
          </a:p>
          <a:p>
            <a:pPr>
              <a:defRPr/>
            </a:pPr>
            <a:endParaRPr lang="en-US" sz="2400" dirty="0">
              <a:solidFill>
                <a:schemeClr val="accent1"/>
              </a:solidFill>
              <a:latin typeface="Arial Black" pitchFamily="34" charset="0"/>
              <a:cs typeface="Arial" charset="0"/>
            </a:endParaRPr>
          </a:p>
          <a:p>
            <a:pPr>
              <a:defRPr/>
            </a:pPr>
            <a:r>
              <a:rPr lang="en-US" sz="2400" dirty="0">
                <a:solidFill>
                  <a:schemeClr val="accent1"/>
                </a:solidFill>
                <a:latin typeface="Arial Black" pitchFamily="34" charset="0"/>
                <a:cs typeface="Arial" charset="0"/>
              </a:rPr>
              <a:t> </a:t>
            </a:r>
            <a:r>
              <a:rPr lang="en-US" sz="2400" dirty="0" err="1">
                <a:latin typeface="Arial" charset="0"/>
                <a:cs typeface="Arial" charset="0"/>
              </a:rPr>
              <a:t>Travayè</a:t>
            </a:r>
            <a:r>
              <a:rPr lang="en-US" sz="2400" dirty="0">
                <a:latin typeface="Arial" charset="0"/>
                <a:cs typeface="Arial" charset="0"/>
              </a:rPr>
              <a:t> </a:t>
            </a:r>
            <a:r>
              <a:rPr lang="en-US" sz="2400" dirty="0" err="1">
                <a:latin typeface="Arial" charset="0"/>
                <a:cs typeface="Arial" charset="0"/>
              </a:rPr>
              <a:t>entèprété</a:t>
            </a:r>
            <a:r>
              <a:rPr lang="en-US" sz="2400" dirty="0">
                <a:latin typeface="Arial" charset="0"/>
                <a:cs typeface="Arial" charset="0"/>
              </a:rPr>
              <a:t> </a:t>
            </a:r>
            <a:r>
              <a:rPr lang="en-US" sz="2400" dirty="0" err="1">
                <a:latin typeface="Arial" charset="0"/>
                <a:cs typeface="Arial" charset="0"/>
              </a:rPr>
              <a:t>prézans</a:t>
            </a:r>
            <a:r>
              <a:rPr lang="en-US" sz="2400" dirty="0">
                <a:latin typeface="Arial" charset="0"/>
                <a:cs typeface="Arial" charset="0"/>
              </a:rPr>
              <a:t> </a:t>
            </a:r>
            <a:r>
              <a:rPr lang="en-US" sz="2400" dirty="0" err="1">
                <a:latin typeface="Arial" charset="0"/>
                <a:cs typeface="Arial" charset="0"/>
              </a:rPr>
              <a:t>nan</a:t>
            </a:r>
            <a:r>
              <a:rPr lang="en-US" sz="2400" dirty="0">
                <a:latin typeface="Arial" charset="0"/>
                <a:cs typeface="Arial" charset="0"/>
              </a:rPr>
              <a:t> </a:t>
            </a:r>
            <a:r>
              <a:rPr lang="en-US" sz="2400" dirty="0" err="1">
                <a:latin typeface="Arial" charset="0"/>
                <a:cs typeface="Arial" charset="0"/>
              </a:rPr>
              <a:t>jésyon</a:t>
            </a:r>
            <a:r>
              <a:rPr lang="en-US" sz="2400" dirty="0">
                <a:latin typeface="Arial" charset="0"/>
                <a:cs typeface="Arial" charset="0"/>
              </a:rPr>
              <a:t> </a:t>
            </a:r>
            <a:r>
              <a:rPr lang="en-US" sz="2400" dirty="0" err="1">
                <a:latin typeface="Arial" charset="0"/>
                <a:cs typeface="Arial" charset="0"/>
              </a:rPr>
              <a:t>kòm</a:t>
            </a:r>
            <a:r>
              <a:rPr lang="en-US" sz="2400" dirty="0">
                <a:latin typeface="Arial" charset="0"/>
                <a:cs typeface="Arial" charset="0"/>
              </a:rPr>
              <a:t> yon </a:t>
            </a:r>
            <a:r>
              <a:rPr lang="en-US" sz="2400" dirty="0" err="1">
                <a:latin typeface="Arial" charset="0"/>
                <a:cs typeface="Arial" charset="0"/>
              </a:rPr>
              <a:t>senbòl</a:t>
            </a:r>
            <a:r>
              <a:rPr lang="en-US" sz="2400" dirty="0">
                <a:latin typeface="Arial" charset="0"/>
                <a:cs typeface="Arial" charset="0"/>
              </a:rPr>
              <a:t> </a:t>
            </a:r>
            <a:r>
              <a:rPr lang="en-US" sz="2400" dirty="0" err="1">
                <a:latin typeface="Arial" charset="0"/>
                <a:cs typeface="Arial" charset="0"/>
              </a:rPr>
              <a:t>ki</a:t>
            </a:r>
            <a:r>
              <a:rPr lang="en-US" sz="2400" dirty="0">
                <a:latin typeface="Arial" charset="0"/>
                <a:cs typeface="Arial" charset="0"/>
              </a:rPr>
              <a:t> </a:t>
            </a:r>
            <a:r>
              <a:rPr lang="en-US" sz="2400" dirty="0" err="1">
                <a:latin typeface="Arial" charset="0"/>
                <a:cs typeface="Arial" charset="0"/>
              </a:rPr>
              <a:t>jan</a:t>
            </a:r>
            <a:r>
              <a:rPr lang="en-US" sz="2400" dirty="0">
                <a:latin typeface="Arial" charset="0"/>
                <a:cs typeface="Arial" charset="0"/>
              </a:rPr>
              <a:t> </a:t>
            </a:r>
            <a:r>
              <a:rPr lang="en-US" sz="2400" dirty="0" err="1">
                <a:latin typeface="Arial" charset="0"/>
                <a:cs typeface="Arial" charset="0"/>
              </a:rPr>
              <a:t>yo</a:t>
            </a:r>
            <a:r>
              <a:rPr lang="en-US" sz="2400" dirty="0">
                <a:latin typeface="Arial" charset="0"/>
                <a:cs typeface="Arial" charset="0"/>
              </a:rPr>
              <a:t> en </a:t>
            </a:r>
            <a:r>
              <a:rPr lang="en-US" sz="2400" dirty="0" err="1">
                <a:latin typeface="Arial" charset="0"/>
                <a:cs typeface="Arial" charset="0"/>
              </a:rPr>
              <a:t>sékirité</a:t>
            </a:r>
            <a:r>
              <a:rPr lang="en-US" sz="2400" dirty="0">
                <a:latin typeface="Arial" charset="0"/>
                <a:cs typeface="Arial" charset="0"/>
              </a:rPr>
              <a:t>, </a:t>
            </a:r>
            <a:r>
              <a:rPr lang="en-US" sz="2400" dirty="0" err="1">
                <a:latin typeface="Arial" charset="0"/>
                <a:cs typeface="Arial" charset="0"/>
              </a:rPr>
              <a:t>ki</a:t>
            </a:r>
            <a:r>
              <a:rPr lang="en-US" sz="2400" dirty="0">
                <a:latin typeface="Arial" charset="0"/>
                <a:cs typeface="Arial" charset="0"/>
              </a:rPr>
              <a:t> </a:t>
            </a:r>
            <a:r>
              <a:rPr lang="en-US" sz="2400" dirty="0" err="1">
                <a:latin typeface="Arial" charset="0"/>
                <a:cs typeface="Arial" charset="0"/>
              </a:rPr>
              <a:t>sipòté</a:t>
            </a:r>
            <a:r>
              <a:rPr lang="en-US" sz="2400" dirty="0">
                <a:latin typeface="Arial" charset="0"/>
                <a:cs typeface="Arial" charset="0"/>
              </a:rPr>
              <a:t> </a:t>
            </a:r>
            <a:r>
              <a:rPr lang="en-US" sz="2400" dirty="0" err="1">
                <a:latin typeface="Arial" charset="0"/>
                <a:cs typeface="Arial" charset="0"/>
              </a:rPr>
              <a:t>objéktif</a:t>
            </a:r>
            <a:r>
              <a:rPr lang="en-US" sz="2400" dirty="0">
                <a:latin typeface="Arial" charset="0"/>
                <a:cs typeface="Arial" charset="0"/>
              </a:rPr>
              <a:t> la </a:t>
            </a:r>
            <a:r>
              <a:rPr lang="en-US" sz="2400" dirty="0" err="1">
                <a:latin typeface="Arial" charset="0"/>
                <a:cs typeface="Arial" charset="0"/>
              </a:rPr>
              <a:t>nan</a:t>
            </a:r>
            <a:r>
              <a:rPr lang="en-US" sz="2400" dirty="0">
                <a:latin typeface="Arial" charset="0"/>
                <a:cs typeface="Arial" charset="0"/>
              </a:rPr>
              <a:t> yon </a:t>
            </a:r>
            <a:r>
              <a:rPr lang="en-US" sz="2400" dirty="0" err="1">
                <a:latin typeface="Arial" charset="0"/>
                <a:cs typeface="Arial" charset="0"/>
              </a:rPr>
              <a:t>éspas</a:t>
            </a:r>
            <a:r>
              <a:rPr lang="en-US" sz="2400" dirty="0">
                <a:latin typeface="Arial" charset="0"/>
                <a:cs typeface="Arial" charset="0"/>
              </a:rPr>
              <a:t> </a:t>
            </a:r>
            <a:r>
              <a:rPr lang="en-US" sz="2400" dirty="0" err="1">
                <a:latin typeface="Arial" charset="0"/>
                <a:cs typeface="Arial" charset="0"/>
              </a:rPr>
              <a:t>travay</a:t>
            </a:r>
            <a:r>
              <a:rPr lang="en-US" sz="2400" dirty="0">
                <a:latin typeface="Arial" charset="0"/>
                <a:cs typeface="Arial" charset="0"/>
              </a:rPr>
              <a:t> </a:t>
            </a:r>
            <a:r>
              <a:rPr lang="en-US" sz="2400" dirty="0" err="1">
                <a:latin typeface="Arial" charset="0"/>
                <a:cs typeface="Arial" charset="0"/>
              </a:rPr>
              <a:t>aksidan</a:t>
            </a:r>
            <a:r>
              <a:rPr lang="en-US" sz="2400" dirty="0">
                <a:latin typeface="Arial" charset="0"/>
                <a:cs typeface="Arial" charset="0"/>
              </a:rPr>
              <a:t>-gratis</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sp>
        <p:nvSpPr>
          <p:cNvPr id="4" name="Oval Callout 3"/>
          <p:cNvSpPr/>
          <p:nvPr/>
        </p:nvSpPr>
        <p:spPr>
          <a:xfrm>
            <a:off x="6248400" y="1905000"/>
            <a:ext cx="2667000" cy="2514600"/>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a:p>
        </p:txBody>
      </p:sp>
      <p:sp>
        <p:nvSpPr>
          <p:cNvPr id="25607" name="TextBox 4"/>
          <p:cNvSpPr txBox="1">
            <a:spLocks noChangeArrowheads="1"/>
          </p:cNvSpPr>
          <p:nvPr/>
        </p:nvSpPr>
        <p:spPr bwMode="auto">
          <a:xfrm>
            <a:off x="6629400" y="1828800"/>
            <a:ext cx="19050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fi-FI" sz="2800" i="1">
                <a:solidFill>
                  <a:schemeClr val="accent1"/>
                </a:solidFill>
              </a:rPr>
              <a:t>Sé pou moun ki pi prézan</a:t>
            </a:r>
          </a:p>
          <a:p>
            <a:pPr algn="ctr" eaLnBrk="1" hangingPunct="1"/>
            <a:r>
              <a:rPr lang="en-US" sz="2800" i="1">
                <a:solidFill>
                  <a:schemeClr val="accent1"/>
                </a:solidFill>
              </a:rPr>
              <a:t>genyen</a:t>
            </a:r>
          </a:p>
          <a:p>
            <a:pPr algn="ctr" eaLnBrk="1" hangingPunct="1"/>
            <a:endParaRPr lang="en-US" sz="2800">
              <a:solidFill>
                <a:schemeClr val="accent1"/>
              </a:solidFill>
            </a:endParaRPr>
          </a:p>
          <a:p>
            <a:pPr algn="ctr" eaLnBrk="1" hangingPunct="1"/>
            <a:endParaRPr lang="en-US" sz="2800">
              <a:solidFill>
                <a:schemeClr val="accent1"/>
              </a:solidFill>
            </a:endParaRPr>
          </a:p>
        </p:txBody>
      </p:sp>
    </p:spTree>
    <p:custDataLst>
      <p:tags r:id="rId1"/>
    </p:custData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Kréyé konvèrsasion SMART</a:t>
            </a:r>
          </a:p>
        </p:txBody>
      </p:sp>
      <p:sp>
        <p:nvSpPr>
          <p:cNvPr id="3" name="Rounded Rectangle 2"/>
          <p:cNvSpPr/>
          <p:nvPr/>
        </p:nvSpPr>
        <p:spPr>
          <a:xfrm>
            <a:off x="609600" y="1981200"/>
            <a:ext cx="6096000" cy="367968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err="1">
                <a:solidFill>
                  <a:schemeClr val="accent1"/>
                </a:solidFill>
                <a:latin typeface="Arial Black" pitchFamily="34" charset="0"/>
                <a:cs typeface="Arial" charset="0"/>
              </a:rPr>
              <a:t>Mesaj</a:t>
            </a:r>
            <a:r>
              <a:rPr lang="en-US" sz="2400" dirty="0">
                <a:solidFill>
                  <a:schemeClr val="accent1"/>
                </a:solidFill>
                <a:latin typeface="Arial Black" pitchFamily="34" charset="0"/>
                <a:cs typeface="Arial" charset="0"/>
              </a:rPr>
              <a:t> #4- </a:t>
            </a:r>
            <a:r>
              <a:rPr lang="es-ES" sz="2800" b="1" dirty="0" err="1">
                <a:solidFill>
                  <a:schemeClr val="accent1"/>
                </a:solidFill>
                <a:latin typeface="Arial" charset="0"/>
                <a:cs typeface="Arial" charset="0"/>
              </a:rPr>
              <a:t>Fè</a:t>
            </a:r>
            <a:r>
              <a:rPr lang="es-ES" sz="2800" b="1" dirty="0">
                <a:solidFill>
                  <a:schemeClr val="accent1"/>
                </a:solidFill>
                <a:latin typeface="Arial" charset="0"/>
                <a:cs typeface="Arial" charset="0"/>
              </a:rPr>
              <a:t> yo </a:t>
            </a:r>
            <a:r>
              <a:rPr lang="es-ES" sz="2800" b="1" dirty="0" err="1">
                <a:solidFill>
                  <a:schemeClr val="accent1"/>
                </a:solidFill>
                <a:latin typeface="Arial" charset="0"/>
                <a:cs typeface="Arial" charset="0"/>
              </a:rPr>
              <a:t>konnen</a:t>
            </a:r>
            <a:r>
              <a:rPr lang="es-ES" sz="2800" b="1" dirty="0">
                <a:solidFill>
                  <a:schemeClr val="accent1"/>
                </a:solidFill>
                <a:latin typeface="Arial" charset="0"/>
                <a:cs typeface="Arial" charset="0"/>
              </a:rPr>
              <a:t> yo </a:t>
            </a:r>
            <a:r>
              <a:rPr lang="en-US" sz="2800" b="1" dirty="0" err="1">
                <a:solidFill>
                  <a:schemeClr val="accent1"/>
                </a:solidFill>
                <a:latin typeface="Arial" charset="0"/>
                <a:cs typeface="Arial" charset="0"/>
              </a:rPr>
              <a:t>konté</a:t>
            </a:r>
            <a:endParaRPr lang="en-US" sz="2800" b="1" dirty="0">
              <a:solidFill>
                <a:schemeClr val="accent1"/>
              </a:solidFill>
              <a:latin typeface="Arial" charset="0"/>
              <a:cs typeface="Arial" charset="0"/>
            </a:endParaRPr>
          </a:p>
          <a:p>
            <a:pPr>
              <a:defRPr/>
            </a:pPr>
            <a:endParaRPr lang="es-ES" sz="2400" dirty="0">
              <a:latin typeface="Arial" charset="0"/>
              <a:cs typeface="Arial" charset="0"/>
            </a:endParaRPr>
          </a:p>
          <a:p>
            <a:pPr>
              <a:defRPr/>
            </a:pPr>
            <a:r>
              <a:rPr lang="en-US" sz="2400" dirty="0" err="1">
                <a:latin typeface="Arial" charset="0"/>
                <a:cs typeface="Arial" charset="0"/>
              </a:rPr>
              <a:t>Pran</a:t>
            </a:r>
            <a:r>
              <a:rPr lang="en-US" sz="2400" dirty="0">
                <a:latin typeface="Arial" charset="0"/>
                <a:cs typeface="Arial" charset="0"/>
              </a:rPr>
              <a:t> tan </a:t>
            </a:r>
            <a:r>
              <a:rPr lang="en-US" sz="2400" dirty="0" err="1">
                <a:latin typeface="Arial" charset="0"/>
                <a:cs typeface="Arial" charset="0"/>
              </a:rPr>
              <a:t>pou</a:t>
            </a:r>
            <a:r>
              <a:rPr lang="en-US" sz="2400" dirty="0">
                <a:latin typeface="Arial" charset="0"/>
                <a:cs typeface="Arial" charset="0"/>
              </a:rPr>
              <a:t>  </a:t>
            </a:r>
            <a:r>
              <a:rPr lang="en-US" sz="2400" dirty="0" err="1">
                <a:latin typeface="Arial" charset="0"/>
                <a:cs typeface="Arial" charset="0"/>
              </a:rPr>
              <a:t>montré</a:t>
            </a:r>
            <a:r>
              <a:rPr lang="en-US" sz="2400" dirty="0">
                <a:latin typeface="Arial" charset="0"/>
                <a:cs typeface="Arial" charset="0"/>
              </a:rPr>
              <a:t> </a:t>
            </a:r>
            <a:r>
              <a:rPr lang="en-US" sz="2400" dirty="0" err="1">
                <a:latin typeface="Arial" charset="0"/>
                <a:cs typeface="Arial" charset="0"/>
              </a:rPr>
              <a:t>anplwayé</a:t>
            </a:r>
            <a:r>
              <a:rPr lang="en-US" sz="2400" dirty="0">
                <a:latin typeface="Arial" charset="0"/>
                <a:cs typeface="Arial" charset="0"/>
              </a:rPr>
              <a:t> </a:t>
            </a:r>
            <a:r>
              <a:rPr lang="en-US" sz="2400" dirty="0" err="1">
                <a:latin typeface="Arial" charset="0"/>
                <a:cs typeface="Arial" charset="0"/>
              </a:rPr>
              <a:t>yo</a:t>
            </a:r>
            <a:r>
              <a:rPr lang="en-US" sz="2400" dirty="0">
                <a:latin typeface="Arial" charset="0"/>
                <a:cs typeface="Arial" charset="0"/>
              </a:rPr>
              <a:t> </a:t>
            </a:r>
            <a:r>
              <a:rPr lang="en-US" sz="2400" dirty="0" err="1">
                <a:latin typeface="Arial" charset="0"/>
                <a:cs typeface="Arial" charset="0"/>
              </a:rPr>
              <a:t>ké</a:t>
            </a:r>
            <a:r>
              <a:rPr lang="en-US" sz="2400" dirty="0">
                <a:latin typeface="Arial" charset="0"/>
                <a:cs typeface="Arial" charset="0"/>
              </a:rPr>
              <a:t> gen </a:t>
            </a:r>
            <a:r>
              <a:rPr lang="en-US" sz="2400" dirty="0" err="1">
                <a:latin typeface="Arial" charset="0"/>
                <a:cs typeface="Arial" charset="0"/>
              </a:rPr>
              <a:t>valè</a:t>
            </a:r>
            <a:r>
              <a:rPr lang="en-US" sz="2400" dirty="0">
                <a:latin typeface="Arial" charset="0"/>
                <a:cs typeface="Arial" charset="0"/>
              </a:rPr>
              <a:t>, </a:t>
            </a:r>
            <a:r>
              <a:rPr lang="en-US" sz="2400" dirty="0" err="1">
                <a:latin typeface="Arial" charset="0"/>
                <a:cs typeface="Arial" charset="0"/>
              </a:rPr>
              <a:t>mandé</a:t>
            </a:r>
            <a:r>
              <a:rPr lang="en-US" sz="2400" dirty="0">
                <a:latin typeface="Arial" charset="0"/>
                <a:cs typeface="Arial" charset="0"/>
              </a:rPr>
              <a:t> </a:t>
            </a:r>
            <a:r>
              <a:rPr lang="en-US" sz="2400" dirty="0" err="1">
                <a:latin typeface="Arial" charset="0"/>
                <a:cs typeface="Arial" charset="0"/>
              </a:rPr>
              <a:t>yo</a:t>
            </a:r>
            <a:r>
              <a:rPr lang="en-US" sz="2400" dirty="0">
                <a:latin typeface="Arial" charset="0"/>
                <a:cs typeface="Arial" charset="0"/>
              </a:rPr>
              <a:t> </a:t>
            </a:r>
            <a:r>
              <a:rPr lang="en-US" sz="2400" dirty="0" err="1">
                <a:latin typeface="Arial" charset="0"/>
                <a:cs typeface="Arial" charset="0"/>
              </a:rPr>
              <a:t>pou</a:t>
            </a:r>
            <a:r>
              <a:rPr lang="en-US" sz="2400" dirty="0">
                <a:latin typeface="Arial" charset="0"/>
                <a:cs typeface="Arial" charset="0"/>
              </a:rPr>
              <a:t> </a:t>
            </a:r>
            <a:r>
              <a:rPr lang="en-US" sz="2400" dirty="0" err="1">
                <a:latin typeface="Arial" charset="0"/>
                <a:cs typeface="Arial" charset="0"/>
              </a:rPr>
              <a:t>opinyon</a:t>
            </a:r>
            <a:r>
              <a:rPr lang="en-US" sz="2400" dirty="0">
                <a:latin typeface="Arial" charset="0"/>
                <a:cs typeface="Arial" charset="0"/>
              </a:rPr>
              <a:t> </a:t>
            </a:r>
            <a:r>
              <a:rPr lang="en-US" sz="2400" dirty="0" err="1">
                <a:latin typeface="Arial" charset="0"/>
                <a:cs typeface="Arial" charset="0"/>
              </a:rPr>
              <a:t>yo</a:t>
            </a:r>
            <a:r>
              <a:rPr lang="en-US" sz="2400" dirty="0">
                <a:latin typeface="Arial" charset="0"/>
                <a:cs typeface="Arial" charset="0"/>
              </a:rPr>
              <a:t> </a:t>
            </a:r>
            <a:r>
              <a:rPr lang="en-US" sz="2400" dirty="0" err="1">
                <a:latin typeface="Arial" charset="0"/>
                <a:cs typeface="Arial" charset="0"/>
              </a:rPr>
              <a:t>épi</a:t>
            </a:r>
            <a:r>
              <a:rPr lang="en-US" sz="2400" dirty="0">
                <a:latin typeface="Arial" charset="0"/>
                <a:cs typeface="Arial" charset="0"/>
              </a:rPr>
              <a:t> </a:t>
            </a:r>
            <a:r>
              <a:rPr lang="en-US" sz="2400" dirty="0" err="1">
                <a:latin typeface="Arial" charset="0"/>
                <a:cs typeface="Arial" charset="0"/>
              </a:rPr>
              <a:t>pou</a:t>
            </a:r>
            <a:r>
              <a:rPr lang="en-US" sz="2400" dirty="0">
                <a:latin typeface="Arial" charset="0"/>
                <a:cs typeface="Arial" charset="0"/>
              </a:rPr>
              <a:t> validation </a:t>
            </a:r>
            <a:r>
              <a:rPr lang="en-US" sz="2400" dirty="0" err="1">
                <a:latin typeface="Arial" charset="0"/>
                <a:cs typeface="Arial" charset="0"/>
              </a:rPr>
              <a:t>enkyétid</a:t>
            </a:r>
            <a:r>
              <a:rPr lang="en-US" sz="2400" dirty="0">
                <a:latin typeface="Arial" charset="0"/>
                <a:cs typeface="Arial" charset="0"/>
              </a:rPr>
              <a:t> </a:t>
            </a:r>
            <a:r>
              <a:rPr lang="en-US" sz="2400" dirty="0" err="1">
                <a:latin typeface="Arial" charset="0"/>
                <a:cs typeface="Arial" charset="0"/>
              </a:rPr>
              <a:t>yo</a:t>
            </a:r>
            <a:r>
              <a:rPr lang="en-US" sz="2400" dirty="0">
                <a:latin typeface="Arial" charset="0"/>
                <a:cs typeface="Arial" charset="0"/>
              </a:rPr>
              <a:t> </a:t>
            </a:r>
            <a:r>
              <a:rPr lang="en-US" sz="2400" dirty="0" err="1">
                <a:latin typeface="Arial" charset="0"/>
                <a:cs typeface="Arial" charset="0"/>
              </a:rPr>
              <a:t>ak</a:t>
            </a:r>
            <a:r>
              <a:rPr lang="en-US" sz="2400" dirty="0">
                <a:latin typeface="Arial" charset="0"/>
                <a:cs typeface="Arial" charset="0"/>
              </a:rPr>
              <a:t> </a:t>
            </a:r>
            <a:r>
              <a:rPr lang="en-US" sz="2400" dirty="0" err="1">
                <a:latin typeface="Arial" charset="0"/>
                <a:cs typeface="Arial" charset="0"/>
              </a:rPr>
              <a:t>lidé</a:t>
            </a:r>
            <a:r>
              <a:rPr lang="en-US" sz="2400" dirty="0">
                <a:latin typeface="Arial" charset="0"/>
                <a:cs typeface="Arial" charset="0"/>
              </a:rPr>
              <a:t> </a:t>
            </a:r>
            <a:r>
              <a:rPr lang="en-US" sz="2400" dirty="0" err="1">
                <a:latin typeface="Arial" charset="0"/>
                <a:cs typeface="Arial" charset="0"/>
              </a:rPr>
              <a:t>ki</a:t>
            </a:r>
            <a:r>
              <a:rPr lang="en-US" sz="2400" dirty="0">
                <a:latin typeface="Arial" charset="0"/>
                <a:cs typeface="Arial" charset="0"/>
              </a:rPr>
              <a:t> ka </a:t>
            </a:r>
            <a:r>
              <a:rPr lang="en-US" sz="2400" dirty="0" err="1">
                <a:latin typeface="Arial" charset="0"/>
                <a:cs typeface="Arial" charset="0"/>
              </a:rPr>
              <a:t>transfòmé</a:t>
            </a:r>
            <a:r>
              <a:rPr lang="en-US" sz="2400" dirty="0">
                <a:latin typeface="Arial" charset="0"/>
                <a:cs typeface="Arial" charset="0"/>
              </a:rPr>
              <a:t> yon </a:t>
            </a:r>
            <a:r>
              <a:rPr lang="en-US" sz="2400" dirty="0" err="1">
                <a:latin typeface="Arial" charset="0"/>
                <a:cs typeface="Arial" charset="0"/>
              </a:rPr>
              <a:t>lyé</a:t>
            </a:r>
            <a:r>
              <a:rPr lang="en-US" sz="2400" dirty="0">
                <a:latin typeface="Arial" charset="0"/>
                <a:cs typeface="Arial" charset="0"/>
              </a:rPr>
              <a:t> </a:t>
            </a:r>
            <a:r>
              <a:rPr lang="en-US" sz="2400" dirty="0" err="1">
                <a:latin typeface="Arial" charset="0"/>
                <a:cs typeface="Arial" charset="0"/>
              </a:rPr>
              <a:t>travay</a:t>
            </a:r>
            <a:r>
              <a:rPr lang="en-US" sz="2400" dirty="0">
                <a:latin typeface="Arial" charset="0"/>
                <a:cs typeface="Arial" charset="0"/>
              </a:rPr>
              <a:t> </a:t>
            </a:r>
            <a:r>
              <a:rPr lang="en-US" sz="2400" dirty="0" err="1">
                <a:latin typeface="Arial" charset="0"/>
                <a:cs typeface="Arial" charset="0"/>
              </a:rPr>
              <a:t>ki</a:t>
            </a:r>
            <a:r>
              <a:rPr lang="en-US" sz="2400" dirty="0">
                <a:latin typeface="Arial" charset="0"/>
                <a:cs typeface="Arial" charset="0"/>
              </a:rPr>
              <a:t> </a:t>
            </a:r>
            <a:r>
              <a:rPr lang="en-US" sz="2400" dirty="0" err="1">
                <a:latin typeface="Arial" charset="0"/>
                <a:cs typeface="Arial" charset="0"/>
              </a:rPr>
              <a:t>rézistan</a:t>
            </a:r>
            <a:r>
              <a:rPr lang="en-US" sz="2400" dirty="0">
                <a:latin typeface="Arial" charset="0"/>
                <a:cs typeface="Arial" charset="0"/>
              </a:rPr>
              <a:t> </a:t>
            </a:r>
            <a:r>
              <a:rPr lang="en-US" sz="2400" dirty="0" err="1">
                <a:latin typeface="Arial" charset="0"/>
                <a:cs typeface="Arial" charset="0"/>
              </a:rPr>
              <a:t>nan</a:t>
            </a:r>
            <a:r>
              <a:rPr lang="en-US" sz="2400" dirty="0">
                <a:latin typeface="Arial" charset="0"/>
                <a:cs typeface="Arial" charset="0"/>
              </a:rPr>
              <a:t> yon </a:t>
            </a:r>
            <a:r>
              <a:rPr lang="en-US" sz="2400" dirty="0" err="1">
                <a:latin typeface="Arial" charset="0"/>
                <a:cs typeface="Arial" charset="0"/>
              </a:rPr>
              <a:t>sèl</a:t>
            </a:r>
            <a:r>
              <a:rPr lang="en-US" sz="2400" dirty="0">
                <a:latin typeface="Arial" charset="0"/>
                <a:cs typeface="Arial" charset="0"/>
              </a:rPr>
              <a:t> </a:t>
            </a:r>
            <a:r>
              <a:rPr lang="en-US" sz="2400" dirty="0" err="1">
                <a:latin typeface="Arial" charset="0"/>
                <a:cs typeface="Arial" charset="0"/>
              </a:rPr>
              <a:t>kolaborasyon</a:t>
            </a:r>
            <a:r>
              <a:rPr lang="en-US" sz="2400" dirty="0">
                <a:latin typeface="Arial" charset="0"/>
                <a:cs typeface="Arial" charset="0"/>
              </a:rPr>
              <a:t>.</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Kréyé konvèrsasion SMART</a:t>
            </a:r>
          </a:p>
        </p:txBody>
      </p:sp>
      <p:sp>
        <p:nvSpPr>
          <p:cNvPr id="3" name="Rounded Rectangle 2"/>
          <p:cNvSpPr/>
          <p:nvPr/>
        </p:nvSpPr>
        <p:spPr>
          <a:xfrm>
            <a:off x="609600" y="1524000"/>
            <a:ext cx="4724400" cy="4591467"/>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err="1">
                <a:solidFill>
                  <a:schemeClr val="accent1"/>
                </a:solidFill>
                <a:latin typeface="Arial Black" pitchFamily="34" charset="0"/>
                <a:cs typeface="Arial" charset="0"/>
              </a:rPr>
              <a:t>Mesaj</a:t>
            </a:r>
            <a:r>
              <a:rPr lang="en-US" sz="2400" dirty="0">
                <a:solidFill>
                  <a:schemeClr val="accent1"/>
                </a:solidFill>
                <a:latin typeface="Arial Black" pitchFamily="34" charset="0"/>
                <a:cs typeface="Arial" charset="0"/>
              </a:rPr>
              <a:t> #5 - </a:t>
            </a:r>
            <a:r>
              <a:rPr lang="en-US" sz="2800" b="1" dirty="0">
                <a:solidFill>
                  <a:schemeClr val="accent1"/>
                </a:solidFill>
                <a:latin typeface="Arial" charset="0"/>
                <a:cs typeface="Arial" charset="0"/>
              </a:rPr>
              <a:t>PRAN </a:t>
            </a:r>
            <a:r>
              <a:rPr lang="en-US" sz="2800" b="1" dirty="0" err="1">
                <a:solidFill>
                  <a:schemeClr val="accent1"/>
                </a:solidFill>
                <a:latin typeface="Arial" charset="0"/>
                <a:cs typeface="Arial" charset="0"/>
              </a:rPr>
              <a:t>PWOPRIYéTé</a:t>
            </a:r>
            <a:r>
              <a:rPr lang="en-US" sz="2800" b="1" dirty="0">
                <a:solidFill>
                  <a:schemeClr val="accent1"/>
                </a:solidFill>
                <a:latin typeface="Arial" charset="0"/>
                <a:cs typeface="Arial" charset="0"/>
              </a:rPr>
              <a:t>  A</a:t>
            </a:r>
            <a:endParaRPr lang="en-US" sz="2800" b="1" dirty="0">
              <a:solidFill>
                <a:schemeClr val="accent1"/>
              </a:solidFill>
              <a:latin typeface="Arial Black" pitchFamily="34" charset="0"/>
              <a:cs typeface="Arial" charset="0"/>
            </a:endParaRPr>
          </a:p>
          <a:p>
            <a:pPr>
              <a:defRPr/>
            </a:pPr>
            <a:r>
              <a:rPr lang="en-US" sz="2800" b="1" dirty="0">
                <a:solidFill>
                  <a:schemeClr val="accent1"/>
                </a:solidFill>
                <a:latin typeface="Arial" charset="0"/>
                <a:cs typeface="Arial" charset="0"/>
              </a:rPr>
              <a:t>Pa </a:t>
            </a:r>
            <a:r>
              <a:rPr lang="en-US" sz="2800" b="1" dirty="0" err="1">
                <a:solidFill>
                  <a:schemeClr val="accent1"/>
                </a:solidFill>
                <a:latin typeface="Arial" charset="0"/>
                <a:cs typeface="Arial" charset="0"/>
              </a:rPr>
              <a:t>fè</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pati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 </a:t>
            </a:r>
            <a:r>
              <a:rPr lang="en-US" sz="2800" b="1" dirty="0" err="1">
                <a:solidFill>
                  <a:schemeClr val="accent1"/>
                </a:solidFill>
                <a:latin typeface="Arial" charset="0"/>
                <a:cs typeface="Arial" charset="0"/>
              </a:rPr>
              <a:t>transfòmé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travay</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nan</a:t>
            </a:r>
            <a:r>
              <a:rPr lang="en-US" sz="2800" b="1" dirty="0">
                <a:solidFill>
                  <a:schemeClr val="accent1"/>
                </a:solidFill>
                <a:latin typeface="Arial" charset="0"/>
                <a:cs typeface="Arial" charset="0"/>
              </a:rPr>
              <a:t> yon </a:t>
            </a:r>
            <a:r>
              <a:rPr lang="en-US" sz="2800" b="1" dirty="0" err="1">
                <a:solidFill>
                  <a:schemeClr val="accent1"/>
                </a:solidFill>
                <a:latin typeface="Arial" charset="0"/>
                <a:cs typeface="Arial" charset="0"/>
              </a:rPr>
              <a:t>yon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sèl</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kolaborasyon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kominiké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ak</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travayè</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sosyal</a:t>
            </a:r>
            <a:r>
              <a:rPr lang="en-US" sz="2800" b="1" dirty="0">
                <a:solidFill>
                  <a:schemeClr val="accent1"/>
                </a:solidFill>
                <a:latin typeface="Arial" charset="0"/>
                <a:cs typeface="Arial" charset="0"/>
              </a:rPr>
              <a:t> la </a:t>
            </a: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pou</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sékirité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résponsablité</a:t>
            </a:r>
            <a:r>
              <a:rPr lang="en-US" sz="2800" b="1" dirty="0">
                <a:solidFill>
                  <a:schemeClr val="accent1"/>
                </a:solidFill>
                <a:latin typeface="Arial" charset="0"/>
                <a:cs typeface="Arial" charset="0"/>
              </a:rPr>
              <a:t> tout </a:t>
            </a:r>
            <a:r>
              <a:rPr lang="en-US" sz="2800" b="1" dirty="0" err="1">
                <a:solidFill>
                  <a:schemeClr val="accent1"/>
                </a:solidFill>
                <a:latin typeface="Arial" charset="0"/>
                <a:cs typeface="Arial" charset="0"/>
              </a:rPr>
              <a:t>moun</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nan</a:t>
            </a:r>
            <a:r>
              <a:rPr lang="en-US" sz="2400" dirty="0">
                <a:latin typeface="Arial" charset="0"/>
                <a:cs typeface="Arial" charset="0"/>
              </a:rPr>
              <a:t>.</a:t>
            </a:r>
          </a:p>
          <a:p>
            <a:pPr>
              <a:defRPr/>
            </a:pPr>
            <a:r>
              <a:rPr lang="en-US" sz="2400" dirty="0">
                <a:solidFill>
                  <a:schemeClr val="accent1"/>
                </a:solidFill>
                <a:latin typeface="Arial Black" pitchFamily="34" charset="0"/>
                <a:cs typeface="Arial" charset="0"/>
              </a:rPr>
              <a:t> </a:t>
            </a:r>
          </a:p>
        </p:txBody>
      </p:sp>
      <p:sp>
        <p:nvSpPr>
          <p:cNvPr id="27654" name="Rectangle 3"/>
          <p:cNvSpPr>
            <a:spLocks noChangeArrowheads="1"/>
          </p:cNvSpPr>
          <p:nvPr/>
        </p:nvSpPr>
        <p:spPr bwMode="auto">
          <a:xfrm>
            <a:off x="6019800" y="3200400"/>
            <a:ext cx="2895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chemeClr val="accent1"/>
                </a:solidFill>
              </a:rPr>
              <a:t>Learning looks inward, and makes adjustments; blaming looks out, and makes excuses.</a:t>
            </a:r>
            <a:endParaRPr lang="en-US">
              <a:solidFill>
                <a:schemeClr val="accent1"/>
              </a:solidFill>
            </a:endParaRPr>
          </a:p>
        </p:txBody>
      </p:sp>
      <p:sp>
        <p:nvSpPr>
          <p:cNvPr id="27655" name="AutoShape 6"/>
          <p:cNvSpPr>
            <a:spLocks noChangeArrowheads="1"/>
          </p:cNvSpPr>
          <p:nvPr/>
        </p:nvSpPr>
        <p:spPr bwMode="auto">
          <a:xfrm>
            <a:off x="5562600" y="1981200"/>
            <a:ext cx="3505200" cy="3581400"/>
          </a:xfrm>
          <a:prstGeom prst="cloudCallout">
            <a:avLst>
              <a:gd name="adj1" fmla="val -55167"/>
              <a:gd name="adj2" fmla="val 54403"/>
            </a:avLst>
          </a:prstGeom>
          <a:solidFill>
            <a:srgbClr val="FFFFFF"/>
          </a:solidFill>
          <a:ln w="9525">
            <a:solidFill>
              <a:srgbClr val="000000"/>
            </a:solidFill>
            <a:round/>
            <a:headEnd/>
            <a:tailEnd/>
          </a:ln>
        </p:spPr>
        <p:txBody>
          <a:bodyPr/>
          <a:lstStyle/>
          <a:p>
            <a:pPr algn="ctr">
              <a:spcAft>
                <a:spcPts val="1000"/>
              </a:spcAft>
            </a:pPr>
            <a:r>
              <a:rPr lang="en-US" sz="2400" b="1">
                <a:solidFill>
                  <a:schemeClr val="accent1"/>
                </a:solidFill>
                <a:latin typeface="Calibri" pitchFamily="34" charset="0"/>
              </a:rPr>
              <a:t>Learning looks inward, and make adjustments; blaming looks out, and makes excuses.</a:t>
            </a:r>
            <a:endParaRPr lang="en-US" sz="2400">
              <a:solidFill>
                <a:schemeClr val="accent1"/>
              </a:solidFill>
            </a:endParaRPr>
          </a:p>
        </p:txBody>
      </p:sp>
    </p:spTree>
    <p:custDataLst>
      <p:tags r:id="rId1"/>
    </p:custData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Kréyé konvèrsasion SMART</a:t>
            </a:r>
          </a:p>
        </p:txBody>
      </p:sp>
      <p:sp>
        <p:nvSpPr>
          <p:cNvPr id="3" name="Rounded Rectangle 2"/>
          <p:cNvSpPr/>
          <p:nvPr/>
        </p:nvSpPr>
        <p:spPr>
          <a:xfrm>
            <a:off x="609600" y="1524000"/>
            <a:ext cx="6096000" cy="4526340"/>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err="1">
                <a:solidFill>
                  <a:schemeClr val="accent1"/>
                </a:solidFill>
                <a:latin typeface="Arial Black" pitchFamily="34" charset="0"/>
                <a:cs typeface="Arial" charset="0"/>
              </a:rPr>
              <a:t>Mesaj</a:t>
            </a:r>
            <a:r>
              <a:rPr lang="en-US" sz="2400" dirty="0">
                <a:solidFill>
                  <a:schemeClr val="accent1"/>
                </a:solidFill>
                <a:latin typeface="Arial Black" pitchFamily="34" charset="0"/>
                <a:cs typeface="Arial" charset="0"/>
              </a:rPr>
              <a:t> #6 - </a:t>
            </a:r>
            <a:r>
              <a:rPr lang="en-US" sz="3200" b="1" dirty="0" err="1">
                <a:solidFill>
                  <a:schemeClr val="accent1"/>
                </a:solidFill>
                <a:latin typeface="Arial" charset="0"/>
                <a:cs typeface="Arial" charset="0"/>
              </a:rPr>
              <a:t>Résponsabilité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sé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entégrité</a:t>
            </a:r>
            <a:endParaRPr lang="en-US" sz="3200" b="1" dirty="0">
              <a:solidFill>
                <a:schemeClr val="accent1"/>
              </a:solidFill>
              <a:latin typeface="Arial" charset="0"/>
              <a:cs typeface="Arial" charset="0"/>
            </a:endParaRPr>
          </a:p>
          <a:p>
            <a:pPr>
              <a:defRPr/>
            </a:pPr>
            <a:r>
              <a:rPr lang="en-US" sz="3200" b="1" dirty="0" err="1">
                <a:solidFill>
                  <a:schemeClr val="accent1"/>
                </a:solidFill>
                <a:latin typeface="Arial" charset="0"/>
                <a:cs typeface="Arial" charset="0"/>
              </a:rPr>
              <a:t>Résponsablité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sé</a:t>
            </a:r>
            <a:r>
              <a:rPr lang="en-US" sz="3200" b="1" dirty="0">
                <a:solidFill>
                  <a:schemeClr val="accent1"/>
                </a:solidFill>
                <a:latin typeface="Arial" charset="0"/>
                <a:cs typeface="Arial" charset="0"/>
              </a:rPr>
              <a:t> yon </a:t>
            </a:r>
            <a:r>
              <a:rPr lang="en-US" sz="3200" b="1" dirty="0" err="1">
                <a:solidFill>
                  <a:schemeClr val="accent1"/>
                </a:solidFill>
                <a:latin typeface="Arial" charset="0"/>
                <a:cs typeface="Arial" charset="0"/>
              </a:rPr>
              <a:t>okazyon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akéyi</a:t>
            </a:r>
            <a:r>
              <a:rPr lang="en-US" sz="3200" b="1" dirty="0">
                <a:solidFill>
                  <a:schemeClr val="accent1"/>
                </a:solidFill>
                <a:latin typeface="Arial" charset="0"/>
                <a:cs typeface="Arial" charset="0"/>
              </a:rPr>
              <a:t> pa </a:t>
            </a:r>
            <a:r>
              <a:rPr lang="en-US" sz="3200" b="1" dirty="0" err="1">
                <a:solidFill>
                  <a:schemeClr val="accent1"/>
                </a:solidFill>
                <a:latin typeface="Arial" charset="0"/>
                <a:cs typeface="Arial" charset="0"/>
              </a:rPr>
              <a:t>nenpòt</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anplwayè</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oswa</a:t>
            </a:r>
            <a:r>
              <a:rPr lang="en-US" sz="3200" b="1" dirty="0">
                <a:solidFill>
                  <a:schemeClr val="accent1"/>
                </a:solidFill>
                <a:latin typeface="Arial" charset="0"/>
                <a:cs typeface="Arial" charset="0"/>
              </a:rPr>
              <a:t> yon </a:t>
            </a:r>
            <a:r>
              <a:rPr lang="en-US" sz="3200" b="1" dirty="0" err="1">
                <a:solidFill>
                  <a:schemeClr val="accent1"/>
                </a:solidFill>
                <a:latin typeface="Arial" charset="0"/>
                <a:cs typeface="Arial" charset="0"/>
              </a:rPr>
              <a:t>anplwayé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pran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angajman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sékirité</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ak</a:t>
            </a:r>
            <a:r>
              <a:rPr lang="en-US" sz="3200" b="1" dirty="0">
                <a:solidFill>
                  <a:schemeClr val="accent1"/>
                </a:solidFill>
                <a:latin typeface="Arial" charset="0"/>
                <a:cs typeface="Arial" charset="0"/>
              </a:rPr>
              <a:t> santé.</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Creating SMART Conversations</a:t>
            </a:r>
            <a:br>
              <a:rPr lang="en-US" sz="3200" smtClean="0">
                <a:latin typeface="Arial Black" pitchFamily="34" charset="0"/>
              </a:rPr>
            </a:br>
            <a:r>
              <a:rPr lang="en-US" sz="3200" smtClean="0">
                <a:latin typeface="Arial Black" pitchFamily="34" charset="0"/>
              </a:rPr>
              <a:t> Kreye konvèrsasion SMART</a:t>
            </a:r>
          </a:p>
        </p:txBody>
      </p:sp>
      <p:sp>
        <p:nvSpPr>
          <p:cNvPr id="3" name="Rounded Rectangle 2"/>
          <p:cNvSpPr/>
          <p:nvPr/>
        </p:nvSpPr>
        <p:spPr>
          <a:xfrm>
            <a:off x="762000" y="1905000"/>
            <a:ext cx="6096000" cy="205150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err="1">
                <a:solidFill>
                  <a:schemeClr val="accent1"/>
                </a:solidFill>
                <a:latin typeface="Arial Black" pitchFamily="34" charset="0"/>
                <a:cs typeface="Arial" charset="0"/>
              </a:rPr>
              <a:t>Mesaj</a:t>
            </a:r>
            <a:r>
              <a:rPr lang="en-US" sz="2400" dirty="0">
                <a:solidFill>
                  <a:schemeClr val="accent1"/>
                </a:solidFill>
                <a:latin typeface="Arial Black" pitchFamily="34" charset="0"/>
                <a:cs typeface="Arial" charset="0"/>
              </a:rPr>
              <a:t> </a:t>
            </a:r>
            <a:r>
              <a:rPr lang="en-US" sz="2400" dirty="0">
                <a:solidFill>
                  <a:schemeClr val="accent1"/>
                </a:solidFill>
                <a:latin typeface="Arial Black" pitchFamily="34" charset="0"/>
                <a:cs typeface="Arial" charset="0"/>
              </a:rPr>
              <a:t>#7 - </a:t>
            </a:r>
            <a:r>
              <a:rPr lang="it-IT" sz="2400" dirty="0">
                <a:latin typeface="Arial" charset="0"/>
                <a:cs typeface="Arial" charset="0"/>
              </a:rPr>
              <a:t>Si ou </a:t>
            </a:r>
            <a:r>
              <a:rPr lang="en-US" sz="2400" dirty="0" err="1">
                <a:latin typeface="Arial" charset="0"/>
                <a:cs typeface="Arial" charset="0"/>
              </a:rPr>
              <a:t>kwè</a:t>
            </a:r>
            <a:r>
              <a:rPr lang="en-US" sz="2400" dirty="0">
                <a:latin typeface="Arial" charset="0"/>
                <a:cs typeface="Arial" charset="0"/>
              </a:rPr>
              <a:t> </a:t>
            </a:r>
            <a:r>
              <a:rPr lang="en-US" sz="2400" dirty="0" err="1">
                <a:latin typeface="Arial" charset="0"/>
                <a:cs typeface="Arial" charset="0"/>
              </a:rPr>
              <a:t>li</a:t>
            </a:r>
            <a:r>
              <a:rPr lang="en-US" sz="2400" dirty="0">
                <a:latin typeface="Arial" charset="0"/>
                <a:cs typeface="Arial" charset="0"/>
              </a:rPr>
              <a:t>, </a:t>
            </a:r>
            <a:r>
              <a:rPr lang="it-IT" sz="2400" dirty="0">
                <a:latin typeface="Arial" charset="0"/>
                <a:cs typeface="Arial" charset="0"/>
              </a:rPr>
              <a:t>di li</a:t>
            </a:r>
          </a:p>
          <a:p>
            <a:pPr>
              <a:defRPr/>
            </a:pPr>
            <a:r>
              <a:rPr lang="en-US" sz="2400" dirty="0" err="1">
                <a:latin typeface="Arial" charset="0"/>
                <a:cs typeface="Arial" charset="0"/>
              </a:rPr>
              <a:t>Nivo</a:t>
            </a:r>
            <a:r>
              <a:rPr lang="en-US" sz="2400" dirty="0">
                <a:latin typeface="Arial" charset="0"/>
                <a:cs typeface="Arial" charset="0"/>
              </a:rPr>
              <a:t> </a:t>
            </a:r>
            <a:r>
              <a:rPr lang="en-US" sz="2400" dirty="0">
                <a:latin typeface="Arial" charset="0"/>
                <a:cs typeface="Arial" charset="0"/>
              </a:rPr>
              <a:t>a </a:t>
            </a:r>
            <a:r>
              <a:rPr lang="en-US" sz="2400" dirty="0" err="1">
                <a:latin typeface="Arial" charset="0"/>
                <a:cs typeface="Arial" charset="0"/>
              </a:rPr>
              <a:t>ki</a:t>
            </a:r>
            <a:r>
              <a:rPr lang="en-US" sz="2400" dirty="0">
                <a:latin typeface="Arial" charset="0"/>
                <a:cs typeface="Arial" charset="0"/>
              </a:rPr>
              <a:t> gen </a:t>
            </a:r>
            <a:r>
              <a:rPr lang="en-US" sz="2400" dirty="0" err="1">
                <a:latin typeface="Arial" charset="0"/>
                <a:cs typeface="Arial" charset="0"/>
              </a:rPr>
              <a:t>enpòtans</a:t>
            </a:r>
            <a:r>
              <a:rPr lang="en-US" sz="2400" dirty="0">
                <a:latin typeface="Arial" charset="0"/>
                <a:cs typeface="Arial" charset="0"/>
              </a:rPr>
              <a:t> </a:t>
            </a:r>
            <a:r>
              <a:rPr lang="en-US" sz="2400" dirty="0" err="1">
                <a:latin typeface="Arial" charset="0"/>
                <a:cs typeface="Arial" charset="0"/>
              </a:rPr>
              <a:t>ou</a:t>
            </a:r>
            <a:r>
              <a:rPr lang="en-US" sz="2400" dirty="0">
                <a:latin typeface="Arial" charset="0"/>
                <a:cs typeface="Arial" charset="0"/>
              </a:rPr>
              <a:t> mete la </a:t>
            </a:r>
            <a:r>
              <a:rPr lang="en-US" sz="2400" dirty="0" err="1">
                <a:latin typeface="Arial" charset="0"/>
                <a:cs typeface="Arial" charset="0"/>
              </a:rPr>
              <a:t>sou</a:t>
            </a:r>
            <a:r>
              <a:rPr lang="en-US" sz="2400" dirty="0">
                <a:latin typeface="Arial" charset="0"/>
                <a:cs typeface="Arial" charset="0"/>
              </a:rPr>
              <a:t> </a:t>
            </a:r>
            <a:r>
              <a:rPr lang="en-US" sz="2400" dirty="0" err="1">
                <a:latin typeface="Arial" charset="0"/>
                <a:cs typeface="Arial" charset="0"/>
              </a:rPr>
              <a:t>enfòmasyon</a:t>
            </a:r>
            <a:r>
              <a:rPr lang="en-US" sz="2400" dirty="0">
                <a:latin typeface="Arial" charset="0"/>
                <a:cs typeface="Arial" charset="0"/>
              </a:rPr>
              <a:t> </a:t>
            </a:r>
            <a:r>
              <a:rPr lang="en-US" sz="2400" dirty="0" err="1">
                <a:latin typeface="Arial" charset="0"/>
                <a:cs typeface="Arial" charset="0"/>
              </a:rPr>
              <a:t>ki</a:t>
            </a:r>
            <a:r>
              <a:rPr lang="en-US" sz="2400" dirty="0">
                <a:latin typeface="Arial" charset="0"/>
                <a:cs typeface="Arial" charset="0"/>
              </a:rPr>
              <a:t> </a:t>
            </a:r>
            <a:r>
              <a:rPr lang="en-US" sz="2400" dirty="0" err="1">
                <a:latin typeface="Arial" charset="0"/>
                <a:cs typeface="Arial" charset="0"/>
              </a:rPr>
              <a:t>ou</a:t>
            </a:r>
            <a:r>
              <a:rPr lang="en-US" sz="2400" dirty="0">
                <a:latin typeface="Arial" charset="0"/>
                <a:cs typeface="Arial" charset="0"/>
              </a:rPr>
              <a:t> </a:t>
            </a:r>
            <a:r>
              <a:rPr lang="en-US" sz="2400" dirty="0" err="1">
                <a:latin typeface="Arial" charset="0"/>
                <a:cs typeface="Arial" charset="0"/>
              </a:rPr>
              <a:t>vle</a:t>
            </a:r>
            <a:r>
              <a:rPr lang="en-US" sz="2400" dirty="0">
                <a:latin typeface="Arial" charset="0"/>
                <a:cs typeface="Arial" charset="0"/>
              </a:rPr>
              <a:t> </a:t>
            </a:r>
            <a:r>
              <a:rPr lang="en-US" sz="2400" dirty="0" err="1">
                <a:latin typeface="Arial" charset="0"/>
                <a:cs typeface="Arial" charset="0"/>
              </a:rPr>
              <a:t>travayè</a:t>
            </a:r>
            <a:r>
              <a:rPr lang="en-US" sz="2400" dirty="0">
                <a:latin typeface="Arial" charset="0"/>
                <a:cs typeface="Arial" charset="0"/>
              </a:rPr>
              <a:t> </a:t>
            </a:r>
            <a:r>
              <a:rPr lang="en-US" sz="2400" dirty="0" err="1">
                <a:latin typeface="Arial" charset="0"/>
                <a:cs typeface="Arial" charset="0"/>
              </a:rPr>
              <a:t>yo</a:t>
            </a:r>
            <a:r>
              <a:rPr lang="en-US" sz="2400" dirty="0">
                <a:latin typeface="Arial" charset="0"/>
                <a:cs typeface="Arial" charset="0"/>
              </a:rPr>
              <a:t> </a:t>
            </a:r>
            <a:r>
              <a:rPr lang="en-US" sz="2400" dirty="0" err="1">
                <a:latin typeface="Arial" charset="0"/>
                <a:cs typeface="Arial" charset="0"/>
              </a:rPr>
              <a:t>konnen</a:t>
            </a:r>
            <a:r>
              <a:rPr lang="en-US" sz="2400" dirty="0">
                <a:latin typeface="Arial" charset="0"/>
                <a:cs typeface="Arial" charset="0"/>
              </a:rPr>
              <a:t>, </a:t>
            </a:r>
            <a:r>
              <a:rPr lang="en-US" sz="2400" dirty="0" err="1">
                <a:latin typeface="Arial" charset="0"/>
                <a:cs typeface="Arial" charset="0"/>
              </a:rPr>
              <a:t>yo</a:t>
            </a:r>
            <a:r>
              <a:rPr lang="en-US" sz="2400" dirty="0">
                <a:latin typeface="Arial" charset="0"/>
                <a:cs typeface="Arial" charset="0"/>
              </a:rPr>
              <a:t> </a:t>
            </a:r>
            <a:r>
              <a:rPr lang="en-US" sz="2400" dirty="0" err="1">
                <a:latin typeface="Arial" charset="0"/>
                <a:cs typeface="Arial" charset="0"/>
              </a:rPr>
              <a:t>ta</a:t>
            </a:r>
            <a:r>
              <a:rPr lang="en-US" sz="2400" dirty="0">
                <a:latin typeface="Arial" charset="0"/>
                <a:cs typeface="Arial" charset="0"/>
              </a:rPr>
              <a:t> </a:t>
            </a:r>
            <a:r>
              <a:rPr lang="en-US" sz="2400" dirty="0" err="1">
                <a:latin typeface="Arial" charset="0"/>
                <a:cs typeface="Arial" charset="0"/>
              </a:rPr>
              <a:t>dwe</a:t>
            </a:r>
            <a:r>
              <a:rPr lang="en-US" sz="2400" dirty="0">
                <a:latin typeface="Arial" charset="0"/>
                <a:cs typeface="Arial" charset="0"/>
              </a:rPr>
              <a:t> </a:t>
            </a:r>
            <a:r>
              <a:rPr lang="en-US" sz="2400" dirty="0" err="1">
                <a:latin typeface="Arial" charset="0"/>
                <a:cs typeface="Arial" charset="0"/>
              </a:rPr>
              <a:t>dikte</a:t>
            </a:r>
            <a:r>
              <a:rPr lang="en-US" sz="2400" dirty="0">
                <a:latin typeface="Arial" charset="0"/>
                <a:cs typeface="Arial" charset="0"/>
              </a:rPr>
              <a:t> </a:t>
            </a:r>
            <a:r>
              <a:rPr lang="en-US" sz="2400" dirty="0" err="1">
                <a:latin typeface="Arial" charset="0"/>
                <a:cs typeface="Arial" charset="0"/>
              </a:rPr>
              <a:t>nan</a:t>
            </a:r>
            <a:r>
              <a:rPr lang="en-US" sz="2400" dirty="0">
                <a:latin typeface="Arial" charset="0"/>
                <a:cs typeface="Arial" charset="0"/>
              </a:rPr>
              <a:t> </a:t>
            </a:r>
            <a:r>
              <a:rPr lang="en-US" sz="2400" dirty="0" err="1">
                <a:latin typeface="Arial" charset="0"/>
                <a:cs typeface="Arial" charset="0"/>
              </a:rPr>
              <a:t>fason</a:t>
            </a:r>
            <a:r>
              <a:rPr lang="en-US" sz="2400" dirty="0">
                <a:latin typeface="Arial" charset="0"/>
                <a:cs typeface="Arial" charset="0"/>
              </a:rPr>
              <a:t> </a:t>
            </a:r>
            <a:r>
              <a:rPr lang="en-US" sz="2400" dirty="0" err="1">
                <a:latin typeface="Arial" charset="0"/>
                <a:cs typeface="Arial" charset="0"/>
              </a:rPr>
              <a:t>ou</a:t>
            </a:r>
            <a:r>
              <a:rPr lang="en-US" sz="2400" dirty="0">
                <a:latin typeface="Arial" charset="0"/>
                <a:cs typeface="Arial" charset="0"/>
              </a:rPr>
              <a:t> </a:t>
            </a:r>
            <a:r>
              <a:rPr lang="en-US" sz="2400" dirty="0" err="1">
                <a:latin typeface="Arial" charset="0"/>
                <a:cs typeface="Arial" charset="0"/>
              </a:rPr>
              <a:t>kominike</a:t>
            </a:r>
            <a:r>
              <a:rPr lang="en-US" sz="2400" dirty="0">
                <a:latin typeface="Arial" charset="0"/>
                <a:cs typeface="Arial" charset="0"/>
              </a:rPr>
              <a:t> </a:t>
            </a:r>
            <a:r>
              <a:rPr lang="en-US" sz="2400" dirty="0" err="1">
                <a:latin typeface="Arial" charset="0"/>
                <a:cs typeface="Arial" charset="0"/>
              </a:rPr>
              <a:t>enfòmasyon</a:t>
            </a:r>
            <a:r>
              <a:rPr lang="en-US" sz="2400" dirty="0">
                <a:latin typeface="Arial" charset="0"/>
                <a:cs typeface="Arial" charset="0"/>
              </a:rPr>
              <a:t> </a:t>
            </a:r>
            <a:r>
              <a:rPr lang="en-US" sz="2400" dirty="0" err="1">
                <a:latin typeface="Arial" charset="0"/>
                <a:cs typeface="Arial" charset="0"/>
              </a:rPr>
              <a:t>sa</a:t>
            </a:r>
            <a:r>
              <a:rPr lang="en-US" sz="2400" dirty="0">
                <a:latin typeface="Arial" charset="0"/>
                <a:cs typeface="Arial" charset="0"/>
              </a:rPr>
              <a:t> a.</a:t>
            </a:r>
          </a:p>
        </p:txBody>
      </p:sp>
    </p:spTree>
    <p:custDataLst>
      <p:tags r:id="rId1"/>
    </p:custData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
            </a:r>
            <a:br>
              <a:rPr lang="en-US" sz="4000" smtClean="0">
                <a:latin typeface="Arial Black" pitchFamily="34" charset="0"/>
              </a:rPr>
            </a:br>
            <a:r>
              <a:rPr lang="en-US" sz="4000" smtClean="0"/>
              <a:t>Chéké Konprann Ou</a:t>
            </a:r>
            <a:br>
              <a:rPr lang="en-US" sz="4000" smtClean="0"/>
            </a:br>
            <a:endParaRPr lang="en-US" sz="4000" smtClean="0">
              <a:latin typeface="Arial Black" pitchFamily="34" charset="0"/>
            </a:endParaRPr>
          </a:p>
        </p:txBody>
      </p:sp>
      <p:sp>
        <p:nvSpPr>
          <p:cNvPr id="5" name="Rounded Rectangle 4"/>
          <p:cNvSpPr/>
          <p:nvPr/>
        </p:nvSpPr>
        <p:spPr>
          <a:xfrm>
            <a:off x="304800" y="1828801"/>
            <a:ext cx="6553200" cy="367968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marL="6350" indent="6350">
              <a:defRPr/>
            </a:pPr>
            <a:r>
              <a:rPr lang="sv-SE" sz="2200" b="1" dirty="0">
                <a:solidFill>
                  <a:schemeClr val="accent1"/>
                </a:solidFill>
                <a:latin typeface="Arial" charset="0"/>
                <a:cs typeface="Arial" charset="0"/>
              </a:rPr>
              <a:t>Ranpli nan éspas vid la</a:t>
            </a:r>
          </a:p>
          <a:p>
            <a:pPr marL="6350" indent="6350">
              <a:defRPr/>
            </a:pPr>
            <a:endParaRPr lang="en-US" sz="2200" dirty="0">
              <a:solidFill>
                <a:schemeClr val="accent1"/>
              </a:solidFill>
              <a:latin typeface="Arial Black" pitchFamily="34" charset="0"/>
              <a:cs typeface="Arial" charset="0"/>
            </a:endParaRPr>
          </a:p>
          <a:p>
            <a:pPr marL="6350" indent="6350">
              <a:defRPr/>
            </a:pPr>
            <a:r>
              <a:rPr lang="en-US" sz="2200" b="1" dirty="0">
                <a:solidFill>
                  <a:schemeClr val="accent1"/>
                </a:solidFill>
                <a:latin typeface="Arial" charset="0"/>
                <a:cs typeface="Arial" charset="0"/>
              </a:rPr>
              <a:t>Gen </a:t>
            </a:r>
            <a:r>
              <a:rPr lang="en-US" sz="2200" b="1" dirty="0" err="1">
                <a:solidFill>
                  <a:schemeClr val="accent1"/>
                </a:solidFill>
                <a:latin typeface="Arial" charset="0"/>
                <a:cs typeface="Arial" charset="0"/>
              </a:rPr>
              <a:t>kèk</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nan</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bagay</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sa</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yo</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ou</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pral</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wè</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nan</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moun</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ki</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angajé</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yo</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nan</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konvèsasyon</a:t>
            </a:r>
            <a:r>
              <a:rPr lang="en-US" sz="2200" b="1" dirty="0">
                <a:solidFill>
                  <a:schemeClr val="accent1"/>
                </a:solidFill>
                <a:latin typeface="Arial" charset="0"/>
                <a:cs typeface="Arial" charset="0"/>
              </a:rPr>
              <a:t> SMART se </a:t>
            </a:r>
            <a:r>
              <a:rPr lang="en-US" sz="2200" b="1" dirty="0" err="1">
                <a:solidFill>
                  <a:schemeClr val="accent1"/>
                </a:solidFill>
                <a:latin typeface="Arial" charset="0"/>
                <a:cs typeface="Arial" charset="0"/>
              </a:rPr>
              <a:t>yo</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ke</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yo</a:t>
            </a:r>
            <a:r>
              <a:rPr lang="en-US" sz="2200" b="1" dirty="0">
                <a:solidFill>
                  <a:schemeClr val="accent1"/>
                </a:solidFill>
                <a:latin typeface="Arial" charset="0"/>
                <a:cs typeface="Arial" charset="0"/>
              </a:rPr>
              <a:t>:</a:t>
            </a:r>
          </a:p>
          <a:p>
            <a:pPr marL="6350" indent="6350">
              <a:buFont typeface="+mj-lt"/>
              <a:buAutoNum type="arabicPeriod"/>
              <a:defRPr/>
            </a:pPr>
            <a:r>
              <a:rPr lang="en-US" sz="2200" b="1" dirty="0" err="1">
                <a:solidFill>
                  <a:schemeClr val="accent1"/>
                </a:solidFill>
                <a:latin typeface="Arial" charset="0"/>
                <a:cs typeface="Arial" charset="0"/>
              </a:rPr>
              <a:t>Pozisyoné</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yo</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kòm</a:t>
            </a:r>
            <a:r>
              <a:rPr lang="en-US" sz="2200" b="1" dirty="0">
                <a:solidFill>
                  <a:schemeClr val="accent1"/>
                </a:solidFill>
                <a:latin typeface="Arial" charset="0"/>
                <a:cs typeface="Arial" charset="0"/>
              </a:rPr>
              <a:t> yon ________</a:t>
            </a:r>
          </a:p>
          <a:p>
            <a:pPr marL="6350" indent="6350">
              <a:buFont typeface="+mj-lt"/>
              <a:buAutoNum type="arabicPeriod"/>
              <a:defRPr/>
            </a:pPr>
            <a:r>
              <a:rPr lang="en-US" sz="2200" b="1" dirty="0" err="1">
                <a:solidFill>
                  <a:schemeClr val="accent1"/>
                </a:solidFill>
                <a:latin typeface="Arial" charset="0"/>
                <a:cs typeface="Arial" charset="0"/>
              </a:rPr>
              <a:t>enkadré</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Sekirite</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Nòm</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ofisyèl</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tankou</a:t>
            </a:r>
            <a:r>
              <a:rPr lang="en-US" sz="2200" b="1" dirty="0">
                <a:solidFill>
                  <a:schemeClr val="accent1"/>
                </a:solidFill>
                <a:latin typeface="Arial" charset="0"/>
                <a:cs typeface="Arial" charset="0"/>
              </a:rPr>
              <a:t> ___________</a:t>
            </a:r>
            <a:r>
              <a:rPr lang="en-US" sz="2200" b="1" dirty="0" err="1">
                <a:solidFill>
                  <a:schemeClr val="accent1"/>
                </a:solidFill>
                <a:latin typeface="Arial" charset="0"/>
                <a:cs typeface="Arial" charset="0"/>
              </a:rPr>
              <a:t>objektif</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Pèsonèl</a:t>
            </a:r>
            <a:endParaRPr lang="en-US" sz="2200" b="1" dirty="0">
              <a:solidFill>
                <a:schemeClr val="accent1"/>
              </a:solidFill>
              <a:latin typeface="Arial" charset="0"/>
              <a:cs typeface="Arial" charset="0"/>
            </a:endParaRPr>
          </a:p>
          <a:p>
            <a:pPr marL="6350" indent="6350">
              <a:buFont typeface="+mj-lt"/>
              <a:buAutoNum type="arabicPeriod"/>
              <a:defRPr/>
            </a:pPr>
            <a:r>
              <a:rPr lang="de-DE" sz="2200" b="1" dirty="0">
                <a:solidFill>
                  <a:schemeClr val="accent1"/>
                </a:solidFill>
                <a:latin typeface="Arial" charset="0"/>
                <a:cs typeface="Arial" charset="0"/>
              </a:rPr>
              <a:t>Asire w ke Konvèsasyon an se ______</a:t>
            </a:r>
          </a:p>
          <a:p>
            <a:pPr marL="6350" indent="6350">
              <a:buFont typeface="+mj-lt"/>
              <a:buAutoNum type="arabicPeriod"/>
              <a:defRPr/>
            </a:pPr>
            <a:r>
              <a:rPr lang="en-US" sz="2200" b="1" dirty="0" err="1">
                <a:solidFill>
                  <a:schemeClr val="accent1"/>
                </a:solidFill>
                <a:latin typeface="Arial" charset="0"/>
                <a:cs typeface="Arial" charset="0"/>
              </a:rPr>
              <a:t>Pozisyoné</a:t>
            </a:r>
            <a:r>
              <a:rPr lang="en-US" sz="2200" b="1" dirty="0">
                <a:solidFill>
                  <a:schemeClr val="accent1"/>
                </a:solidFill>
                <a:latin typeface="Arial" charset="0"/>
                <a:cs typeface="Arial" charset="0"/>
              </a:rPr>
              <a:t> lot </a:t>
            </a:r>
            <a:r>
              <a:rPr lang="en-US" sz="2200" b="1" dirty="0" err="1">
                <a:solidFill>
                  <a:schemeClr val="accent1"/>
                </a:solidFill>
                <a:latin typeface="Arial" charset="0"/>
                <a:cs typeface="Arial" charset="0"/>
              </a:rPr>
              <a:t>moun</a:t>
            </a:r>
            <a:r>
              <a:rPr lang="en-US" sz="2200" b="1" dirty="0">
                <a:solidFill>
                  <a:schemeClr val="accent1"/>
                </a:solidFill>
                <a:latin typeface="Arial" charset="0"/>
                <a:cs typeface="Arial" charset="0"/>
              </a:rPr>
              <a:t> </a:t>
            </a:r>
            <a:r>
              <a:rPr lang="en-US" sz="2200" b="1" dirty="0" err="1">
                <a:solidFill>
                  <a:schemeClr val="accent1"/>
                </a:solidFill>
                <a:latin typeface="Arial" charset="0"/>
                <a:cs typeface="Arial" charset="0"/>
              </a:rPr>
              <a:t>nan</a:t>
            </a:r>
            <a:r>
              <a:rPr lang="en-US" sz="2200" b="1" dirty="0">
                <a:solidFill>
                  <a:schemeClr val="accent1"/>
                </a:solidFill>
                <a:latin typeface="Arial" charset="0"/>
                <a:cs typeface="Arial" charset="0"/>
              </a:rPr>
              <a:t> </a:t>
            </a:r>
            <a:endParaRPr lang="en-US" sz="2400"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PQuestion"/>
          <p:cNvSpPr>
            <a:spLocks noGrp="1"/>
          </p:cNvSpPr>
          <p:nvPr>
            <p:ph type="title"/>
          </p:nvPr>
        </p:nvSpPr>
        <p:spPr>
          <a:xfrm>
            <a:off x="457200" y="0"/>
            <a:ext cx="8229600" cy="1417638"/>
          </a:xfrm>
        </p:spPr>
        <p:txBody>
          <a:bodyPr/>
          <a:lstStyle/>
          <a:p>
            <a:r>
              <a:rPr lang="en-US" sz="4000" smtClean="0">
                <a:solidFill>
                  <a:schemeClr val="accent1"/>
                </a:solidFill>
              </a:rPr>
              <a:t>Ki stratéji ki pi enpotan pou-ou engajé yon SMART konvesasyon?</a:t>
            </a:r>
          </a:p>
        </p:txBody>
      </p:sp>
      <p:graphicFrame>
        <p:nvGraphicFramePr>
          <p:cNvPr id="4" name="TPChart"/>
          <p:cNvGraphicFramePr>
            <a:graphicFrameLocks noChangeAspect="1"/>
          </p:cNvGraphicFramePr>
          <p:nvPr>
            <p:custDataLst>
              <p:tags r:id="rId3"/>
            </p:custDataLst>
          </p:nvPr>
        </p:nvGraphicFramePr>
        <p:xfrm>
          <a:off x="3505200" y="1905000"/>
          <a:ext cx="4876800" cy="4102100"/>
        </p:xfrm>
        <a:graphic>
          <a:graphicData uri="http://schemas.openxmlformats.org/presentationml/2006/ole">
            <mc:AlternateContent xmlns:mc="http://schemas.openxmlformats.org/markup-compatibility/2006">
              <mc:Choice xmlns:v="urn:schemas-microsoft-com:vml" Requires="v">
                <p:oleObj spid="_x0000_s1029" name="Chart" r:id="rId7" imgW="9144090" imgH="3819615" progId="MSGraph.Chart.8">
                  <p:embed followColorScheme="full"/>
                </p:oleObj>
              </mc:Choice>
              <mc:Fallback>
                <p:oleObj name="Chart" r:id="rId7" imgW="9144090" imgH="3819615" progId="MSGraph.Chart.8">
                  <p:embed followColorScheme="full"/>
                  <p:pic>
                    <p:nvPicPr>
                      <p:cNvPr id="0" name="TPChar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5200" y="1905000"/>
                        <a:ext cx="4876800" cy="410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TPAnswers"/>
          <p:cNvSpPr>
            <a:spLocks noGrp="1"/>
          </p:cNvSpPr>
          <p:nvPr>
            <p:ph type="body" idx="1"/>
            <p:custDataLst>
              <p:tags r:id="rId4"/>
            </p:custDataLst>
          </p:nvPr>
        </p:nvSpPr>
        <p:spPr>
          <a:xfrm>
            <a:off x="304800" y="2057400"/>
            <a:ext cx="3276600" cy="4419600"/>
          </a:xfrm>
        </p:spPr>
        <p:txBody>
          <a:bodyPr tIns="45719" bIns="45719"/>
          <a:lstStyle/>
          <a:p>
            <a:pPr marL="514350" indent="-514350">
              <a:buFont typeface="Arial" pitchFamily="34" charset="0"/>
              <a:buAutoNum type="arabicPeriod"/>
            </a:pPr>
            <a:r>
              <a:rPr lang="en-US" smtClean="0">
                <a:solidFill>
                  <a:schemeClr val="accent1"/>
                </a:solidFill>
              </a:rPr>
              <a:t>Ou dwé si</a:t>
            </a:r>
          </a:p>
          <a:p>
            <a:pPr marL="514350" indent="-514350">
              <a:buFont typeface="Arial" pitchFamily="34" charset="0"/>
              <a:buAutoNum type="arabicPeriod"/>
            </a:pPr>
            <a:r>
              <a:rPr lang="en-US" smtClean="0">
                <a:solidFill>
                  <a:schemeClr val="accent1"/>
                </a:solidFill>
              </a:rPr>
              <a:t>Ou dwé alè</a:t>
            </a:r>
          </a:p>
          <a:p>
            <a:pPr marL="514350" indent="-514350">
              <a:buFont typeface="Arial" pitchFamily="34" charset="0"/>
              <a:buAutoNum type="arabicPeriod"/>
            </a:pPr>
            <a:r>
              <a:rPr lang="en-US" smtClean="0">
                <a:solidFill>
                  <a:schemeClr val="accent1"/>
                </a:solidFill>
              </a:rPr>
              <a:t>Ou dwé préparé</a:t>
            </a:r>
          </a:p>
          <a:p>
            <a:pPr marL="514350" indent="-514350">
              <a:buFont typeface="Arial" pitchFamily="34" charset="0"/>
              <a:buAutoNum type="arabicPeriod"/>
            </a:pPr>
            <a:r>
              <a:rPr lang="en-US" smtClean="0">
                <a:solidFill>
                  <a:schemeClr val="accent1"/>
                </a:solidFill>
              </a:rPr>
              <a:t>Ou dwé enfomé</a:t>
            </a:r>
            <a:endParaRPr lang="en-US" smtClean="0"/>
          </a:p>
          <a:p>
            <a:pPr marL="514350" indent="-514350">
              <a:buFont typeface="Arial" pitchFamily="34" charset="0"/>
              <a:buNone/>
            </a:pPr>
            <a:endParaRPr lang="en-US" smtClean="0">
              <a:solidFill>
                <a:schemeClr val="accent1"/>
              </a:solidFill>
            </a:endParaRPr>
          </a:p>
        </p:txBody>
      </p:sp>
    </p:spTree>
    <p:custDataLst>
      <p:tags r:id="rId2"/>
    </p:custData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idx="4294967295"/>
          </p:nvPr>
        </p:nvSpPr>
        <p:spPr>
          <a:xfrm>
            <a:off x="0" y="152400"/>
            <a:ext cx="7315200" cy="1143000"/>
          </a:xfrm>
        </p:spPr>
        <p:txBody>
          <a:bodyPr/>
          <a:lstStyle/>
          <a:p>
            <a:pPr eaLnBrk="1" hangingPunct="1"/>
            <a:r>
              <a:rPr lang="en-US" sz="3200" smtClean="0"/>
              <a:t>Chéké Konprann Ou</a:t>
            </a:r>
            <a:endParaRPr lang="en-US" sz="3200" smtClean="0">
              <a:latin typeface="Arial Black" pitchFamily="34" charset="0"/>
            </a:endParaRPr>
          </a:p>
        </p:txBody>
      </p:sp>
      <p:sp>
        <p:nvSpPr>
          <p:cNvPr id="5" name="Rounded Rectangle 4"/>
          <p:cNvSpPr/>
          <p:nvPr/>
        </p:nvSpPr>
        <p:spPr>
          <a:xfrm>
            <a:off x="609600" y="2438400"/>
            <a:ext cx="6400800" cy="3549432"/>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marL="6350" indent="6350">
              <a:defRPr/>
            </a:pPr>
            <a:r>
              <a:rPr lang="en-US" sz="2800" b="1" dirty="0" err="1">
                <a:solidFill>
                  <a:schemeClr val="accent1"/>
                </a:solidFill>
                <a:latin typeface="Arial" charset="0"/>
                <a:cs typeface="Arial" charset="0"/>
              </a:rPr>
              <a:t>Répons</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pi </a:t>
            </a:r>
            <a:r>
              <a:rPr lang="en-US" sz="2800" b="1" dirty="0" err="1">
                <a:solidFill>
                  <a:schemeClr val="accent1"/>
                </a:solidFill>
                <a:latin typeface="Arial" charset="0"/>
                <a:cs typeface="Arial" charset="0"/>
              </a:rPr>
              <a:t>kout</a:t>
            </a:r>
            <a:r>
              <a:rPr lang="en-US" sz="2800" b="1" dirty="0">
                <a:solidFill>
                  <a:schemeClr val="accent1"/>
                </a:solidFill>
                <a:latin typeface="Arial" charset="0"/>
                <a:cs typeface="Arial" charset="0"/>
              </a:rPr>
              <a:t> la?</a:t>
            </a:r>
          </a:p>
          <a:p>
            <a:pPr marL="6350" indent="6350">
              <a:defRPr/>
            </a:pPr>
            <a:endParaRPr lang="en-US" sz="2800" b="1" dirty="0">
              <a:solidFill>
                <a:schemeClr val="accent1"/>
              </a:solidFill>
              <a:latin typeface="Arial" charset="0"/>
              <a:cs typeface="Arial" charset="0"/>
            </a:endParaRPr>
          </a:p>
          <a:p>
            <a:pPr marL="6350" indent="6350">
              <a:defRPr/>
            </a:pPr>
            <a:endParaRPr lang="en-US" sz="2800" b="1" dirty="0">
              <a:solidFill>
                <a:schemeClr val="accent1"/>
              </a:solidFill>
              <a:latin typeface="Arial" charset="0"/>
              <a:cs typeface="Arial" charset="0"/>
            </a:endParaRPr>
          </a:p>
          <a:p>
            <a:pPr marL="6350" indent="6350">
              <a:defRPr/>
            </a:pPr>
            <a:r>
              <a:rPr lang="en-US" sz="2800" b="1" dirty="0" err="1">
                <a:solidFill>
                  <a:schemeClr val="accent1"/>
                </a:solidFill>
                <a:latin typeface="Arial" charset="0"/>
                <a:cs typeface="Arial" charset="0"/>
              </a:rPr>
              <a:t>Ki</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sa</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ké</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kat</a:t>
            </a:r>
            <a:r>
              <a:rPr lang="en-US" sz="2800" b="1" dirty="0">
                <a:solidFill>
                  <a:schemeClr val="accent1"/>
                </a:solidFill>
                <a:latin typeface="Arial" charset="0"/>
                <a:cs typeface="Arial" charset="0"/>
              </a:rPr>
              <a:t> mo </a:t>
            </a:r>
            <a:r>
              <a:rPr lang="en-US" sz="2800" b="1" dirty="0" err="1">
                <a:solidFill>
                  <a:schemeClr val="accent1"/>
                </a:solidFill>
                <a:latin typeface="Arial" charset="0"/>
                <a:cs typeface="Arial" charset="0"/>
              </a:rPr>
              <a:t>akwonim</a:t>
            </a:r>
            <a:r>
              <a:rPr lang="en-US" sz="2800" b="1" dirty="0">
                <a:solidFill>
                  <a:schemeClr val="accent1"/>
                </a:solidFill>
                <a:latin typeface="Arial" charset="0"/>
                <a:cs typeface="Arial" charset="0"/>
              </a:rPr>
              <a:t> </a:t>
            </a:r>
            <a:r>
              <a:rPr lang="en-US" sz="2800" b="1" dirty="0" err="1">
                <a:solidFill>
                  <a:schemeClr val="accent1"/>
                </a:solidFill>
                <a:latin typeface="Arial" charset="0"/>
                <a:cs typeface="Arial" charset="0"/>
              </a:rPr>
              <a:t>nan</a:t>
            </a:r>
            <a:r>
              <a:rPr lang="en-US" sz="2800" b="1" dirty="0">
                <a:solidFill>
                  <a:schemeClr val="accent1"/>
                </a:solidFill>
                <a:latin typeface="Arial" charset="0"/>
                <a:cs typeface="Arial" charset="0"/>
              </a:rPr>
              <a:t> GROW </a:t>
            </a:r>
            <a:r>
              <a:rPr lang="en-US" sz="2800" b="1" dirty="0" err="1">
                <a:solidFill>
                  <a:schemeClr val="accent1"/>
                </a:solidFill>
                <a:latin typeface="Arial" charset="0"/>
                <a:cs typeface="Arial" charset="0"/>
              </a:rPr>
              <a:t>réprézanté</a:t>
            </a:r>
            <a:r>
              <a:rPr lang="en-US" sz="2800" b="1" dirty="0">
                <a:solidFill>
                  <a:schemeClr val="accent1"/>
                </a:solidFill>
                <a:latin typeface="Arial" charset="0"/>
                <a:cs typeface="Arial" charset="0"/>
              </a:rPr>
              <a:t>?</a:t>
            </a:r>
          </a:p>
          <a:p>
            <a:pPr marL="6350" indent="6350">
              <a:defRPr/>
            </a:pPr>
            <a:endParaRPr lang="en-US" sz="2400" dirty="0">
              <a:solidFill>
                <a:schemeClr val="accent1"/>
              </a:solidFill>
              <a:latin typeface="Arial Black" pitchFamily="34" charset="0"/>
              <a:cs typeface="Arial" charset="0"/>
            </a:endParaRPr>
          </a:p>
          <a:p>
            <a:pPr marL="6350" indent="6350">
              <a:defRPr/>
            </a:pPr>
            <a:endParaRPr lang="en-US" sz="2400" dirty="0">
              <a:solidFill>
                <a:schemeClr val="accent1"/>
              </a:solidFill>
              <a:latin typeface="Arial Black" pitchFamily="34" charset="0"/>
              <a:cs typeface="Arial" charset="0"/>
            </a:endParaRPr>
          </a:p>
          <a:p>
            <a:pPr marL="6350" indent="6350">
              <a:defRPr/>
            </a:pPr>
            <a:endParaRPr lang="en-US" sz="2400"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idx="4294967295"/>
          </p:nvPr>
        </p:nvSpPr>
        <p:spPr>
          <a:xfrm>
            <a:off x="228600" y="152400"/>
            <a:ext cx="6934200" cy="1143000"/>
          </a:xfrm>
        </p:spPr>
        <p:txBody>
          <a:bodyPr/>
          <a:lstStyle/>
          <a:p>
            <a:pPr eaLnBrk="1" hangingPunct="1"/>
            <a:r>
              <a:rPr lang="en-US" sz="4000" smtClean="0"/>
              <a:t>Pou élaji konpréyansion-w chécké sit sa yo</a:t>
            </a:r>
          </a:p>
        </p:txBody>
      </p:sp>
      <p:pic>
        <p:nvPicPr>
          <p:cNvPr id="32771" name="Picture 3" descr="LEARNING AG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5200" y="4114800"/>
            <a:ext cx="3098800" cy="275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p:nvSpPr>
        <p:spPr>
          <a:xfrm>
            <a:off x="457200" y="1905000"/>
            <a:ext cx="6629400" cy="449377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spcBef>
                <a:spcPct val="50000"/>
              </a:spcBef>
              <a:defRPr/>
            </a:pPr>
            <a:r>
              <a:rPr lang="en-US" sz="2000" dirty="0">
                <a:solidFill>
                  <a:schemeClr val="accent1"/>
                </a:solidFill>
                <a:latin typeface="Arial Black" pitchFamily="34" charset="0"/>
              </a:rPr>
              <a:t>Poultry Processing Industry </a:t>
            </a:r>
            <a:r>
              <a:rPr lang="en-US" sz="2000" dirty="0" err="1">
                <a:solidFill>
                  <a:schemeClr val="accent1"/>
                </a:solidFill>
                <a:latin typeface="Arial Black" pitchFamily="34" charset="0"/>
              </a:rPr>
              <a:t>eTool</a:t>
            </a:r>
            <a:r>
              <a:rPr lang="en-US" sz="2000" dirty="0">
                <a:solidFill>
                  <a:schemeClr val="accent1"/>
                </a:solidFill>
                <a:latin typeface="Arial Black" pitchFamily="34" charset="0"/>
              </a:rPr>
              <a:t> (</a:t>
            </a:r>
            <a:r>
              <a:rPr lang="en-US" sz="2000" dirty="0">
                <a:solidFill>
                  <a:schemeClr val="accent1"/>
                </a:solidFill>
                <a:latin typeface="Arial Black" pitchFamily="34" charset="0"/>
                <a:hlinkClick r:id="rId5"/>
              </a:rPr>
              <a:t>http://www.osha.gov/SLTC/etools/poultry/</a:t>
            </a:r>
            <a:r>
              <a:rPr lang="en-US" sz="2000" dirty="0">
                <a:solidFill>
                  <a:schemeClr val="accent1"/>
                </a:solidFill>
                <a:latin typeface="Arial Black" pitchFamily="34" charset="0"/>
              </a:rPr>
              <a:t>)</a:t>
            </a:r>
          </a:p>
          <a:p>
            <a:pPr>
              <a:spcBef>
                <a:spcPct val="50000"/>
              </a:spcBef>
              <a:defRPr/>
            </a:pPr>
            <a:endParaRPr lang="en-US" sz="2000" dirty="0">
              <a:solidFill>
                <a:schemeClr val="accent1"/>
              </a:solidFill>
              <a:latin typeface="Arial Black" pitchFamily="34" charset="0"/>
            </a:endParaRPr>
          </a:p>
          <a:p>
            <a:pPr>
              <a:spcBef>
                <a:spcPct val="50000"/>
              </a:spcBef>
              <a:defRPr/>
            </a:pPr>
            <a:r>
              <a:rPr lang="en-US" sz="2000" dirty="0">
                <a:solidFill>
                  <a:schemeClr val="accent1"/>
                </a:solidFill>
                <a:latin typeface="Arial Black" pitchFamily="34" charset="0"/>
              </a:rPr>
              <a:t>North Carolina Department of Labor Occupational Safety and Health Division, A Guide to Safe Work Practices in the Poultry Processing Industry</a:t>
            </a:r>
          </a:p>
          <a:p>
            <a:pPr>
              <a:spcBef>
                <a:spcPct val="50000"/>
              </a:spcBef>
              <a:defRPr/>
            </a:pPr>
            <a:endParaRPr lang="en-US" sz="2000" dirty="0">
              <a:solidFill>
                <a:schemeClr val="accent1"/>
              </a:solidFill>
              <a:latin typeface="Arial Black" pitchFamily="34" charset="0"/>
            </a:endParaRPr>
          </a:p>
          <a:p>
            <a:pPr>
              <a:spcBef>
                <a:spcPct val="50000"/>
              </a:spcBef>
              <a:defRPr/>
            </a:pPr>
            <a:r>
              <a:rPr lang="en-US" sz="2000" dirty="0">
                <a:solidFill>
                  <a:schemeClr val="accent1"/>
                </a:solidFill>
                <a:latin typeface="Arial Black" pitchFamily="34" charset="0"/>
                <a:hlinkClick r:id="rId6"/>
              </a:rPr>
              <a:t>http://www.oshainfo.gatech.edu/ergo-training/trainer.html</a:t>
            </a:r>
            <a:endParaRPr lang="en-US" sz="2000" dirty="0">
              <a:solidFill>
                <a:schemeClr val="accent1"/>
              </a:solidFill>
              <a:latin typeface="Arial Black" pitchFamily="34" charset="0"/>
            </a:endParaRPr>
          </a:p>
          <a:p>
            <a:pPr>
              <a:spcBef>
                <a:spcPct val="50000"/>
              </a:spcBef>
              <a:defRPr/>
            </a:pPr>
            <a:endParaRPr lang="en-US" sz="2000" dirty="0">
              <a:solidFill>
                <a:schemeClr val="accent1"/>
              </a:solidFill>
              <a:latin typeface="Arial Black" pitchFamily="34"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idx="4294967295"/>
          </p:nvPr>
        </p:nvSpPr>
        <p:spPr>
          <a:xfrm>
            <a:off x="457200" y="152400"/>
            <a:ext cx="6400800" cy="1143000"/>
          </a:xfrm>
        </p:spPr>
        <p:txBody>
          <a:bodyPr/>
          <a:lstStyle/>
          <a:p>
            <a:pPr eaLnBrk="1" hangingPunct="1"/>
            <a:r>
              <a:rPr lang="en-US" sz="4000" smtClean="0"/>
              <a:t/>
            </a:r>
            <a:br>
              <a:rPr lang="en-US" sz="4000" smtClean="0"/>
            </a:br>
            <a:r>
              <a:rPr lang="en-US" sz="4000" smtClean="0"/>
              <a:t/>
            </a:r>
            <a:br>
              <a:rPr lang="en-US" sz="4000" smtClean="0"/>
            </a:br>
            <a:r>
              <a:rPr lang="en-US" sz="4000" smtClean="0"/>
              <a:t>konténi Modil-la</a:t>
            </a:r>
            <a:r>
              <a:rPr lang="en-US" sz="4800" smtClean="0"/>
              <a:t/>
            </a:r>
            <a:br>
              <a:rPr lang="en-US" sz="4800" smtClean="0"/>
            </a:br>
            <a:r>
              <a:rPr lang="en-US" sz="4800" smtClean="0"/>
              <a:t/>
            </a:r>
            <a:br>
              <a:rPr lang="en-US" sz="4800" smtClean="0"/>
            </a:br>
            <a:endParaRPr lang="en-US" sz="4800" smtClean="0"/>
          </a:p>
        </p:txBody>
      </p:sp>
      <p:sp>
        <p:nvSpPr>
          <p:cNvPr id="5" name="Rectangle 4"/>
          <p:cNvSpPr/>
          <p:nvPr/>
        </p:nvSpPr>
        <p:spPr>
          <a:xfrm>
            <a:off x="457200" y="1905000"/>
            <a:ext cx="6629400" cy="3232150"/>
          </a:xfrm>
          <a:prstGeom prst="rect">
            <a:avLst/>
          </a:prstGeom>
        </p:spPr>
        <p:txBody>
          <a:bodyPr>
            <a:spAutoFit/>
          </a:bodyPr>
          <a:lstStyle/>
          <a:p>
            <a:pPr>
              <a:defRPr/>
            </a:pPr>
            <a:r>
              <a:rPr lang="en-US" sz="3200" dirty="0" err="1">
                <a:latin typeface="Arial" charset="0"/>
                <a:cs typeface="Arial" charset="0"/>
              </a:rPr>
              <a:t>Kréyé</a:t>
            </a:r>
            <a:r>
              <a:rPr lang="en-US" sz="3200" dirty="0">
                <a:latin typeface="Arial" charset="0"/>
                <a:cs typeface="Arial" charset="0"/>
              </a:rPr>
              <a:t> yon </a:t>
            </a:r>
            <a:r>
              <a:rPr lang="en-US" sz="3200" dirty="0" err="1">
                <a:latin typeface="Arial" charset="0"/>
                <a:cs typeface="Arial" charset="0"/>
              </a:rPr>
              <a:t>plas</a:t>
            </a:r>
            <a:r>
              <a:rPr lang="en-US" sz="3200" dirty="0">
                <a:latin typeface="Arial" charset="0"/>
                <a:cs typeface="Arial" charset="0"/>
              </a:rPr>
              <a:t> </a:t>
            </a:r>
            <a:r>
              <a:rPr lang="en-US" sz="3200" dirty="0" err="1">
                <a:latin typeface="Arial" charset="0"/>
                <a:cs typeface="Arial" charset="0"/>
              </a:rPr>
              <a:t>ki</a:t>
            </a:r>
            <a:r>
              <a:rPr lang="en-US" sz="3200" dirty="0">
                <a:latin typeface="Arial" charset="0"/>
                <a:cs typeface="Arial" charset="0"/>
              </a:rPr>
              <a:t> gen </a:t>
            </a:r>
            <a:r>
              <a:rPr lang="en-US" sz="3200" dirty="0" err="1">
                <a:latin typeface="Arial" charset="0"/>
                <a:cs typeface="Arial" charset="0"/>
              </a:rPr>
              <a:t>Sékirité</a:t>
            </a:r>
            <a:r>
              <a:rPr lang="en-US" sz="3200" dirty="0">
                <a:latin typeface="Arial" charset="0"/>
                <a:cs typeface="Arial" charset="0"/>
              </a:rPr>
              <a:t>, </a:t>
            </a:r>
            <a:r>
              <a:rPr lang="en-US" sz="3200" dirty="0" err="1">
                <a:latin typeface="Arial" charset="0"/>
                <a:cs typeface="Arial" charset="0"/>
              </a:rPr>
              <a:t>genyen</a:t>
            </a:r>
            <a:r>
              <a:rPr lang="en-US" sz="3200" dirty="0">
                <a:latin typeface="Arial" charset="0"/>
                <a:cs typeface="Arial" charset="0"/>
              </a:rPr>
              <a:t> 2 </a:t>
            </a:r>
            <a:r>
              <a:rPr lang="en-US" sz="3200" dirty="0" err="1">
                <a:latin typeface="Arial" charset="0"/>
                <a:cs typeface="Arial" charset="0"/>
              </a:rPr>
              <a:t>pati</a:t>
            </a:r>
            <a:r>
              <a:rPr lang="en-US" sz="3200" dirty="0">
                <a:latin typeface="Arial" charset="0"/>
                <a:cs typeface="Arial" charset="0"/>
              </a:rPr>
              <a:t>:</a:t>
            </a:r>
            <a:endParaRPr lang="en-US" sz="2800" b="1" dirty="0">
              <a:solidFill>
                <a:schemeClr val="bg1"/>
              </a:solidFill>
              <a:latin typeface="+mj-lt"/>
              <a:cs typeface="Arial" charset="0"/>
            </a:endParaRPr>
          </a:p>
          <a:p>
            <a:pPr marL="914400" lvl="1" indent="-457200">
              <a:defRPr/>
            </a:pPr>
            <a:endParaRPr lang="en-US" sz="2800" b="1" dirty="0">
              <a:solidFill>
                <a:schemeClr val="bg1"/>
              </a:solidFill>
              <a:latin typeface="+mj-lt"/>
              <a:cs typeface="Arial" charset="0"/>
            </a:endParaRPr>
          </a:p>
          <a:p>
            <a:pPr marL="914400" lvl="1" indent="-457200">
              <a:buFont typeface="+mj-lt"/>
              <a:buAutoNum type="arabicPeriod"/>
              <a:defRPr/>
            </a:pPr>
            <a:r>
              <a:rPr lang="en-US" sz="2800" b="1" dirty="0" err="1">
                <a:solidFill>
                  <a:srgbClr val="FF0000"/>
                </a:solidFill>
                <a:latin typeface="Arial" charset="0"/>
                <a:cs typeface="Arial" charset="0"/>
              </a:rPr>
              <a:t>Défini</a:t>
            </a:r>
            <a:r>
              <a:rPr lang="en-US" sz="2800" dirty="0">
                <a:latin typeface="Arial" charset="0"/>
                <a:cs typeface="Arial" charset="0"/>
              </a:rPr>
              <a:t> </a:t>
            </a:r>
            <a:r>
              <a:rPr lang="en-US" sz="2800" dirty="0" err="1">
                <a:latin typeface="Arial" charset="0"/>
                <a:cs typeface="Arial" charset="0"/>
              </a:rPr>
              <a:t>konvèsasyon</a:t>
            </a:r>
            <a:r>
              <a:rPr lang="en-US" sz="2800" dirty="0">
                <a:latin typeface="Arial" charset="0"/>
                <a:cs typeface="Arial" charset="0"/>
              </a:rPr>
              <a:t> SMART, </a:t>
            </a:r>
            <a:r>
              <a:rPr lang="en-US" sz="2800" dirty="0" err="1">
                <a:latin typeface="Arial" charset="0"/>
                <a:cs typeface="Arial" charset="0"/>
              </a:rPr>
              <a:t>ak</a:t>
            </a:r>
            <a:endParaRPr lang="en-US" sz="2800" dirty="0">
              <a:latin typeface="Arial" charset="0"/>
              <a:cs typeface="Arial" charset="0"/>
            </a:endParaRPr>
          </a:p>
          <a:p>
            <a:pPr marL="914400" lvl="1" indent="-457200">
              <a:buFont typeface="+mj-lt"/>
              <a:buAutoNum type="arabicPeriod"/>
              <a:defRPr/>
            </a:pPr>
            <a:r>
              <a:rPr lang="en-US" sz="2800" b="1" dirty="0" err="1">
                <a:solidFill>
                  <a:srgbClr val="FF0000"/>
                </a:solidFill>
                <a:latin typeface="Arial" charset="0"/>
                <a:cs typeface="Arial" charset="0"/>
              </a:rPr>
              <a:t>Kréyé</a:t>
            </a:r>
            <a:r>
              <a:rPr lang="en-US" sz="2800" dirty="0">
                <a:latin typeface="Arial" charset="0"/>
                <a:cs typeface="Arial" charset="0"/>
              </a:rPr>
              <a:t> </a:t>
            </a:r>
            <a:r>
              <a:rPr lang="en-US" sz="2800" dirty="0" err="1">
                <a:latin typeface="Arial" charset="0"/>
                <a:cs typeface="Arial" charset="0"/>
              </a:rPr>
              <a:t>konvèsasyon</a:t>
            </a:r>
            <a:r>
              <a:rPr lang="en-US" sz="2800" dirty="0">
                <a:latin typeface="Arial" charset="0"/>
                <a:cs typeface="Arial" charset="0"/>
              </a:rPr>
              <a:t> SMART</a:t>
            </a:r>
          </a:p>
          <a:p>
            <a:pPr marL="914400" lvl="1" indent="-457200">
              <a:buFont typeface="+mj-lt"/>
              <a:buAutoNum type="arabicPeriod"/>
              <a:defRPr/>
            </a:pPr>
            <a:endParaRPr lang="en-US" sz="2800" dirty="0">
              <a:latin typeface="Arial" charset="0"/>
              <a:cs typeface="Arial" charset="0"/>
            </a:endParaRPr>
          </a:p>
          <a:p>
            <a:pPr marL="914400" lvl="1" indent="-457200">
              <a:buFont typeface="+mj-lt"/>
              <a:buAutoNum type="arabicPeriod"/>
              <a:defRPr/>
            </a:pPr>
            <a:endParaRPr lang="en-US" sz="2800" b="1" dirty="0">
              <a:solidFill>
                <a:schemeClr val="bg1"/>
              </a:solidFill>
              <a:latin typeface="+mj-lt"/>
            </a:endParaRPr>
          </a:p>
        </p:txBody>
      </p:sp>
    </p:spTree>
    <p:custDataLst>
      <p:tags r:id="rId1"/>
    </p:custData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idx="4294967295"/>
          </p:nvPr>
        </p:nvSpPr>
        <p:spPr>
          <a:xfrm>
            <a:off x="0" y="152400"/>
            <a:ext cx="7315200" cy="1143000"/>
          </a:xfrm>
        </p:spPr>
        <p:txBody>
          <a:bodyPr/>
          <a:lstStyle/>
          <a:p>
            <a:pPr eaLnBrk="1" hangingPunct="1"/>
            <a:r>
              <a:rPr lang="en-US" sz="4000" smtClean="0"/>
              <a:t>Susan Harwood Safety Training Grant Program Team</a:t>
            </a:r>
            <a:endParaRPr lang="en-US" smtClean="0"/>
          </a:p>
        </p:txBody>
      </p:sp>
      <p:sp>
        <p:nvSpPr>
          <p:cNvPr id="5" name="Rounded Rectangle 4"/>
          <p:cNvSpPr/>
          <p:nvPr/>
        </p:nvSpPr>
        <p:spPr>
          <a:xfrm>
            <a:off x="609600" y="1917442"/>
            <a:ext cx="8001000" cy="4656594"/>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000" dirty="0">
                <a:solidFill>
                  <a:schemeClr val="accent1"/>
                </a:solidFill>
                <a:latin typeface="Arial Black" pitchFamily="34" charset="0"/>
              </a:rPr>
              <a:t>	</a:t>
            </a:r>
          </a:p>
          <a:p>
            <a:pPr algn="ctr">
              <a:defRPr/>
            </a:pPr>
            <a:r>
              <a:rPr lang="en-US" sz="2000" b="1" dirty="0">
                <a:solidFill>
                  <a:schemeClr val="accent1"/>
                </a:solidFill>
                <a:latin typeface="Arial Black" pitchFamily="34" charset="0"/>
              </a:rPr>
              <a:t>Ivy Bonk, Program Coordinator</a:t>
            </a:r>
          </a:p>
          <a:p>
            <a:pPr algn="ctr">
              <a:defRPr/>
            </a:pPr>
            <a:r>
              <a:rPr lang="en-US" sz="2000" b="1" dirty="0">
                <a:solidFill>
                  <a:schemeClr val="accent1"/>
                </a:solidFill>
                <a:latin typeface="Arial Black" pitchFamily="34" charset="0"/>
              </a:rPr>
              <a:t>Debra Stewart, Corporate Risk Mgmt. Specialist</a:t>
            </a:r>
          </a:p>
          <a:p>
            <a:pPr algn="ctr">
              <a:defRPr/>
            </a:pPr>
            <a:r>
              <a:rPr lang="en-US" sz="2000" b="1" dirty="0">
                <a:solidFill>
                  <a:schemeClr val="accent1"/>
                </a:solidFill>
                <a:latin typeface="Arial Black" pitchFamily="34" charset="0"/>
              </a:rPr>
              <a:t>Jennifer </a:t>
            </a:r>
            <a:r>
              <a:rPr lang="en-US" sz="2000" b="1" dirty="0" err="1">
                <a:solidFill>
                  <a:schemeClr val="accent1"/>
                </a:solidFill>
                <a:latin typeface="Arial Black" pitchFamily="34" charset="0"/>
              </a:rPr>
              <a:t>Shahan</a:t>
            </a:r>
            <a:r>
              <a:rPr lang="en-US" sz="2000" b="1" dirty="0">
                <a:solidFill>
                  <a:schemeClr val="accent1"/>
                </a:solidFill>
                <a:latin typeface="Arial Black" pitchFamily="34" charset="0"/>
              </a:rPr>
              <a:t>, State Director</a:t>
            </a:r>
          </a:p>
          <a:p>
            <a:pPr algn="ctr">
              <a:defRPr/>
            </a:pPr>
            <a:r>
              <a:rPr lang="en-US" sz="2000" b="1" dirty="0">
                <a:solidFill>
                  <a:schemeClr val="accent1"/>
                </a:solidFill>
                <a:latin typeface="Arial Black" pitchFamily="34" charset="0"/>
              </a:rPr>
              <a:t>Telamon Corporation</a:t>
            </a:r>
          </a:p>
          <a:p>
            <a:pPr algn="ctr">
              <a:defRPr/>
            </a:pPr>
            <a:endParaRPr lang="en-US" sz="2000" b="1" dirty="0">
              <a:solidFill>
                <a:schemeClr val="accent1"/>
              </a:solidFill>
              <a:latin typeface="Arial Black" pitchFamily="34" charset="0"/>
            </a:endParaRPr>
          </a:p>
          <a:p>
            <a:pPr algn="ctr">
              <a:defRPr/>
            </a:pPr>
            <a:r>
              <a:rPr lang="en-US" sz="2000" b="1" dirty="0">
                <a:solidFill>
                  <a:schemeClr val="accent1"/>
                </a:solidFill>
                <a:latin typeface="Arial Black" pitchFamily="34" charset="0"/>
              </a:rPr>
              <a:t>Elizabeth </a:t>
            </a:r>
            <a:r>
              <a:rPr lang="en-US" sz="2000" b="1" dirty="0" err="1">
                <a:solidFill>
                  <a:schemeClr val="accent1"/>
                </a:solidFill>
                <a:latin typeface="Arial Black" pitchFamily="34" charset="0"/>
              </a:rPr>
              <a:t>Eades</a:t>
            </a:r>
            <a:r>
              <a:rPr lang="en-US" sz="2000" b="1" dirty="0">
                <a:solidFill>
                  <a:schemeClr val="accent1"/>
                </a:solidFill>
                <a:latin typeface="Arial Black" pitchFamily="34" charset="0"/>
              </a:rPr>
              <a:t>-Guerrero, </a:t>
            </a:r>
          </a:p>
          <a:p>
            <a:pPr algn="ctr">
              <a:defRPr/>
            </a:pPr>
            <a:r>
              <a:rPr lang="en-US" sz="2000" b="1" dirty="0">
                <a:solidFill>
                  <a:schemeClr val="accent1"/>
                </a:solidFill>
                <a:latin typeface="Arial Black" pitchFamily="34" charset="0"/>
              </a:rPr>
              <a:t>Regional EHS Manager, Tyson Foods</a:t>
            </a:r>
          </a:p>
          <a:p>
            <a:pPr algn="ctr">
              <a:defRPr/>
            </a:pPr>
            <a:endParaRPr lang="en-US" sz="2000" b="1" dirty="0">
              <a:solidFill>
                <a:schemeClr val="accent1"/>
              </a:solidFill>
              <a:latin typeface="Arial Black" pitchFamily="34" charset="0"/>
            </a:endParaRPr>
          </a:p>
          <a:p>
            <a:pPr algn="ctr">
              <a:defRPr/>
            </a:pPr>
            <a:r>
              <a:rPr lang="en-US" sz="2000" b="1" dirty="0">
                <a:solidFill>
                  <a:schemeClr val="accent1"/>
                </a:solidFill>
                <a:latin typeface="Arial Black" pitchFamily="34" charset="0"/>
              </a:rPr>
              <a:t>Sam </a:t>
            </a:r>
            <a:r>
              <a:rPr lang="en-US" sz="2000" b="1" dirty="0" err="1">
                <a:solidFill>
                  <a:schemeClr val="accent1"/>
                </a:solidFill>
                <a:latin typeface="Arial Black" pitchFamily="34" charset="0"/>
              </a:rPr>
              <a:t>Fulginiti</a:t>
            </a:r>
            <a:r>
              <a:rPr lang="en-US" sz="2000" b="1" dirty="0">
                <a:solidFill>
                  <a:schemeClr val="accent1"/>
                </a:solidFill>
                <a:latin typeface="Arial Black" pitchFamily="34" charset="0"/>
              </a:rPr>
              <a:t>, Safety Manager</a:t>
            </a:r>
          </a:p>
          <a:p>
            <a:pPr algn="ctr">
              <a:defRPr/>
            </a:pPr>
            <a:r>
              <a:rPr lang="en-US" sz="2000" b="1" dirty="0" err="1">
                <a:solidFill>
                  <a:schemeClr val="accent1"/>
                </a:solidFill>
                <a:latin typeface="Arial Black" pitchFamily="34" charset="0"/>
              </a:rPr>
              <a:t>Amick</a:t>
            </a:r>
            <a:r>
              <a:rPr lang="en-US" sz="2000" b="1" dirty="0">
                <a:solidFill>
                  <a:schemeClr val="accent1"/>
                </a:solidFill>
                <a:latin typeface="Arial Black" pitchFamily="34" charset="0"/>
              </a:rPr>
              <a:t> Farms, Maryland</a:t>
            </a:r>
          </a:p>
          <a:p>
            <a:pPr algn="ctr">
              <a:defRPr/>
            </a:pPr>
            <a:endParaRPr lang="en-US" sz="2000" b="1" dirty="0">
              <a:solidFill>
                <a:schemeClr val="accent1"/>
              </a:solidFill>
              <a:latin typeface="Arial Black" pitchFamily="34" charset="0"/>
            </a:endParaRPr>
          </a:p>
          <a:p>
            <a:pPr algn="ctr">
              <a:defRPr/>
            </a:pPr>
            <a:r>
              <a:rPr lang="en-US" sz="2000" b="1" dirty="0">
                <a:solidFill>
                  <a:schemeClr val="accent1"/>
                </a:solidFill>
                <a:latin typeface="Arial Black" pitchFamily="34" charset="0"/>
              </a:rPr>
              <a:t>Stephen </a:t>
            </a:r>
            <a:r>
              <a:rPr lang="en-US" sz="2000" b="1" dirty="0" err="1">
                <a:solidFill>
                  <a:schemeClr val="accent1"/>
                </a:solidFill>
                <a:latin typeface="Arial Black" pitchFamily="34" charset="0"/>
              </a:rPr>
              <a:t>Ridgell</a:t>
            </a:r>
            <a:r>
              <a:rPr lang="en-US" sz="2000" b="1" dirty="0">
                <a:solidFill>
                  <a:schemeClr val="accent1"/>
                </a:solidFill>
                <a:latin typeface="Arial Black" pitchFamily="34" charset="0"/>
              </a:rPr>
              <a:t>, Program Specialist, MOSH</a:t>
            </a:r>
          </a:p>
          <a:p>
            <a:pPr algn="ctr">
              <a:defRPr/>
            </a:pPr>
            <a:endParaRPr lang="en-US" sz="2000" b="1" dirty="0">
              <a:solidFill>
                <a:schemeClr val="accent1"/>
              </a:solidFill>
              <a:latin typeface="Arial Black" pitchFamily="34"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idx="4294967295"/>
          </p:nvPr>
        </p:nvSpPr>
        <p:spPr>
          <a:xfrm>
            <a:off x="457200" y="152400"/>
            <a:ext cx="6400800" cy="1143000"/>
          </a:xfrm>
        </p:spPr>
        <p:txBody>
          <a:bodyPr/>
          <a:lstStyle/>
          <a:p>
            <a:pPr eaLnBrk="1" hangingPunct="1"/>
            <a:r>
              <a:rPr lang="en-US" sz="4000" smtClean="0"/>
              <a:t/>
            </a:r>
            <a:br>
              <a:rPr lang="en-US" sz="4000" smtClean="0"/>
            </a:br>
            <a:r>
              <a:rPr lang="en-US" sz="4000" smtClean="0"/>
              <a:t>Modil Objék</a:t>
            </a:r>
            <a:r>
              <a:rPr lang="en-US" sz="4800" smtClean="0"/>
              <a:t>tif-la</a:t>
            </a:r>
            <a:br>
              <a:rPr lang="en-US" sz="4800" smtClean="0"/>
            </a:br>
            <a:endParaRPr lang="en-US" sz="4800" smtClean="0"/>
          </a:p>
        </p:txBody>
      </p:sp>
      <p:sp>
        <p:nvSpPr>
          <p:cNvPr id="5" name="Rectangle 4"/>
          <p:cNvSpPr/>
          <p:nvPr/>
        </p:nvSpPr>
        <p:spPr>
          <a:xfrm>
            <a:off x="457200" y="2049463"/>
            <a:ext cx="6629400" cy="4832350"/>
          </a:xfrm>
          <a:prstGeom prst="rect">
            <a:avLst/>
          </a:prstGeom>
        </p:spPr>
        <p:txBody>
          <a:bodyPr>
            <a:spAutoFit/>
          </a:bodyPr>
          <a:lstStyle/>
          <a:p>
            <a:pPr eaLnBrk="0" hangingPunct="0">
              <a:defRPr/>
            </a:pPr>
            <a:r>
              <a:rPr lang="en-US" sz="2800" dirty="0">
                <a:solidFill>
                  <a:schemeClr val="bg1"/>
                </a:solidFill>
                <a:latin typeface="+mj-lt"/>
                <a:ea typeface="Times New Roman" pitchFamily="18" charset="0"/>
              </a:rPr>
              <a:t>	</a:t>
            </a:r>
            <a:r>
              <a:rPr lang="en-US" sz="2800" dirty="0" err="1">
                <a:latin typeface="Arial" charset="0"/>
                <a:cs typeface="Arial" charset="0"/>
              </a:rPr>
              <a:t>Patisipan-yo</a:t>
            </a:r>
            <a:r>
              <a:rPr lang="en-US" sz="2800" dirty="0">
                <a:latin typeface="Arial" charset="0"/>
                <a:cs typeface="Arial" charset="0"/>
              </a:rPr>
              <a:t> </a:t>
            </a:r>
            <a:r>
              <a:rPr lang="en-US" sz="2800" dirty="0" err="1">
                <a:latin typeface="Arial" charset="0"/>
                <a:cs typeface="Arial" charset="0"/>
              </a:rPr>
              <a:t>va</a:t>
            </a:r>
            <a:r>
              <a:rPr lang="en-US" sz="2800" dirty="0">
                <a:latin typeface="Arial" charset="0"/>
                <a:cs typeface="Arial" charset="0"/>
              </a:rPr>
              <a:t> </a:t>
            </a:r>
            <a:r>
              <a:rPr lang="en-US" sz="2800" dirty="0" err="1">
                <a:latin typeface="Arial" charset="0"/>
                <a:cs typeface="Arial" charset="0"/>
              </a:rPr>
              <a:t>aprann</a:t>
            </a:r>
            <a:r>
              <a:rPr lang="en-US" sz="2800" dirty="0">
                <a:latin typeface="Arial" charset="0"/>
                <a:cs typeface="Arial" charset="0"/>
              </a:rPr>
              <a:t> </a:t>
            </a:r>
            <a:r>
              <a:rPr lang="en-US" sz="2800" dirty="0" err="1">
                <a:latin typeface="Arial" charset="0"/>
                <a:cs typeface="Arial" charset="0"/>
              </a:rPr>
              <a:t>ki</a:t>
            </a:r>
            <a:r>
              <a:rPr lang="en-US" sz="2800" dirty="0">
                <a:latin typeface="Arial" charset="0"/>
                <a:cs typeface="Arial" charset="0"/>
              </a:rPr>
              <a:t> </a:t>
            </a:r>
            <a:r>
              <a:rPr lang="en-US" sz="2800" dirty="0" err="1">
                <a:latin typeface="Arial" charset="0"/>
                <a:cs typeface="Arial" charset="0"/>
              </a:rPr>
              <a:t>jan</a:t>
            </a:r>
            <a:r>
              <a:rPr lang="en-US" sz="2800" dirty="0">
                <a:latin typeface="Arial" charset="0"/>
                <a:cs typeface="Arial" charset="0"/>
              </a:rPr>
              <a:t> </a:t>
            </a:r>
            <a:r>
              <a:rPr lang="en-US" sz="2800" dirty="0" err="1">
                <a:latin typeface="Arial" charset="0"/>
                <a:cs typeface="Arial" charset="0"/>
              </a:rPr>
              <a:t>pèmèt</a:t>
            </a:r>
            <a:r>
              <a:rPr lang="en-US" sz="2800" dirty="0">
                <a:latin typeface="Arial" charset="0"/>
                <a:cs typeface="Arial" charset="0"/>
              </a:rPr>
              <a:t> </a:t>
            </a:r>
            <a:r>
              <a:rPr lang="en-US" sz="2800" dirty="0" err="1">
                <a:latin typeface="Arial" charset="0"/>
                <a:cs typeface="Arial" charset="0"/>
              </a:rPr>
              <a:t>rélasyon</a:t>
            </a:r>
            <a:r>
              <a:rPr lang="en-US" sz="2800" dirty="0">
                <a:latin typeface="Arial" charset="0"/>
                <a:cs typeface="Arial" charset="0"/>
              </a:rPr>
              <a:t> </a:t>
            </a:r>
            <a:r>
              <a:rPr lang="en-US" sz="2800" dirty="0" err="1">
                <a:latin typeface="Arial" charset="0"/>
                <a:cs typeface="Arial" charset="0"/>
              </a:rPr>
              <a:t>ak</a:t>
            </a:r>
            <a:r>
              <a:rPr lang="en-US" sz="2800" dirty="0">
                <a:latin typeface="Arial" charset="0"/>
                <a:cs typeface="Arial" charset="0"/>
              </a:rPr>
              <a:t> </a:t>
            </a:r>
            <a:r>
              <a:rPr lang="en-US" sz="2800" dirty="0" err="1">
                <a:latin typeface="Arial" charset="0"/>
                <a:cs typeface="Arial" charset="0"/>
              </a:rPr>
              <a:t>anviwònman</a:t>
            </a:r>
            <a:r>
              <a:rPr lang="en-US" sz="2800" dirty="0">
                <a:latin typeface="Arial" charset="0"/>
                <a:cs typeface="Arial" charset="0"/>
              </a:rPr>
              <a:t> </a:t>
            </a:r>
            <a:r>
              <a:rPr lang="en-US" sz="2800" dirty="0" err="1">
                <a:latin typeface="Arial" charset="0"/>
                <a:cs typeface="Arial" charset="0"/>
              </a:rPr>
              <a:t>koté</a:t>
            </a:r>
            <a:r>
              <a:rPr lang="en-US" sz="2800" dirty="0">
                <a:latin typeface="Arial" charset="0"/>
                <a:cs typeface="Arial" charset="0"/>
              </a:rPr>
              <a:t> </a:t>
            </a:r>
            <a:r>
              <a:rPr lang="en-US" sz="2800" dirty="0" err="1">
                <a:latin typeface="Arial" charset="0"/>
                <a:cs typeface="Arial" charset="0"/>
              </a:rPr>
              <a:t>toudé</a:t>
            </a:r>
            <a:r>
              <a:rPr lang="en-US" sz="2800" dirty="0">
                <a:latin typeface="Arial" charset="0"/>
                <a:cs typeface="Arial" charset="0"/>
              </a:rPr>
              <a:t> </a:t>
            </a:r>
            <a:r>
              <a:rPr lang="en-US" sz="2800" dirty="0" err="1">
                <a:latin typeface="Arial" charset="0"/>
                <a:cs typeface="Arial" charset="0"/>
              </a:rPr>
              <a:t>patwon</a:t>
            </a:r>
            <a:r>
              <a:rPr lang="en-US" sz="2800" dirty="0">
                <a:latin typeface="Arial" charset="0"/>
                <a:cs typeface="Arial" charset="0"/>
              </a:rPr>
              <a:t> </a:t>
            </a:r>
            <a:r>
              <a:rPr lang="en-US" sz="2800" dirty="0" err="1">
                <a:latin typeface="Arial" charset="0"/>
                <a:cs typeface="Arial" charset="0"/>
              </a:rPr>
              <a:t>ak</a:t>
            </a:r>
            <a:r>
              <a:rPr lang="en-US" sz="2800" dirty="0">
                <a:latin typeface="Arial" charset="0"/>
                <a:cs typeface="Arial" charset="0"/>
              </a:rPr>
              <a:t> </a:t>
            </a:r>
            <a:r>
              <a:rPr lang="en-US" sz="2800" dirty="0" err="1">
                <a:latin typeface="Arial" charset="0"/>
                <a:cs typeface="Arial" charset="0"/>
              </a:rPr>
              <a:t>anplwayé</a:t>
            </a:r>
            <a:r>
              <a:rPr lang="en-US" sz="2800" dirty="0">
                <a:latin typeface="Arial" charset="0"/>
                <a:cs typeface="Arial" charset="0"/>
              </a:rPr>
              <a:t> </a:t>
            </a:r>
            <a:r>
              <a:rPr lang="en-US" sz="2800" dirty="0" err="1">
                <a:latin typeface="Arial" charset="0"/>
                <a:cs typeface="Arial" charset="0"/>
              </a:rPr>
              <a:t>kapab</a:t>
            </a:r>
            <a:r>
              <a:rPr lang="en-US" sz="2800" dirty="0">
                <a:latin typeface="Arial" charset="0"/>
                <a:cs typeface="Arial" charset="0"/>
              </a:rPr>
              <a:t> </a:t>
            </a:r>
            <a:r>
              <a:rPr lang="en-US" sz="2800" dirty="0" err="1">
                <a:latin typeface="Arial" charset="0"/>
                <a:cs typeface="Arial" charset="0"/>
              </a:rPr>
              <a:t>travay</a:t>
            </a:r>
            <a:r>
              <a:rPr lang="en-US" sz="2800" dirty="0">
                <a:latin typeface="Arial" charset="0"/>
                <a:cs typeface="Arial" charset="0"/>
              </a:rPr>
              <a:t> </a:t>
            </a:r>
            <a:r>
              <a:rPr lang="en-US" sz="2800" dirty="0" err="1">
                <a:latin typeface="Arial" charset="0"/>
                <a:cs typeface="Arial" charset="0"/>
              </a:rPr>
              <a:t>ansanm</a:t>
            </a:r>
            <a:r>
              <a:rPr lang="en-US" sz="2800" dirty="0">
                <a:latin typeface="Arial" charset="0"/>
                <a:cs typeface="Arial" charset="0"/>
              </a:rPr>
              <a:t> </a:t>
            </a:r>
            <a:r>
              <a:rPr lang="en-US" sz="2800" dirty="0" err="1">
                <a:latin typeface="Arial" charset="0"/>
                <a:cs typeface="Arial" charset="0"/>
              </a:rPr>
              <a:t>édé</a:t>
            </a:r>
            <a:r>
              <a:rPr lang="en-US" sz="2800" dirty="0">
                <a:latin typeface="Arial" charset="0"/>
                <a:cs typeface="Arial" charset="0"/>
              </a:rPr>
              <a:t> </a:t>
            </a:r>
            <a:r>
              <a:rPr lang="en-US" sz="2800" dirty="0" err="1">
                <a:latin typeface="Arial" charset="0"/>
                <a:cs typeface="Arial" charset="0"/>
              </a:rPr>
              <a:t>amélyoré</a:t>
            </a:r>
            <a:r>
              <a:rPr lang="en-US" sz="2800" dirty="0">
                <a:latin typeface="Arial" charset="0"/>
                <a:cs typeface="Arial" charset="0"/>
              </a:rPr>
              <a:t> </a:t>
            </a:r>
            <a:r>
              <a:rPr lang="en-US" sz="2800" dirty="0" err="1">
                <a:latin typeface="Arial" charset="0"/>
                <a:cs typeface="Arial" charset="0"/>
              </a:rPr>
              <a:t>kondisyon</a:t>
            </a:r>
            <a:r>
              <a:rPr lang="en-US" sz="2800" dirty="0">
                <a:latin typeface="Arial" charset="0"/>
                <a:cs typeface="Arial" charset="0"/>
              </a:rPr>
              <a:t> </a:t>
            </a:r>
            <a:r>
              <a:rPr lang="en-US" sz="2800" dirty="0" err="1">
                <a:latin typeface="Arial" charset="0"/>
                <a:cs typeface="Arial" charset="0"/>
              </a:rPr>
              <a:t>yo</a:t>
            </a:r>
            <a:r>
              <a:rPr lang="en-US" sz="2800" dirty="0">
                <a:latin typeface="Arial" charset="0"/>
                <a:cs typeface="Arial" charset="0"/>
              </a:rPr>
              <a:t> </a:t>
            </a:r>
            <a:r>
              <a:rPr lang="en-US" sz="2800" dirty="0" err="1">
                <a:latin typeface="Arial" charset="0"/>
                <a:cs typeface="Arial" charset="0"/>
              </a:rPr>
              <a:t>nan</a:t>
            </a:r>
            <a:r>
              <a:rPr lang="en-US" sz="2800" dirty="0">
                <a:latin typeface="Arial" charset="0"/>
                <a:cs typeface="Arial" charset="0"/>
              </a:rPr>
              <a:t> </a:t>
            </a:r>
            <a:r>
              <a:rPr lang="en-US" sz="2800" dirty="0" err="1">
                <a:latin typeface="Arial" charset="0"/>
                <a:cs typeface="Arial" charset="0"/>
              </a:rPr>
              <a:t>travay</a:t>
            </a:r>
            <a:r>
              <a:rPr lang="en-US" sz="2800" dirty="0">
                <a:latin typeface="Arial" charset="0"/>
                <a:cs typeface="Arial" charset="0"/>
              </a:rPr>
              <a:t> </a:t>
            </a:r>
            <a:r>
              <a:rPr lang="en-US" sz="2800" dirty="0" err="1">
                <a:latin typeface="Arial" charset="0"/>
                <a:cs typeface="Arial" charset="0"/>
              </a:rPr>
              <a:t>yo</a:t>
            </a:r>
            <a:r>
              <a:rPr lang="en-US" sz="2800" dirty="0">
                <a:latin typeface="Arial" charset="0"/>
                <a:cs typeface="Arial" charset="0"/>
              </a:rPr>
              <a:t>.</a:t>
            </a:r>
          </a:p>
          <a:p>
            <a:pPr eaLnBrk="0" hangingPunct="0">
              <a:defRPr/>
            </a:pPr>
            <a:r>
              <a:rPr lang="en-US" sz="2800" dirty="0">
                <a:solidFill>
                  <a:schemeClr val="bg1"/>
                </a:solidFill>
                <a:latin typeface="+mj-lt"/>
                <a:ea typeface="Times New Roman" pitchFamily="18" charset="0"/>
              </a:rPr>
              <a:t>.</a:t>
            </a:r>
            <a:r>
              <a:rPr lang="en-US" sz="2800" dirty="0">
                <a:latin typeface="Arial" charset="0"/>
                <a:cs typeface="Arial" charset="0"/>
              </a:rPr>
              <a:t> </a:t>
            </a:r>
            <a:r>
              <a:rPr lang="en-US" sz="2800" dirty="0" err="1">
                <a:latin typeface="Arial" charset="0"/>
                <a:cs typeface="Arial" charset="0"/>
              </a:rPr>
              <a:t>Yo</a:t>
            </a:r>
            <a:r>
              <a:rPr lang="en-US" sz="2800" dirty="0">
                <a:latin typeface="Arial" charset="0"/>
                <a:cs typeface="Arial" charset="0"/>
              </a:rPr>
              <a:t> </a:t>
            </a:r>
            <a:r>
              <a:rPr lang="en-US" sz="2800" dirty="0" err="1">
                <a:latin typeface="Arial" charset="0"/>
                <a:cs typeface="Arial" charset="0"/>
              </a:rPr>
              <a:t>pral</a:t>
            </a:r>
            <a:r>
              <a:rPr lang="en-US" sz="2800" dirty="0">
                <a:latin typeface="Arial" charset="0"/>
                <a:cs typeface="Arial" charset="0"/>
              </a:rPr>
              <a:t> </a:t>
            </a:r>
            <a:r>
              <a:rPr lang="en-US" sz="2800" dirty="0" err="1">
                <a:latin typeface="Arial" charset="0"/>
                <a:cs typeface="Arial" charset="0"/>
              </a:rPr>
              <a:t>aprann</a:t>
            </a:r>
            <a:r>
              <a:rPr lang="en-US" sz="2800" dirty="0">
                <a:latin typeface="Arial" charset="0"/>
                <a:cs typeface="Arial" charset="0"/>
              </a:rPr>
              <a:t> </a:t>
            </a:r>
            <a:r>
              <a:rPr lang="en-US" sz="2800" dirty="0" err="1">
                <a:latin typeface="Arial" charset="0"/>
                <a:cs typeface="Arial" charset="0"/>
              </a:rPr>
              <a:t>ki</a:t>
            </a:r>
            <a:r>
              <a:rPr lang="en-US" sz="2800" dirty="0">
                <a:latin typeface="Arial" charset="0"/>
                <a:cs typeface="Arial" charset="0"/>
              </a:rPr>
              <a:t> </a:t>
            </a:r>
            <a:r>
              <a:rPr lang="en-US" sz="2800" dirty="0" err="1">
                <a:latin typeface="Arial" charset="0"/>
                <a:cs typeface="Arial" charset="0"/>
              </a:rPr>
              <a:t>jan</a:t>
            </a:r>
            <a:r>
              <a:rPr lang="en-US" sz="2800" dirty="0">
                <a:latin typeface="Arial" charset="0"/>
                <a:cs typeface="Arial" charset="0"/>
              </a:rPr>
              <a:t> </a:t>
            </a:r>
            <a:r>
              <a:rPr lang="en-US" sz="2800" dirty="0" err="1">
                <a:latin typeface="Arial" charset="0"/>
                <a:cs typeface="Arial" charset="0"/>
              </a:rPr>
              <a:t>diminyé</a:t>
            </a:r>
            <a:r>
              <a:rPr lang="en-US" sz="2800" dirty="0">
                <a:latin typeface="Arial" charset="0"/>
                <a:cs typeface="Arial" charset="0"/>
              </a:rPr>
              <a:t> </a:t>
            </a:r>
            <a:r>
              <a:rPr lang="en-US" sz="2800" dirty="0" err="1">
                <a:latin typeface="Arial" charset="0"/>
                <a:cs typeface="Arial" charset="0"/>
              </a:rPr>
              <a:t>lapérèz</a:t>
            </a:r>
            <a:r>
              <a:rPr lang="en-US" sz="2800" dirty="0">
                <a:latin typeface="Arial" charset="0"/>
                <a:cs typeface="Arial" charset="0"/>
              </a:rPr>
              <a:t> </a:t>
            </a:r>
            <a:r>
              <a:rPr lang="en-US" sz="2800" dirty="0" err="1">
                <a:latin typeface="Arial" charset="0"/>
                <a:cs typeface="Arial" charset="0"/>
              </a:rPr>
              <a:t>ak</a:t>
            </a:r>
            <a:r>
              <a:rPr lang="en-US" sz="2800" dirty="0">
                <a:latin typeface="Arial" charset="0"/>
                <a:cs typeface="Arial" charset="0"/>
              </a:rPr>
              <a:t> </a:t>
            </a:r>
            <a:r>
              <a:rPr lang="en-US" sz="2800" dirty="0" err="1">
                <a:latin typeface="Arial" charset="0"/>
                <a:cs typeface="Arial" charset="0"/>
              </a:rPr>
              <a:t>enkyétid</a:t>
            </a:r>
            <a:r>
              <a:rPr lang="en-US" sz="2800" dirty="0">
                <a:latin typeface="Arial" charset="0"/>
                <a:cs typeface="Arial" charset="0"/>
              </a:rPr>
              <a:t> </a:t>
            </a:r>
            <a:r>
              <a:rPr lang="en-US" sz="2800" dirty="0" err="1">
                <a:latin typeface="Arial" charset="0"/>
                <a:cs typeface="Arial" charset="0"/>
              </a:rPr>
              <a:t>nan</a:t>
            </a:r>
            <a:r>
              <a:rPr lang="en-US" sz="2800" dirty="0">
                <a:latin typeface="Arial" charset="0"/>
                <a:cs typeface="Arial" charset="0"/>
              </a:rPr>
              <a:t> </a:t>
            </a:r>
            <a:r>
              <a:rPr lang="en-US" sz="2800" dirty="0" err="1">
                <a:latin typeface="Arial" charset="0"/>
                <a:cs typeface="Arial" charset="0"/>
              </a:rPr>
              <a:t>travay</a:t>
            </a:r>
            <a:r>
              <a:rPr lang="en-US" sz="2800" dirty="0">
                <a:latin typeface="Arial" charset="0"/>
                <a:cs typeface="Arial" charset="0"/>
              </a:rPr>
              <a:t> la, </a:t>
            </a:r>
            <a:r>
              <a:rPr lang="en-US" sz="2800" dirty="0" err="1">
                <a:latin typeface="Arial" charset="0"/>
                <a:cs typeface="Arial" charset="0"/>
              </a:rPr>
              <a:t>ak</a:t>
            </a:r>
            <a:r>
              <a:rPr lang="en-US" sz="2800" dirty="0">
                <a:latin typeface="Arial" charset="0"/>
                <a:cs typeface="Arial" charset="0"/>
              </a:rPr>
              <a:t> </a:t>
            </a:r>
            <a:r>
              <a:rPr lang="en-US" sz="2800" dirty="0" err="1">
                <a:latin typeface="Arial" charset="0"/>
                <a:cs typeface="Arial" charset="0"/>
              </a:rPr>
              <a:t>konfyans</a:t>
            </a:r>
            <a:r>
              <a:rPr lang="en-US" sz="2800" dirty="0">
                <a:latin typeface="Arial" charset="0"/>
                <a:cs typeface="Arial" charset="0"/>
              </a:rPr>
              <a:t> </a:t>
            </a:r>
            <a:r>
              <a:rPr lang="en-US" sz="2800" dirty="0" err="1">
                <a:latin typeface="Arial" charset="0"/>
                <a:cs typeface="Arial" charset="0"/>
              </a:rPr>
              <a:t>yo</a:t>
            </a:r>
            <a:r>
              <a:rPr lang="en-US" sz="2800" dirty="0">
                <a:latin typeface="Arial" charset="0"/>
                <a:cs typeface="Arial" charset="0"/>
              </a:rPr>
              <a:t> </a:t>
            </a:r>
            <a:r>
              <a:rPr lang="en-US" sz="2800" dirty="0" err="1">
                <a:latin typeface="Arial" charset="0"/>
                <a:cs typeface="Arial" charset="0"/>
              </a:rPr>
              <a:t>nan</a:t>
            </a:r>
            <a:r>
              <a:rPr lang="en-US" sz="2800" dirty="0">
                <a:latin typeface="Arial" charset="0"/>
                <a:cs typeface="Arial" charset="0"/>
              </a:rPr>
              <a:t> </a:t>
            </a:r>
            <a:r>
              <a:rPr lang="en-US" sz="2800" dirty="0" err="1">
                <a:latin typeface="Arial" charset="0"/>
                <a:cs typeface="Arial" charset="0"/>
              </a:rPr>
              <a:t>kapasité</a:t>
            </a:r>
            <a:r>
              <a:rPr lang="en-US" sz="2800" dirty="0">
                <a:latin typeface="Arial" charset="0"/>
                <a:cs typeface="Arial" charset="0"/>
              </a:rPr>
              <a:t> </a:t>
            </a:r>
            <a:r>
              <a:rPr lang="en-US" sz="2800" dirty="0" err="1">
                <a:latin typeface="Arial" charset="0"/>
                <a:cs typeface="Arial" charset="0"/>
              </a:rPr>
              <a:t>yo</a:t>
            </a:r>
            <a:r>
              <a:rPr lang="en-US" sz="2800" dirty="0">
                <a:latin typeface="Arial" charset="0"/>
                <a:cs typeface="Arial" charset="0"/>
              </a:rPr>
              <a:t> </a:t>
            </a:r>
            <a:r>
              <a:rPr lang="en-US" sz="2800" dirty="0" err="1">
                <a:latin typeface="Arial" charset="0"/>
                <a:cs typeface="Arial" charset="0"/>
              </a:rPr>
              <a:t>nan</a:t>
            </a:r>
            <a:r>
              <a:rPr lang="en-US" sz="2800" dirty="0">
                <a:latin typeface="Arial" charset="0"/>
                <a:cs typeface="Arial" charset="0"/>
              </a:rPr>
              <a:t> </a:t>
            </a:r>
            <a:r>
              <a:rPr lang="en-US" sz="2800" dirty="0" err="1">
                <a:latin typeface="Arial" charset="0"/>
                <a:cs typeface="Arial" charset="0"/>
              </a:rPr>
              <a:t>fè</a:t>
            </a:r>
            <a:r>
              <a:rPr lang="en-US" sz="2800" dirty="0">
                <a:latin typeface="Arial" charset="0"/>
                <a:cs typeface="Arial" charset="0"/>
              </a:rPr>
              <a:t> </a:t>
            </a:r>
            <a:r>
              <a:rPr lang="en-US" sz="2800" dirty="0" err="1">
                <a:latin typeface="Arial" charset="0"/>
                <a:cs typeface="Arial" charset="0"/>
              </a:rPr>
              <a:t>travay</a:t>
            </a:r>
            <a:r>
              <a:rPr lang="en-US" sz="2800" dirty="0">
                <a:latin typeface="Arial" charset="0"/>
                <a:cs typeface="Arial" charset="0"/>
              </a:rPr>
              <a:t> la </a:t>
            </a:r>
            <a:r>
              <a:rPr lang="en-US" sz="2800" dirty="0" err="1">
                <a:latin typeface="Arial" charset="0"/>
                <a:cs typeface="Arial" charset="0"/>
              </a:rPr>
              <a:t>ap</a:t>
            </a:r>
            <a:r>
              <a:rPr lang="en-US" sz="2800" dirty="0">
                <a:latin typeface="Arial" charset="0"/>
                <a:cs typeface="Arial" charset="0"/>
              </a:rPr>
              <a:t> </a:t>
            </a:r>
            <a:r>
              <a:rPr lang="en-US" sz="2800" dirty="0" err="1">
                <a:latin typeface="Arial" charset="0"/>
                <a:cs typeface="Arial" charset="0"/>
              </a:rPr>
              <a:t>ogmanté</a:t>
            </a:r>
            <a:r>
              <a:rPr lang="en-US" sz="2800" dirty="0">
                <a:latin typeface="Arial" charset="0"/>
                <a:cs typeface="Arial" charset="0"/>
              </a:rPr>
              <a:t> </a:t>
            </a:r>
            <a:r>
              <a:rPr lang="en-US" sz="2800" dirty="0" err="1">
                <a:latin typeface="Arial" charset="0"/>
                <a:cs typeface="Arial" charset="0"/>
              </a:rPr>
              <a:t>ki</a:t>
            </a:r>
            <a:r>
              <a:rPr lang="en-US" sz="2800" dirty="0">
                <a:latin typeface="Arial" charset="0"/>
                <a:cs typeface="Arial" charset="0"/>
              </a:rPr>
              <a:t> </a:t>
            </a:r>
            <a:r>
              <a:rPr lang="en-US" sz="2800" dirty="0" err="1">
                <a:latin typeface="Arial" charset="0"/>
                <a:cs typeface="Arial" charset="0"/>
              </a:rPr>
              <a:t>kapab</a:t>
            </a:r>
            <a:r>
              <a:rPr lang="en-US" sz="2800" dirty="0">
                <a:latin typeface="Arial" charset="0"/>
                <a:cs typeface="Arial" charset="0"/>
              </a:rPr>
              <a:t> </a:t>
            </a:r>
            <a:r>
              <a:rPr lang="en-US" sz="2800" dirty="0" err="1">
                <a:latin typeface="Arial" charset="0"/>
                <a:cs typeface="Arial" charset="0"/>
              </a:rPr>
              <a:t>lakòz</a:t>
            </a:r>
            <a:r>
              <a:rPr lang="en-US" sz="2800" dirty="0">
                <a:latin typeface="Arial" charset="0"/>
                <a:cs typeface="Arial" charset="0"/>
              </a:rPr>
              <a:t> yon </a:t>
            </a:r>
            <a:r>
              <a:rPr lang="en-US" sz="2800" dirty="0" err="1">
                <a:latin typeface="Arial" charset="0"/>
                <a:cs typeface="Arial" charset="0"/>
              </a:rPr>
              <a:t>blési</a:t>
            </a:r>
            <a:r>
              <a:rPr lang="en-US" sz="2800" dirty="0">
                <a:latin typeface="Arial" charset="0"/>
                <a:cs typeface="Arial" charset="0"/>
              </a:rPr>
              <a:t> </a:t>
            </a:r>
            <a:r>
              <a:rPr lang="en-US" sz="2800" dirty="0" err="1">
                <a:latin typeface="Arial" charset="0"/>
                <a:cs typeface="Arial" charset="0"/>
              </a:rPr>
              <a:t>ki</a:t>
            </a:r>
            <a:r>
              <a:rPr lang="en-US" sz="2800" dirty="0">
                <a:latin typeface="Arial" charset="0"/>
                <a:cs typeface="Arial" charset="0"/>
              </a:rPr>
              <a:t> </a:t>
            </a:r>
            <a:r>
              <a:rPr lang="en-US" sz="2800" dirty="0" err="1">
                <a:latin typeface="Arial" charset="0"/>
                <a:cs typeface="Arial" charset="0"/>
              </a:rPr>
              <a:t>rédui</a:t>
            </a:r>
            <a:r>
              <a:rPr lang="en-US" sz="2800" dirty="0">
                <a:latin typeface="Arial" charset="0"/>
                <a:cs typeface="Arial" charset="0"/>
              </a:rPr>
              <a:t> </a:t>
            </a:r>
            <a:r>
              <a:rPr lang="en-US" sz="2800" dirty="0" err="1">
                <a:latin typeface="Arial" charset="0"/>
                <a:cs typeface="Arial" charset="0"/>
              </a:rPr>
              <a:t>aksidan</a:t>
            </a:r>
            <a:r>
              <a:rPr lang="en-US" sz="2800" dirty="0">
                <a:latin typeface="Arial" charset="0"/>
                <a:cs typeface="Arial" charset="0"/>
              </a:rPr>
              <a:t>.</a:t>
            </a:r>
          </a:p>
          <a:p>
            <a:pPr eaLnBrk="0" hangingPunct="0">
              <a:defRPr/>
            </a:pPr>
            <a:r>
              <a:rPr lang="en-US" sz="2800" dirty="0">
                <a:solidFill>
                  <a:schemeClr val="bg1"/>
                </a:solidFill>
                <a:latin typeface="+mj-lt"/>
                <a:ea typeface="Times New Roman" pitchFamily="18" charset="0"/>
              </a:rPr>
              <a:t>	.</a:t>
            </a:r>
            <a:endParaRPr lang="en-US" sz="2800" dirty="0">
              <a:solidFill>
                <a:schemeClr val="bg1"/>
              </a:solidFill>
              <a:latin typeface="+mj-lt"/>
            </a:endParaRPr>
          </a:p>
        </p:txBody>
      </p:sp>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idx="4294967295"/>
          </p:nvPr>
        </p:nvSpPr>
        <p:spPr>
          <a:xfrm>
            <a:off x="457200" y="152400"/>
            <a:ext cx="6400800" cy="1143000"/>
          </a:xfrm>
        </p:spPr>
        <p:txBody>
          <a:bodyPr/>
          <a:lstStyle/>
          <a:p>
            <a:pPr eaLnBrk="1" hangingPunct="1"/>
            <a:endParaRPr lang="en-US" sz="4800" smtClean="0"/>
          </a:p>
        </p:txBody>
      </p:sp>
      <p:sp>
        <p:nvSpPr>
          <p:cNvPr id="13313" name="Rectangle 1"/>
          <p:cNvSpPr>
            <a:spLocks noChangeArrowheads="1"/>
          </p:cNvSpPr>
          <p:nvPr/>
        </p:nvSpPr>
        <p:spPr bwMode="auto">
          <a:xfrm>
            <a:off x="609600" y="-1008063"/>
            <a:ext cx="6400800" cy="9326563"/>
          </a:xfrm>
          <a:prstGeom prst="rect">
            <a:avLst/>
          </a:prstGeom>
          <a:noFill/>
          <a:ln w="9525">
            <a:noFill/>
            <a:miter lim="800000"/>
            <a:headEnd/>
            <a:tailEnd/>
          </a:ln>
          <a:effectLst/>
        </p:spPr>
        <p:txBody>
          <a:bodyPr anchor="ctr">
            <a:spAutoFit/>
          </a:bodyPr>
          <a:lstStyle/>
          <a:p>
            <a:pPr algn="ctr">
              <a:tabLst>
                <a:tab pos="-914400" algn="l"/>
                <a:tab pos="514350" algn="l"/>
                <a:tab pos="914400" algn="l"/>
                <a:tab pos="1371600" algn="l"/>
                <a:tab pos="1828800" algn="l"/>
                <a:tab pos="2286000" algn="l"/>
                <a:tab pos="2743200" algn="l"/>
                <a:tab pos="3200400" algn="l"/>
                <a:tab pos="3657600" algn="l"/>
                <a:tab pos="4114800" algn="l"/>
                <a:tab pos="4572000" algn="l"/>
                <a:tab pos="5029200" algn="l"/>
                <a:tab pos="5486400" algn="l"/>
              </a:tabLst>
              <a:defRPr/>
            </a:pPr>
            <a:endParaRPr lang="en-US" sz="6000" dirty="0">
              <a:latin typeface="+mj-lt"/>
              <a:ea typeface="Times New Roman" pitchFamily="18" charset="0"/>
            </a:endParaRPr>
          </a:p>
          <a:p>
            <a:pPr algn="ctr">
              <a:tabLst>
                <a:tab pos="-914400" algn="l"/>
                <a:tab pos="514350" algn="l"/>
                <a:tab pos="914400" algn="l"/>
                <a:tab pos="1371600" algn="l"/>
                <a:tab pos="1828800" algn="l"/>
                <a:tab pos="2286000" algn="l"/>
                <a:tab pos="2743200" algn="l"/>
                <a:tab pos="3200400" algn="l"/>
                <a:tab pos="3657600" algn="l"/>
                <a:tab pos="4114800" algn="l"/>
                <a:tab pos="4572000" algn="l"/>
                <a:tab pos="5029200" algn="l"/>
                <a:tab pos="5486400" algn="l"/>
              </a:tabLst>
              <a:defRPr/>
            </a:pPr>
            <a:endParaRPr lang="en-US" sz="6000" dirty="0">
              <a:latin typeface="+mj-lt"/>
              <a:ea typeface="Times New Roman" pitchFamily="18" charset="0"/>
            </a:endParaRPr>
          </a:p>
          <a:p>
            <a:pPr algn="ctr">
              <a:tabLst>
                <a:tab pos="-914400" algn="l"/>
                <a:tab pos="514350" algn="l"/>
                <a:tab pos="914400" algn="l"/>
                <a:tab pos="1371600" algn="l"/>
                <a:tab pos="1828800" algn="l"/>
                <a:tab pos="2286000" algn="l"/>
                <a:tab pos="2743200" algn="l"/>
                <a:tab pos="3200400" algn="l"/>
                <a:tab pos="3657600" algn="l"/>
                <a:tab pos="4114800" algn="l"/>
                <a:tab pos="4572000" algn="l"/>
                <a:tab pos="5029200" algn="l"/>
                <a:tab pos="5486400" algn="l"/>
              </a:tabLst>
              <a:defRPr/>
            </a:pPr>
            <a:endParaRPr lang="en-US" sz="6000" dirty="0">
              <a:latin typeface="+mj-lt"/>
              <a:ea typeface="Times New Roman" pitchFamily="18" charset="0"/>
            </a:endParaRPr>
          </a:p>
          <a:p>
            <a:pPr algn="ctr">
              <a:tabLst>
                <a:tab pos="-914400" algn="l"/>
                <a:tab pos="514350" algn="l"/>
                <a:tab pos="914400" algn="l"/>
                <a:tab pos="1371600" algn="l"/>
                <a:tab pos="1828800" algn="l"/>
                <a:tab pos="2286000" algn="l"/>
                <a:tab pos="2743200" algn="l"/>
                <a:tab pos="3200400" algn="l"/>
                <a:tab pos="3657600" algn="l"/>
                <a:tab pos="4114800" algn="l"/>
                <a:tab pos="4572000" algn="l"/>
                <a:tab pos="5029200" algn="l"/>
                <a:tab pos="5486400" algn="l"/>
              </a:tabLst>
              <a:defRPr/>
            </a:pPr>
            <a:endParaRPr lang="en-US" sz="6000" dirty="0">
              <a:latin typeface="+mj-lt"/>
              <a:ea typeface="Times New Roman" pitchFamily="18" charset="0"/>
            </a:endParaRPr>
          </a:p>
          <a:p>
            <a:pPr algn="ctr">
              <a:tabLst>
                <a:tab pos="-914400" algn="l"/>
                <a:tab pos="514350" algn="l"/>
                <a:tab pos="914400" algn="l"/>
                <a:tab pos="1371600" algn="l"/>
                <a:tab pos="1828800" algn="l"/>
                <a:tab pos="2286000" algn="l"/>
                <a:tab pos="2743200" algn="l"/>
                <a:tab pos="3200400" algn="l"/>
                <a:tab pos="3657600" algn="l"/>
                <a:tab pos="4114800" algn="l"/>
                <a:tab pos="4572000" algn="l"/>
                <a:tab pos="5029200" algn="l"/>
                <a:tab pos="5486400" algn="l"/>
              </a:tabLst>
              <a:defRPr/>
            </a:pPr>
            <a:r>
              <a:rPr lang="en-US" sz="6000" dirty="0" err="1">
                <a:latin typeface="Arial" charset="0"/>
                <a:cs typeface="Arial" charset="0"/>
              </a:rPr>
              <a:t>Kréyé</a:t>
            </a:r>
            <a:r>
              <a:rPr lang="en-US" sz="6000" dirty="0">
                <a:latin typeface="Arial" charset="0"/>
                <a:cs typeface="Arial" charset="0"/>
              </a:rPr>
              <a:t> </a:t>
            </a:r>
            <a:r>
              <a:rPr lang="en-US" sz="6000" dirty="0" err="1">
                <a:latin typeface="Arial" charset="0"/>
                <a:cs typeface="Arial" charset="0"/>
              </a:rPr>
              <a:t>konvèsasyon</a:t>
            </a:r>
            <a:r>
              <a:rPr lang="en-US" sz="6000" dirty="0">
                <a:latin typeface="Arial" charset="0"/>
                <a:cs typeface="Arial" charset="0"/>
              </a:rPr>
              <a:t> SMART</a:t>
            </a:r>
          </a:p>
          <a:p>
            <a:pPr algn="ctr">
              <a:tabLst>
                <a:tab pos="-914400" algn="l"/>
                <a:tab pos="514350" algn="l"/>
                <a:tab pos="914400" algn="l"/>
                <a:tab pos="1371600" algn="l"/>
                <a:tab pos="1828800" algn="l"/>
                <a:tab pos="2286000" algn="l"/>
                <a:tab pos="2743200" algn="l"/>
                <a:tab pos="3200400" algn="l"/>
                <a:tab pos="3657600" algn="l"/>
                <a:tab pos="4114800" algn="l"/>
                <a:tab pos="4572000" algn="l"/>
                <a:tab pos="5029200" algn="l"/>
                <a:tab pos="5486400" algn="l"/>
              </a:tabLst>
              <a:defRPr/>
            </a:pPr>
            <a:endParaRPr lang="en-US" sz="6000" dirty="0">
              <a:latin typeface="+mj-lt"/>
              <a:ea typeface="Times New Roman" pitchFamily="18" charset="0"/>
            </a:endParaRPr>
          </a:p>
          <a:p>
            <a:pPr algn="ctr">
              <a:tabLst>
                <a:tab pos="-914400" algn="l"/>
                <a:tab pos="514350" algn="l"/>
                <a:tab pos="914400" algn="l"/>
                <a:tab pos="1371600" algn="l"/>
                <a:tab pos="1828800" algn="l"/>
                <a:tab pos="2286000" algn="l"/>
                <a:tab pos="2743200" algn="l"/>
                <a:tab pos="3200400" algn="l"/>
                <a:tab pos="3657600" algn="l"/>
                <a:tab pos="4114800" algn="l"/>
                <a:tab pos="4572000" algn="l"/>
                <a:tab pos="5029200" algn="l"/>
                <a:tab pos="5486400" algn="l"/>
              </a:tabLst>
              <a:defRPr/>
            </a:pPr>
            <a:endParaRPr lang="en-US" sz="6000" dirty="0">
              <a:latin typeface="+mj-lt"/>
              <a:ea typeface="Times New Roman" pitchFamily="18" charset="0"/>
            </a:endParaRPr>
          </a:p>
          <a:p>
            <a:pPr algn="ctr">
              <a:tabLst>
                <a:tab pos="-914400" algn="l"/>
                <a:tab pos="514350" algn="l"/>
                <a:tab pos="914400" algn="l"/>
                <a:tab pos="1371600" algn="l"/>
                <a:tab pos="1828800" algn="l"/>
                <a:tab pos="2286000" algn="l"/>
                <a:tab pos="2743200" algn="l"/>
                <a:tab pos="3200400" algn="l"/>
                <a:tab pos="3657600" algn="l"/>
                <a:tab pos="4114800" algn="l"/>
                <a:tab pos="4572000" algn="l"/>
                <a:tab pos="5029200" algn="l"/>
                <a:tab pos="5486400" algn="l"/>
              </a:tabLst>
              <a:defRPr/>
            </a:pPr>
            <a:endParaRPr lang="en-US" sz="6000" dirty="0">
              <a:latin typeface="+mj-lt"/>
            </a:endParaRPr>
          </a:p>
        </p:txBody>
      </p:sp>
    </p:spTree>
    <p:custDataLst>
      <p:tags r:id="rId1"/>
    </p:custData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
            </a:r>
            <a:br>
              <a:rPr lang="en-US" sz="4000" smtClean="0">
                <a:latin typeface="Arial Black" pitchFamily="34" charset="0"/>
              </a:rPr>
            </a:br>
            <a:r>
              <a:rPr lang="en-US" sz="4000" smtClean="0"/>
              <a:t>Kréyé konvèsasyon </a:t>
            </a:r>
            <a:r>
              <a:rPr lang="en-US" sz="4000" smtClean="0">
                <a:solidFill>
                  <a:srgbClr val="FF0000"/>
                </a:solidFill>
              </a:rPr>
              <a:t>SMART</a:t>
            </a:r>
            <a:r>
              <a:rPr lang="en-US" sz="4000" smtClean="0"/>
              <a:t/>
            </a:r>
            <a:br>
              <a:rPr lang="en-US" sz="4000" smtClean="0"/>
            </a:br>
            <a:r>
              <a:rPr lang="en-US" sz="4000" smtClean="0">
                <a:latin typeface="Arial Black" pitchFamily="34" charset="0"/>
              </a:rPr>
              <a:t/>
            </a:r>
            <a:br>
              <a:rPr lang="en-US" sz="4000" smtClean="0">
                <a:latin typeface="Arial Black" pitchFamily="34" charset="0"/>
              </a:rPr>
            </a:br>
            <a:endParaRPr lang="en-US" sz="4000" smtClean="0">
              <a:latin typeface="Arial Black" pitchFamily="34" charset="0"/>
            </a:endParaRPr>
          </a:p>
        </p:txBody>
      </p:sp>
      <p:sp>
        <p:nvSpPr>
          <p:cNvPr id="3" name="Rounded Rectangle 2"/>
          <p:cNvSpPr/>
          <p:nvPr/>
        </p:nvSpPr>
        <p:spPr>
          <a:xfrm>
            <a:off x="609600" y="1600200"/>
            <a:ext cx="6172200" cy="322379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err="1">
                <a:solidFill>
                  <a:schemeClr val="accent1"/>
                </a:solidFill>
                <a:latin typeface="Arial Black" pitchFamily="34" charset="0"/>
                <a:cs typeface="Arial" charset="0"/>
              </a:rPr>
              <a:t>Avèk</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konvèsasyon</a:t>
            </a:r>
            <a:r>
              <a:rPr lang="en-US" sz="2400" dirty="0">
                <a:solidFill>
                  <a:schemeClr val="accent1"/>
                </a:solidFill>
                <a:latin typeface="Arial Black" pitchFamily="34" charset="0"/>
                <a:cs typeface="Arial" charset="0"/>
              </a:rPr>
              <a:t> </a:t>
            </a:r>
            <a:r>
              <a:rPr lang="en-US" sz="2400" dirty="0">
                <a:solidFill>
                  <a:srgbClr val="FF0000"/>
                </a:solidFill>
                <a:latin typeface="Arial Black" pitchFamily="34" charset="0"/>
                <a:cs typeface="Arial" charset="0"/>
              </a:rPr>
              <a:t>SMART</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anplwayè</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kapab</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kòmansé</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angajé</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anplwayé</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yo</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Pozé</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késyon</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ki</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fè</a:t>
            </a:r>
            <a:r>
              <a:rPr lang="en-US" sz="2400" dirty="0">
                <a:solidFill>
                  <a:schemeClr val="accent1"/>
                </a:solidFill>
                <a:latin typeface="Arial Black" pitchFamily="34" charset="0"/>
                <a:cs typeface="Arial" charset="0"/>
              </a:rPr>
              <a:t> sans </a:t>
            </a:r>
            <a:r>
              <a:rPr lang="en-US" sz="2400" dirty="0" err="1">
                <a:solidFill>
                  <a:schemeClr val="accent1"/>
                </a:solidFill>
                <a:latin typeface="Arial Black" pitchFamily="34" charset="0"/>
                <a:cs typeface="Arial" charset="0"/>
              </a:rPr>
              <a:t>ak</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angajé</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nan</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dyalòg</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pwisan</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dévlopé</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aptitid</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yo</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ak</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konpòtman</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ki</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fè</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nan</a:t>
            </a:r>
            <a:r>
              <a:rPr lang="en-US" sz="2400" dirty="0">
                <a:solidFill>
                  <a:schemeClr val="accent1"/>
                </a:solidFill>
                <a:latin typeface="Arial Black" pitchFamily="34" charset="0"/>
                <a:cs typeface="Arial" charset="0"/>
              </a:rPr>
              <a:t> yon </a:t>
            </a:r>
            <a:r>
              <a:rPr lang="en-US" sz="2400" dirty="0" err="1">
                <a:solidFill>
                  <a:schemeClr val="accent1"/>
                </a:solidFill>
                <a:latin typeface="Arial Black" pitchFamily="34" charset="0"/>
                <a:cs typeface="Arial" charset="0"/>
              </a:rPr>
              <a:t>kilti</a:t>
            </a:r>
            <a:r>
              <a:rPr lang="en-US" sz="2400" dirty="0">
                <a:solidFill>
                  <a:schemeClr val="accent1"/>
                </a:solidFill>
                <a:latin typeface="Arial Black" pitchFamily="34" charset="0"/>
                <a:cs typeface="Arial" charset="0"/>
              </a:rPr>
              <a:t> </a:t>
            </a:r>
            <a:r>
              <a:rPr lang="en-US" sz="2400" dirty="0" err="1">
                <a:solidFill>
                  <a:schemeClr val="accent1"/>
                </a:solidFill>
                <a:latin typeface="Arial Black" pitchFamily="34" charset="0"/>
                <a:cs typeface="Arial" charset="0"/>
              </a:rPr>
              <a:t>sékiritè</a:t>
            </a:r>
            <a:r>
              <a:rPr lang="en-US" sz="2400" dirty="0">
                <a:solidFill>
                  <a:schemeClr val="accent1"/>
                </a:solidFill>
                <a:latin typeface="Arial Black" pitchFamily="34" charset="0"/>
                <a:cs typeface="Arial" charset="0"/>
              </a:rPr>
              <a:t>.</a:t>
            </a:r>
          </a:p>
          <a:p>
            <a:pPr>
              <a:defRPr/>
            </a:pPr>
            <a:endParaRPr lang="en-US" sz="2400" dirty="0">
              <a:solidFill>
                <a:schemeClr val="accent1"/>
              </a:solidFill>
              <a:latin typeface="Arial Black" pitchFamily="34" charset="0"/>
              <a:cs typeface="Arial" charset="0"/>
            </a:endParaRPr>
          </a:p>
        </p:txBody>
      </p:sp>
      <p:pic>
        <p:nvPicPr>
          <p:cNvPr id="10246" name="Picture 6" descr="C:\Users\Ivy\Pictures\Microsoft Clip Organizer\j0384172.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383338" y="2514600"/>
            <a:ext cx="2760662"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idx="4294967295"/>
          </p:nvPr>
        </p:nvSpPr>
        <p:spPr>
          <a:xfrm>
            <a:off x="0" y="152400"/>
            <a:ext cx="7315200" cy="1143000"/>
          </a:xfrm>
        </p:spPr>
        <p:txBody>
          <a:bodyPr/>
          <a:lstStyle/>
          <a:p>
            <a:pPr eaLnBrk="1" hangingPunct="1"/>
            <a:r>
              <a:rPr lang="en-US" sz="4000" smtClean="0"/>
              <a:t> </a:t>
            </a:r>
            <a:r>
              <a:rPr lang="en-US" sz="3200" smtClean="0">
                <a:latin typeface="Arial Black" pitchFamily="34" charset="0"/>
              </a:rPr>
              <a:t>Kréyé konvèsasyon </a:t>
            </a:r>
            <a:r>
              <a:rPr lang="en-US" sz="3200" smtClean="0">
                <a:solidFill>
                  <a:srgbClr val="FF0000"/>
                </a:solidFill>
                <a:latin typeface="Arial Black" pitchFamily="34" charset="0"/>
              </a:rPr>
              <a:t>SMART</a:t>
            </a:r>
          </a:p>
        </p:txBody>
      </p:sp>
      <p:sp>
        <p:nvSpPr>
          <p:cNvPr id="3" name="Rounded Rectangle 2"/>
          <p:cNvSpPr/>
          <p:nvPr/>
        </p:nvSpPr>
        <p:spPr>
          <a:xfrm>
            <a:off x="609600" y="1676400"/>
            <a:ext cx="6172200" cy="2833033"/>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nb-NO" sz="2400" dirty="0">
                <a:solidFill>
                  <a:schemeClr val="accent1"/>
                </a:solidFill>
                <a:latin typeface="Arial Black" pitchFamily="34" charset="0"/>
                <a:cs typeface="Arial" charset="0"/>
              </a:rPr>
              <a:t>Si ou vlé détèminé si ou pa ou ap kréyé épi ap patisipé nan konvèsasyon </a:t>
            </a:r>
            <a:r>
              <a:rPr lang="nb-NO" sz="2400" dirty="0">
                <a:solidFill>
                  <a:srgbClr val="FF0000"/>
                </a:solidFill>
                <a:latin typeface="Arial Black" pitchFamily="34" charset="0"/>
                <a:cs typeface="Arial" charset="0"/>
              </a:rPr>
              <a:t>SMART</a:t>
            </a:r>
            <a:r>
              <a:rPr lang="nb-NO" sz="2400" dirty="0">
                <a:solidFill>
                  <a:schemeClr val="accent1"/>
                </a:solidFill>
                <a:latin typeface="Arial Black" pitchFamily="34" charset="0"/>
                <a:cs typeface="Arial" charset="0"/>
              </a:rPr>
              <a:t>, gen karaktéristik sèten ou vlé idantifyé.</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Kreye konvèrsasion SMART</a:t>
            </a:r>
          </a:p>
        </p:txBody>
      </p:sp>
      <p:sp>
        <p:nvSpPr>
          <p:cNvPr id="3" name="Rounded Rectangle 2"/>
          <p:cNvSpPr/>
          <p:nvPr/>
        </p:nvSpPr>
        <p:spPr>
          <a:xfrm>
            <a:off x="609600" y="1905000"/>
            <a:ext cx="4267200" cy="4005322"/>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marL="6350" indent="6350">
              <a:defRPr/>
            </a:pPr>
            <a:r>
              <a:rPr lang="en-US" sz="2400" dirty="0">
                <a:latin typeface="Arial" charset="0"/>
                <a:cs typeface="Arial" charset="0"/>
              </a:rPr>
              <a:t> </a:t>
            </a:r>
            <a:r>
              <a:rPr lang="en-US" sz="2400" b="1" dirty="0" err="1">
                <a:solidFill>
                  <a:schemeClr val="accent1"/>
                </a:solidFill>
                <a:latin typeface="Arial" charset="0"/>
                <a:cs typeface="Arial" charset="0"/>
              </a:rPr>
              <a:t>Pozisyon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Tèt</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ou</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kòm</a:t>
            </a:r>
            <a:r>
              <a:rPr lang="en-US" sz="2400" b="1" dirty="0">
                <a:solidFill>
                  <a:schemeClr val="accent1"/>
                </a:solidFill>
                <a:latin typeface="Arial" charset="0"/>
                <a:cs typeface="Arial" charset="0"/>
              </a:rPr>
              <a:t> yon </a:t>
            </a:r>
            <a:r>
              <a:rPr lang="en-US" sz="2400" b="1" dirty="0" err="1">
                <a:solidFill>
                  <a:schemeClr val="accent1"/>
                </a:solidFill>
                <a:latin typeface="Arial" charset="0"/>
                <a:cs typeface="Arial" charset="0"/>
              </a:rPr>
              <a:t>antrenè</a:t>
            </a:r>
            <a:r>
              <a:rPr lang="en-US" sz="2400" b="1" dirty="0">
                <a:solidFill>
                  <a:schemeClr val="accent1"/>
                </a:solidFill>
                <a:latin typeface="Arial" charset="0"/>
                <a:cs typeface="Arial" charset="0"/>
              </a:rPr>
              <a:t/>
            </a:r>
            <a:br>
              <a:rPr lang="en-US" sz="2400" b="1" dirty="0">
                <a:solidFill>
                  <a:schemeClr val="accent1"/>
                </a:solidFill>
                <a:latin typeface="Arial" charset="0"/>
                <a:cs typeface="Arial" charset="0"/>
              </a:rPr>
            </a:br>
            <a:r>
              <a:rPr lang="en-US" sz="2400" b="1" dirty="0">
                <a:solidFill>
                  <a:schemeClr val="accent1"/>
                </a:solidFill>
                <a:latin typeface="Arial" charset="0"/>
                <a:cs typeface="Arial" charset="0"/>
              </a:rPr>
              <a:t>Coaching se yon </a:t>
            </a:r>
            <a:r>
              <a:rPr lang="en-US" sz="2400" b="1" dirty="0" err="1">
                <a:solidFill>
                  <a:schemeClr val="accent1"/>
                </a:solidFill>
                <a:latin typeface="Arial" charset="0"/>
                <a:cs typeface="Arial" charset="0"/>
              </a:rPr>
              <a:t>zouti</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lidèchip</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gwo</a:t>
            </a:r>
            <a:r>
              <a:rPr lang="en-US" sz="2400" b="1" dirty="0">
                <a:solidFill>
                  <a:schemeClr val="accent1"/>
                </a:solidFill>
                <a:latin typeface="Arial" charset="0"/>
                <a:cs typeface="Arial" charset="0"/>
              </a:rPr>
              <a:t>. Li </a:t>
            </a:r>
            <a:r>
              <a:rPr lang="en-US" sz="2400" b="1" dirty="0" err="1">
                <a:solidFill>
                  <a:schemeClr val="accent1"/>
                </a:solidFill>
                <a:latin typeface="Arial" charset="0"/>
                <a:cs typeface="Arial" charset="0"/>
              </a:rPr>
              <a:t>pèmèt</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lòt</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moun</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privilèj</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pou</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yo</a:t>
            </a:r>
            <a:r>
              <a:rPr lang="en-US" sz="2400" b="1" dirty="0">
                <a:solidFill>
                  <a:schemeClr val="accent1"/>
                </a:solidFill>
                <a:latin typeface="Arial" charset="0"/>
                <a:cs typeface="Arial" charset="0"/>
              </a:rPr>
              <a:t> Sur </a:t>
            </a:r>
            <a:r>
              <a:rPr lang="en-US" sz="2400" b="1" dirty="0" err="1">
                <a:solidFill>
                  <a:schemeClr val="accent1"/>
                </a:solidFill>
                <a:latin typeface="Arial" charset="0"/>
                <a:cs typeface="Arial" charset="0"/>
              </a:rPr>
              <a:t>pwòp</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yo</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epi</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pèmèt</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yo</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opòtinite</a:t>
            </a:r>
            <a:r>
              <a:rPr lang="en-US" sz="2400" b="1" dirty="0">
                <a:solidFill>
                  <a:schemeClr val="accent1"/>
                </a:solidFill>
                <a:latin typeface="Arial" charset="0"/>
                <a:cs typeface="Arial" charset="0"/>
              </a:rPr>
              <a:t> a </a:t>
            </a:r>
            <a:r>
              <a:rPr lang="en-US" sz="2400" b="1" dirty="0" err="1">
                <a:solidFill>
                  <a:schemeClr val="accent1"/>
                </a:solidFill>
                <a:latin typeface="Arial" charset="0"/>
                <a:cs typeface="Arial" charset="0"/>
              </a:rPr>
              <a:t>atravè</a:t>
            </a:r>
            <a:r>
              <a:rPr lang="en-US" sz="2400" b="1" dirty="0">
                <a:solidFill>
                  <a:schemeClr val="accent1"/>
                </a:solidFill>
                <a:latin typeface="Arial" charset="0"/>
                <a:cs typeface="Arial" charset="0"/>
              </a:rPr>
              <a:t> tout </a:t>
            </a:r>
            <a:r>
              <a:rPr lang="en-US" sz="2400" b="1" dirty="0" err="1">
                <a:solidFill>
                  <a:schemeClr val="accent1"/>
                </a:solidFill>
                <a:latin typeface="Arial" charset="0"/>
                <a:cs typeface="Arial" charset="0"/>
              </a:rPr>
              <a:t>pwosesis</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pwòp</a:t>
            </a:r>
            <a:r>
              <a:rPr lang="en-US" sz="2400" b="1" dirty="0">
                <a:solidFill>
                  <a:schemeClr val="accent1"/>
                </a:solidFill>
                <a:latin typeface="Arial" charset="0"/>
                <a:cs typeface="Arial" charset="0"/>
              </a:rPr>
              <a:t> </a:t>
            </a:r>
            <a:r>
              <a:rPr lang="en-US" sz="2400" b="1" dirty="0" err="1">
                <a:solidFill>
                  <a:schemeClr val="accent1"/>
                </a:solidFill>
                <a:latin typeface="Arial" charset="0"/>
                <a:cs typeface="Arial" charset="0"/>
              </a:rPr>
              <a:t>yo</a:t>
            </a:r>
            <a:r>
              <a:rPr lang="en-US" sz="2400" b="1" dirty="0">
                <a:solidFill>
                  <a:schemeClr val="accent1"/>
                </a:solidFill>
                <a:latin typeface="Arial" charset="0"/>
                <a:cs typeface="Arial" charset="0"/>
              </a:rPr>
              <a:t>.</a:t>
            </a:r>
          </a:p>
          <a:p>
            <a:pPr marL="6350" indent="6350">
              <a:defRPr/>
            </a:pPr>
            <a:endParaRPr lang="en-US" sz="2400" dirty="0">
              <a:solidFill>
                <a:schemeClr val="accent1"/>
              </a:solidFill>
              <a:latin typeface="Arial Black" pitchFamily="34" charset="0"/>
              <a:cs typeface="Arial" charset="0"/>
            </a:endParaRPr>
          </a:p>
          <a:p>
            <a:pPr marL="6350" indent="6350">
              <a:defRPr/>
            </a:pPr>
            <a:endParaRPr lang="en-US" sz="2400" dirty="0">
              <a:solidFill>
                <a:schemeClr val="accent1"/>
              </a:solidFill>
              <a:latin typeface="Arial Black" pitchFamily="34" charset="0"/>
              <a:cs typeface="Arial" charset="0"/>
            </a:endParaRPr>
          </a:p>
        </p:txBody>
      </p:sp>
      <p:pic>
        <p:nvPicPr>
          <p:cNvPr id="12294" name="Picture 3" descr="MC900056811.WMF"/>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5029200" y="1828800"/>
            <a:ext cx="2074863" cy="450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Callout 2 (Border and Accent Bar) 5"/>
          <p:cNvSpPr/>
          <p:nvPr/>
        </p:nvSpPr>
        <p:spPr>
          <a:xfrm>
            <a:off x="7086600" y="1981200"/>
            <a:ext cx="1905000" cy="2133600"/>
          </a:xfrm>
          <a:prstGeom prst="accentBorderCallout2">
            <a:avLst>
              <a:gd name="adj1" fmla="val 2098"/>
              <a:gd name="adj2" fmla="val -3902"/>
              <a:gd name="adj3" fmla="val 2098"/>
              <a:gd name="adj4" fmla="val -18144"/>
              <a:gd name="adj5" fmla="val 5713"/>
              <a:gd name="adj6" fmla="val -40760"/>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p>
        </p:txBody>
      </p:sp>
    </p:spTree>
    <p:custDataLst>
      <p:tags r:id="rId1"/>
    </p:custData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idx="4294967295"/>
          </p:nvPr>
        </p:nvSpPr>
        <p:spPr>
          <a:xfrm>
            <a:off x="0" y="152400"/>
            <a:ext cx="7315200" cy="1143000"/>
          </a:xfrm>
        </p:spPr>
        <p:txBody>
          <a:bodyPr/>
          <a:lstStyle/>
          <a:p>
            <a:pPr eaLnBrk="1" hangingPunct="1"/>
            <a:r>
              <a:rPr lang="en-US" sz="3200" smtClean="0">
                <a:latin typeface="Arial Black" pitchFamily="34" charset="0"/>
              </a:rPr>
              <a:t> Kreye konvèrsasion SMART</a:t>
            </a:r>
          </a:p>
        </p:txBody>
      </p:sp>
      <p:sp>
        <p:nvSpPr>
          <p:cNvPr id="3" name="Rounded Rectangle 2"/>
          <p:cNvSpPr/>
          <p:nvPr/>
        </p:nvSpPr>
        <p:spPr>
          <a:xfrm>
            <a:off x="609600" y="1600200"/>
            <a:ext cx="6477000" cy="4396085"/>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3200" b="1" dirty="0" err="1">
                <a:solidFill>
                  <a:schemeClr val="accent1"/>
                </a:solidFill>
                <a:latin typeface="Arial" charset="0"/>
                <a:cs typeface="Arial" charset="0"/>
              </a:rPr>
              <a:t>enkadreman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Sekirite</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Nòm</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Aprantisaj</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kòm</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objektif</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pèsonèl</a:t>
            </a:r>
            <a:r>
              <a:rPr lang="en-US" sz="3200" b="1" dirty="0">
                <a:solidFill>
                  <a:schemeClr val="accent1"/>
                </a:solidFill>
                <a:latin typeface="Arial" charset="0"/>
                <a:cs typeface="Arial" charset="0"/>
              </a:rPr>
              <a:t/>
            </a:r>
            <a:br>
              <a:rPr lang="en-US" sz="3200" b="1" dirty="0">
                <a:solidFill>
                  <a:schemeClr val="accent1"/>
                </a:solidFill>
                <a:latin typeface="Arial" charset="0"/>
                <a:cs typeface="Arial" charset="0"/>
              </a:rPr>
            </a:br>
            <a:r>
              <a:rPr lang="en-US" sz="3200" b="1" dirty="0">
                <a:solidFill>
                  <a:schemeClr val="accent1"/>
                </a:solidFill>
                <a:latin typeface="Arial" charset="0"/>
                <a:cs typeface="Arial" charset="0"/>
              </a:rPr>
              <a:t>An </a:t>
            </a:r>
            <a:r>
              <a:rPr lang="en-US" sz="3200" b="1" dirty="0" err="1">
                <a:solidFill>
                  <a:schemeClr val="accent1"/>
                </a:solidFill>
                <a:latin typeface="Arial" charset="0"/>
                <a:cs typeface="Arial" charset="0"/>
              </a:rPr>
              <a:t>palan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estanda</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nan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objektif</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komen</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kapab</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ede</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bati</a:t>
            </a:r>
            <a:r>
              <a:rPr lang="en-US" sz="3200" b="1" dirty="0">
                <a:solidFill>
                  <a:schemeClr val="accent1"/>
                </a:solidFill>
                <a:latin typeface="Arial" charset="0"/>
                <a:cs typeface="Arial" charset="0"/>
              </a:rPr>
              <a:t> yon </a:t>
            </a:r>
            <a:r>
              <a:rPr lang="en-US" sz="3200" b="1" dirty="0" err="1">
                <a:solidFill>
                  <a:schemeClr val="accent1"/>
                </a:solidFill>
                <a:latin typeface="Arial" charset="0"/>
                <a:cs typeface="Arial" charset="0"/>
              </a:rPr>
              <a:t>lespri</a:t>
            </a:r>
            <a:r>
              <a:rPr lang="en-US" sz="3200" b="1" dirty="0">
                <a:solidFill>
                  <a:schemeClr val="accent1"/>
                </a:solidFill>
                <a:latin typeface="Arial" charset="0"/>
                <a:cs typeface="Arial" charset="0"/>
              </a:rPr>
              <a:t> </a:t>
            </a:r>
            <a:r>
              <a:rPr lang="en-US" sz="3200" b="1" dirty="0" err="1">
                <a:solidFill>
                  <a:schemeClr val="accent1"/>
                </a:solidFill>
                <a:latin typeface="Arial" charset="0"/>
                <a:cs typeface="Arial" charset="0"/>
              </a:rPr>
              <a:t>kolaborasyon</a:t>
            </a:r>
            <a:r>
              <a:rPr lang="en-US" sz="3200" b="1" dirty="0">
                <a:solidFill>
                  <a:schemeClr val="accent1"/>
                </a:solidFill>
                <a:latin typeface="Arial" charset="0"/>
                <a:cs typeface="Arial" charset="0"/>
              </a:rPr>
              <a:t>.</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POLLINGCYCLE" val="2"/>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True"/>
  <p:tag name="DISPLAYNAME" val="True"/>
  <p:tag name="PRRESPONSE7" val="4"/>
  <p:tag name="GRIDFONTSIZE" val="12"/>
  <p:tag name="STDCHART" val="1"/>
  <p:tag name="RESPTABLESTYLE" val="-1"/>
  <p:tag name="CUSTOMCELLBACKCOLOR1" val="-657956"/>
  <p:tag name="PRRESPONSE4" val="7"/>
  <p:tag name="ADVANCEDSETTINGSVIEW" val="False"/>
  <p:tag name="DELIMITERS" val="3.1"/>
  <p:tag name="POWERPOINTVERSION" val="12.0"/>
  <p:tag name="TPFULLVERSION" val="4.3.1.1109"/>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SLIDEGUID" val="B317A8061B164463AB685421D6475FB6"/>
  <p:tag name="SLIDEID" val="B317A8061B164463AB685421D6475FB6"/>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QUESTIONALIAS" val="What is the most important strategy for engaging in SMART conversation?"/>
  <p:tag name="ANSWERSALIAS" val="Be confident|smicln|Be on-time|smicln|Be prepared|smicln|Be informed"/>
  <p:tag name="VALUES" val="No Value|smicln|No Value|smicln|No Value|smicln|No Value"/>
</p:tagLst>
</file>

<file path=ppt/tags/tag29.xml><?xml version="1.0" encoding="utf-8"?>
<p:tagLst xmlns:a="http://schemas.openxmlformats.org/drawingml/2006/main" xmlns:r="http://schemas.openxmlformats.org/officeDocument/2006/relationships" xmlns:p="http://schemas.openxmlformats.org/presentationml/2006/main">
  <p:tag name="CHARTTYPE" val="3"/>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30.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47"/>
  <p:tag name="FONTSIZE" val="32"/>
  <p:tag name="BULLETTYPE" val="ppBulletArabicPeriod"/>
  <p:tag name="ANSWERTEXT" val="Be confident&#10;Be on-time&#10;Be prepared&#10;Be informed"/>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Storm">
      <a:dk1>
        <a:srgbClr val="FFFFFF"/>
      </a:dk1>
      <a:lt1>
        <a:sysClr val="window" lastClr="FFFFFF"/>
      </a:lt1>
      <a:dk2>
        <a:srgbClr val="1F497D"/>
      </a:dk2>
      <a:lt2>
        <a:srgbClr val="EEECE1"/>
      </a:lt2>
      <a:accent1>
        <a:srgbClr val="000000"/>
      </a:accent1>
      <a:accent2>
        <a:srgbClr val="C0504D"/>
      </a:accent2>
      <a:accent3>
        <a:srgbClr val="5F5F5F"/>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3836</TotalTime>
  <Words>2226</Words>
  <Application>Microsoft Office PowerPoint</Application>
  <PresentationFormat>On-screen Show (4:3)</PresentationFormat>
  <Paragraphs>222</Paragraphs>
  <Slides>30</Slides>
  <Notes>30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Arial</vt:lpstr>
      <vt:lpstr>Tw Cen MT</vt:lpstr>
      <vt:lpstr>Calibri</vt:lpstr>
      <vt:lpstr>Lucida Sans Unicode</vt:lpstr>
      <vt:lpstr>Tahoma</vt:lpstr>
      <vt:lpstr>Times New Roman</vt:lpstr>
      <vt:lpstr>Arial Black</vt:lpstr>
      <vt:lpstr>Aharoni</vt:lpstr>
      <vt:lpstr>Office Theme</vt:lpstr>
      <vt:lpstr>Chart</vt:lpstr>
      <vt:lpstr>Kreyé yon plas travay ki sékiritè</vt:lpstr>
      <vt:lpstr> </vt:lpstr>
      <vt:lpstr>  konténi Modil-la  </vt:lpstr>
      <vt:lpstr> Modil Objéktif-la </vt:lpstr>
      <vt:lpstr>PowerPoint Presentation</vt:lpstr>
      <vt:lpstr> Kréyé konvèsasyon SMART  </vt:lpstr>
      <vt:lpstr> Kréyé konvèsasyon SMART</vt:lpstr>
      <vt:lpstr> Kreye konvèrsasion SMART</vt:lpstr>
      <vt:lpstr> Kreye konvèrsasion SMART</vt:lpstr>
      <vt:lpstr> Kreye konvèrsasion SMART</vt:lpstr>
      <vt:lpstr> Kreye konvèrsasion SMART</vt:lpstr>
      <vt:lpstr>  Ann Pratiké!  </vt:lpstr>
      <vt:lpstr> Kreye konvèrsasion SMART</vt:lpstr>
      <vt:lpstr>Kréyé konvèsasion SMART</vt:lpstr>
      <vt:lpstr> Kreye konvèrsasion SMART</vt:lpstr>
      <vt:lpstr> Kréyé konvèrsasion SMART</vt:lpstr>
      <vt:lpstr>Kreye konvèrsasion SMART</vt:lpstr>
      <vt:lpstr> Kreye konvèrsasion SMART</vt:lpstr>
      <vt:lpstr>Kréyé SMART konvèsatyon</vt:lpstr>
      <vt:lpstr> Kréyé konvèrsasion SMART</vt:lpstr>
      <vt:lpstr>Kreye konvèrsasion SMART</vt:lpstr>
      <vt:lpstr>Kréyé konvèrsasion SMART</vt:lpstr>
      <vt:lpstr>Kréyé konvèrsasion SMART</vt:lpstr>
      <vt:lpstr> Kréyé konvèrsasion SMART</vt:lpstr>
      <vt:lpstr>Creating SMART Conversations  Kreye konvèrsasion SMART</vt:lpstr>
      <vt:lpstr> Chéké Konprann Ou </vt:lpstr>
      <vt:lpstr>Ki stratéji ki pi enpotan pou-ou engajé yon SMART konvesasyon?</vt:lpstr>
      <vt:lpstr>Chéké Konprann Ou</vt:lpstr>
      <vt:lpstr>Pou élaji konpréyansion-w chécké sit sa yo</vt:lpstr>
      <vt:lpstr>Susan Harwood Safety Training Grant Program Team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place where   SAFETY HAPPENS</dc:title>
  <dc:creator>Ivy</dc:creator>
  <cp:lastModifiedBy>Vosburgh, Linda - OSHA</cp:lastModifiedBy>
  <cp:revision>267</cp:revision>
  <cp:lastPrinted>2012-04-17T15:57:38Z</cp:lastPrinted>
  <dcterms:modified xsi:type="dcterms:W3CDTF">2012-04-17T15:58:59Z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TC300061759990</vt:lpwstr>
  </property>
</Properties>
</file>