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0.xml" ContentType="application/vnd.openxmlformats-officedocument.presentationml.tags+xml"/>
  <Override PartName="/ppt/tags/tag61.xml" ContentType="application/vnd.openxmlformats-officedocument.presentationml.tags+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2.xml" ContentType="application/vnd.openxmlformats-officedocument.presentationml.tags+xml"/>
  <Override PartName="/ppt/notesSlides/notesSlide2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5.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notesSlides/notesSlide2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1.xml" ContentType="application/vnd.openxmlformats-officedocument.presentationml.notesSlide+xml"/>
  <Override PartName="/ppt/tags/tag75.xml" ContentType="application/vnd.openxmlformats-officedocument.presentationml.tags+xml"/>
  <Override PartName="/ppt/notesSlides/notesSlide32.xml" ContentType="application/vnd.openxmlformats-officedocument.presentationml.notesSlide+xml"/>
  <Override PartName="/ppt/tags/tag76.xml" ContentType="application/vnd.openxmlformats-officedocument.presentationml.tags+xml"/>
  <Override PartName="/ppt/notesSlides/notesSlide33.xml" ContentType="application/vnd.openxmlformats-officedocument.presentationml.notesSlide+xml"/>
  <Override PartName="/ppt/tags/tag77.xml" ContentType="application/vnd.openxmlformats-officedocument.presentationml.tags+xml"/>
  <Override PartName="/ppt/notesSlides/notesSlide3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6.xml" ContentType="application/vnd.openxmlformats-officedocument.presentationml.tags+xml"/>
  <Override PartName="/ppt/notesSlides/notesSlide37.xml" ContentType="application/vnd.openxmlformats-officedocument.presentationml.notesSlide+xml"/>
  <Override PartName="/ppt/tags/tag87.xml" ContentType="application/vnd.openxmlformats-officedocument.presentationml.tags+xml"/>
  <Override PartName="/ppt/notesSlides/notesSlide38.xml" ContentType="application/vnd.openxmlformats-officedocument.presentationml.notesSlide+xml"/>
  <Override PartName="/ppt/tags/tag88.xml" ContentType="application/vnd.openxmlformats-officedocument.presentationml.tags+xml"/>
  <Override PartName="/ppt/notesSlides/notesSlide39.xml" ContentType="application/vnd.openxmlformats-officedocument.presentationml.notesSlide+xml"/>
  <Override PartName="/ppt/tags/tag89.xml" ContentType="application/vnd.openxmlformats-officedocument.presentationml.tags+xml"/>
  <Override PartName="/ppt/notesSlides/notesSlide40.xml" ContentType="application/vnd.openxmlformats-officedocument.presentationml.notesSlide+xml"/>
  <Override PartName="/ppt/tags/tag90.xml" ContentType="application/vnd.openxmlformats-officedocument.presentationml.tags+xml"/>
  <Override PartName="/ppt/notesSlides/notesSlide41.xml" ContentType="application/vnd.openxmlformats-officedocument.presentationml.notesSlide+xml"/>
  <Override PartName="/ppt/tags/tag91.xml" ContentType="application/vnd.openxmlformats-officedocument.presentationml.tags+xml"/>
  <Override PartName="/ppt/notesSlides/notesSlide42.xml" ContentType="application/vnd.openxmlformats-officedocument.presentationml.notesSlide+xml"/>
  <Override PartName="/ppt/tags/tag92.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Lst>
  <p:notesMasterIdLst>
    <p:notesMasterId r:id="rId47"/>
  </p:notesMasterIdLst>
  <p:handoutMasterIdLst>
    <p:handoutMasterId r:id="rId48"/>
  </p:handoutMasterIdLst>
  <p:sldIdLst>
    <p:sldId id="352" r:id="rId4"/>
    <p:sldId id="353" r:id="rId5"/>
    <p:sldId id="304" r:id="rId6"/>
    <p:sldId id="305" r:id="rId7"/>
    <p:sldId id="307" r:id="rId8"/>
    <p:sldId id="322" r:id="rId9"/>
    <p:sldId id="323" r:id="rId10"/>
    <p:sldId id="324" r:id="rId11"/>
    <p:sldId id="311" r:id="rId12"/>
    <p:sldId id="312" r:id="rId13"/>
    <p:sldId id="313" r:id="rId14"/>
    <p:sldId id="314" r:id="rId15"/>
    <p:sldId id="315" r:id="rId16"/>
    <p:sldId id="325" r:id="rId17"/>
    <p:sldId id="319" r:id="rId18"/>
    <p:sldId id="268" r:id="rId19"/>
    <p:sldId id="327" r:id="rId20"/>
    <p:sldId id="326" r:id="rId21"/>
    <p:sldId id="329" r:id="rId22"/>
    <p:sldId id="330" r:id="rId23"/>
    <p:sldId id="331" r:id="rId24"/>
    <p:sldId id="332" r:id="rId25"/>
    <p:sldId id="333" r:id="rId26"/>
    <p:sldId id="336" r:id="rId27"/>
    <p:sldId id="334" r:id="rId28"/>
    <p:sldId id="287" r:id="rId29"/>
    <p:sldId id="303" r:id="rId30"/>
    <p:sldId id="289" r:id="rId31"/>
    <p:sldId id="290" r:id="rId32"/>
    <p:sldId id="292" r:id="rId33"/>
    <p:sldId id="337" r:id="rId34"/>
    <p:sldId id="291" r:id="rId35"/>
    <p:sldId id="293" r:id="rId36"/>
    <p:sldId id="294" r:id="rId37"/>
    <p:sldId id="339" r:id="rId38"/>
    <p:sldId id="295" r:id="rId39"/>
    <p:sldId id="345" r:id="rId40"/>
    <p:sldId id="346" r:id="rId41"/>
    <p:sldId id="347" r:id="rId42"/>
    <p:sldId id="348" r:id="rId43"/>
    <p:sldId id="349" r:id="rId44"/>
    <p:sldId id="344" r:id="rId45"/>
    <p:sldId id="275" r:id="rId46"/>
  </p:sldIdLst>
  <p:sldSz cx="9144000" cy="6858000" type="screen4x3"/>
  <p:notesSz cx="7010400" cy="9236075"/>
  <p:custDataLst>
    <p:tags r:id="rId49"/>
  </p:custDataLst>
  <p:defaultTextStyle>
    <a:defPPr>
      <a:defRPr lang="en-US"/>
    </a:defPPr>
    <a:lvl1pPr algn="l" rtl="0" fontAlgn="base">
      <a:spcBef>
        <a:spcPct val="0"/>
      </a:spcBef>
      <a:spcAft>
        <a:spcPct val="0"/>
      </a:spcAft>
      <a:defRPr kern="1200">
        <a:solidFill>
          <a:schemeClr val="tx1"/>
        </a:solidFill>
        <a:latin typeface="Corbel" pitchFamily="34" charset="0"/>
        <a:ea typeface="+mn-ea"/>
        <a:cs typeface="Arial" charset="0"/>
      </a:defRPr>
    </a:lvl1pPr>
    <a:lvl2pPr marL="457200" algn="l" rtl="0" fontAlgn="base">
      <a:spcBef>
        <a:spcPct val="0"/>
      </a:spcBef>
      <a:spcAft>
        <a:spcPct val="0"/>
      </a:spcAft>
      <a:defRPr kern="1200">
        <a:solidFill>
          <a:schemeClr val="tx1"/>
        </a:solidFill>
        <a:latin typeface="Corbel" pitchFamily="34" charset="0"/>
        <a:ea typeface="+mn-ea"/>
        <a:cs typeface="Arial" charset="0"/>
      </a:defRPr>
    </a:lvl2pPr>
    <a:lvl3pPr marL="914400" algn="l" rtl="0" fontAlgn="base">
      <a:spcBef>
        <a:spcPct val="0"/>
      </a:spcBef>
      <a:spcAft>
        <a:spcPct val="0"/>
      </a:spcAft>
      <a:defRPr kern="1200">
        <a:solidFill>
          <a:schemeClr val="tx1"/>
        </a:solidFill>
        <a:latin typeface="Corbel" pitchFamily="34" charset="0"/>
        <a:ea typeface="+mn-ea"/>
        <a:cs typeface="Arial" charset="0"/>
      </a:defRPr>
    </a:lvl3pPr>
    <a:lvl4pPr marL="1371600" algn="l" rtl="0" fontAlgn="base">
      <a:spcBef>
        <a:spcPct val="0"/>
      </a:spcBef>
      <a:spcAft>
        <a:spcPct val="0"/>
      </a:spcAft>
      <a:defRPr kern="1200">
        <a:solidFill>
          <a:schemeClr val="tx1"/>
        </a:solidFill>
        <a:latin typeface="Corbel" pitchFamily="34" charset="0"/>
        <a:ea typeface="+mn-ea"/>
        <a:cs typeface="Arial" charset="0"/>
      </a:defRPr>
    </a:lvl4pPr>
    <a:lvl5pPr marL="1828800" algn="l"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16" autoAdjust="0"/>
  </p:normalViewPr>
  <p:slideViewPr>
    <p:cSldViewPr>
      <p:cViewPr varScale="1">
        <p:scale>
          <a:sx n="74" d="100"/>
          <a:sy n="74" d="100"/>
        </p:scale>
        <p:origin x="-1854" y="-84"/>
      </p:cViewPr>
      <p:guideLst>
        <p:guide orient="horz" pos="2160"/>
        <p:guide pos="2880"/>
      </p:guideLst>
    </p:cSldViewPr>
  </p:slideViewPr>
  <p:notesTextViewPr>
    <p:cViewPr>
      <p:scale>
        <a:sx n="100" d="100"/>
        <a:sy n="100" d="100"/>
      </p:scale>
      <p:origin x="0" y="0"/>
    </p:cViewPr>
  </p:notesTextViewPr>
  <p:notesViewPr>
    <p:cSldViewPr>
      <p:cViewPr varScale="1">
        <p:scale>
          <a:sx n="91" d="100"/>
          <a:sy n="91" d="100"/>
        </p:scale>
        <p:origin x="-3762"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chemeClr val="accent2">
            <a:lumMod val="75000"/>
          </a:schemeClr>
        </a:solidFill>
      </dgm:spPr>
      <dgm:t>
        <a:bodyPr/>
        <a:lstStyle/>
        <a:p>
          <a:r>
            <a:rPr lang="en-US" dirty="0" smtClean="0"/>
            <a:t>Reservoir</a:t>
          </a:r>
          <a:endParaRPr lang="en-US" dirty="0"/>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chemeClr val="bg2">
            <a:lumMod val="60000"/>
            <a:lumOff val="40000"/>
          </a:schemeClr>
        </a:solidFill>
      </dgm:spPr>
      <dgm:t>
        <a:bodyPr/>
        <a:lstStyle/>
        <a:p>
          <a:r>
            <a:rPr lang="en-US" dirty="0" smtClean="0"/>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D5C1940F-80D7-4106-8C3D-DDFCC66FFC9D}" srcId="{DEFC0C96-B402-4D21-99B2-E1086B35B15F}" destId="{2D283F4E-3375-4636-ADB6-7B40C8E41A2F}" srcOrd="2" destOrd="0" parTransId="{30F37619-25C8-49E2-9DBC-5CEB21243D11}" sibTransId="{742F09AB-C97F-4C1A-8003-E3A01C94A6D8}"/>
    <dgm:cxn modelId="{BBD4A4D4-CE3B-4692-9587-258CAE645E85}" type="presOf" srcId="{9FEB7FFB-DD4E-47BB-9282-D6E5EB3316DE}" destId="{53D8B520-AD78-4BDB-808A-3CEBDF971A2F}" srcOrd="0" destOrd="0" presId="urn:microsoft.com/office/officeart/2005/8/layout/cycle2"/>
    <dgm:cxn modelId="{F940C4E8-35A6-41A3-8D13-53570CEBD03C}" type="presOf" srcId="{742F09AB-C97F-4C1A-8003-E3A01C94A6D8}" destId="{F8C12FAE-FC72-4BF2-9A51-6D6038F807CB}" srcOrd="1" destOrd="0" presId="urn:microsoft.com/office/officeart/2005/8/layout/cycle2"/>
    <dgm:cxn modelId="{B6B4EB26-B711-4EE2-880F-E5D24AEE44E0}" type="presOf" srcId="{B2D6B8C5-6786-494D-BF04-FED4CDCF1F85}" destId="{CC9AF651-DA8D-4F5F-BC5B-93749B5E4C8E}" srcOrd="0" destOrd="0" presId="urn:microsoft.com/office/officeart/2005/8/layout/cycle2"/>
    <dgm:cxn modelId="{02345583-8189-4AC6-AAA2-7A421D64780D}" type="presOf" srcId="{742F09AB-C97F-4C1A-8003-E3A01C94A6D8}" destId="{406406FA-3B70-482D-BC06-DE1F1626A6CB}" srcOrd="0" destOrd="0" presId="urn:microsoft.com/office/officeart/2005/8/layout/cycle2"/>
    <dgm:cxn modelId="{B15C7615-58EA-4F31-856A-C70BE20847F3}" type="presOf" srcId="{DEFC0C96-B402-4D21-99B2-E1086B35B15F}" destId="{23CBA05E-0081-4964-AEC1-8983F5FFC6BE}" srcOrd="0" destOrd="0" presId="urn:microsoft.com/office/officeart/2005/8/layout/cycle2"/>
    <dgm:cxn modelId="{F9D006F7-C982-4BC1-9039-9083D063CBDC}" type="presOf" srcId="{D6860713-AFF1-4217-8128-6522F678FAFC}" destId="{6B4BA71C-BDA4-4617-AF87-B15341AC68B6}" srcOrd="0" destOrd="0" presId="urn:microsoft.com/office/officeart/2005/8/layout/cycle2"/>
    <dgm:cxn modelId="{60220C9D-AA77-4CEC-9B08-F19CB4C58085}" type="presOf" srcId="{1D476EDA-E9BB-4C22-BF22-302E883D684C}" destId="{10B3F1D4-2615-4949-AC0F-02185B18A4A5}" srcOrd="1" destOrd="0" presId="urn:microsoft.com/office/officeart/2005/8/layout/cycle2"/>
    <dgm:cxn modelId="{68C9BBBC-DF54-4659-8096-79D564C95C18}" type="presOf" srcId="{A454A0D7-291F-4972-98AB-AED6FFE91014}" destId="{C36A1930-3D34-42E5-9DCB-10B20D5C08F7}" srcOrd="1"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8570384D-50E1-4B00-84C3-7218DF20A294}" type="presOf" srcId="{9FEB7FFB-DD4E-47BB-9282-D6E5EB3316DE}" destId="{9DA2DAF0-67AE-4E21-A009-A1F468A31B07}" srcOrd="1" destOrd="0" presId="urn:microsoft.com/office/officeart/2005/8/layout/cycle2"/>
    <dgm:cxn modelId="{44B5D24A-D181-4891-93C9-B204DE5657DE}" type="presOf" srcId="{B2D6B8C5-6786-494D-BF04-FED4CDCF1F85}" destId="{F4FA1A5F-21FD-4B70-A9EB-FB9A8672B793}" srcOrd="1" destOrd="0" presId="urn:microsoft.com/office/officeart/2005/8/layout/cycle2"/>
    <dgm:cxn modelId="{AF54A975-429E-48DC-A44A-A8819B74B50D}" type="presOf" srcId="{B38158BA-FD5D-495E-911C-5A7E41C9AFB5}" destId="{BFB56E96-9C93-4A7E-80C6-0A608429D467}" srcOrd="0" destOrd="0" presId="urn:microsoft.com/office/officeart/2005/8/layout/cycle2"/>
    <dgm:cxn modelId="{55DAB3F6-746F-440B-886C-BE14EBAE08F1}" type="presOf" srcId="{B38158BA-FD5D-495E-911C-5A7E41C9AFB5}" destId="{710094EC-39E7-4119-9C6A-93512CA6F0EF}" srcOrd="1" destOrd="0" presId="urn:microsoft.com/office/officeart/2005/8/layout/cycle2"/>
    <dgm:cxn modelId="{E0F06511-5096-490D-A91D-DA31DFF72842}" type="presOf" srcId="{95FDC729-63DC-4388-85C4-28261CF26115}" destId="{E9CCA8D6-BA10-458D-BA62-02FBCDC5BB34}" srcOrd="0"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215D91CF-E785-45D5-91B1-997A38421056}" type="presOf" srcId="{994318B0-06E5-4006-B855-D8C1652681CA}" destId="{A6226F1B-0ABD-4780-A811-8595D41112A4}" srcOrd="0" destOrd="0" presId="urn:microsoft.com/office/officeart/2005/8/layout/cycle2"/>
    <dgm:cxn modelId="{FD8113DD-84EC-4848-A8F2-88193E526E06}" srcId="{DEFC0C96-B402-4D21-99B2-E1086B35B15F}" destId="{95FDC729-63DC-4388-85C4-28261CF26115}" srcOrd="5" destOrd="0" parTransId="{1E08E854-9B10-4244-BDF9-A10F73B24E3C}" sibTransId="{B2D6B8C5-6786-494D-BF04-FED4CDCF1F85}"/>
    <dgm:cxn modelId="{75420C9D-1B5E-4A76-8271-A0828534BBE8}" type="presOf" srcId="{FD73C366-B3D8-4932-8DD8-D89E2953E0F4}" destId="{EF44673B-91E8-469F-9C98-A5715A6FD967}" srcOrd="0"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FFA61B10-FB10-4515-B920-28A4A7989576}" type="presOf" srcId="{2D283F4E-3375-4636-ADB6-7B40C8E41A2F}" destId="{C94C85B5-BC28-409B-893A-1B25E5CECE2A}" srcOrd="0" destOrd="0" presId="urn:microsoft.com/office/officeart/2005/8/layout/cycle2"/>
    <dgm:cxn modelId="{2E934C98-F965-4274-9425-05EA065003C8}" type="presOf" srcId="{1D476EDA-E9BB-4C22-BF22-302E883D684C}" destId="{8032115E-5785-4E10-AE7F-ECCFBA695313}" srcOrd="0" destOrd="0" presId="urn:microsoft.com/office/officeart/2005/8/layout/cycle2"/>
    <dgm:cxn modelId="{0964C505-F113-4177-A189-5C642741D0D6}" type="presOf" srcId="{A454A0D7-291F-4972-98AB-AED6FFE91014}" destId="{2E9D9F17-9E13-4A10-8A4E-97166233F1F6}" srcOrd="0" destOrd="0" presId="urn:microsoft.com/office/officeart/2005/8/layout/cycle2"/>
    <dgm:cxn modelId="{D788DE50-2FBD-4AAF-BA48-EE5275C7A4E2}" srcId="{DEFC0C96-B402-4D21-99B2-E1086B35B15F}" destId="{DF76CE76-A18D-42CC-B332-1EE614DFBA08}" srcOrd="3" destOrd="0" parTransId="{B3212224-4FD0-4F36-9DF1-71D6C438313D}" sibTransId="{9FEB7FFB-DD4E-47BB-9282-D6E5EB3316DE}"/>
    <dgm:cxn modelId="{053079B6-A350-4A68-B11C-66F4BB4D3156}" type="presOf" srcId="{DF76CE76-A18D-42CC-B332-1EE614DFBA08}" destId="{F76608BF-7CD8-4B90-931C-250DC0936F52}" srcOrd="0" destOrd="0" presId="urn:microsoft.com/office/officeart/2005/8/layout/cycle2"/>
    <dgm:cxn modelId="{DA460B4E-2108-458A-941E-BE97317F1C7F}" type="presParOf" srcId="{23CBA05E-0081-4964-AEC1-8983F5FFC6BE}" destId="{A6226F1B-0ABD-4780-A811-8595D41112A4}" srcOrd="0" destOrd="0" presId="urn:microsoft.com/office/officeart/2005/8/layout/cycle2"/>
    <dgm:cxn modelId="{3F75C8FD-6E76-410A-AF97-0E0E87CDFC26}" type="presParOf" srcId="{23CBA05E-0081-4964-AEC1-8983F5FFC6BE}" destId="{8032115E-5785-4E10-AE7F-ECCFBA695313}" srcOrd="1" destOrd="0" presId="urn:microsoft.com/office/officeart/2005/8/layout/cycle2"/>
    <dgm:cxn modelId="{3A0DEE22-16CA-47F2-A2AB-7F0C49B1FE6B}" type="presParOf" srcId="{8032115E-5785-4E10-AE7F-ECCFBA695313}" destId="{10B3F1D4-2615-4949-AC0F-02185B18A4A5}" srcOrd="0" destOrd="0" presId="urn:microsoft.com/office/officeart/2005/8/layout/cycle2"/>
    <dgm:cxn modelId="{98AF5334-BE5D-4297-9CB6-32FE0686CCEE}" type="presParOf" srcId="{23CBA05E-0081-4964-AEC1-8983F5FFC6BE}" destId="{6B4BA71C-BDA4-4617-AF87-B15341AC68B6}" srcOrd="2" destOrd="0" presId="urn:microsoft.com/office/officeart/2005/8/layout/cycle2"/>
    <dgm:cxn modelId="{C14B7223-103E-4734-8D4A-7E05ED6701FA}" type="presParOf" srcId="{23CBA05E-0081-4964-AEC1-8983F5FFC6BE}" destId="{2E9D9F17-9E13-4A10-8A4E-97166233F1F6}" srcOrd="3" destOrd="0" presId="urn:microsoft.com/office/officeart/2005/8/layout/cycle2"/>
    <dgm:cxn modelId="{9074C5EC-3806-4507-90F2-58B08AC87448}" type="presParOf" srcId="{2E9D9F17-9E13-4A10-8A4E-97166233F1F6}" destId="{C36A1930-3D34-42E5-9DCB-10B20D5C08F7}" srcOrd="0" destOrd="0" presId="urn:microsoft.com/office/officeart/2005/8/layout/cycle2"/>
    <dgm:cxn modelId="{77795D00-147F-441F-AE15-0D9C48C9290D}" type="presParOf" srcId="{23CBA05E-0081-4964-AEC1-8983F5FFC6BE}" destId="{C94C85B5-BC28-409B-893A-1B25E5CECE2A}" srcOrd="4" destOrd="0" presId="urn:microsoft.com/office/officeart/2005/8/layout/cycle2"/>
    <dgm:cxn modelId="{5DB5A737-6CBF-494D-A8E0-86CCB4C5BABB}" type="presParOf" srcId="{23CBA05E-0081-4964-AEC1-8983F5FFC6BE}" destId="{406406FA-3B70-482D-BC06-DE1F1626A6CB}" srcOrd="5" destOrd="0" presId="urn:microsoft.com/office/officeart/2005/8/layout/cycle2"/>
    <dgm:cxn modelId="{455704E3-7A4C-4177-9189-79E2D37FCFE1}" type="presParOf" srcId="{406406FA-3B70-482D-BC06-DE1F1626A6CB}" destId="{F8C12FAE-FC72-4BF2-9A51-6D6038F807CB}" srcOrd="0" destOrd="0" presId="urn:microsoft.com/office/officeart/2005/8/layout/cycle2"/>
    <dgm:cxn modelId="{D77C4E60-AD6F-4EDB-9517-321C4E9DCCAD}" type="presParOf" srcId="{23CBA05E-0081-4964-AEC1-8983F5FFC6BE}" destId="{F76608BF-7CD8-4B90-931C-250DC0936F52}" srcOrd="6" destOrd="0" presId="urn:microsoft.com/office/officeart/2005/8/layout/cycle2"/>
    <dgm:cxn modelId="{6059CC41-75A7-45B2-9441-DB3C2EE0811C}" type="presParOf" srcId="{23CBA05E-0081-4964-AEC1-8983F5FFC6BE}" destId="{53D8B520-AD78-4BDB-808A-3CEBDF971A2F}" srcOrd="7" destOrd="0" presId="urn:microsoft.com/office/officeart/2005/8/layout/cycle2"/>
    <dgm:cxn modelId="{E73F00DC-EF36-4900-B015-7A80716D1059}" type="presParOf" srcId="{53D8B520-AD78-4BDB-808A-3CEBDF971A2F}" destId="{9DA2DAF0-67AE-4E21-A009-A1F468A31B07}" srcOrd="0" destOrd="0" presId="urn:microsoft.com/office/officeart/2005/8/layout/cycle2"/>
    <dgm:cxn modelId="{5AE36084-6B19-47F6-BB49-BFEFFCBF8F11}" type="presParOf" srcId="{23CBA05E-0081-4964-AEC1-8983F5FFC6BE}" destId="{EF44673B-91E8-469F-9C98-A5715A6FD967}" srcOrd="8" destOrd="0" presId="urn:microsoft.com/office/officeart/2005/8/layout/cycle2"/>
    <dgm:cxn modelId="{0E049542-BA40-41F7-8B5C-0E15A960C260}" type="presParOf" srcId="{23CBA05E-0081-4964-AEC1-8983F5FFC6BE}" destId="{BFB56E96-9C93-4A7E-80C6-0A608429D467}" srcOrd="9" destOrd="0" presId="urn:microsoft.com/office/officeart/2005/8/layout/cycle2"/>
    <dgm:cxn modelId="{29118ADD-5A9E-407F-BE06-3858DFCA0C4F}" type="presParOf" srcId="{BFB56E96-9C93-4A7E-80C6-0A608429D467}" destId="{710094EC-39E7-4119-9C6A-93512CA6F0EF}" srcOrd="0" destOrd="0" presId="urn:microsoft.com/office/officeart/2005/8/layout/cycle2"/>
    <dgm:cxn modelId="{A8172437-9C2C-4400-91B3-DD0401C4AE7C}" type="presParOf" srcId="{23CBA05E-0081-4964-AEC1-8983F5FFC6BE}" destId="{E9CCA8D6-BA10-458D-BA62-02FBCDC5BB34}" srcOrd="10" destOrd="0" presId="urn:microsoft.com/office/officeart/2005/8/layout/cycle2"/>
    <dgm:cxn modelId="{449C49FA-65A1-4B74-AB8F-F0E410E39053}" type="presParOf" srcId="{23CBA05E-0081-4964-AEC1-8983F5FFC6BE}" destId="{CC9AF651-DA8D-4F5F-BC5B-93749B5E4C8E}" srcOrd="11" destOrd="0" presId="urn:microsoft.com/office/officeart/2005/8/layout/cycle2"/>
    <dgm:cxn modelId="{A360330F-57DE-45D5-B745-22E85F3DBC30}"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rgbClr val="FF0000"/>
        </a:solidFill>
        <a:ln>
          <a:solidFill>
            <a:schemeClr val="tx1"/>
          </a:solidFill>
        </a:ln>
      </dgm:spPr>
      <dgm:t>
        <a:bodyPr/>
        <a:lstStyle/>
        <a:p>
          <a:r>
            <a:rPr lang="en-US" b="1" i="0" cap="all" baseline="0" dirty="0" smtClean="0">
              <a:solidFill>
                <a:schemeClr val="bg1"/>
              </a:solidFill>
            </a:rPr>
            <a:t>Infectious Agent</a:t>
          </a:r>
          <a:endParaRPr lang="en-US" b="1" i="0" cap="all" baseline="0" dirty="0">
            <a:solidFill>
              <a:schemeClr val="bg1"/>
            </a:solidFill>
          </a:endParaRPr>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chemeClr val="accent2">
            <a:lumMod val="75000"/>
          </a:schemeClr>
        </a:solidFill>
      </dgm:spPr>
      <dgm:t>
        <a:bodyPr/>
        <a:lstStyle/>
        <a:p>
          <a:r>
            <a:rPr lang="en-US" dirty="0" smtClean="0"/>
            <a:t>Reservoir</a:t>
          </a:r>
          <a:endParaRPr lang="en-US" dirty="0"/>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38450404-0E08-4158-92BF-58D722049433}" type="parTrans" cxnId="{F98537B2-1DE2-45D7-9547-9626DD472689}">
      <dgm:prSet/>
      <dgm:spPr/>
      <dgm:t>
        <a:bodyPr/>
        <a:lstStyle/>
        <a:p>
          <a:endParaRPr lang="en-US"/>
        </a:p>
      </dgm:t>
    </dgm:pt>
    <dgm:pt modelId="{95FDC729-63DC-4388-85C4-28261CF26115}">
      <dgm:prSet phldrT="[Text]"/>
      <dgm:spPr>
        <a:solidFill>
          <a:schemeClr val="bg2">
            <a:lumMod val="60000"/>
            <a:lumOff val="40000"/>
          </a:schemeClr>
        </a:solidFill>
      </dgm:spPr>
      <dgm:t>
        <a:bodyPr/>
        <a:lstStyle/>
        <a:p>
          <a:r>
            <a:rPr lang="en-US" dirty="0" smtClean="0"/>
            <a:t>Vulnerable Host</a:t>
          </a:r>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1E08E854-9B10-4244-BDF9-A10F73B24E3C}" type="parTrans" cxnId="{FD8113DD-84EC-4848-A8F2-88193E526E06}">
      <dgm:prSet/>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212184EB-1947-45CF-BF00-CFC3FA57E9D7}" type="parTrans" cxnId="{E1AC01CE-D1BF-4D93-80F7-2119E03AF11A}">
      <dgm:prSet/>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B3212224-4FD0-4F36-9DF1-71D6C438313D}" type="parTrans" cxnId="{D788DE50-2FBD-4AAF-BA48-EE5275C7A4E2}">
      <dgm:prSet/>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30F37619-25C8-49E2-9DBC-5CEB21243D11}" type="parTrans" cxnId="{D5C1940F-80D7-4106-8C3D-DDFCC66FFC9D}">
      <dgm:prSet/>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custScaleX="151463" custScaleY="140515">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D5C1940F-80D7-4106-8C3D-DDFCC66FFC9D}" srcId="{DEFC0C96-B402-4D21-99B2-E1086B35B15F}" destId="{2D283F4E-3375-4636-ADB6-7B40C8E41A2F}" srcOrd="2" destOrd="0" parTransId="{30F37619-25C8-49E2-9DBC-5CEB21243D11}" sibTransId="{742F09AB-C97F-4C1A-8003-E3A01C94A6D8}"/>
    <dgm:cxn modelId="{71F73ADE-79D9-4079-9A2E-54ECC6272766}" type="presOf" srcId="{B2D6B8C5-6786-494D-BF04-FED4CDCF1F85}" destId="{F4FA1A5F-21FD-4B70-A9EB-FB9A8672B793}" srcOrd="1" destOrd="0" presId="urn:microsoft.com/office/officeart/2005/8/layout/cycle2"/>
    <dgm:cxn modelId="{C4DFE963-7D24-4DD3-9728-EA62BA099D6A}" type="presOf" srcId="{B38158BA-FD5D-495E-911C-5A7E41C9AFB5}" destId="{BFB56E96-9C93-4A7E-80C6-0A608429D467}" srcOrd="0" destOrd="0" presId="urn:microsoft.com/office/officeart/2005/8/layout/cycle2"/>
    <dgm:cxn modelId="{527BA3F2-9204-4B03-B563-19A70FBF5363}" type="presOf" srcId="{B2D6B8C5-6786-494D-BF04-FED4CDCF1F85}" destId="{CC9AF651-DA8D-4F5F-BC5B-93749B5E4C8E}" srcOrd="0"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BD5FA8A0-F192-417F-B4AD-B953BFEFFF61}" type="presOf" srcId="{742F09AB-C97F-4C1A-8003-E3A01C94A6D8}" destId="{F8C12FAE-FC72-4BF2-9A51-6D6038F807CB}" srcOrd="1" destOrd="0" presId="urn:microsoft.com/office/officeart/2005/8/layout/cycle2"/>
    <dgm:cxn modelId="{4C7A33EE-1374-4545-9743-AD21279CAF7D}" type="presOf" srcId="{1D476EDA-E9BB-4C22-BF22-302E883D684C}" destId="{10B3F1D4-2615-4949-AC0F-02185B18A4A5}" srcOrd="1" destOrd="0" presId="urn:microsoft.com/office/officeart/2005/8/layout/cycle2"/>
    <dgm:cxn modelId="{9DD0C053-4FA3-449E-B060-0CE5ECC3805A}" type="presOf" srcId="{B38158BA-FD5D-495E-911C-5A7E41C9AFB5}" destId="{710094EC-39E7-4119-9C6A-93512CA6F0EF}" srcOrd="1" destOrd="0" presId="urn:microsoft.com/office/officeart/2005/8/layout/cycle2"/>
    <dgm:cxn modelId="{D4C8FB87-A166-4671-B18E-FA74BCA71EC6}" type="presOf" srcId="{95FDC729-63DC-4388-85C4-28261CF26115}" destId="{E9CCA8D6-BA10-458D-BA62-02FBCDC5BB34}" srcOrd="0" destOrd="0" presId="urn:microsoft.com/office/officeart/2005/8/layout/cycle2"/>
    <dgm:cxn modelId="{B49BC7AF-4D61-454D-ADB7-107C542E4EE7}" type="presOf" srcId="{742F09AB-C97F-4C1A-8003-E3A01C94A6D8}" destId="{406406FA-3B70-482D-BC06-DE1F1626A6CB}" srcOrd="0"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D7B0E801-3FCF-44F1-AD7F-1C778727FDAF}" type="presOf" srcId="{DEFC0C96-B402-4D21-99B2-E1086B35B15F}" destId="{23CBA05E-0081-4964-AEC1-8983F5FFC6BE}" srcOrd="0" destOrd="0" presId="urn:microsoft.com/office/officeart/2005/8/layout/cycle2"/>
    <dgm:cxn modelId="{0377E213-0477-484E-BE3A-F107B648BAD1}" type="presOf" srcId="{994318B0-06E5-4006-B855-D8C1652681CA}" destId="{A6226F1B-0ABD-4780-A811-8595D41112A4}" srcOrd="0" destOrd="0" presId="urn:microsoft.com/office/officeart/2005/8/layout/cycle2"/>
    <dgm:cxn modelId="{FC4ECCCF-1440-4E76-9CC2-86435B0149F5}" type="presOf" srcId="{9FEB7FFB-DD4E-47BB-9282-D6E5EB3316DE}" destId="{53D8B520-AD78-4BDB-808A-3CEBDF971A2F}" srcOrd="0" destOrd="0" presId="urn:microsoft.com/office/officeart/2005/8/layout/cycle2"/>
    <dgm:cxn modelId="{A78D88CD-62B1-4332-BD74-5CCA036AC14C}" type="presOf" srcId="{9FEB7FFB-DD4E-47BB-9282-D6E5EB3316DE}" destId="{9DA2DAF0-67AE-4E21-A009-A1F468A31B07}" srcOrd="1" destOrd="0" presId="urn:microsoft.com/office/officeart/2005/8/layout/cycle2"/>
    <dgm:cxn modelId="{28C04A09-2998-4D76-8CFF-71D8AD7145CC}" type="presOf" srcId="{A454A0D7-291F-4972-98AB-AED6FFE91014}" destId="{2E9D9F17-9E13-4A10-8A4E-97166233F1F6}" srcOrd="0" destOrd="0" presId="urn:microsoft.com/office/officeart/2005/8/layout/cycle2"/>
    <dgm:cxn modelId="{FD8113DD-84EC-4848-A8F2-88193E526E06}" srcId="{DEFC0C96-B402-4D21-99B2-E1086B35B15F}" destId="{95FDC729-63DC-4388-85C4-28261CF26115}" srcOrd="5" destOrd="0" parTransId="{1E08E854-9B10-4244-BDF9-A10F73B24E3C}" sibTransId="{B2D6B8C5-6786-494D-BF04-FED4CDCF1F85}"/>
    <dgm:cxn modelId="{F98537B2-1DE2-45D7-9547-9626DD472689}" srcId="{DEFC0C96-B402-4D21-99B2-E1086B35B15F}" destId="{D6860713-AFF1-4217-8128-6522F678FAFC}" srcOrd="1" destOrd="0" parTransId="{38450404-0E08-4158-92BF-58D722049433}" sibTransId="{A454A0D7-291F-4972-98AB-AED6FFE91014}"/>
    <dgm:cxn modelId="{A74A4879-56AC-4CD6-AE8B-A4830636BF4A}" type="presOf" srcId="{FD73C366-B3D8-4932-8DD8-D89E2953E0F4}" destId="{EF44673B-91E8-469F-9C98-A5715A6FD967}" srcOrd="0" destOrd="0" presId="urn:microsoft.com/office/officeart/2005/8/layout/cycle2"/>
    <dgm:cxn modelId="{ADA01597-6A70-4DC6-9D97-A89BAFBB185F}" type="presOf" srcId="{2D283F4E-3375-4636-ADB6-7B40C8E41A2F}" destId="{C94C85B5-BC28-409B-893A-1B25E5CECE2A}" srcOrd="0" destOrd="0" presId="urn:microsoft.com/office/officeart/2005/8/layout/cycle2"/>
    <dgm:cxn modelId="{833EA51B-3790-4741-B67B-A53829729796}" type="presOf" srcId="{A454A0D7-291F-4972-98AB-AED6FFE91014}" destId="{C36A1930-3D34-42E5-9DCB-10B20D5C08F7}" srcOrd="1" destOrd="0" presId="urn:microsoft.com/office/officeart/2005/8/layout/cycle2"/>
    <dgm:cxn modelId="{D788DE50-2FBD-4AAF-BA48-EE5275C7A4E2}" srcId="{DEFC0C96-B402-4D21-99B2-E1086B35B15F}" destId="{DF76CE76-A18D-42CC-B332-1EE614DFBA08}" srcOrd="3" destOrd="0" parTransId="{B3212224-4FD0-4F36-9DF1-71D6C438313D}" sibTransId="{9FEB7FFB-DD4E-47BB-9282-D6E5EB3316DE}"/>
    <dgm:cxn modelId="{678A96DF-2EC7-4F5B-846C-E6555F9F9889}" type="presOf" srcId="{DF76CE76-A18D-42CC-B332-1EE614DFBA08}" destId="{F76608BF-7CD8-4B90-931C-250DC0936F52}" srcOrd="0" destOrd="0" presId="urn:microsoft.com/office/officeart/2005/8/layout/cycle2"/>
    <dgm:cxn modelId="{EE45E27C-CD46-4B05-85F2-DFFF2511B9D2}" type="presOf" srcId="{1D476EDA-E9BB-4C22-BF22-302E883D684C}" destId="{8032115E-5785-4E10-AE7F-ECCFBA695313}" srcOrd="0" destOrd="0" presId="urn:microsoft.com/office/officeart/2005/8/layout/cycle2"/>
    <dgm:cxn modelId="{D643D6C2-B31A-4677-9F2F-8E7419B14DD2}" type="presOf" srcId="{D6860713-AFF1-4217-8128-6522F678FAFC}" destId="{6B4BA71C-BDA4-4617-AF87-B15341AC68B6}" srcOrd="0" destOrd="0" presId="urn:microsoft.com/office/officeart/2005/8/layout/cycle2"/>
    <dgm:cxn modelId="{6E38CD11-A5D0-4263-A419-A8D89623849A}" type="presParOf" srcId="{23CBA05E-0081-4964-AEC1-8983F5FFC6BE}" destId="{A6226F1B-0ABD-4780-A811-8595D41112A4}" srcOrd="0" destOrd="0" presId="urn:microsoft.com/office/officeart/2005/8/layout/cycle2"/>
    <dgm:cxn modelId="{DDFF1BC5-9AB9-4C02-8CDF-C06E9F5ACDFE}" type="presParOf" srcId="{23CBA05E-0081-4964-AEC1-8983F5FFC6BE}" destId="{8032115E-5785-4E10-AE7F-ECCFBA695313}" srcOrd="1" destOrd="0" presId="urn:microsoft.com/office/officeart/2005/8/layout/cycle2"/>
    <dgm:cxn modelId="{18ED1987-6D98-4D3A-9D1E-90C91E4BD8E6}" type="presParOf" srcId="{8032115E-5785-4E10-AE7F-ECCFBA695313}" destId="{10B3F1D4-2615-4949-AC0F-02185B18A4A5}" srcOrd="0" destOrd="0" presId="urn:microsoft.com/office/officeart/2005/8/layout/cycle2"/>
    <dgm:cxn modelId="{82C22EC3-C13E-4F90-8827-DADCF3D34A92}" type="presParOf" srcId="{23CBA05E-0081-4964-AEC1-8983F5FFC6BE}" destId="{6B4BA71C-BDA4-4617-AF87-B15341AC68B6}" srcOrd="2" destOrd="0" presId="urn:microsoft.com/office/officeart/2005/8/layout/cycle2"/>
    <dgm:cxn modelId="{27FADC88-8A83-430C-9905-C4BBB2C13FFD}" type="presParOf" srcId="{23CBA05E-0081-4964-AEC1-8983F5FFC6BE}" destId="{2E9D9F17-9E13-4A10-8A4E-97166233F1F6}" srcOrd="3" destOrd="0" presId="urn:microsoft.com/office/officeart/2005/8/layout/cycle2"/>
    <dgm:cxn modelId="{981A9071-0E1B-4FFD-AFF3-6BAEC7B68943}" type="presParOf" srcId="{2E9D9F17-9E13-4A10-8A4E-97166233F1F6}" destId="{C36A1930-3D34-42E5-9DCB-10B20D5C08F7}" srcOrd="0" destOrd="0" presId="urn:microsoft.com/office/officeart/2005/8/layout/cycle2"/>
    <dgm:cxn modelId="{D6A1657C-92E6-44C4-BD2E-50220A95E556}" type="presParOf" srcId="{23CBA05E-0081-4964-AEC1-8983F5FFC6BE}" destId="{C94C85B5-BC28-409B-893A-1B25E5CECE2A}" srcOrd="4" destOrd="0" presId="urn:microsoft.com/office/officeart/2005/8/layout/cycle2"/>
    <dgm:cxn modelId="{E88B8CB3-69B5-42D1-AA37-EAC498B83FC4}" type="presParOf" srcId="{23CBA05E-0081-4964-AEC1-8983F5FFC6BE}" destId="{406406FA-3B70-482D-BC06-DE1F1626A6CB}" srcOrd="5" destOrd="0" presId="urn:microsoft.com/office/officeart/2005/8/layout/cycle2"/>
    <dgm:cxn modelId="{C0738E94-6290-4F22-8554-ECDCDBF40593}" type="presParOf" srcId="{406406FA-3B70-482D-BC06-DE1F1626A6CB}" destId="{F8C12FAE-FC72-4BF2-9A51-6D6038F807CB}" srcOrd="0" destOrd="0" presId="urn:microsoft.com/office/officeart/2005/8/layout/cycle2"/>
    <dgm:cxn modelId="{382E1E4F-D8EC-426D-BBA3-16573C2891A6}" type="presParOf" srcId="{23CBA05E-0081-4964-AEC1-8983F5FFC6BE}" destId="{F76608BF-7CD8-4B90-931C-250DC0936F52}" srcOrd="6" destOrd="0" presId="urn:microsoft.com/office/officeart/2005/8/layout/cycle2"/>
    <dgm:cxn modelId="{E9786BC9-59E0-4D2B-BC01-E573CB78A562}" type="presParOf" srcId="{23CBA05E-0081-4964-AEC1-8983F5FFC6BE}" destId="{53D8B520-AD78-4BDB-808A-3CEBDF971A2F}" srcOrd="7" destOrd="0" presId="urn:microsoft.com/office/officeart/2005/8/layout/cycle2"/>
    <dgm:cxn modelId="{53B0CE42-B480-4F44-B0A3-169ADA528179}" type="presParOf" srcId="{53D8B520-AD78-4BDB-808A-3CEBDF971A2F}" destId="{9DA2DAF0-67AE-4E21-A009-A1F468A31B07}" srcOrd="0" destOrd="0" presId="urn:microsoft.com/office/officeart/2005/8/layout/cycle2"/>
    <dgm:cxn modelId="{8F75A3E7-399B-4AF7-B672-4A0EF1EA94D2}" type="presParOf" srcId="{23CBA05E-0081-4964-AEC1-8983F5FFC6BE}" destId="{EF44673B-91E8-469F-9C98-A5715A6FD967}" srcOrd="8" destOrd="0" presId="urn:microsoft.com/office/officeart/2005/8/layout/cycle2"/>
    <dgm:cxn modelId="{6E94BA9D-6442-4D99-93E9-821724EBE94C}" type="presParOf" srcId="{23CBA05E-0081-4964-AEC1-8983F5FFC6BE}" destId="{BFB56E96-9C93-4A7E-80C6-0A608429D467}" srcOrd="9" destOrd="0" presId="urn:microsoft.com/office/officeart/2005/8/layout/cycle2"/>
    <dgm:cxn modelId="{FA6510AC-BA49-466B-8E84-996C5C094BEE}" type="presParOf" srcId="{BFB56E96-9C93-4A7E-80C6-0A608429D467}" destId="{710094EC-39E7-4119-9C6A-93512CA6F0EF}" srcOrd="0" destOrd="0" presId="urn:microsoft.com/office/officeart/2005/8/layout/cycle2"/>
    <dgm:cxn modelId="{7EF5435E-79E8-471D-A250-DAA95B9A46AE}" type="presParOf" srcId="{23CBA05E-0081-4964-AEC1-8983F5FFC6BE}" destId="{E9CCA8D6-BA10-458D-BA62-02FBCDC5BB34}" srcOrd="10" destOrd="0" presId="urn:microsoft.com/office/officeart/2005/8/layout/cycle2"/>
    <dgm:cxn modelId="{775EC9AD-D76D-457E-A814-38C679694312}" type="presParOf" srcId="{23CBA05E-0081-4964-AEC1-8983F5FFC6BE}" destId="{CC9AF651-DA8D-4F5F-BC5B-93749B5E4C8E}" srcOrd="11" destOrd="0" presId="urn:microsoft.com/office/officeart/2005/8/layout/cycle2"/>
    <dgm:cxn modelId="{F79D8F05-7CD9-4F7A-B77B-CDBBE8A1442C}"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rgbClr val="FF0000"/>
        </a:solidFill>
        <a:ln>
          <a:solidFill>
            <a:schemeClr val="tx1"/>
          </a:solidFill>
        </a:ln>
      </dgm:spPr>
      <dgm:t>
        <a:bodyPr/>
        <a:lstStyle/>
        <a:p>
          <a:r>
            <a:rPr lang="en-US" b="1" cap="all" baseline="0" dirty="0" smtClean="0">
              <a:solidFill>
                <a:schemeClr val="bg1"/>
              </a:solidFill>
            </a:rPr>
            <a:t>Reservoir</a:t>
          </a:r>
          <a:endParaRPr lang="en-US" b="1" cap="all" baseline="0" dirty="0">
            <a:solidFill>
              <a:schemeClr val="bg1"/>
            </a:solidFill>
          </a:endParaRPr>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chemeClr val="bg2">
            <a:lumMod val="60000"/>
            <a:lumOff val="40000"/>
          </a:schemeClr>
        </a:solidFill>
      </dgm:spPr>
      <dgm:t>
        <a:bodyPr/>
        <a:lstStyle/>
        <a:p>
          <a:r>
            <a:rPr lang="en-US" dirty="0" smtClean="0"/>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custScaleX="155276" custScaleY="152908">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FD8113DD-84EC-4848-A8F2-88193E526E06}" srcId="{DEFC0C96-B402-4D21-99B2-E1086B35B15F}" destId="{95FDC729-63DC-4388-85C4-28261CF26115}" srcOrd="5" destOrd="0" parTransId="{1E08E854-9B10-4244-BDF9-A10F73B24E3C}" sibTransId="{B2D6B8C5-6786-494D-BF04-FED4CDCF1F85}"/>
    <dgm:cxn modelId="{F8B2DD21-D317-4D88-A3B2-8BB0BC51785C}" type="presOf" srcId="{A454A0D7-291F-4972-98AB-AED6FFE91014}" destId="{2E9D9F17-9E13-4A10-8A4E-97166233F1F6}" srcOrd="0" destOrd="0" presId="urn:microsoft.com/office/officeart/2005/8/layout/cycle2"/>
    <dgm:cxn modelId="{95D19D7F-0664-44C3-A4AE-720B904DBA27}" type="presOf" srcId="{95FDC729-63DC-4388-85C4-28261CF26115}" destId="{E9CCA8D6-BA10-458D-BA62-02FBCDC5BB34}" srcOrd="0"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76FE6F87-1F1F-4976-BB10-7B660226E82F}" type="presOf" srcId="{742F09AB-C97F-4C1A-8003-E3A01C94A6D8}" destId="{406406FA-3B70-482D-BC06-DE1F1626A6CB}" srcOrd="0" destOrd="0" presId="urn:microsoft.com/office/officeart/2005/8/layout/cycle2"/>
    <dgm:cxn modelId="{56E5E94A-96CB-49EC-8B3B-373CADC6F15E}" type="presOf" srcId="{9FEB7FFB-DD4E-47BB-9282-D6E5EB3316DE}" destId="{53D8B520-AD78-4BDB-808A-3CEBDF971A2F}" srcOrd="0" destOrd="0" presId="urn:microsoft.com/office/officeart/2005/8/layout/cycle2"/>
    <dgm:cxn modelId="{6E450EF1-053A-4568-A8EC-7C564400CEC6}" type="presOf" srcId="{B38158BA-FD5D-495E-911C-5A7E41C9AFB5}" destId="{710094EC-39E7-4119-9C6A-93512CA6F0EF}" srcOrd="1" destOrd="0" presId="urn:microsoft.com/office/officeart/2005/8/layout/cycle2"/>
    <dgm:cxn modelId="{5182AD04-C08A-4EA5-8540-E6EF4F841DD8}" type="presOf" srcId="{DEFC0C96-B402-4D21-99B2-E1086B35B15F}" destId="{23CBA05E-0081-4964-AEC1-8983F5FFC6BE}" srcOrd="0" destOrd="0" presId="urn:microsoft.com/office/officeart/2005/8/layout/cycle2"/>
    <dgm:cxn modelId="{6478FBC4-C20D-4EB2-9EDE-CB774FCB7D28}" type="presOf" srcId="{A454A0D7-291F-4972-98AB-AED6FFE91014}" destId="{C36A1930-3D34-42E5-9DCB-10B20D5C08F7}" srcOrd="1" destOrd="0" presId="urn:microsoft.com/office/officeart/2005/8/layout/cycle2"/>
    <dgm:cxn modelId="{44D3D6E4-44DB-4A58-8202-49629AB48375}" type="presOf" srcId="{B38158BA-FD5D-495E-911C-5A7E41C9AFB5}" destId="{BFB56E96-9C93-4A7E-80C6-0A608429D467}" srcOrd="0" destOrd="0" presId="urn:microsoft.com/office/officeart/2005/8/layout/cycle2"/>
    <dgm:cxn modelId="{2711B06F-E4F0-4CF8-BBB3-8742EA53AB08}" type="presOf" srcId="{2D283F4E-3375-4636-ADB6-7B40C8E41A2F}" destId="{C94C85B5-BC28-409B-893A-1B25E5CECE2A}" srcOrd="0" destOrd="0" presId="urn:microsoft.com/office/officeart/2005/8/layout/cycle2"/>
    <dgm:cxn modelId="{9D0C05BE-C65E-43D6-9B6A-2B18C641C01B}" type="presOf" srcId="{742F09AB-C97F-4C1A-8003-E3A01C94A6D8}" destId="{F8C12FAE-FC72-4BF2-9A51-6D6038F807CB}" srcOrd="1" destOrd="0" presId="urn:microsoft.com/office/officeart/2005/8/layout/cycle2"/>
    <dgm:cxn modelId="{D334F34C-7587-4656-8EFE-2F6768B73F9E}" type="presOf" srcId="{1D476EDA-E9BB-4C22-BF22-302E883D684C}" destId="{10B3F1D4-2615-4949-AC0F-02185B18A4A5}" srcOrd="1" destOrd="0" presId="urn:microsoft.com/office/officeart/2005/8/layout/cycle2"/>
    <dgm:cxn modelId="{6A7D18C1-4B65-4AC7-82C7-BC7E90DAD128}" type="presOf" srcId="{B2D6B8C5-6786-494D-BF04-FED4CDCF1F85}" destId="{CC9AF651-DA8D-4F5F-BC5B-93749B5E4C8E}" srcOrd="0" destOrd="0" presId="urn:microsoft.com/office/officeart/2005/8/layout/cycle2"/>
    <dgm:cxn modelId="{915F4D38-B80F-4783-B1CF-E8010A2D1BA8}" type="presOf" srcId="{9FEB7FFB-DD4E-47BB-9282-D6E5EB3316DE}" destId="{9DA2DAF0-67AE-4E21-A009-A1F468A31B07}" srcOrd="1" destOrd="0" presId="urn:microsoft.com/office/officeart/2005/8/layout/cycle2"/>
    <dgm:cxn modelId="{8AB249B2-E497-4771-956B-FA3422AE097B}" type="presOf" srcId="{B2D6B8C5-6786-494D-BF04-FED4CDCF1F85}" destId="{F4FA1A5F-21FD-4B70-A9EB-FB9A8672B793}" srcOrd="1"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1F393014-60F6-4073-9D5C-5AA919F7ACEE}" type="presOf" srcId="{994318B0-06E5-4006-B855-D8C1652681CA}" destId="{A6226F1B-0ABD-4780-A811-8595D41112A4}" srcOrd="0" destOrd="0" presId="urn:microsoft.com/office/officeart/2005/8/layout/cycle2"/>
    <dgm:cxn modelId="{D788DE50-2FBD-4AAF-BA48-EE5275C7A4E2}" srcId="{DEFC0C96-B402-4D21-99B2-E1086B35B15F}" destId="{DF76CE76-A18D-42CC-B332-1EE614DFBA08}" srcOrd="3" destOrd="0" parTransId="{B3212224-4FD0-4F36-9DF1-71D6C438313D}" sibTransId="{9FEB7FFB-DD4E-47BB-9282-D6E5EB3316DE}"/>
    <dgm:cxn modelId="{10ED8A7A-63E0-472E-9384-7235B1234F1E}" type="presOf" srcId="{1D476EDA-E9BB-4C22-BF22-302E883D684C}" destId="{8032115E-5785-4E10-AE7F-ECCFBA695313}" srcOrd="0" destOrd="0" presId="urn:microsoft.com/office/officeart/2005/8/layout/cycle2"/>
    <dgm:cxn modelId="{1F29A96E-5D1B-4874-82A8-D603BE68DDF8}" type="presOf" srcId="{FD73C366-B3D8-4932-8DD8-D89E2953E0F4}" destId="{EF44673B-91E8-469F-9C98-A5715A6FD967}" srcOrd="0" destOrd="0" presId="urn:microsoft.com/office/officeart/2005/8/layout/cycle2"/>
    <dgm:cxn modelId="{58C8682D-AAD3-4609-A897-509C896BC270}" type="presOf" srcId="{DF76CE76-A18D-42CC-B332-1EE614DFBA08}" destId="{F76608BF-7CD8-4B90-931C-250DC0936F52}" srcOrd="0" destOrd="0" presId="urn:microsoft.com/office/officeart/2005/8/layout/cycle2"/>
    <dgm:cxn modelId="{5A1A2CC5-07F3-46EE-BE32-E2B59F4C3763}" type="presOf" srcId="{D6860713-AFF1-4217-8128-6522F678FAFC}" destId="{6B4BA71C-BDA4-4617-AF87-B15341AC68B6}" srcOrd="0"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D5C1940F-80D7-4106-8C3D-DDFCC66FFC9D}" srcId="{DEFC0C96-B402-4D21-99B2-E1086B35B15F}" destId="{2D283F4E-3375-4636-ADB6-7B40C8E41A2F}" srcOrd="2" destOrd="0" parTransId="{30F37619-25C8-49E2-9DBC-5CEB21243D11}" sibTransId="{742F09AB-C97F-4C1A-8003-E3A01C94A6D8}"/>
    <dgm:cxn modelId="{AC8297DD-0AB3-4169-8046-8587B5A863DB}" type="presParOf" srcId="{23CBA05E-0081-4964-AEC1-8983F5FFC6BE}" destId="{A6226F1B-0ABD-4780-A811-8595D41112A4}" srcOrd="0" destOrd="0" presId="urn:microsoft.com/office/officeart/2005/8/layout/cycle2"/>
    <dgm:cxn modelId="{B8057547-518E-4362-B2BD-65926503A443}" type="presParOf" srcId="{23CBA05E-0081-4964-AEC1-8983F5FFC6BE}" destId="{8032115E-5785-4E10-AE7F-ECCFBA695313}" srcOrd="1" destOrd="0" presId="urn:microsoft.com/office/officeart/2005/8/layout/cycle2"/>
    <dgm:cxn modelId="{9413AF51-0138-4284-8447-22D62C11818C}" type="presParOf" srcId="{8032115E-5785-4E10-AE7F-ECCFBA695313}" destId="{10B3F1D4-2615-4949-AC0F-02185B18A4A5}" srcOrd="0" destOrd="0" presId="urn:microsoft.com/office/officeart/2005/8/layout/cycle2"/>
    <dgm:cxn modelId="{22A5039B-35BF-4165-9BBA-7BC3FB8ABF82}" type="presParOf" srcId="{23CBA05E-0081-4964-AEC1-8983F5FFC6BE}" destId="{6B4BA71C-BDA4-4617-AF87-B15341AC68B6}" srcOrd="2" destOrd="0" presId="urn:microsoft.com/office/officeart/2005/8/layout/cycle2"/>
    <dgm:cxn modelId="{504BA833-A597-440D-936E-1BB1AB620497}" type="presParOf" srcId="{23CBA05E-0081-4964-AEC1-8983F5FFC6BE}" destId="{2E9D9F17-9E13-4A10-8A4E-97166233F1F6}" srcOrd="3" destOrd="0" presId="urn:microsoft.com/office/officeart/2005/8/layout/cycle2"/>
    <dgm:cxn modelId="{AB6D11F7-63FC-494F-8E5E-93F34E1D1893}" type="presParOf" srcId="{2E9D9F17-9E13-4A10-8A4E-97166233F1F6}" destId="{C36A1930-3D34-42E5-9DCB-10B20D5C08F7}" srcOrd="0" destOrd="0" presId="urn:microsoft.com/office/officeart/2005/8/layout/cycle2"/>
    <dgm:cxn modelId="{39B45B06-B039-4133-B41D-9B129017F023}" type="presParOf" srcId="{23CBA05E-0081-4964-AEC1-8983F5FFC6BE}" destId="{C94C85B5-BC28-409B-893A-1B25E5CECE2A}" srcOrd="4" destOrd="0" presId="urn:microsoft.com/office/officeart/2005/8/layout/cycle2"/>
    <dgm:cxn modelId="{7DC5175E-3E27-4172-AE9C-B2BC37FBFF19}" type="presParOf" srcId="{23CBA05E-0081-4964-AEC1-8983F5FFC6BE}" destId="{406406FA-3B70-482D-BC06-DE1F1626A6CB}" srcOrd="5" destOrd="0" presId="urn:microsoft.com/office/officeart/2005/8/layout/cycle2"/>
    <dgm:cxn modelId="{7788D8BC-B45A-4CAB-BFF5-3589FE67E454}" type="presParOf" srcId="{406406FA-3B70-482D-BC06-DE1F1626A6CB}" destId="{F8C12FAE-FC72-4BF2-9A51-6D6038F807CB}" srcOrd="0" destOrd="0" presId="urn:microsoft.com/office/officeart/2005/8/layout/cycle2"/>
    <dgm:cxn modelId="{5C0A8E18-99A4-48FD-AE1D-4755984D6E1C}" type="presParOf" srcId="{23CBA05E-0081-4964-AEC1-8983F5FFC6BE}" destId="{F76608BF-7CD8-4B90-931C-250DC0936F52}" srcOrd="6" destOrd="0" presId="urn:microsoft.com/office/officeart/2005/8/layout/cycle2"/>
    <dgm:cxn modelId="{88D06A42-B863-4A23-954B-84C5A9B8F810}" type="presParOf" srcId="{23CBA05E-0081-4964-AEC1-8983F5FFC6BE}" destId="{53D8B520-AD78-4BDB-808A-3CEBDF971A2F}" srcOrd="7" destOrd="0" presId="urn:microsoft.com/office/officeart/2005/8/layout/cycle2"/>
    <dgm:cxn modelId="{00C01C04-C526-4EFD-9591-4B16AF81145E}" type="presParOf" srcId="{53D8B520-AD78-4BDB-808A-3CEBDF971A2F}" destId="{9DA2DAF0-67AE-4E21-A009-A1F468A31B07}" srcOrd="0" destOrd="0" presId="urn:microsoft.com/office/officeart/2005/8/layout/cycle2"/>
    <dgm:cxn modelId="{A47703FD-1A2A-4996-8CF0-48FDCAFA10BA}" type="presParOf" srcId="{23CBA05E-0081-4964-AEC1-8983F5FFC6BE}" destId="{EF44673B-91E8-469F-9C98-A5715A6FD967}" srcOrd="8" destOrd="0" presId="urn:microsoft.com/office/officeart/2005/8/layout/cycle2"/>
    <dgm:cxn modelId="{294B365D-9CC9-429C-8DEF-F3BD751F6FE9}" type="presParOf" srcId="{23CBA05E-0081-4964-AEC1-8983F5FFC6BE}" destId="{BFB56E96-9C93-4A7E-80C6-0A608429D467}" srcOrd="9" destOrd="0" presId="urn:microsoft.com/office/officeart/2005/8/layout/cycle2"/>
    <dgm:cxn modelId="{A06DD38B-5FD5-4535-81D7-D94B95F1C825}" type="presParOf" srcId="{BFB56E96-9C93-4A7E-80C6-0A608429D467}" destId="{710094EC-39E7-4119-9C6A-93512CA6F0EF}" srcOrd="0" destOrd="0" presId="urn:microsoft.com/office/officeart/2005/8/layout/cycle2"/>
    <dgm:cxn modelId="{5B05685D-4A29-44CD-98D2-60B3440430E0}" type="presParOf" srcId="{23CBA05E-0081-4964-AEC1-8983F5FFC6BE}" destId="{E9CCA8D6-BA10-458D-BA62-02FBCDC5BB34}" srcOrd="10" destOrd="0" presId="urn:microsoft.com/office/officeart/2005/8/layout/cycle2"/>
    <dgm:cxn modelId="{0B2739A1-E7CD-4AFD-9FD6-C16BA45D9126}" type="presParOf" srcId="{23CBA05E-0081-4964-AEC1-8983F5FFC6BE}" destId="{CC9AF651-DA8D-4F5F-BC5B-93749B5E4C8E}" srcOrd="11" destOrd="0" presId="urn:microsoft.com/office/officeart/2005/8/layout/cycle2"/>
    <dgm:cxn modelId="{379A5FC6-50C4-4E55-89B9-B129FB8B1ACB}"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chemeClr val="accent2">
            <a:lumMod val="75000"/>
          </a:schemeClr>
        </a:solidFill>
      </dgm:spPr>
      <dgm:t>
        <a:bodyPr/>
        <a:lstStyle/>
        <a:p>
          <a:r>
            <a:rPr lang="en-US" dirty="0" smtClean="0"/>
            <a:t>Reservoir</a:t>
          </a:r>
          <a:endParaRPr lang="en-US" dirty="0"/>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rgbClr val="FF0000"/>
        </a:solidFill>
      </dgm:spPr>
      <dgm:t>
        <a:bodyPr/>
        <a:lstStyle/>
        <a:p>
          <a:r>
            <a:rPr lang="en-US" b="1" cap="all" baseline="0" dirty="0" smtClean="0">
              <a:solidFill>
                <a:schemeClr val="bg1"/>
              </a:solidFill>
            </a:rPr>
            <a:t>Port of Exit</a:t>
          </a:r>
          <a:endParaRPr lang="en-US" b="1" cap="all" baseline="0" dirty="0">
            <a:solidFill>
              <a:schemeClr val="bg1"/>
            </a:solidFill>
          </a:endParaRPr>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chemeClr val="bg2">
            <a:lumMod val="60000"/>
            <a:lumOff val="40000"/>
          </a:schemeClr>
        </a:solidFill>
      </dgm:spPr>
      <dgm:t>
        <a:bodyPr/>
        <a:lstStyle/>
        <a:p>
          <a:r>
            <a:rPr lang="en-US" dirty="0" smtClean="0"/>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custScaleX="162094" custScaleY="139199">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CC17554C-E40B-4525-A24F-FE0BA9E9540D}" type="presOf" srcId="{B2D6B8C5-6786-494D-BF04-FED4CDCF1F85}" destId="{CC9AF651-DA8D-4F5F-BC5B-93749B5E4C8E}" srcOrd="0" destOrd="0" presId="urn:microsoft.com/office/officeart/2005/8/layout/cycle2"/>
    <dgm:cxn modelId="{6EB6BA60-F74E-48BA-88B4-584522F9CBEC}" type="presOf" srcId="{95FDC729-63DC-4388-85C4-28261CF26115}" destId="{E9CCA8D6-BA10-458D-BA62-02FBCDC5BB34}" srcOrd="0" destOrd="0" presId="urn:microsoft.com/office/officeart/2005/8/layout/cycle2"/>
    <dgm:cxn modelId="{8F2D1A9E-721F-46C7-9F88-71F7342E4041}" type="presOf" srcId="{D6860713-AFF1-4217-8128-6522F678FAFC}" destId="{6B4BA71C-BDA4-4617-AF87-B15341AC68B6}" srcOrd="0" destOrd="0" presId="urn:microsoft.com/office/officeart/2005/8/layout/cycle2"/>
    <dgm:cxn modelId="{D788DE50-2FBD-4AAF-BA48-EE5275C7A4E2}" srcId="{DEFC0C96-B402-4D21-99B2-E1086B35B15F}" destId="{DF76CE76-A18D-42CC-B332-1EE614DFBA08}" srcOrd="3" destOrd="0" parTransId="{B3212224-4FD0-4F36-9DF1-71D6C438313D}" sibTransId="{9FEB7FFB-DD4E-47BB-9282-D6E5EB3316DE}"/>
    <dgm:cxn modelId="{FD8113DD-84EC-4848-A8F2-88193E526E06}" srcId="{DEFC0C96-B402-4D21-99B2-E1086B35B15F}" destId="{95FDC729-63DC-4388-85C4-28261CF26115}" srcOrd="5" destOrd="0" parTransId="{1E08E854-9B10-4244-BDF9-A10F73B24E3C}" sibTransId="{B2D6B8C5-6786-494D-BF04-FED4CDCF1F85}"/>
    <dgm:cxn modelId="{B01AE4B2-D2CE-4130-AEF7-AEB0FD8BB4D7}" type="presOf" srcId="{B38158BA-FD5D-495E-911C-5A7E41C9AFB5}" destId="{710094EC-39E7-4119-9C6A-93512CA6F0EF}" srcOrd="1" destOrd="0" presId="urn:microsoft.com/office/officeart/2005/8/layout/cycle2"/>
    <dgm:cxn modelId="{D0C94BA0-E77C-47FB-A21C-270AC63C7405}" type="presOf" srcId="{DF76CE76-A18D-42CC-B332-1EE614DFBA08}" destId="{F76608BF-7CD8-4B90-931C-250DC0936F52}" srcOrd="0" destOrd="0" presId="urn:microsoft.com/office/officeart/2005/8/layout/cycle2"/>
    <dgm:cxn modelId="{F98318EF-6CD5-4B53-BEF4-768B36DEA6F9}" type="presOf" srcId="{A454A0D7-291F-4972-98AB-AED6FFE91014}" destId="{C36A1930-3D34-42E5-9DCB-10B20D5C08F7}" srcOrd="1" destOrd="0" presId="urn:microsoft.com/office/officeart/2005/8/layout/cycle2"/>
    <dgm:cxn modelId="{F54E6B46-4073-4FA6-AEC0-291213BC15B4}" type="presOf" srcId="{1D476EDA-E9BB-4C22-BF22-302E883D684C}" destId="{8032115E-5785-4E10-AE7F-ECCFBA695313}" srcOrd="0" destOrd="0" presId="urn:microsoft.com/office/officeart/2005/8/layout/cycle2"/>
    <dgm:cxn modelId="{77DB7ED5-CA7A-463B-8A51-8A161CDF40A5}" type="presOf" srcId="{742F09AB-C97F-4C1A-8003-E3A01C94A6D8}" destId="{F8C12FAE-FC72-4BF2-9A51-6D6038F807CB}" srcOrd="1" destOrd="0" presId="urn:microsoft.com/office/officeart/2005/8/layout/cycle2"/>
    <dgm:cxn modelId="{D9A36C9A-8F1F-4044-97DD-A50790B90017}" type="presOf" srcId="{742F09AB-C97F-4C1A-8003-E3A01C94A6D8}" destId="{406406FA-3B70-482D-BC06-DE1F1626A6CB}" srcOrd="0"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71E76F05-2A6F-4D8E-A015-FFF72BF7135F}" type="presOf" srcId="{1D476EDA-E9BB-4C22-BF22-302E883D684C}" destId="{10B3F1D4-2615-4949-AC0F-02185B18A4A5}" srcOrd="1" destOrd="0" presId="urn:microsoft.com/office/officeart/2005/8/layout/cycle2"/>
    <dgm:cxn modelId="{35F85D17-4A41-477F-934F-5B036649ABF4}" type="presOf" srcId="{B38158BA-FD5D-495E-911C-5A7E41C9AFB5}" destId="{BFB56E96-9C93-4A7E-80C6-0A608429D467}" srcOrd="0" destOrd="0" presId="urn:microsoft.com/office/officeart/2005/8/layout/cycle2"/>
    <dgm:cxn modelId="{3F5FCD52-C3B8-4612-8CC4-F5759C74D4DA}" type="presOf" srcId="{9FEB7FFB-DD4E-47BB-9282-D6E5EB3316DE}" destId="{53D8B520-AD78-4BDB-808A-3CEBDF971A2F}" srcOrd="0" destOrd="0" presId="urn:microsoft.com/office/officeart/2005/8/layout/cycle2"/>
    <dgm:cxn modelId="{271EF468-551E-42F7-8F8F-AB5DE309D6DD}" type="presOf" srcId="{DEFC0C96-B402-4D21-99B2-E1086B35B15F}" destId="{23CBA05E-0081-4964-AEC1-8983F5FFC6BE}" srcOrd="0" destOrd="0" presId="urn:microsoft.com/office/officeart/2005/8/layout/cycle2"/>
    <dgm:cxn modelId="{E2CE1468-F673-4477-93C6-976F1FFA44B8}" type="presOf" srcId="{B2D6B8C5-6786-494D-BF04-FED4CDCF1F85}" destId="{F4FA1A5F-21FD-4B70-A9EB-FB9A8672B793}" srcOrd="1"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6CCF14EA-373C-43A4-9D29-0B45921CF7F7}" type="presOf" srcId="{A454A0D7-291F-4972-98AB-AED6FFE91014}" destId="{2E9D9F17-9E13-4A10-8A4E-97166233F1F6}" srcOrd="0" destOrd="0" presId="urn:microsoft.com/office/officeart/2005/8/layout/cycle2"/>
    <dgm:cxn modelId="{8CF2B822-563D-4498-B3BD-30230A90BD7D}" type="presOf" srcId="{FD73C366-B3D8-4932-8DD8-D89E2953E0F4}" destId="{EF44673B-91E8-469F-9C98-A5715A6FD967}" srcOrd="0" destOrd="0" presId="urn:microsoft.com/office/officeart/2005/8/layout/cycle2"/>
    <dgm:cxn modelId="{D5C1940F-80D7-4106-8C3D-DDFCC66FFC9D}" srcId="{DEFC0C96-B402-4D21-99B2-E1086B35B15F}" destId="{2D283F4E-3375-4636-ADB6-7B40C8E41A2F}" srcOrd="2" destOrd="0" parTransId="{30F37619-25C8-49E2-9DBC-5CEB21243D11}" sibTransId="{742F09AB-C97F-4C1A-8003-E3A01C94A6D8}"/>
    <dgm:cxn modelId="{1961128E-DD3F-4FE5-926D-65FABDC12211}" type="presOf" srcId="{994318B0-06E5-4006-B855-D8C1652681CA}" destId="{A6226F1B-0ABD-4780-A811-8595D41112A4}" srcOrd="0" destOrd="0" presId="urn:microsoft.com/office/officeart/2005/8/layout/cycle2"/>
    <dgm:cxn modelId="{3804D375-67D3-43F7-AA6A-ED3EE9DA03AA}" type="presOf" srcId="{2D283F4E-3375-4636-ADB6-7B40C8E41A2F}" destId="{C94C85B5-BC28-409B-893A-1B25E5CECE2A}" srcOrd="0"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7B3B68DF-B392-404B-9AA4-33071E0FBE09}" type="presOf" srcId="{9FEB7FFB-DD4E-47BB-9282-D6E5EB3316DE}" destId="{9DA2DAF0-67AE-4E21-A009-A1F468A31B07}" srcOrd="1" destOrd="0" presId="urn:microsoft.com/office/officeart/2005/8/layout/cycle2"/>
    <dgm:cxn modelId="{4392C6CB-D0F8-4C5F-BF14-E914B668B968}" type="presParOf" srcId="{23CBA05E-0081-4964-AEC1-8983F5FFC6BE}" destId="{A6226F1B-0ABD-4780-A811-8595D41112A4}" srcOrd="0" destOrd="0" presId="urn:microsoft.com/office/officeart/2005/8/layout/cycle2"/>
    <dgm:cxn modelId="{B7587C3E-F207-4571-A3AA-6C9996862217}" type="presParOf" srcId="{23CBA05E-0081-4964-AEC1-8983F5FFC6BE}" destId="{8032115E-5785-4E10-AE7F-ECCFBA695313}" srcOrd="1" destOrd="0" presId="urn:microsoft.com/office/officeart/2005/8/layout/cycle2"/>
    <dgm:cxn modelId="{15FD6449-3B61-4A12-B73A-5C7232191DE5}" type="presParOf" srcId="{8032115E-5785-4E10-AE7F-ECCFBA695313}" destId="{10B3F1D4-2615-4949-AC0F-02185B18A4A5}" srcOrd="0" destOrd="0" presId="urn:microsoft.com/office/officeart/2005/8/layout/cycle2"/>
    <dgm:cxn modelId="{751D3D18-240F-48ED-B933-051C2CCE9183}" type="presParOf" srcId="{23CBA05E-0081-4964-AEC1-8983F5FFC6BE}" destId="{6B4BA71C-BDA4-4617-AF87-B15341AC68B6}" srcOrd="2" destOrd="0" presId="urn:microsoft.com/office/officeart/2005/8/layout/cycle2"/>
    <dgm:cxn modelId="{38CCB180-6967-49CC-927E-ABDBF22A1B9E}" type="presParOf" srcId="{23CBA05E-0081-4964-AEC1-8983F5FFC6BE}" destId="{2E9D9F17-9E13-4A10-8A4E-97166233F1F6}" srcOrd="3" destOrd="0" presId="urn:microsoft.com/office/officeart/2005/8/layout/cycle2"/>
    <dgm:cxn modelId="{5BE98FB5-7B67-4D94-8186-0541AAEEF7E8}" type="presParOf" srcId="{2E9D9F17-9E13-4A10-8A4E-97166233F1F6}" destId="{C36A1930-3D34-42E5-9DCB-10B20D5C08F7}" srcOrd="0" destOrd="0" presId="urn:microsoft.com/office/officeart/2005/8/layout/cycle2"/>
    <dgm:cxn modelId="{4DDC442A-A499-4C31-B12C-21281760619E}" type="presParOf" srcId="{23CBA05E-0081-4964-AEC1-8983F5FFC6BE}" destId="{C94C85B5-BC28-409B-893A-1B25E5CECE2A}" srcOrd="4" destOrd="0" presId="urn:microsoft.com/office/officeart/2005/8/layout/cycle2"/>
    <dgm:cxn modelId="{56B4540B-9AF5-4C58-AF16-12D263BBD937}" type="presParOf" srcId="{23CBA05E-0081-4964-AEC1-8983F5FFC6BE}" destId="{406406FA-3B70-482D-BC06-DE1F1626A6CB}" srcOrd="5" destOrd="0" presId="urn:microsoft.com/office/officeart/2005/8/layout/cycle2"/>
    <dgm:cxn modelId="{F5CFBAF7-7238-417F-A21C-3A9329B2D6FC}" type="presParOf" srcId="{406406FA-3B70-482D-BC06-DE1F1626A6CB}" destId="{F8C12FAE-FC72-4BF2-9A51-6D6038F807CB}" srcOrd="0" destOrd="0" presId="urn:microsoft.com/office/officeart/2005/8/layout/cycle2"/>
    <dgm:cxn modelId="{CFDA8DAE-732A-4978-A41E-A0885F17681C}" type="presParOf" srcId="{23CBA05E-0081-4964-AEC1-8983F5FFC6BE}" destId="{F76608BF-7CD8-4B90-931C-250DC0936F52}" srcOrd="6" destOrd="0" presId="urn:microsoft.com/office/officeart/2005/8/layout/cycle2"/>
    <dgm:cxn modelId="{6C16A1EA-F775-45EC-B2F5-76D131FF1A63}" type="presParOf" srcId="{23CBA05E-0081-4964-AEC1-8983F5FFC6BE}" destId="{53D8B520-AD78-4BDB-808A-3CEBDF971A2F}" srcOrd="7" destOrd="0" presId="urn:microsoft.com/office/officeart/2005/8/layout/cycle2"/>
    <dgm:cxn modelId="{C7847BD2-697E-47B6-AF66-5F83DBF0AADC}" type="presParOf" srcId="{53D8B520-AD78-4BDB-808A-3CEBDF971A2F}" destId="{9DA2DAF0-67AE-4E21-A009-A1F468A31B07}" srcOrd="0" destOrd="0" presId="urn:microsoft.com/office/officeart/2005/8/layout/cycle2"/>
    <dgm:cxn modelId="{A482DD7B-9F41-41A4-9A25-5CB33D3CFC22}" type="presParOf" srcId="{23CBA05E-0081-4964-AEC1-8983F5FFC6BE}" destId="{EF44673B-91E8-469F-9C98-A5715A6FD967}" srcOrd="8" destOrd="0" presId="urn:microsoft.com/office/officeart/2005/8/layout/cycle2"/>
    <dgm:cxn modelId="{98E94D85-F918-49B0-8F37-CD1BA1F55D3A}" type="presParOf" srcId="{23CBA05E-0081-4964-AEC1-8983F5FFC6BE}" destId="{BFB56E96-9C93-4A7E-80C6-0A608429D467}" srcOrd="9" destOrd="0" presId="urn:microsoft.com/office/officeart/2005/8/layout/cycle2"/>
    <dgm:cxn modelId="{F80B98E0-5611-4DF3-8F6F-F17A844E7C6B}" type="presParOf" srcId="{BFB56E96-9C93-4A7E-80C6-0A608429D467}" destId="{710094EC-39E7-4119-9C6A-93512CA6F0EF}" srcOrd="0" destOrd="0" presId="urn:microsoft.com/office/officeart/2005/8/layout/cycle2"/>
    <dgm:cxn modelId="{A8AF4D95-5AE5-49E3-9246-A42B6DB1A7DF}" type="presParOf" srcId="{23CBA05E-0081-4964-AEC1-8983F5FFC6BE}" destId="{E9CCA8D6-BA10-458D-BA62-02FBCDC5BB34}" srcOrd="10" destOrd="0" presId="urn:microsoft.com/office/officeart/2005/8/layout/cycle2"/>
    <dgm:cxn modelId="{30165645-A0A9-4270-A59F-E2B70810A453}" type="presParOf" srcId="{23CBA05E-0081-4964-AEC1-8983F5FFC6BE}" destId="{CC9AF651-DA8D-4F5F-BC5B-93749B5E4C8E}" srcOrd="11" destOrd="0" presId="urn:microsoft.com/office/officeart/2005/8/layout/cycle2"/>
    <dgm:cxn modelId="{737F51F8-7B3F-45D5-AC69-7FAA33AB33FB}"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chemeClr val="accent2">
            <a:lumMod val="75000"/>
          </a:schemeClr>
        </a:solidFill>
      </dgm:spPr>
      <dgm:t>
        <a:bodyPr/>
        <a:lstStyle/>
        <a:p>
          <a:r>
            <a:rPr lang="en-US" dirty="0" smtClean="0"/>
            <a:t>Reservoir</a:t>
          </a:r>
          <a:endParaRPr lang="en-US" dirty="0"/>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custT="1"/>
      <dgm:spPr>
        <a:solidFill>
          <a:srgbClr val="FF0000"/>
        </a:solidFill>
      </dgm:spPr>
      <dgm:t>
        <a:bodyPr/>
        <a:lstStyle/>
        <a:p>
          <a:r>
            <a:rPr lang="en-US" sz="1300" b="1" cap="all" baseline="0" dirty="0" smtClean="0">
              <a:solidFill>
                <a:schemeClr val="bg1"/>
              </a:solidFill>
            </a:rPr>
            <a:t>Means of Transmission</a:t>
          </a:r>
          <a:endParaRPr lang="en-US" sz="1300" b="1" cap="all" baseline="0" dirty="0">
            <a:solidFill>
              <a:schemeClr val="bg1"/>
            </a:solidFill>
          </a:endParaRPr>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chemeClr val="bg2">
            <a:lumMod val="60000"/>
            <a:lumOff val="40000"/>
          </a:schemeClr>
        </a:solidFill>
      </dgm:spPr>
      <dgm:t>
        <a:bodyPr/>
        <a:lstStyle/>
        <a:p>
          <a:r>
            <a:rPr lang="en-US" dirty="0" smtClean="0"/>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custScaleX="151463" custScaleY="140774">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CC696A87-AF73-4997-B6A8-4ED6286F3E90}" type="presOf" srcId="{1D476EDA-E9BB-4C22-BF22-302E883D684C}" destId="{8032115E-5785-4E10-AE7F-ECCFBA695313}" srcOrd="0" destOrd="0" presId="urn:microsoft.com/office/officeart/2005/8/layout/cycle2"/>
    <dgm:cxn modelId="{C47C0A6E-3305-4124-966C-0FA6379FAF0F}" type="presOf" srcId="{742F09AB-C97F-4C1A-8003-E3A01C94A6D8}" destId="{F8C12FAE-FC72-4BF2-9A51-6D6038F807CB}" srcOrd="1" destOrd="0" presId="urn:microsoft.com/office/officeart/2005/8/layout/cycle2"/>
    <dgm:cxn modelId="{FD8113DD-84EC-4848-A8F2-88193E526E06}" srcId="{DEFC0C96-B402-4D21-99B2-E1086B35B15F}" destId="{95FDC729-63DC-4388-85C4-28261CF26115}" srcOrd="5" destOrd="0" parTransId="{1E08E854-9B10-4244-BDF9-A10F73B24E3C}" sibTransId="{B2D6B8C5-6786-494D-BF04-FED4CDCF1F85}"/>
    <dgm:cxn modelId="{D788DE50-2FBD-4AAF-BA48-EE5275C7A4E2}" srcId="{DEFC0C96-B402-4D21-99B2-E1086B35B15F}" destId="{DF76CE76-A18D-42CC-B332-1EE614DFBA08}" srcOrd="3" destOrd="0" parTransId="{B3212224-4FD0-4F36-9DF1-71D6C438313D}" sibTransId="{9FEB7FFB-DD4E-47BB-9282-D6E5EB3316DE}"/>
    <dgm:cxn modelId="{FEB8F1C3-C587-4424-8D27-54E11E93F5B0}" type="presOf" srcId="{B38158BA-FD5D-495E-911C-5A7E41C9AFB5}" destId="{710094EC-39E7-4119-9C6A-93512CA6F0EF}" srcOrd="1" destOrd="0" presId="urn:microsoft.com/office/officeart/2005/8/layout/cycle2"/>
    <dgm:cxn modelId="{0FF4AE69-269F-409B-957D-1A541A4C0E79}" type="presOf" srcId="{A454A0D7-291F-4972-98AB-AED6FFE91014}" destId="{2E9D9F17-9E13-4A10-8A4E-97166233F1F6}" srcOrd="0" destOrd="0" presId="urn:microsoft.com/office/officeart/2005/8/layout/cycle2"/>
    <dgm:cxn modelId="{4100A90B-35CA-4C72-B877-A86CD91F7532}" type="presOf" srcId="{994318B0-06E5-4006-B855-D8C1652681CA}" destId="{A6226F1B-0ABD-4780-A811-8595D41112A4}" srcOrd="0" destOrd="0" presId="urn:microsoft.com/office/officeart/2005/8/layout/cycle2"/>
    <dgm:cxn modelId="{2A5612AB-2954-4CE3-A9B0-326CF261289A}" type="presOf" srcId="{1D476EDA-E9BB-4C22-BF22-302E883D684C}" destId="{10B3F1D4-2615-4949-AC0F-02185B18A4A5}" srcOrd="1"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68123498-FBCC-4E69-9A59-B2271EC331DF}" type="presOf" srcId="{DEFC0C96-B402-4D21-99B2-E1086B35B15F}" destId="{23CBA05E-0081-4964-AEC1-8983F5FFC6BE}" srcOrd="0" destOrd="0" presId="urn:microsoft.com/office/officeart/2005/8/layout/cycle2"/>
    <dgm:cxn modelId="{BA4E1B58-738E-4910-8595-27307099FA75}" type="presOf" srcId="{D6860713-AFF1-4217-8128-6522F678FAFC}" destId="{6B4BA71C-BDA4-4617-AF87-B15341AC68B6}" srcOrd="0" destOrd="0" presId="urn:microsoft.com/office/officeart/2005/8/layout/cycle2"/>
    <dgm:cxn modelId="{C712B7E6-ADF9-48FA-9312-31D4D76322FF}" type="presOf" srcId="{B2D6B8C5-6786-494D-BF04-FED4CDCF1F85}" destId="{CC9AF651-DA8D-4F5F-BC5B-93749B5E4C8E}" srcOrd="0" destOrd="0" presId="urn:microsoft.com/office/officeart/2005/8/layout/cycle2"/>
    <dgm:cxn modelId="{D2CD78B2-8C85-4E65-99FF-F106A75447E8}" type="presOf" srcId="{FD73C366-B3D8-4932-8DD8-D89E2953E0F4}" destId="{EF44673B-91E8-469F-9C98-A5715A6FD967}" srcOrd="0" destOrd="0" presId="urn:microsoft.com/office/officeart/2005/8/layout/cycle2"/>
    <dgm:cxn modelId="{776A1B85-76CF-434A-9F09-6B27A4F1F132}" type="presOf" srcId="{A454A0D7-291F-4972-98AB-AED6FFE91014}" destId="{C36A1930-3D34-42E5-9DCB-10B20D5C08F7}" srcOrd="1" destOrd="0" presId="urn:microsoft.com/office/officeart/2005/8/layout/cycle2"/>
    <dgm:cxn modelId="{1B755F06-6936-43B6-800C-0C78FF24014B}" type="presOf" srcId="{742F09AB-C97F-4C1A-8003-E3A01C94A6D8}" destId="{406406FA-3B70-482D-BC06-DE1F1626A6CB}" srcOrd="0"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3F88BABE-0099-46B4-BD11-40F70298503D}" type="presOf" srcId="{9FEB7FFB-DD4E-47BB-9282-D6E5EB3316DE}" destId="{9DA2DAF0-67AE-4E21-A009-A1F468A31B07}" srcOrd="1" destOrd="0" presId="urn:microsoft.com/office/officeart/2005/8/layout/cycle2"/>
    <dgm:cxn modelId="{6E654020-E1FA-43FB-BC03-73E75F35C57D}" type="presOf" srcId="{B38158BA-FD5D-495E-911C-5A7E41C9AFB5}" destId="{BFB56E96-9C93-4A7E-80C6-0A608429D467}" srcOrd="0" destOrd="0" presId="urn:microsoft.com/office/officeart/2005/8/layout/cycle2"/>
    <dgm:cxn modelId="{CDC1CB8F-A1C9-4CC9-AE8E-BECF7BB162A8}" type="presOf" srcId="{B2D6B8C5-6786-494D-BF04-FED4CDCF1F85}" destId="{F4FA1A5F-21FD-4B70-A9EB-FB9A8672B793}" srcOrd="1" destOrd="0" presId="urn:microsoft.com/office/officeart/2005/8/layout/cycle2"/>
    <dgm:cxn modelId="{F935DDBD-D434-4233-ACC2-2EA3308A0980}" type="presOf" srcId="{DF76CE76-A18D-42CC-B332-1EE614DFBA08}" destId="{F76608BF-7CD8-4B90-931C-250DC0936F52}" srcOrd="0" destOrd="0" presId="urn:microsoft.com/office/officeart/2005/8/layout/cycle2"/>
    <dgm:cxn modelId="{D5C1940F-80D7-4106-8C3D-DDFCC66FFC9D}" srcId="{DEFC0C96-B402-4D21-99B2-E1086B35B15F}" destId="{2D283F4E-3375-4636-ADB6-7B40C8E41A2F}" srcOrd="2" destOrd="0" parTransId="{30F37619-25C8-49E2-9DBC-5CEB21243D11}" sibTransId="{742F09AB-C97F-4C1A-8003-E3A01C94A6D8}"/>
    <dgm:cxn modelId="{CA27B966-9275-4577-BF3B-529C0B3CB99C}" type="presOf" srcId="{9FEB7FFB-DD4E-47BB-9282-D6E5EB3316DE}" destId="{53D8B520-AD78-4BDB-808A-3CEBDF971A2F}" srcOrd="0" destOrd="0" presId="urn:microsoft.com/office/officeart/2005/8/layout/cycle2"/>
    <dgm:cxn modelId="{B66B0F3E-5485-4682-A19F-2DCACC83A094}" type="presOf" srcId="{95FDC729-63DC-4388-85C4-28261CF26115}" destId="{E9CCA8D6-BA10-458D-BA62-02FBCDC5BB34}" srcOrd="0"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0B97888E-CD17-49CA-B1EE-96B97BCFCE69}" type="presOf" srcId="{2D283F4E-3375-4636-ADB6-7B40C8E41A2F}" destId="{C94C85B5-BC28-409B-893A-1B25E5CECE2A}" srcOrd="0" destOrd="0" presId="urn:microsoft.com/office/officeart/2005/8/layout/cycle2"/>
    <dgm:cxn modelId="{0B8D7A0A-1803-4227-94EC-46206B547191}" type="presParOf" srcId="{23CBA05E-0081-4964-AEC1-8983F5FFC6BE}" destId="{A6226F1B-0ABD-4780-A811-8595D41112A4}" srcOrd="0" destOrd="0" presId="urn:microsoft.com/office/officeart/2005/8/layout/cycle2"/>
    <dgm:cxn modelId="{88D5528B-0AE9-4D06-9F80-75E189737D07}" type="presParOf" srcId="{23CBA05E-0081-4964-AEC1-8983F5FFC6BE}" destId="{8032115E-5785-4E10-AE7F-ECCFBA695313}" srcOrd="1" destOrd="0" presId="urn:microsoft.com/office/officeart/2005/8/layout/cycle2"/>
    <dgm:cxn modelId="{52C697B4-6878-43BF-98FC-DDA5A3654908}" type="presParOf" srcId="{8032115E-5785-4E10-AE7F-ECCFBA695313}" destId="{10B3F1D4-2615-4949-AC0F-02185B18A4A5}" srcOrd="0" destOrd="0" presId="urn:microsoft.com/office/officeart/2005/8/layout/cycle2"/>
    <dgm:cxn modelId="{FF8BEBAB-C97E-4838-B062-72CF4C0C4900}" type="presParOf" srcId="{23CBA05E-0081-4964-AEC1-8983F5FFC6BE}" destId="{6B4BA71C-BDA4-4617-AF87-B15341AC68B6}" srcOrd="2" destOrd="0" presId="urn:microsoft.com/office/officeart/2005/8/layout/cycle2"/>
    <dgm:cxn modelId="{3915B1E4-63D4-442A-A605-A693648E0E8F}" type="presParOf" srcId="{23CBA05E-0081-4964-AEC1-8983F5FFC6BE}" destId="{2E9D9F17-9E13-4A10-8A4E-97166233F1F6}" srcOrd="3" destOrd="0" presId="urn:microsoft.com/office/officeart/2005/8/layout/cycle2"/>
    <dgm:cxn modelId="{F14FF307-E8FD-4D25-B734-504BBD48BC24}" type="presParOf" srcId="{2E9D9F17-9E13-4A10-8A4E-97166233F1F6}" destId="{C36A1930-3D34-42E5-9DCB-10B20D5C08F7}" srcOrd="0" destOrd="0" presId="urn:microsoft.com/office/officeart/2005/8/layout/cycle2"/>
    <dgm:cxn modelId="{1A96B9D1-14DE-4271-BE09-BB4941F0C07A}" type="presParOf" srcId="{23CBA05E-0081-4964-AEC1-8983F5FFC6BE}" destId="{C94C85B5-BC28-409B-893A-1B25E5CECE2A}" srcOrd="4" destOrd="0" presId="urn:microsoft.com/office/officeart/2005/8/layout/cycle2"/>
    <dgm:cxn modelId="{7840157E-F14A-430D-AA6E-511CCE2E2A6D}" type="presParOf" srcId="{23CBA05E-0081-4964-AEC1-8983F5FFC6BE}" destId="{406406FA-3B70-482D-BC06-DE1F1626A6CB}" srcOrd="5" destOrd="0" presId="urn:microsoft.com/office/officeart/2005/8/layout/cycle2"/>
    <dgm:cxn modelId="{63A0215E-1132-41DE-BE1D-8BB66A6EA6B9}" type="presParOf" srcId="{406406FA-3B70-482D-BC06-DE1F1626A6CB}" destId="{F8C12FAE-FC72-4BF2-9A51-6D6038F807CB}" srcOrd="0" destOrd="0" presId="urn:microsoft.com/office/officeart/2005/8/layout/cycle2"/>
    <dgm:cxn modelId="{CF6DD55F-4F21-4287-BA6B-E91BE2764DC8}" type="presParOf" srcId="{23CBA05E-0081-4964-AEC1-8983F5FFC6BE}" destId="{F76608BF-7CD8-4B90-931C-250DC0936F52}" srcOrd="6" destOrd="0" presId="urn:microsoft.com/office/officeart/2005/8/layout/cycle2"/>
    <dgm:cxn modelId="{1720E747-D55C-4731-A02B-4A2D7F17341E}" type="presParOf" srcId="{23CBA05E-0081-4964-AEC1-8983F5FFC6BE}" destId="{53D8B520-AD78-4BDB-808A-3CEBDF971A2F}" srcOrd="7" destOrd="0" presId="urn:microsoft.com/office/officeart/2005/8/layout/cycle2"/>
    <dgm:cxn modelId="{1D8A6519-56BA-414F-AAD2-8EF65D6FF4F8}" type="presParOf" srcId="{53D8B520-AD78-4BDB-808A-3CEBDF971A2F}" destId="{9DA2DAF0-67AE-4E21-A009-A1F468A31B07}" srcOrd="0" destOrd="0" presId="urn:microsoft.com/office/officeart/2005/8/layout/cycle2"/>
    <dgm:cxn modelId="{68E8C094-2D45-4BB1-A9A2-57747EBB228B}" type="presParOf" srcId="{23CBA05E-0081-4964-AEC1-8983F5FFC6BE}" destId="{EF44673B-91E8-469F-9C98-A5715A6FD967}" srcOrd="8" destOrd="0" presId="urn:microsoft.com/office/officeart/2005/8/layout/cycle2"/>
    <dgm:cxn modelId="{03BCBBDC-96B6-4E89-9223-D4DF0E0C04BC}" type="presParOf" srcId="{23CBA05E-0081-4964-AEC1-8983F5FFC6BE}" destId="{BFB56E96-9C93-4A7E-80C6-0A608429D467}" srcOrd="9" destOrd="0" presId="urn:microsoft.com/office/officeart/2005/8/layout/cycle2"/>
    <dgm:cxn modelId="{E83072CF-4423-4F3A-8CAB-6E4EDBC1166E}" type="presParOf" srcId="{BFB56E96-9C93-4A7E-80C6-0A608429D467}" destId="{710094EC-39E7-4119-9C6A-93512CA6F0EF}" srcOrd="0" destOrd="0" presId="urn:microsoft.com/office/officeart/2005/8/layout/cycle2"/>
    <dgm:cxn modelId="{1DEFEBE3-B23E-4481-81DC-3492BEB1950D}" type="presParOf" srcId="{23CBA05E-0081-4964-AEC1-8983F5FFC6BE}" destId="{E9CCA8D6-BA10-458D-BA62-02FBCDC5BB34}" srcOrd="10" destOrd="0" presId="urn:microsoft.com/office/officeart/2005/8/layout/cycle2"/>
    <dgm:cxn modelId="{A585FFD0-C60A-49D9-85C3-495C65F65C51}" type="presParOf" srcId="{23CBA05E-0081-4964-AEC1-8983F5FFC6BE}" destId="{CC9AF651-DA8D-4F5F-BC5B-93749B5E4C8E}" srcOrd="11" destOrd="0" presId="urn:microsoft.com/office/officeart/2005/8/layout/cycle2"/>
    <dgm:cxn modelId="{9A3EC981-FE75-4F14-AAA4-F6DFFBE26CD3}"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chemeClr val="accent2">
            <a:lumMod val="75000"/>
          </a:schemeClr>
        </a:solidFill>
      </dgm:spPr>
      <dgm:t>
        <a:bodyPr/>
        <a:lstStyle/>
        <a:p>
          <a:r>
            <a:rPr lang="en-US" dirty="0" smtClean="0"/>
            <a:t>Reservoir</a:t>
          </a:r>
          <a:endParaRPr lang="en-US" dirty="0"/>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rgbClr val="FF0000"/>
        </a:solidFill>
      </dgm:spPr>
      <dgm:t>
        <a:bodyPr/>
        <a:lstStyle/>
        <a:p>
          <a:r>
            <a:rPr lang="en-US" b="1" cap="all" baseline="0" dirty="0" smtClean="0">
              <a:solidFill>
                <a:schemeClr val="bg1"/>
              </a:solidFill>
            </a:rPr>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chemeClr val="bg2">
            <a:lumMod val="60000"/>
            <a:lumOff val="40000"/>
          </a:schemeClr>
        </a:solidFill>
      </dgm:spPr>
      <dgm:t>
        <a:bodyPr/>
        <a:lstStyle/>
        <a:p>
          <a:r>
            <a:rPr lang="en-US" dirty="0" smtClean="0"/>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custScaleX="129638" custScaleY="131271">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FD8113DD-84EC-4848-A8F2-88193E526E06}" srcId="{DEFC0C96-B402-4D21-99B2-E1086B35B15F}" destId="{95FDC729-63DC-4388-85C4-28261CF26115}" srcOrd="5" destOrd="0" parTransId="{1E08E854-9B10-4244-BDF9-A10F73B24E3C}" sibTransId="{B2D6B8C5-6786-494D-BF04-FED4CDCF1F85}"/>
    <dgm:cxn modelId="{3A239EC0-22E7-44AE-B32B-573F9FF0C1E4}" type="presOf" srcId="{742F09AB-C97F-4C1A-8003-E3A01C94A6D8}" destId="{F8C12FAE-FC72-4BF2-9A51-6D6038F807CB}" srcOrd="1"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F2A199C6-C396-4985-8E6E-A6518EB7A7C5}" type="presOf" srcId="{FD73C366-B3D8-4932-8DD8-D89E2953E0F4}" destId="{EF44673B-91E8-469F-9C98-A5715A6FD967}" srcOrd="0" destOrd="0" presId="urn:microsoft.com/office/officeart/2005/8/layout/cycle2"/>
    <dgm:cxn modelId="{D00129CB-7135-407B-BD64-731B49BA9F84}" type="presOf" srcId="{742F09AB-C97F-4C1A-8003-E3A01C94A6D8}" destId="{406406FA-3B70-482D-BC06-DE1F1626A6CB}" srcOrd="0" destOrd="0" presId="urn:microsoft.com/office/officeart/2005/8/layout/cycle2"/>
    <dgm:cxn modelId="{526EE4AE-721F-48AA-A16E-205703DD983E}" type="presOf" srcId="{A454A0D7-291F-4972-98AB-AED6FFE91014}" destId="{C36A1930-3D34-42E5-9DCB-10B20D5C08F7}" srcOrd="1" destOrd="0" presId="urn:microsoft.com/office/officeart/2005/8/layout/cycle2"/>
    <dgm:cxn modelId="{3B6EE1E6-32A0-4C86-A9C5-3DB26A47BD12}" type="presOf" srcId="{A454A0D7-291F-4972-98AB-AED6FFE91014}" destId="{2E9D9F17-9E13-4A10-8A4E-97166233F1F6}" srcOrd="0" destOrd="0" presId="urn:microsoft.com/office/officeart/2005/8/layout/cycle2"/>
    <dgm:cxn modelId="{30CF4966-BAFD-4464-860E-42141F2AE4EF}" type="presOf" srcId="{DF76CE76-A18D-42CC-B332-1EE614DFBA08}" destId="{F76608BF-7CD8-4B90-931C-250DC0936F52}" srcOrd="0" destOrd="0" presId="urn:microsoft.com/office/officeart/2005/8/layout/cycle2"/>
    <dgm:cxn modelId="{AC08737B-EAC4-4C00-A103-3D77C95E5F48}" type="presOf" srcId="{D6860713-AFF1-4217-8128-6522F678FAFC}" destId="{6B4BA71C-BDA4-4617-AF87-B15341AC68B6}" srcOrd="0" destOrd="0" presId="urn:microsoft.com/office/officeart/2005/8/layout/cycle2"/>
    <dgm:cxn modelId="{4E49B72B-236C-4555-AF74-A82C603E6B23}" type="presOf" srcId="{B2D6B8C5-6786-494D-BF04-FED4CDCF1F85}" destId="{CC9AF651-DA8D-4F5F-BC5B-93749B5E4C8E}" srcOrd="0" destOrd="0" presId="urn:microsoft.com/office/officeart/2005/8/layout/cycle2"/>
    <dgm:cxn modelId="{58A56534-0DBE-465B-984E-E67DF5361527}" type="presOf" srcId="{9FEB7FFB-DD4E-47BB-9282-D6E5EB3316DE}" destId="{9DA2DAF0-67AE-4E21-A009-A1F468A31B07}" srcOrd="1" destOrd="0" presId="urn:microsoft.com/office/officeart/2005/8/layout/cycle2"/>
    <dgm:cxn modelId="{09BB4406-2214-4E1C-9D68-6E7C731E5D7E}" type="presOf" srcId="{994318B0-06E5-4006-B855-D8C1652681CA}" destId="{A6226F1B-0ABD-4780-A811-8595D41112A4}" srcOrd="0" destOrd="0" presId="urn:microsoft.com/office/officeart/2005/8/layout/cycle2"/>
    <dgm:cxn modelId="{E98DBB72-CE8D-4CA6-9B11-68390B009CF6}" type="presOf" srcId="{1D476EDA-E9BB-4C22-BF22-302E883D684C}" destId="{8032115E-5785-4E10-AE7F-ECCFBA695313}" srcOrd="0" destOrd="0" presId="urn:microsoft.com/office/officeart/2005/8/layout/cycle2"/>
    <dgm:cxn modelId="{9F767477-2D4C-4BC0-9246-0BF1462B23D6}" type="presOf" srcId="{2D283F4E-3375-4636-ADB6-7B40C8E41A2F}" destId="{C94C85B5-BC28-409B-893A-1B25E5CECE2A}" srcOrd="0" destOrd="0" presId="urn:microsoft.com/office/officeart/2005/8/layout/cycle2"/>
    <dgm:cxn modelId="{6055DD9E-46D0-42BA-AAE1-8A3375012062}" type="presOf" srcId="{95FDC729-63DC-4388-85C4-28261CF26115}" destId="{E9CCA8D6-BA10-458D-BA62-02FBCDC5BB34}" srcOrd="0" destOrd="0" presId="urn:microsoft.com/office/officeart/2005/8/layout/cycle2"/>
    <dgm:cxn modelId="{6760019E-8DE7-430F-A03A-F3EB1B6F32E8}" type="presOf" srcId="{B38158BA-FD5D-495E-911C-5A7E41C9AFB5}" destId="{BFB56E96-9C93-4A7E-80C6-0A608429D467}" srcOrd="0" destOrd="0" presId="urn:microsoft.com/office/officeart/2005/8/layout/cycle2"/>
    <dgm:cxn modelId="{F0217FE4-43CB-4D7C-B249-CCBC96AEE689}" type="presOf" srcId="{9FEB7FFB-DD4E-47BB-9282-D6E5EB3316DE}" destId="{53D8B520-AD78-4BDB-808A-3CEBDF971A2F}" srcOrd="0" destOrd="0" presId="urn:microsoft.com/office/officeart/2005/8/layout/cycle2"/>
    <dgm:cxn modelId="{C7A0F722-0E8C-46F4-9FFC-76D356AB66A2}" type="presOf" srcId="{B2D6B8C5-6786-494D-BF04-FED4CDCF1F85}" destId="{F4FA1A5F-21FD-4B70-A9EB-FB9A8672B793}" srcOrd="1" destOrd="0" presId="urn:microsoft.com/office/officeart/2005/8/layout/cycle2"/>
    <dgm:cxn modelId="{BB19E08B-938F-4E6A-9326-40DFD35C325F}" type="presOf" srcId="{1D476EDA-E9BB-4C22-BF22-302E883D684C}" destId="{10B3F1D4-2615-4949-AC0F-02185B18A4A5}" srcOrd="1" destOrd="0" presId="urn:microsoft.com/office/officeart/2005/8/layout/cycle2"/>
    <dgm:cxn modelId="{AD9CCF8C-338A-497D-B107-CF31583C3F4F}" type="presOf" srcId="{DEFC0C96-B402-4D21-99B2-E1086B35B15F}" destId="{23CBA05E-0081-4964-AEC1-8983F5FFC6BE}" srcOrd="0"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D788DE50-2FBD-4AAF-BA48-EE5275C7A4E2}" srcId="{DEFC0C96-B402-4D21-99B2-E1086B35B15F}" destId="{DF76CE76-A18D-42CC-B332-1EE614DFBA08}" srcOrd="3" destOrd="0" parTransId="{B3212224-4FD0-4F36-9DF1-71D6C438313D}" sibTransId="{9FEB7FFB-DD4E-47BB-9282-D6E5EB3316DE}"/>
    <dgm:cxn modelId="{9084C857-0040-4824-A767-B44687FE49C9}" type="presOf" srcId="{B38158BA-FD5D-495E-911C-5A7E41C9AFB5}" destId="{710094EC-39E7-4119-9C6A-93512CA6F0EF}" srcOrd="1"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D5C1940F-80D7-4106-8C3D-DDFCC66FFC9D}" srcId="{DEFC0C96-B402-4D21-99B2-E1086B35B15F}" destId="{2D283F4E-3375-4636-ADB6-7B40C8E41A2F}" srcOrd="2" destOrd="0" parTransId="{30F37619-25C8-49E2-9DBC-5CEB21243D11}" sibTransId="{742F09AB-C97F-4C1A-8003-E3A01C94A6D8}"/>
    <dgm:cxn modelId="{36643F76-1A59-4EA0-BEFA-FAA28C1BB9C1}" type="presParOf" srcId="{23CBA05E-0081-4964-AEC1-8983F5FFC6BE}" destId="{A6226F1B-0ABD-4780-A811-8595D41112A4}" srcOrd="0" destOrd="0" presId="urn:microsoft.com/office/officeart/2005/8/layout/cycle2"/>
    <dgm:cxn modelId="{69907ABF-DC2A-4822-8260-07AC4D81A911}" type="presParOf" srcId="{23CBA05E-0081-4964-AEC1-8983F5FFC6BE}" destId="{8032115E-5785-4E10-AE7F-ECCFBA695313}" srcOrd="1" destOrd="0" presId="urn:microsoft.com/office/officeart/2005/8/layout/cycle2"/>
    <dgm:cxn modelId="{787004FE-64CF-4050-82D7-3036527CB239}" type="presParOf" srcId="{8032115E-5785-4E10-AE7F-ECCFBA695313}" destId="{10B3F1D4-2615-4949-AC0F-02185B18A4A5}" srcOrd="0" destOrd="0" presId="urn:microsoft.com/office/officeart/2005/8/layout/cycle2"/>
    <dgm:cxn modelId="{DD7F2A64-FFAA-449B-9FD2-FC10B4C4B592}" type="presParOf" srcId="{23CBA05E-0081-4964-AEC1-8983F5FFC6BE}" destId="{6B4BA71C-BDA4-4617-AF87-B15341AC68B6}" srcOrd="2" destOrd="0" presId="urn:microsoft.com/office/officeart/2005/8/layout/cycle2"/>
    <dgm:cxn modelId="{83C46F07-6206-4677-8AB5-2874C761B697}" type="presParOf" srcId="{23CBA05E-0081-4964-AEC1-8983F5FFC6BE}" destId="{2E9D9F17-9E13-4A10-8A4E-97166233F1F6}" srcOrd="3" destOrd="0" presId="urn:microsoft.com/office/officeart/2005/8/layout/cycle2"/>
    <dgm:cxn modelId="{1EE0F8EB-C561-40AF-A445-7AD66CAD96D6}" type="presParOf" srcId="{2E9D9F17-9E13-4A10-8A4E-97166233F1F6}" destId="{C36A1930-3D34-42E5-9DCB-10B20D5C08F7}" srcOrd="0" destOrd="0" presId="urn:microsoft.com/office/officeart/2005/8/layout/cycle2"/>
    <dgm:cxn modelId="{017EC4D3-161B-42D3-880A-998DC5D56468}" type="presParOf" srcId="{23CBA05E-0081-4964-AEC1-8983F5FFC6BE}" destId="{C94C85B5-BC28-409B-893A-1B25E5CECE2A}" srcOrd="4" destOrd="0" presId="urn:microsoft.com/office/officeart/2005/8/layout/cycle2"/>
    <dgm:cxn modelId="{0240A4AA-CE41-4103-9479-BD3112A5EC53}" type="presParOf" srcId="{23CBA05E-0081-4964-AEC1-8983F5FFC6BE}" destId="{406406FA-3B70-482D-BC06-DE1F1626A6CB}" srcOrd="5" destOrd="0" presId="urn:microsoft.com/office/officeart/2005/8/layout/cycle2"/>
    <dgm:cxn modelId="{024ABE30-727B-44DE-93B5-304D9F450C94}" type="presParOf" srcId="{406406FA-3B70-482D-BC06-DE1F1626A6CB}" destId="{F8C12FAE-FC72-4BF2-9A51-6D6038F807CB}" srcOrd="0" destOrd="0" presId="urn:microsoft.com/office/officeart/2005/8/layout/cycle2"/>
    <dgm:cxn modelId="{25AFC660-5242-49E2-8944-6B623DC8928E}" type="presParOf" srcId="{23CBA05E-0081-4964-AEC1-8983F5FFC6BE}" destId="{F76608BF-7CD8-4B90-931C-250DC0936F52}" srcOrd="6" destOrd="0" presId="urn:microsoft.com/office/officeart/2005/8/layout/cycle2"/>
    <dgm:cxn modelId="{03149A99-7DBB-42C7-827A-AE545C708CC9}" type="presParOf" srcId="{23CBA05E-0081-4964-AEC1-8983F5FFC6BE}" destId="{53D8B520-AD78-4BDB-808A-3CEBDF971A2F}" srcOrd="7" destOrd="0" presId="urn:microsoft.com/office/officeart/2005/8/layout/cycle2"/>
    <dgm:cxn modelId="{D2467653-F963-498D-B81C-EA0198ACA23D}" type="presParOf" srcId="{53D8B520-AD78-4BDB-808A-3CEBDF971A2F}" destId="{9DA2DAF0-67AE-4E21-A009-A1F468A31B07}" srcOrd="0" destOrd="0" presId="urn:microsoft.com/office/officeart/2005/8/layout/cycle2"/>
    <dgm:cxn modelId="{29B6B411-E2A2-418E-A86C-6EC956D1488C}" type="presParOf" srcId="{23CBA05E-0081-4964-AEC1-8983F5FFC6BE}" destId="{EF44673B-91E8-469F-9C98-A5715A6FD967}" srcOrd="8" destOrd="0" presId="urn:microsoft.com/office/officeart/2005/8/layout/cycle2"/>
    <dgm:cxn modelId="{9BBA35A9-FC82-4AD0-A2A2-6C71C1B7D93F}" type="presParOf" srcId="{23CBA05E-0081-4964-AEC1-8983F5FFC6BE}" destId="{BFB56E96-9C93-4A7E-80C6-0A608429D467}" srcOrd="9" destOrd="0" presId="urn:microsoft.com/office/officeart/2005/8/layout/cycle2"/>
    <dgm:cxn modelId="{3B73F283-9851-46AB-851C-86F59F73DBF3}" type="presParOf" srcId="{BFB56E96-9C93-4A7E-80C6-0A608429D467}" destId="{710094EC-39E7-4119-9C6A-93512CA6F0EF}" srcOrd="0" destOrd="0" presId="urn:microsoft.com/office/officeart/2005/8/layout/cycle2"/>
    <dgm:cxn modelId="{F20A697A-BC56-4B86-8FBB-E9DB61364151}" type="presParOf" srcId="{23CBA05E-0081-4964-AEC1-8983F5FFC6BE}" destId="{E9CCA8D6-BA10-458D-BA62-02FBCDC5BB34}" srcOrd="10" destOrd="0" presId="urn:microsoft.com/office/officeart/2005/8/layout/cycle2"/>
    <dgm:cxn modelId="{3D138DC7-E217-48AC-903D-15B7A6333211}" type="presParOf" srcId="{23CBA05E-0081-4964-AEC1-8983F5FFC6BE}" destId="{CC9AF651-DA8D-4F5F-BC5B-93749B5E4C8E}" srcOrd="11" destOrd="0" presId="urn:microsoft.com/office/officeart/2005/8/layout/cycle2"/>
    <dgm:cxn modelId="{EEC00783-FFF2-46EA-AB48-339CC1589E90}"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chemeClr val="accent2">
            <a:lumMod val="75000"/>
          </a:schemeClr>
        </a:solidFill>
      </dgm:spPr>
      <dgm:t>
        <a:bodyPr/>
        <a:lstStyle/>
        <a:p>
          <a:r>
            <a:rPr lang="en-US" dirty="0" smtClean="0"/>
            <a:t>Reservoir</a:t>
          </a:r>
          <a:endParaRPr lang="en-US" dirty="0"/>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rgbClr val="FF0000"/>
        </a:solidFill>
      </dgm:spPr>
      <dgm:t>
        <a:bodyPr/>
        <a:lstStyle/>
        <a:p>
          <a:r>
            <a:rPr lang="en-US" b="1" cap="all" baseline="0" dirty="0" smtClean="0">
              <a:solidFill>
                <a:schemeClr val="bg1"/>
              </a:solidFill>
            </a:rPr>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custScaleX="140832" custScaleY="142090">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ADA7FA95-B371-4434-8F0E-D4DF7B45674F}" type="presOf" srcId="{B38158BA-FD5D-495E-911C-5A7E41C9AFB5}" destId="{710094EC-39E7-4119-9C6A-93512CA6F0EF}" srcOrd="1" destOrd="0" presId="urn:microsoft.com/office/officeart/2005/8/layout/cycle2"/>
    <dgm:cxn modelId="{14C11E79-5097-4ADD-B348-4C8BE3D93C18}" type="presOf" srcId="{B2D6B8C5-6786-494D-BF04-FED4CDCF1F85}" destId="{F4FA1A5F-21FD-4B70-A9EB-FB9A8672B793}" srcOrd="1" destOrd="0" presId="urn:microsoft.com/office/officeart/2005/8/layout/cycle2"/>
    <dgm:cxn modelId="{5E14D871-15F2-4AC5-A591-C53475A904D5}" type="presOf" srcId="{95FDC729-63DC-4388-85C4-28261CF26115}" destId="{E9CCA8D6-BA10-458D-BA62-02FBCDC5BB34}" srcOrd="0" destOrd="0" presId="urn:microsoft.com/office/officeart/2005/8/layout/cycle2"/>
    <dgm:cxn modelId="{4F83464B-1A5F-4CB4-B555-EAEDA6F63ECC}" type="presOf" srcId="{742F09AB-C97F-4C1A-8003-E3A01C94A6D8}" destId="{406406FA-3B70-482D-BC06-DE1F1626A6CB}" srcOrd="0" destOrd="0" presId="urn:microsoft.com/office/officeart/2005/8/layout/cycle2"/>
    <dgm:cxn modelId="{FD8113DD-84EC-4848-A8F2-88193E526E06}" srcId="{DEFC0C96-B402-4D21-99B2-E1086B35B15F}" destId="{95FDC729-63DC-4388-85C4-28261CF26115}" srcOrd="5" destOrd="0" parTransId="{1E08E854-9B10-4244-BDF9-A10F73B24E3C}" sibTransId="{B2D6B8C5-6786-494D-BF04-FED4CDCF1F85}"/>
    <dgm:cxn modelId="{E5B1AB1B-8C1B-45B3-83EA-A465E7BA8125}" type="presOf" srcId="{A454A0D7-291F-4972-98AB-AED6FFE91014}" destId="{C36A1930-3D34-42E5-9DCB-10B20D5C08F7}" srcOrd="1" destOrd="0" presId="urn:microsoft.com/office/officeart/2005/8/layout/cycle2"/>
    <dgm:cxn modelId="{3FE790A6-3BB9-445A-A224-CE273E3EC6FB}" type="presOf" srcId="{994318B0-06E5-4006-B855-D8C1652681CA}" destId="{A6226F1B-0ABD-4780-A811-8595D41112A4}" srcOrd="0" destOrd="0" presId="urn:microsoft.com/office/officeart/2005/8/layout/cycle2"/>
    <dgm:cxn modelId="{DACA0490-89B7-401E-A319-1C5EEE6457B8}" type="presOf" srcId="{B2D6B8C5-6786-494D-BF04-FED4CDCF1F85}" destId="{CC9AF651-DA8D-4F5F-BC5B-93749B5E4C8E}" srcOrd="0" destOrd="0" presId="urn:microsoft.com/office/officeart/2005/8/layout/cycle2"/>
    <dgm:cxn modelId="{E18F9CD5-2E6C-41AC-9558-46C23980AE60}" type="presOf" srcId="{9FEB7FFB-DD4E-47BB-9282-D6E5EB3316DE}" destId="{53D8B520-AD78-4BDB-808A-3CEBDF971A2F}" srcOrd="0" destOrd="0" presId="urn:microsoft.com/office/officeart/2005/8/layout/cycle2"/>
    <dgm:cxn modelId="{BD1AEAD2-FF29-47D9-9E55-EF78800F5D0B}" type="presOf" srcId="{B38158BA-FD5D-495E-911C-5A7E41C9AFB5}" destId="{BFB56E96-9C93-4A7E-80C6-0A608429D467}" srcOrd="0"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A201D99C-BEB2-4F05-8CC4-5A2AB599B761}" type="presOf" srcId="{DEFC0C96-B402-4D21-99B2-E1086B35B15F}" destId="{23CBA05E-0081-4964-AEC1-8983F5FFC6BE}" srcOrd="0" destOrd="0" presId="urn:microsoft.com/office/officeart/2005/8/layout/cycle2"/>
    <dgm:cxn modelId="{D5C1940F-80D7-4106-8C3D-DDFCC66FFC9D}" srcId="{DEFC0C96-B402-4D21-99B2-E1086B35B15F}" destId="{2D283F4E-3375-4636-ADB6-7B40C8E41A2F}" srcOrd="2" destOrd="0" parTransId="{30F37619-25C8-49E2-9DBC-5CEB21243D11}" sibTransId="{742F09AB-C97F-4C1A-8003-E3A01C94A6D8}"/>
    <dgm:cxn modelId="{5C7E73C7-CB58-467E-B834-B28DEAC2FD8C}" type="presOf" srcId="{742F09AB-C97F-4C1A-8003-E3A01C94A6D8}" destId="{F8C12FAE-FC72-4BF2-9A51-6D6038F807CB}" srcOrd="1"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D788DE50-2FBD-4AAF-BA48-EE5275C7A4E2}" srcId="{DEFC0C96-B402-4D21-99B2-E1086B35B15F}" destId="{DF76CE76-A18D-42CC-B332-1EE614DFBA08}" srcOrd="3" destOrd="0" parTransId="{B3212224-4FD0-4F36-9DF1-71D6C438313D}" sibTransId="{9FEB7FFB-DD4E-47BB-9282-D6E5EB3316DE}"/>
    <dgm:cxn modelId="{491ED1DE-629C-4032-B1DB-4E9B54BDAFF8}" type="presOf" srcId="{A454A0D7-291F-4972-98AB-AED6FFE91014}" destId="{2E9D9F17-9E13-4A10-8A4E-97166233F1F6}" srcOrd="0" destOrd="0" presId="urn:microsoft.com/office/officeart/2005/8/layout/cycle2"/>
    <dgm:cxn modelId="{AD15F19E-3C69-4DFB-8368-C9036163BAE0}" type="presOf" srcId="{1D476EDA-E9BB-4C22-BF22-302E883D684C}" destId="{8032115E-5785-4E10-AE7F-ECCFBA695313}" srcOrd="0" destOrd="0" presId="urn:microsoft.com/office/officeart/2005/8/layout/cycle2"/>
    <dgm:cxn modelId="{A9747527-6317-4120-930C-0CCF271EA93B}" type="presOf" srcId="{D6860713-AFF1-4217-8128-6522F678FAFC}" destId="{6B4BA71C-BDA4-4617-AF87-B15341AC68B6}" srcOrd="0" destOrd="0" presId="urn:microsoft.com/office/officeart/2005/8/layout/cycle2"/>
    <dgm:cxn modelId="{6C6C2E34-B8E7-4E79-AB73-3EAE992E9D2C}" type="presOf" srcId="{DF76CE76-A18D-42CC-B332-1EE614DFBA08}" destId="{F76608BF-7CD8-4B90-931C-250DC0936F52}" srcOrd="0" destOrd="0" presId="urn:microsoft.com/office/officeart/2005/8/layout/cycle2"/>
    <dgm:cxn modelId="{284E66D6-891A-49C4-BB42-F3FCB278459C}" type="presOf" srcId="{1D476EDA-E9BB-4C22-BF22-302E883D684C}" destId="{10B3F1D4-2615-4949-AC0F-02185B18A4A5}" srcOrd="1" destOrd="0" presId="urn:microsoft.com/office/officeart/2005/8/layout/cycle2"/>
    <dgm:cxn modelId="{3FF2A5B9-0F83-46A5-9961-A13D81216C01}" type="presOf" srcId="{2D283F4E-3375-4636-ADB6-7B40C8E41A2F}" destId="{C94C85B5-BC28-409B-893A-1B25E5CECE2A}" srcOrd="0"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1D24F080-87DC-4EE1-BA19-F2B2906EAC46}" type="presOf" srcId="{9FEB7FFB-DD4E-47BB-9282-D6E5EB3316DE}" destId="{9DA2DAF0-67AE-4E21-A009-A1F468A31B07}" srcOrd="1" destOrd="0" presId="urn:microsoft.com/office/officeart/2005/8/layout/cycle2"/>
    <dgm:cxn modelId="{FF1A0F0B-0477-4C4C-878D-00147F99BF0C}" type="presOf" srcId="{FD73C366-B3D8-4932-8DD8-D89E2953E0F4}" destId="{EF44673B-91E8-469F-9C98-A5715A6FD967}" srcOrd="0" destOrd="0" presId="urn:microsoft.com/office/officeart/2005/8/layout/cycle2"/>
    <dgm:cxn modelId="{62CE9AF2-999E-4893-8F59-269F32FC5426}" type="presParOf" srcId="{23CBA05E-0081-4964-AEC1-8983F5FFC6BE}" destId="{A6226F1B-0ABD-4780-A811-8595D41112A4}" srcOrd="0" destOrd="0" presId="urn:microsoft.com/office/officeart/2005/8/layout/cycle2"/>
    <dgm:cxn modelId="{1646922E-4A96-4821-A6AC-D712D8BDD631}" type="presParOf" srcId="{23CBA05E-0081-4964-AEC1-8983F5FFC6BE}" destId="{8032115E-5785-4E10-AE7F-ECCFBA695313}" srcOrd="1" destOrd="0" presId="urn:microsoft.com/office/officeart/2005/8/layout/cycle2"/>
    <dgm:cxn modelId="{D9A15F7E-CB0B-4608-A69C-F30456B4CC57}" type="presParOf" srcId="{8032115E-5785-4E10-AE7F-ECCFBA695313}" destId="{10B3F1D4-2615-4949-AC0F-02185B18A4A5}" srcOrd="0" destOrd="0" presId="urn:microsoft.com/office/officeart/2005/8/layout/cycle2"/>
    <dgm:cxn modelId="{559F9805-3198-4E08-9F6E-6204263708A8}" type="presParOf" srcId="{23CBA05E-0081-4964-AEC1-8983F5FFC6BE}" destId="{6B4BA71C-BDA4-4617-AF87-B15341AC68B6}" srcOrd="2" destOrd="0" presId="urn:microsoft.com/office/officeart/2005/8/layout/cycle2"/>
    <dgm:cxn modelId="{5C5DE6BA-575E-41C1-BE00-CE92D5D8FEE0}" type="presParOf" srcId="{23CBA05E-0081-4964-AEC1-8983F5FFC6BE}" destId="{2E9D9F17-9E13-4A10-8A4E-97166233F1F6}" srcOrd="3" destOrd="0" presId="urn:microsoft.com/office/officeart/2005/8/layout/cycle2"/>
    <dgm:cxn modelId="{6A4B3BDD-3361-4101-A404-D3CE7826D11B}" type="presParOf" srcId="{2E9D9F17-9E13-4A10-8A4E-97166233F1F6}" destId="{C36A1930-3D34-42E5-9DCB-10B20D5C08F7}" srcOrd="0" destOrd="0" presId="urn:microsoft.com/office/officeart/2005/8/layout/cycle2"/>
    <dgm:cxn modelId="{0F019704-76F9-4EDC-841B-A814C8FAB781}" type="presParOf" srcId="{23CBA05E-0081-4964-AEC1-8983F5FFC6BE}" destId="{C94C85B5-BC28-409B-893A-1B25E5CECE2A}" srcOrd="4" destOrd="0" presId="urn:microsoft.com/office/officeart/2005/8/layout/cycle2"/>
    <dgm:cxn modelId="{3CDA6967-8ABF-4AA3-B2B5-3194CE04DD6B}" type="presParOf" srcId="{23CBA05E-0081-4964-AEC1-8983F5FFC6BE}" destId="{406406FA-3B70-482D-BC06-DE1F1626A6CB}" srcOrd="5" destOrd="0" presId="urn:microsoft.com/office/officeart/2005/8/layout/cycle2"/>
    <dgm:cxn modelId="{31A40D02-5F8F-4C82-9C1C-646D8D99322D}" type="presParOf" srcId="{406406FA-3B70-482D-BC06-DE1F1626A6CB}" destId="{F8C12FAE-FC72-4BF2-9A51-6D6038F807CB}" srcOrd="0" destOrd="0" presId="urn:microsoft.com/office/officeart/2005/8/layout/cycle2"/>
    <dgm:cxn modelId="{49F69F28-435F-430C-8ED0-FC1D00DA2781}" type="presParOf" srcId="{23CBA05E-0081-4964-AEC1-8983F5FFC6BE}" destId="{F76608BF-7CD8-4B90-931C-250DC0936F52}" srcOrd="6" destOrd="0" presId="urn:microsoft.com/office/officeart/2005/8/layout/cycle2"/>
    <dgm:cxn modelId="{1BC851B0-07E5-4A59-A8F2-5C0784D981D8}" type="presParOf" srcId="{23CBA05E-0081-4964-AEC1-8983F5FFC6BE}" destId="{53D8B520-AD78-4BDB-808A-3CEBDF971A2F}" srcOrd="7" destOrd="0" presId="urn:microsoft.com/office/officeart/2005/8/layout/cycle2"/>
    <dgm:cxn modelId="{E4BE3E6D-D7BB-4AAC-B486-C6A1A0F0A9AB}" type="presParOf" srcId="{53D8B520-AD78-4BDB-808A-3CEBDF971A2F}" destId="{9DA2DAF0-67AE-4E21-A009-A1F468A31B07}" srcOrd="0" destOrd="0" presId="urn:microsoft.com/office/officeart/2005/8/layout/cycle2"/>
    <dgm:cxn modelId="{D0BB7C39-67B1-4E02-8DA3-425976C7E9EF}" type="presParOf" srcId="{23CBA05E-0081-4964-AEC1-8983F5FFC6BE}" destId="{EF44673B-91E8-469F-9C98-A5715A6FD967}" srcOrd="8" destOrd="0" presId="urn:microsoft.com/office/officeart/2005/8/layout/cycle2"/>
    <dgm:cxn modelId="{8782CF7F-5BB4-431A-8E46-0B8681FC9DF1}" type="presParOf" srcId="{23CBA05E-0081-4964-AEC1-8983F5FFC6BE}" destId="{BFB56E96-9C93-4A7E-80C6-0A608429D467}" srcOrd="9" destOrd="0" presId="urn:microsoft.com/office/officeart/2005/8/layout/cycle2"/>
    <dgm:cxn modelId="{7CBBBDFC-436B-403E-8534-758F76FD3166}" type="presParOf" srcId="{BFB56E96-9C93-4A7E-80C6-0A608429D467}" destId="{710094EC-39E7-4119-9C6A-93512CA6F0EF}" srcOrd="0" destOrd="0" presId="urn:microsoft.com/office/officeart/2005/8/layout/cycle2"/>
    <dgm:cxn modelId="{BADB9324-8DAF-43C2-ABE5-2ADC8FB9874F}" type="presParOf" srcId="{23CBA05E-0081-4964-AEC1-8983F5FFC6BE}" destId="{E9CCA8D6-BA10-458D-BA62-02FBCDC5BB34}" srcOrd="10" destOrd="0" presId="urn:microsoft.com/office/officeart/2005/8/layout/cycle2"/>
    <dgm:cxn modelId="{BD2669FC-9F26-447B-9FDA-206962A82C69}" type="presParOf" srcId="{23CBA05E-0081-4964-AEC1-8983F5FFC6BE}" destId="{CC9AF651-DA8D-4F5F-BC5B-93749B5E4C8E}" srcOrd="11" destOrd="0" presId="urn:microsoft.com/office/officeart/2005/8/layout/cycle2"/>
    <dgm:cxn modelId="{27451AB3-937A-42E8-A0AD-17B043881367}"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3B012E-0009-4E4E-BCCA-9C9181B7E8B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287CA1E-1264-4C53-81E8-73B21EE4ACAE}">
      <dgm:prSet phldrT="[Text]"/>
      <dgm:spPr>
        <a:solidFill>
          <a:schemeClr val="tx2">
            <a:lumMod val="50000"/>
          </a:schemeClr>
        </a:solidFill>
      </dgm:spPr>
      <dgm:t>
        <a:bodyPr/>
        <a:lstStyle/>
        <a:p>
          <a:r>
            <a:rPr lang="en-US" dirty="0" smtClean="0"/>
            <a:t>Two primary </a:t>
          </a:r>
          <a:r>
            <a:rPr lang="en-US" dirty="0" err="1" smtClean="0"/>
            <a:t>bloodborne</a:t>
          </a:r>
          <a:r>
            <a:rPr lang="en-US" dirty="0" smtClean="0"/>
            <a:t> pathogens</a:t>
          </a:r>
          <a:endParaRPr lang="en-US" dirty="0"/>
        </a:p>
      </dgm:t>
    </dgm:pt>
    <dgm:pt modelId="{1DD520B0-4DEE-4B19-AEFC-E4B99FD04ABE}" type="parTrans" cxnId="{8B2F9156-4033-4619-9016-173B957D392C}">
      <dgm:prSet/>
      <dgm:spPr/>
      <dgm:t>
        <a:bodyPr/>
        <a:lstStyle/>
        <a:p>
          <a:endParaRPr lang="en-US"/>
        </a:p>
      </dgm:t>
    </dgm:pt>
    <dgm:pt modelId="{E70AB050-669A-4099-92F6-CB8EC9946E75}" type="sibTrans" cxnId="{8B2F9156-4033-4619-9016-173B957D392C}">
      <dgm:prSet/>
      <dgm:spPr/>
      <dgm:t>
        <a:bodyPr/>
        <a:lstStyle/>
        <a:p>
          <a:endParaRPr lang="en-US"/>
        </a:p>
      </dgm:t>
    </dgm:pt>
    <dgm:pt modelId="{E2024B52-D0F7-430C-B579-E4184266E717}">
      <dgm:prSet phldrT="[Text]"/>
      <dgm:spPr>
        <a:solidFill>
          <a:schemeClr val="accent2">
            <a:lumMod val="50000"/>
          </a:schemeClr>
        </a:solidFill>
      </dgm:spPr>
      <dgm:t>
        <a:bodyPr/>
        <a:lstStyle/>
        <a:p>
          <a:r>
            <a:rPr lang="en-US" dirty="0" smtClean="0"/>
            <a:t>Human Immunodeficiency Virus (HIV)</a:t>
          </a:r>
          <a:endParaRPr lang="en-US" dirty="0"/>
        </a:p>
      </dgm:t>
    </dgm:pt>
    <dgm:pt modelId="{A7018338-47F1-4AF1-B25F-3D0FCFF83F5C}" type="parTrans" cxnId="{D5848C2E-1953-4549-BAF9-5362439A152F}">
      <dgm:prSet/>
      <dgm:spPr/>
      <dgm:t>
        <a:bodyPr/>
        <a:lstStyle/>
        <a:p>
          <a:endParaRPr lang="en-US"/>
        </a:p>
      </dgm:t>
    </dgm:pt>
    <dgm:pt modelId="{69C21C75-F79E-44B0-AFC3-B598A25EDD21}" type="sibTrans" cxnId="{D5848C2E-1953-4549-BAF9-5362439A152F}">
      <dgm:prSet/>
      <dgm:spPr/>
      <dgm:t>
        <a:bodyPr/>
        <a:lstStyle/>
        <a:p>
          <a:endParaRPr lang="en-US"/>
        </a:p>
      </dgm:t>
    </dgm:pt>
    <dgm:pt modelId="{9FB9B8A0-7950-4B41-8B0E-27C8956332D2}">
      <dgm:prSet phldrT="[Text]"/>
      <dgm:spPr>
        <a:solidFill>
          <a:schemeClr val="tx2">
            <a:lumMod val="10000"/>
          </a:schemeClr>
        </a:solidFill>
      </dgm:spPr>
      <dgm:t>
        <a:bodyPr/>
        <a:lstStyle/>
        <a:p>
          <a:r>
            <a:rPr lang="en-US" dirty="0" smtClean="0"/>
            <a:t>Hepatitis  (H</a:t>
          </a:r>
          <a:r>
            <a:rPr lang="en-US" u="sng" dirty="0" smtClean="0"/>
            <a:t>B</a:t>
          </a:r>
          <a:r>
            <a:rPr lang="en-US" dirty="0" smtClean="0"/>
            <a:t>V/H</a:t>
          </a:r>
          <a:r>
            <a:rPr lang="en-US" u="sng" dirty="0" smtClean="0"/>
            <a:t>C</a:t>
          </a:r>
          <a:r>
            <a:rPr lang="en-US" dirty="0" smtClean="0"/>
            <a:t>V)</a:t>
          </a:r>
          <a:endParaRPr lang="en-US" dirty="0"/>
        </a:p>
      </dgm:t>
    </dgm:pt>
    <dgm:pt modelId="{9F20059B-AA53-45A1-98C1-2917F46EC743}" type="parTrans" cxnId="{FC80CDA5-9964-475A-A4EA-A0A2C38E6A95}">
      <dgm:prSet/>
      <dgm:spPr/>
      <dgm:t>
        <a:bodyPr/>
        <a:lstStyle/>
        <a:p>
          <a:endParaRPr lang="en-US"/>
        </a:p>
      </dgm:t>
    </dgm:pt>
    <dgm:pt modelId="{160D1871-D6BF-4FDB-BB57-1FA5425BD243}" type="sibTrans" cxnId="{FC80CDA5-9964-475A-A4EA-A0A2C38E6A95}">
      <dgm:prSet/>
      <dgm:spPr/>
      <dgm:t>
        <a:bodyPr/>
        <a:lstStyle/>
        <a:p>
          <a:endParaRPr lang="en-US"/>
        </a:p>
      </dgm:t>
    </dgm:pt>
    <dgm:pt modelId="{7E834DD7-26EE-47B1-9074-CC444377343E}" type="pres">
      <dgm:prSet presAssocID="{2E3B012E-0009-4E4E-BCCA-9C9181B7E8B9}" presName="diagram" presStyleCnt="0">
        <dgm:presLayoutVars>
          <dgm:chPref val="1"/>
          <dgm:dir/>
          <dgm:animOne val="branch"/>
          <dgm:animLvl val="lvl"/>
          <dgm:resizeHandles val="exact"/>
        </dgm:presLayoutVars>
      </dgm:prSet>
      <dgm:spPr/>
      <dgm:t>
        <a:bodyPr/>
        <a:lstStyle/>
        <a:p>
          <a:endParaRPr lang="en-US"/>
        </a:p>
      </dgm:t>
    </dgm:pt>
    <dgm:pt modelId="{DD079813-3FDF-4839-85D8-3898879566D7}" type="pres">
      <dgm:prSet presAssocID="{7287CA1E-1264-4C53-81E8-73B21EE4ACAE}" presName="root1" presStyleCnt="0"/>
      <dgm:spPr/>
    </dgm:pt>
    <dgm:pt modelId="{118C745D-BD06-4C42-BA0B-EF647856DB34}" type="pres">
      <dgm:prSet presAssocID="{7287CA1E-1264-4C53-81E8-73B21EE4ACAE}" presName="LevelOneTextNode" presStyleLbl="node0" presStyleIdx="0" presStyleCnt="1">
        <dgm:presLayoutVars>
          <dgm:chPref val="3"/>
        </dgm:presLayoutVars>
      </dgm:prSet>
      <dgm:spPr/>
      <dgm:t>
        <a:bodyPr/>
        <a:lstStyle/>
        <a:p>
          <a:endParaRPr lang="en-US"/>
        </a:p>
      </dgm:t>
    </dgm:pt>
    <dgm:pt modelId="{568F988C-726B-44EA-BDEA-7299495BE5BC}" type="pres">
      <dgm:prSet presAssocID="{7287CA1E-1264-4C53-81E8-73B21EE4ACAE}" presName="level2hierChild" presStyleCnt="0"/>
      <dgm:spPr/>
    </dgm:pt>
    <dgm:pt modelId="{7A67AE4A-4819-4B6F-B45F-AEFD3B47A404}" type="pres">
      <dgm:prSet presAssocID="{A7018338-47F1-4AF1-B25F-3D0FCFF83F5C}" presName="conn2-1" presStyleLbl="parChTrans1D2" presStyleIdx="0" presStyleCnt="2"/>
      <dgm:spPr/>
      <dgm:t>
        <a:bodyPr/>
        <a:lstStyle/>
        <a:p>
          <a:endParaRPr lang="en-US"/>
        </a:p>
      </dgm:t>
    </dgm:pt>
    <dgm:pt modelId="{D770F7B2-ED41-4D11-85E3-CBD316B3833C}" type="pres">
      <dgm:prSet presAssocID="{A7018338-47F1-4AF1-B25F-3D0FCFF83F5C}" presName="connTx" presStyleLbl="parChTrans1D2" presStyleIdx="0" presStyleCnt="2"/>
      <dgm:spPr/>
      <dgm:t>
        <a:bodyPr/>
        <a:lstStyle/>
        <a:p>
          <a:endParaRPr lang="en-US"/>
        </a:p>
      </dgm:t>
    </dgm:pt>
    <dgm:pt modelId="{7FBD603C-F0E1-4947-9DB1-715C96D3238D}" type="pres">
      <dgm:prSet presAssocID="{E2024B52-D0F7-430C-B579-E4184266E717}" presName="root2" presStyleCnt="0"/>
      <dgm:spPr/>
    </dgm:pt>
    <dgm:pt modelId="{01BD5661-DC18-4D25-AD24-376297274142}" type="pres">
      <dgm:prSet presAssocID="{E2024B52-D0F7-430C-B579-E4184266E717}" presName="LevelTwoTextNode" presStyleLbl="node2" presStyleIdx="0" presStyleCnt="2">
        <dgm:presLayoutVars>
          <dgm:chPref val="3"/>
        </dgm:presLayoutVars>
      </dgm:prSet>
      <dgm:spPr/>
      <dgm:t>
        <a:bodyPr/>
        <a:lstStyle/>
        <a:p>
          <a:endParaRPr lang="en-US"/>
        </a:p>
      </dgm:t>
    </dgm:pt>
    <dgm:pt modelId="{91414ECC-7D90-4864-A4C3-05722D5E368F}" type="pres">
      <dgm:prSet presAssocID="{E2024B52-D0F7-430C-B579-E4184266E717}" presName="level3hierChild" presStyleCnt="0"/>
      <dgm:spPr/>
    </dgm:pt>
    <dgm:pt modelId="{4BC03217-F8A4-49B7-A5E7-BA3805491E67}" type="pres">
      <dgm:prSet presAssocID="{9F20059B-AA53-45A1-98C1-2917F46EC743}" presName="conn2-1" presStyleLbl="parChTrans1D2" presStyleIdx="1" presStyleCnt="2"/>
      <dgm:spPr/>
      <dgm:t>
        <a:bodyPr/>
        <a:lstStyle/>
        <a:p>
          <a:endParaRPr lang="en-US"/>
        </a:p>
      </dgm:t>
    </dgm:pt>
    <dgm:pt modelId="{26ED7D14-FD0B-4984-8F60-52FAAA48127D}" type="pres">
      <dgm:prSet presAssocID="{9F20059B-AA53-45A1-98C1-2917F46EC743}" presName="connTx" presStyleLbl="parChTrans1D2" presStyleIdx="1" presStyleCnt="2"/>
      <dgm:spPr/>
      <dgm:t>
        <a:bodyPr/>
        <a:lstStyle/>
        <a:p>
          <a:endParaRPr lang="en-US"/>
        </a:p>
      </dgm:t>
    </dgm:pt>
    <dgm:pt modelId="{0CC8FE1A-C672-4C76-9AE4-72546DB32662}" type="pres">
      <dgm:prSet presAssocID="{9FB9B8A0-7950-4B41-8B0E-27C8956332D2}" presName="root2" presStyleCnt="0"/>
      <dgm:spPr/>
    </dgm:pt>
    <dgm:pt modelId="{8C4F8576-9A1D-431E-B360-37D34DD7129F}" type="pres">
      <dgm:prSet presAssocID="{9FB9B8A0-7950-4B41-8B0E-27C8956332D2}" presName="LevelTwoTextNode" presStyleLbl="node2" presStyleIdx="1" presStyleCnt="2">
        <dgm:presLayoutVars>
          <dgm:chPref val="3"/>
        </dgm:presLayoutVars>
      </dgm:prSet>
      <dgm:spPr/>
      <dgm:t>
        <a:bodyPr/>
        <a:lstStyle/>
        <a:p>
          <a:endParaRPr lang="en-US"/>
        </a:p>
      </dgm:t>
    </dgm:pt>
    <dgm:pt modelId="{F149AAAD-538D-4B76-8EEC-2262571912FE}" type="pres">
      <dgm:prSet presAssocID="{9FB9B8A0-7950-4B41-8B0E-27C8956332D2}" presName="level3hierChild" presStyleCnt="0"/>
      <dgm:spPr/>
    </dgm:pt>
  </dgm:ptLst>
  <dgm:cxnLst>
    <dgm:cxn modelId="{9A8197F4-AE6D-49FE-93C4-6ADEE6BCA550}" type="presOf" srcId="{E2024B52-D0F7-430C-B579-E4184266E717}" destId="{01BD5661-DC18-4D25-AD24-376297274142}" srcOrd="0" destOrd="0" presId="urn:microsoft.com/office/officeart/2005/8/layout/hierarchy2"/>
    <dgm:cxn modelId="{91364FF5-E64F-48FF-99A3-E3D44A9C1C7E}" type="presOf" srcId="{7287CA1E-1264-4C53-81E8-73B21EE4ACAE}" destId="{118C745D-BD06-4C42-BA0B-EF647856DB34}" srcOrd="0" destOrd="0" presId="urn:microsoft.com/office/officeart/2005/8/layout/hierarchy2"/>
    <dgm:cxn modelId="{D5848C2E-1953-4549-BAF9-5362439A152F}" srcId="{7287CA1E-1264-4C53-81E8-73B21EE4ACAE}" destId="{E2024B52-D0F7-430C-B579-E4184266E717}" srcOrd="0" destOrd="0" parTransId="{A7018338-47F1-4AF1-B25F-3D0FCFF83F5C}" sibTransId="{69C21C75-F79E-44B0-AFC3-B598A25EDD21}"/>
    <dgm:cxn modelId="{FC80CDA5-9964-475A-A4EA-A0A2C38E6A95}" srcId="{7287CA1E-1264-4C53-81E8-73B21EE4ACAE}" destId="{9FB9B8A0-7950-4B41-8B0E-27C8956332D2}" srcOrd="1" destOrd="0" parTransId="{9F20059B-AA53-45A1-98C1-2917F46EC743}" sibTransId="{160D1871-D6BF-4FDB-BB57-1FA5425BD243}"/>
    <dgm:cxn modelId="{6561D587-F76C-464C-BEEC-BBBD4C6A9C1D}" type="presOf" srcId="{A7018338-47F1-4AF1-B25F-3D0FCFF83F5C}" destId="{7A67AE4A-4819-4B6F-B45F-AEFD3B47A404}" srcOrd="0" destOrd="0" presId="urn:microsoft.com/office/officeart/2005/8/layout/hierarchy2"/>
    <dgm:cxn modelId="{4F70144F-4A0C-4D0A-B5D2-5826372E1B6E}" type="presOf" srcId="{9F20059B-AA53-45A1-98C1-2917F46EC743}" destId="{4BC03217-F8A4-49B7-A5E7-BA3805491E67}" srcOrd="0" destOrd="0" presId="urn:microsoft.com/office/officeart/2005/8/layout/hierarchy2"/>
    <dgm:cxn modelId="{C538CDF2-AA41-44EB-877E-8CB6A8463119}" type="presOf" srcId="{2E3B012E-0009-4E4E-BCCA-9C9181B7E8B9}" destId="{7E834DD7-26EE-47B1-9074-CC444377343E}" srcOrd="0" destOrd="0" presId="urn:microsoft.com/office/officeart/2005/8/layout/hierarchy2"/>
    <dgm:cxn modelId="{8B2F9156-4033-4619-9016-173B957D392C}" srcId="{2E3B012E-0009-4E4E-BCCA-9C9181B7E8B9}" destId="{7287CA1E-1264-4C53-81E8-73B21EE4ACAE}" srcOrd="0" destOrd="0" parTransId="{1DD520B0-4DEE-4B19-AEFC-E4B99FD04ABE}" sibTransId="{E70AB050-669A-4099-92F6-CB8EC9946E75}"/>
    <dgm:cxn modelId="{EE147C54-D699-494B-858C-EA0C5ED2AEF2}" type="presOf" srcId="{A7018338-47F1-4AF1-B25F-3D0FCFF83F5C}" destId="{D770F7B2-ED41-4D11-85E3-CBD316B3833C}" srcOrd="1" destOrd="0" presId="urn:microsoft.com/office/officeart/2005/8/layout/hierarchy2"/>
    <dgm:cxn modelId="{8E035F3C-5083-4037-9498-069F721D62AA}" type="presOf" srcId="{9FB9B8A0-7950-4B41-8B0E-27C8956332D2}" destId="{8C4F8576-9A1D-431E-B360-37D34DD7129F}" srcOrd="0" destOrd="0" presId="urn:microsoft.com/office/officeart/2005/8/layout/hierarchy2"/>
    <dgm:cxn modelId="{D607779B-7F00-44FD-AEB8-39AD90CA04A3}" type="presOf" srcId="{9F20059B-AA53-45A1-98C1-2917F46EC743}" destId="{26ED7D14-FD0B-4984-8F60-52FAAA48127D}" srcOrd="1" destOrd="0" presId="urn:microsoft.com/office/officeart/2005/8/layout/hierarchy2"/>
    <dgm:cxn modelId="{AC79335A-700E-492F-B8AC-81C47116AACB}" type="presParOf" srcId="{7E834DD7-26EE-47B1-9074-CC444377343E}" destId="{DD079813-3FDF-4839-85D8-3898879566D7}" srcOrd="0" destOrd="0" presId="urn:microsoft.com/office/officeart/2005/8/layout/hierarchy2"/>
    <dgm:cxn modelId="{F213BA43-4B2C-42C8-B5DB-9B6B1927EF96}" type="presParOf" srcId="{DD079813-3FDF-4839-85D8-3898879566D7}" destId="{118C745D-BD06-4C42-BA0B-EF647856DB34}" srcOrd="0" destOrd="0" presId="urn:microsoft.com/office/officeart/2005/8/layout/hierarchy2"/>
    <dgm:cxn modelId="{EC052B1B-775E-49E3-AA6F-145AF19E2D96}" type="presParOf" srcId="{DD079813-3FDF-4839-85D8-3898879566D7}" destId="{568F988C-726B-44EA-BDEA-7299495BE5BC}" srcOrd="1" destOrd="0" presId="urn:microsoft.com/office/officeart/2005/8/layout/hierarchy2"/>
    <dgm:cxn modelId="{1D245171-4228-4D48-B6AF-8154C03F7EF5}" type="presParOf" srcId="{568F988C-726B-44EA-BDEA-7299495BE5BC}" destId="{7A67AE4A-4819-4B6F-B45F-AEFD3B47A404}" srcOrd="0" destOrd="0" presId="urn:microsoft.com/office/officeart/2005/8/layout/hierarchy2"/>
    <dgm:cxn modelId="{B977CDC2-407E-406D-B7E5-8D135BEA193B}" type="presParOf" srcId="{7A67AE4A-4819-4B6F-B45F-AEFD3B47A404}" destId="{D770F7B2-ED41-4D11-85E3-CBD316B3833C}" srcOrd="0" destOrd="0" presId="urn:microsoft.com/office/officeart/2005/8/layout/hierarchy2"/>
    <dgm:cxn modelId="{1DA21691-F4C5-4E82-9586-29D355A0D779}" type="presParOf" srcId="{568F988C-726B-44EA-BDEA-7299495BE5BC}" destId="{7FBD603C-F0E1-4947-9DB1-715C96D3238D}" srcOrd="1" destOrd="0" presId="urn:microsoft.com/office/officeart/2005/8/layout/hierarchy2"/>
    <dgm:cxn modelId="{D795E257-0F36-4BB6-8924-17F38D0039F9}" type="presParOf" srcId="{7FBD603C-F0E1-4947-9DB1-715C96D3238D}" destId="{01BD5661-DC18-4D25-AD24-376297274142}" srcOrd="0" destOrd="0" presId="urn:microsoft.com/office/officeart/2005/8/layout/hierarchy2"/>
    <dgm:cxn modelId="{3CB1517B-1801-4437-9F24-0DF838611115}" type="presParOf" srcId="{7FBD603C-F0E1-4947-9DB1-715C96D3238D}" destId="{91414ECC-7D90-4864-A4C3-05722D5E368F}" srcOrd="1" destOrd="0" presId="urn:microsoft.com/office/officeart/2005/8/layout/hierarchy2"/>
    <dgm:cxn modelId="{852F73B1-2F1A-42CC-AD07-1B1118227351}" type="presParOf" srcId="{568F988C-726B-44EA-BDEA-7299495BE5BC}" destId="{4BC03217-F8A4-49B7-A5E7-BA3805491E67}" srcOrd="2" destOrd="0" presId="urn:microsoft.com/office/officeart/2005/8/layout/hierarchy2"/>
    <dgm:cxn modelId="{FF2C53EC-9531-48A3-B226-22A0B80652CD}" type="presParOf" srcId="{4BC03217-F8A4-49B7-A5E7-BA3805491E67}" destId="{26ED7D14-FD0B-4984-8F60-52FAAA48127D}" srcOrd="0" destOrd="0" presId="urn:microsoft.com/office/officeart/2005/8/layout/hierarchy2"/>
    <dgm:cxn modelId="{B2FF1872-DDB2-45C5-B94A-0510F71D027A}" type="presParOf" srcId="{568F988C-726B-44EA-BDEA-7299495BE5BC}" destId="{0CC8FE1A-C672-4C76-9AE4-72546DB32662}" srcOrd="3" destOrd="0" presId="urn:microsoft.com/office/officeart/2005/8/layout/hierarchy2"/>
    <dgm:cxn modelId="{D7929162-6672-4DC5-816C-2CF5C9BED19D}" type="presParOf" srcId="{0CC8FE1A-C672-4C76-9AE4-72546DB32662}" destId="{8C4F8576-9A1D-431E-B360-37D34DD7129F}" srcOrd="0" destOrd="0" presId="urn:microsoft.com/office/officeart/2005/8/layout/hierarchy2"/>
    <dgm:cxn modelId="{D73CECE3-C2AE-4A95-817B-94E2C9BE0687}" type="presParOf" srcId="{0CC8FE1A-C672-4C76-9AE4-72546DB32662}" destId="{F149AAAD-538D-4B76-8EEC-2262571912FE}"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3867670" y="1827"/>
          <a:ext cx="1408658" cy="1408658"/>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Infectious Agent</a:t>
          </a:r>
          <a:endParaRPr lang="en-US" sz="1300" kern="1200" dirty="0"/>
        </a:p>
      </dsp:txBody>
      <dsp:txXfrm>
        <a:off x="4073963" y="208120"/>
        <a:ext cx="996072" cy="996072"/>
      </dsp:txXfrm>
    </dsp:sp>
    <dsp:sp modelId="{8032115E-5785-4E10-AE7F-ECCFBA695313}">
      <dsp:nvSpPr>
        <dsp:cNvPr id="0" name=""/>
        <dsp:cNvSpPr/>
      </dsp:nvSpPr>
      <dsp:spPr>
        <a:xfrm rot="1800000">
          <a:off x="5291193" y="991471"/>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98698" y="1058548"/>
        <a:ext cx="261401" cy="285254"/>
      </dsp:txXfrm>
    </dsp:sp>
    <dsp:sp modelId="{6B4BA71C-BDA4-4617-AF87-B15341AC68B6}">
      <dsp:nvSpPr>
        <dsp:cNvPr id="0" name=""/>
        <dsp:cNvSpPr/>
      </dsp:nvSpPr>
      <dsp:spPr>
        <a:xfrm>
          <a:off x="5697793" y="1058449"/>
          <a:ext cx="1408658" cy="1408658"/>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Reservoir</a:t>
          </a:r>
          <a:endParaRPr lang="en-US" sz="1300" kern="1200" dirty="0"/>
        </a:p>
      </dsp:txBody>
      <dsp:txXfrm>
        <a:off x="5904086" y="1264742"/>
        <a:ext cx="996072" cy="996072"/>
      </dsp:txXfrm>
    </dsp:sp>
    <dsp:sp modelId="{2E9D9F17-9E13-4A10-8A4E-97166233F1F6}">
      <dsp:nvSpPr>
        <dsp:cNvPr id="0" name=""/>
        <dsp:cNvSpPr/>
      </dsp:nvSpPr>
      <dsp:spPr>
        <a:xfrm rot="5400000">
          <a:off x="6215407" y="2571120"/>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271422" y="2610190"/>
        <a:ext cx="261401" cy="285254"/>
      </dsp:txXfrm>
    </dsp:sp>
    <dsp:sp modelId="{C94C85B5-BC28-409B-893A-1B25E5CECE2A}">
      <dsp:nvSpPr>
        <dsp:cNvPr id="0" name=""/>
        <dsp:cNvSpPr/>
      </dsp:nvSpPr>
      <dsp:spPr>
        <a:xfrm>
          <a:off x="5697793" y="3171692"/>
          <a:ext cx="1408658" cy="1408658"/>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Exit</a:t>
          </a:r>
          <a:endParaRPr lang="en-US" sz="1300" kern="1200" dirty="0"/>
        </a:p>
      </dsp:txBody>
      <dsp:txXfrm>
        <a:off x="5904086" y="3377985"/>
        <a:ext cx="996072" cy="996072"/>
      </dsp:txXfrm>
    </dsp:sp>
    <dsp:sp modelId="{406406FA-3B70-482D-BC06-DE1F1626A6CB}">
      <dsp:nvSpPr>
        <dsp:cNvPr id="0" name=""/>
        <dsp:cNvSpPr/>
      </dsp:nvSpPr>
      <dsp:spPr>
        <a:xfrm rot="9000000">
          <a:off x="5309499" y="4161337"/>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414023" y="4228414"/>
        <a:ext cx="261401" cy="285254"/>
      </dsp:txXfrm>
    </dsp:sp>
    <dsp:sp modelId="{F76608BF-7CD8-4B90-931C-250DC0936F52}">
      <dsp:nvSpPr>
        <dsp:cNvPr id="0" name=""/>
        <dsp:cNvSpPr/>
      </dsp:nvSpPr>
      <dsp:spPr>
        <a:xfrm>
          <a:off x="3867670" y="4228314"/>
          <a:ext cx="1408658" cy="1408658"/>
        </a:xfrm>
        <a:prstGeom prst="ellipse">
          <a:avLst/>
        </a:prstGeom>
        <a:solidFill>
          <a:schemeClr val="tx2">
            <a:lumMod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Means of Transmission</a:t>
          </a:r>
          <a:endParaRPr lang="en-US" sz="1300" kern="1200" dirty="0"/>
        </a:p>
      </dsp:txBody>
      <dsp:txXfrm>
        <a:off x="4073963" y="4434607"/>
        <a:ext cx="996072" cy="996072"/>
      </dsp:txXfrm>
    </dsp:sp>
    <dsp:sp modelId="{53D8B520-AD78-4BDB-808A-3CEBDF971A2F}">
      <dsp:nvSpPr>
        <dsp:cNvPr id="0" name=""/>
        <dsp:cNvSpPr/>
      </dsp:nvSpPr>
      <dsp:spPr>
        <a:xfrm rot="12600000">
          <a:off x="3479376" y="4171905"/>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583900" y="4294996"/>
        <a:ext cx="261401" cy="285254"/>
      </dsp:txXfrm>
    </dsp:sp>
    <dsp:sp modelId="{EF44673B-91E8-469F-9C98-A5715A6FD967}">
      <dsp:nvSpPr>
        <dsp:cNvPr id="0" name=""/>
        <dsp:cNvSpPr/>
      </dsp:nvSpPr>
      <dsp:spPr>
        <a:xfrm>
          <a:off x="2037548" y="3171692"/>
          <a:ext cx="1408658" cy="1408658"/>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Entry</a:t>
          </a:r>
        </a:p>
      </dsp:txBody>
      <dsp:txXfrm>
        <a:off x="2243841" y="3377985"/>
        <a:ext cx="996072" cy="996072"/>
      </dsp:txXfrm>
    </dsp:sp>
    <dsp:sp modelId="{BFB56E96-9C93-4A7E-80C6-0A608429D467}">
      <dsp:nvSpPr>
        <dsp:cNvPr id="0" name=""/>
        <dsp:cNvSpPr/>
      </dsp:nvSpPr>
      <dsp:spPr>
        <a:xfrm rot="16200000">
          <a:off x="2555162" y="2592257"/>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611177" y="2743356"/>
        <a:ext cx="261401" cy="285254"/>
      </dsp:txXfrm>
    </dsp:sp>
    <dsp:sp modelId="{E9CCA8D6-BA10-458D-BA62-02FBCDC5BB34}">
      <dsp:nvSpPr>
        <dsp:cNvPr id="0" name=""/>
        <dsp:cNvSpPr/>
      </dsp:nvSpPr>
      <dsp:spPr>
        <a:xfrm>
          <a:off x="2037548" y="1058449"/>
          <a:ext cx="1408658" cy="1408658"/>
        </a:xfrm>
        <a:prstGeom prst="ellipse">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Vulnerable Host</a:t>
          </a:r>
        </a:p>
      </dsp:txBody>
      <dsp:txXfrm>
        <a:off x="2243841" y="1264742"/>
        <a:ext cx="996072" cy="996072"/>
      </dsp:txXfrm>
    </dsp:sp>
    <dsp:sp modelId="{CC9AF651-DA8D-4F5F-BC5B-93749B5E4C8E}">
      <dsp:nvSpPr>
        <dsp:cNvPr id="0" name=""/>
        <dsp:cNvSpPr/>
      </dsp:nvSpPr>
      <dsp:spPr>
        <a:xfrm rot="19800000">
          <a:off x="3461070" y="1002040"/>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468575" y="1125131"/>
        <a:ext cx="261401" cy="285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2704890" y="-141257"/>
          <a:ext cx="2134018" cy="1979768"/>
        </a:xfrm>
        <a:prstGeom prst="ellipse">
          <a:avLst/>
        </a:prstGeom>
        <a:solidFill>
          <a:srgbClr val="FF000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i="0" kern="1200" cap="all" baseline="0" dirty="0" smtClean="0">
              <a:solidFill>
                <a:schemeClr val="bg1"/>
              </a:solidFill>
            </a:rPr>
            <a:t>Infectious Agent</a:t>
          </a:r>
          <a:endParaRPr lang="en-US" sz="1300" b="1" i="0" kern="1200" cap="all" baseline="0" dirty="0">
            <a:solidFill>
              <a:schemeClr val="bg1"/>
            </a:solidFill>
          </a:endParaRPr>
        </a:p>
      </dsp:txBody>
      <dsp:txXfrm>
        <a:off x="3017410" y="148673"/>
        <a:ext cx="1508978" cy="1399908"/>
      </dsp:txXfrm>
    </dsp:sp>
    <dsp:sp modelId="{8032115E-5785-4E10-AE7F-ECCFBA695313}">
      <dsp:nvSpPr>
        <dsp:cNvPr id="0" name=""/>
        <dsp:cNvSpPr/>
      </dsp:nvSpPr>
      <dsp:spPr>
        <a:xfrm rot="1800000">
          <a:off x="4734073" y="1221911"/>
          <a:ext cx="192370" cy="47551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737939" y="1302586"/>
        <a:ext cx="134659" cy="285310"/>
      </dsp:txXfrm>
    </dsp:sp>
    <dsp:sp modelId="{6B4BA71C-BDA4-4617-AF87-B15341AC68B6}">
      <dsp:nvSpPr>
        <dsp:cNvPr id="0" name=""/>
        <dsp:cNvSpPr/>
      </dsp:nvSpPr>
      <dsp:spPr>
        <a:xfrm>
          <a:off x="4897759" y="1200898"/>
          <a:ext cx="1408937" cy="1408937"/>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Reservoir</a:t>
          </a:r>
          <a:endParaRPr lang="en-US" sz="1300" kern="1200" dirty="0"/>
        </a:p>
      </dsp:txBody>
      <dsp:txXfrm>
        <a:off x="5104093" y="1407232"/>
        <a:ext cx="996269" cy="996269"/>
      </dsp:txXfrm>
    </dsp:sp>
    <dsp:sp modelId="{2E9D9F17-9E13-4A10-8A4E-97166233F1F6}">
      <dsp:nvSpPr>
        <dsp:cNvPr id="0" name=""/>
        <dsp:cNvSpPr/>
      </dsp:nvSpPr>
      <dsp:spPr>
        <a:xfrm rot="5400000">
          <a:off x="5415524" y="2713781"/>
          <a:ext cx="373408" cy="47551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471535" y="2752873"/>
        <a:ext cx="261386" cy="285310"/>
      </dsp:txXfrm>
    </dsp:sp>
    <dsp:sp modelId="{C94C85B5-BC28-409B-893A-1B25E5CECE2A}">
      <dsp:nvSpPr>
        <dsp:cNvPr id="0" name=""/>
        <dsp:cNvSpPr/>
      </dsp:nvSpPr>
      <dsp:spPr>
        <a:xfrm>
          <a:off x="4897759" y="3314379"/>
          <a:ext cx="1408937" cy="1408937"/>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Exit</a:t>
          </a:r>
          <a:endParaRPr lang="en-US" sz="1300" kern="1200" dirty="0"/>
        </a:p>
      </dsp:txBody>
      <dsp:txXfrm>
        <a:off x="5104093" y="3520713"/>
        <a:ext cx="996269" cy="996269"/>
      </dsp:txXfrm>
    </dsp:sp>
    <dsp:sp modelId="{406406FA-3B70-482D-BC06-DE1F1626A6CB}">
      <dsp:nvSpPr>
        <dsp:cNvPr id="0" name=""/>
        <dsp:cNvSpPr/>
      </dsp:nvSpPr>
      <dsp:spPr>
        <a:xfrm rot="9000000">
          <a:off x="4509512" y="4304176"/>
          <a:ext cx="373408" cy="47551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614030" y="4371274"/>
        <a:ext cx="261386" cy="285310"/>
      </dsp:txXfrm>
    </dsp:sp>
    <dsp:sp modelId="{F76608BF-7CD8-4B90-931C-250DC0936F52}">
      <dsp:nvSpPr>
        <dsp:cNvPr id="0" name=""/>
        <dsp:cNvSpPr/>
      </dsp:nvSpPr>
      <dsp:spPr>
        <a:xfrm>
          <a:off x="3067431" y="4371120"/>
          <a:ext cx="1408937" cy="1408937"/>
        </a:xfrm>
        <a:prstGeom prst="ellipse">
          <a:avLst/>
        </a:prstGeom>
        <a:solidFill>
          <a:schemeClr val="tx2">
            <a:lumMod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Means of Transmission</a:t>
          </a:r>
          <a:endParaRPr lang="en-US" sz="1300" kern="1200" dirty="0"/>
        </a:p>
      </dsp:txBody>
      <dsp:txXfrm>
        <a:off x="3273765" y="4577454"/>
        <a:ext cx="996269" cy="996269"/>
      </dsp:txXfrm>
    </dsp:sp>
    <dsp:sp modelId="{53D8B520-AD78-4BDB-808A-3CEBDF971A2F}">
      <dsp:nvSpPr>
        <dsp:cNvPr id="0" name=""/>
        <dsp:cNvSpPr/>
      </dsp:nvSpPr>
      <dsp:spPr>
        <a:xfrm rot="12600000">
          <a:off x="2679183" y="4314744"/>
          <a:ext cx="373408" cy="47551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783701" y="4437853"/>
        <a:ext cx="261386" cy="285310"/>
      </dsp:txXfrm>
    </dsp:sp>
    <dsp:sp modelId="{EF44673B-91E8-469F-9C98-A5715A6FD967}">
      <dsp:nvSpPr>
        <dsp:cNvPr id="0" name=""/>
        <dsp:cNvSpPr/>
      </dsp:nvSpPr>
      <dsp:spPr>
        <a:xfrm>
          <a:off x="1237102" y="3314379"/>
          <a:ext cx="1408937" cy="1408937"/>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Entry</a:t>
          </a:r>
        </a:p>
      </dsp:txBody>
      <dsp:txXfrm>
        <a:off x="1443436" y="3520713"/>
        <a:ext cx="996269" cy="996269"/>
      </dsp:txXfrm>
    </dsp:sp>
    <dsp:sp modelId="{BFB56E96-9C93-4A7E-80C6-0A608429D467}">
      <dsp:nvSpPr>
        <dsp:cNvPr id="0" name=""/>
        <dsp:cNvSpPr/>
      </dsp:nvSpPr>
      <dsp:spPr>
        <a:xfrm rot="16200000">
          <a:off x="1754867" y="2734917"/>
          <a:ext cx="373408" cy="47551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810878" y="2886031"/>
        <a:ext cx="261386" cy="285310"/>
      </dsp:txXfrm>
    </dsp:sp>
    <dsp:sp modelId="{E9CCA8D6-BA10-458D-BA62-02FBCDC5BB34}">
      <dsp:nvSpPr>
        <dsp:cNvPr id="0" name=""/>
        <dsp:cNvSpPr/>
      </dsp:nvSpPr>
      <dsp:spPr>
        <a:xfrm>
          <a:off x="1237102" y="1200898"/>
          <a:ext cx="1408937" cy="1408937"/>
        </a:xfrm>
        <a:prstGeom prst="ellipse">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Vulnerable Host</a:t>
          </a:r>
        </a:p>
      </dsp:txBody>
      <dsp:txXfrm>
        <a:off x="1443436" y="1407232"/>
        <a:ext cx="996269" cy="996269"/>
      </dsp:txXfrm>
    </dsp:sp>
    <dsp:sp modelId="{CC9AF651-DA8D-4F5F-BC5B-93749B5E4C8E}">
      <dsp:nvSpPr>
        <dsp:cNvPr id="0" name=""/>
        <dsp:cNvSpPr/>
      </dsp:nvSpPr>
      <dsp:spPr>
        <a:xfrm rot="19800000">
          <a:off x="2607926" y="1227356"/>
          <a:ext cx="192370" cy="47551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611792" y="1336887"/>
        <a:ext cx="134659" cy="28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2797420" y="1609"/>
          <a:ext cx="1407541" cy="1407541"/>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Infectious Agent</a:t>
          </a:r>
          <a:endParaRPr lang="en-US" sz="1300" kern="1200" dirty="0"/>
        </a:p>
      </dsp:txBody>
      <dsp:txXfrm>
        <a:off x="3003550" y="207739"/>
        <a:ext cx="995281" cy="995281"/>
      </dsp:txXfrm>
    </dsp:sp>
    <dsp:sp modelId="{8032115E-5785-4E10-AE7F-ECCFBA695313}">
      <dsp:nvSpPr>
        <dsp:cNvPr id="0" name=""/>
        <dsp:cNvSpPr/>
      </dsp:nvSpPr>
      <dsp:spPr>
        <a:xfrm rot="1800000">
          <a:off x="4160545" y="897755"/>
          <a:ext cx="170500" cy="47504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63971" y="979977"/>
        <a:ext cx="119350" cy="285027"/>
      </dsp:txXfrm>
    </dsp:sp>
    <dsp:sp modelId="{6B4BA71C-BDA4-4617-AF87-B15341AC68B6}">
      <dsp:nvSpPr>
        <dsp:cNvPr id="0" name=""/>
        <dsp:cNvSpPr/>
      </dsp:nvSpPr>
      <dsp:spPr>
        <a:xfrm>
          <a:off x="4239198" y="686268"/>
          <a:ext cx="2185574" cy="2152244"/>
        </a:xfrm>
        <a:prstGeom prst="ellipse">
          <a:avLst/>
        </a:prstGeom>
        <a:solidFill>
          <a:srgbClr val="FF000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cap="all" baseline="0" dirty="0" smtClean="0">
              <a:solidFill>
                <a:schemeClr val="bg1"/>
              </a:solidFill>
            </a:rPr>
            <a:t>Reservoir</a:t>
          </a:r>
          <a:endParaRPr lang="en-US" sz="1300" b="1" kern="1200" cap="all" baseline="0" dirty="0">
            <a:solidFill>
              <a:schemeClr val="bg1"/>
            </a:solidFill>
          </a:endParaRPr>
        </a:p>
      </dsp:txBody>
      <dsp:txXfrm>
        <a:off x="4559268" y="1001457"/>
        <a:ext cx="1545434" cy="1521866"/>
      </dsp:txXfrm>
    </dsp:sp>
    <dsp:sp modelId="{2E9D9F17-9E13-4A10-8A4E-97166233F1F6}">
      <dsp:nvSpPr>
        <dsp:cNvPr id="0" name=""/>
        <dsp:cNvSpPr/>
      </dsp:nvSpPr>
      <dsp:spPr>
        <a:xfrm rot="5400000">
          <a:off x="5243442" y="2763040"/>
          <a:ext cx="177086" cy="47504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70005" y="2831486"/>
        <a:ext cx="123960" cy="285027"/>
      </dsp:txXfrm>
    </dsp:sp>
    <dsp:sp modelId="{C94C85B5-BC28-409B-893A-1B25E5CECE2A}">
      <dsp:nvSpPr>
        <dsp:cNvPr id="0" name=""/>
        <dsp:cNvSpPr/>
      </dsp:nvSpPr>
      <dsp:spPr>
        <a:xfrm>
          <a:off x="4628215" y="3172638"/>
          <a:ext cx="1407541" cy="1407541"/>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Exit</a:t>
          </a:r>
          <a:endParaRPr lang="en-US" sz="1300" kern="1200" dirty="0"/>
        </a:p>
      </dsp:txBody>
      <dsp:txXfrm>
        <a:off x="4834345" y="3378768"/>
        <a:ext cx="995281" cy="995281"/>
      </dsp:txXfrm>
    </dsp:sp>
    <dsp:sp modelId="{406406FA-3B70-482D-BC06-DE1F1626A6CB}">
      <dsp:nvSpPr>
        <dsp:cNvPr id="0" name=""/>
        <dsp:cNvSpPr/>
      </dsp:nvSpPr>
      <dsp:spPr>
        <a:xfrm rot="9000000">
          <a:off x="4238549" y="4162093"/>
          <a:ext cx="374433" cy="47504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343354" y="4229020"/>
        <a:ext cx="262103" cy="285027"/>
      </dsp:txXfrm>
    </dsp:sp>
    <dsp:sp modelId="{F76608BF-7CD8-4B90-931C-250DC0936F52}">
      <dsp:nvSpPr>
        <dsp:cNvPr id="0" name=""/>
        <dsp:cNvSpPr/>
      </dsp:nvSpPr>
      <dsp:spPr>
        <a:xfrm>
          <a:off x="2797420" y="4229648"/>
          <a:ext cx="1407541" cy="1407541"/>
        </a:xfrm>
        <a:prstGeom prst="ellipse">
          <a:avLst/>
        </a:prstGeom>
        <a:solidFill>
          <a:schemeClr val="tx2">
            <a:lumMod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Means of Transmission</a:t>
          </a:r>
          <a:endParaRPr lang="en-US" sz="1300" kern="1200" dirty="0"/>
        </a:p>
      </dsp:txBody>
      <dsp:txXfrm>
        <a:off x="3003550" y="4435778"/>
        <a:ext cx="995281" cy="995281"/>
      </dsp:txXfrm>
    </dsp:sp>
    <dsp:sp modelId="{53D8B520-AD78-4BDB-808A-3CEBDF971A2F}">
      <dsp:nvSpPr>
        <dsp:cNvPr id="0" name=""/>
        <dsp:cNvSpPr/>
      </dsp:nvSpPr>
      <dsp:spPr>
        <a:xfrm rot="12600000">
          <a:off x="2407755" y="4172690"/>
          <a:ext cx="374433" cy="47504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512560" y="4295782"/>
        <a:ext cx="262103" cy="285027"/>
      </dsp:txXfrm>
    </dsp:sp>
    <dsp:sp modelId="{EF44673B-91E8-469F-9C98-A5715A6FD967}">
      <dsp:nvSpPr>
        <dsp:cNvPr id="0" name=""/>
        <dsp:cNvSpPr/>
      </dsp:nvSpPr>
      <dsp:spPr>
        <a:xfrm>
          <a:off x="966626" y="3172638"/>
          <a:ext cx="1407541" cy="1407541"/>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Entry</a:t>
          </a:r>
        </a:p>
      </dsp:txBody>
      <dsp:txXfrm>
        <a:off x="1172756" y="3378768"/>
        <a:ext cx="995281" cy="995281"/>
      </dsp:txXfrm>
    </dsp:sp>
    <dsp:sp modelId="{BFB56E96-9C93-4A7E-80C6-0A608429D467}">
      <dsp:nvSpPr>
        <dsp:cNvPr id="0" name=""/>
        <dsp:cNvSpPr/>
      </dsp:nvSpPr>
      <dsp:spPr>
        <a:xfrm rot="16200000">
          <a:off x="1483180" y="2592474"/>
          <a:ext cx="374433" cy="47504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39345" y="2743648"/>
        <a:ext cx="262103" cy="285027"/>
      </dsp:txXfrm>
    </dsp:sp>
    <dsp:sp modelId="{E9CCA8D6-BA10-458D-BA62-02FBCDC5BB34}">
      <dsp:nvSpPr>
        <dsp:cNvPr id="0" name=""/>
        <dsp:cNvSpPr/>
      </dsp:nvSpPr>
      <dsp:spPr>
        <a:xfrm>
          <a:off x="966626" y="1058619"/>
          <a:ext cx="1407541" cy="1407541"/>
        </a:xfrm>
        <a:prstGeom prst="ellipse">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Vulnerable Host</a:t>
          </a:r>
        </a:p>
      </dsp:txBody>
      <dsp:txXfrm>
        <a:off x="1172756" y="1264749"/>
        <a:ext cx="995281" cy="995281"/>
      </dsp:txXfrm>
    </dsp:sp>
    <dsp:sp modelId="{CC9AF651-DA8D-4F5F-BC5B-93749B5E4C8E}">
      <dsp:nvSpPr>
        <dsp:cNvPr id="0" name=""/>
        <dsp:cNvSpPr/>
      </dsp:nvSpPr>
      <dsp:spPr>
        <a:xfrm rot="19800000">
          <a:off x="2389400" y="1001661"/>
          <a:ext cx="374433" cy="47504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396925" y="1124753"/>
        <a:ext cx="262103" cy="285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1935046" y="1685"/>
          <a:ext cx="1407821" cy="1407821"/>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Infectious Agent</a:t>
          </a:r>
          <a:endParaRPr lang="en-US" sz="1300" kern="1200" dirty="0"/>
        </a:p>
      </dsp:txBody>
      <dsp:txXfrm>
        <a:off x="2141217" y="207856"/>
        <a:ext cx="995479" cy="995479"/>
      </dsp:txXfrm>
    </dsp:sp>
    <dsp:sp modelId="{8032115E-5785-4E10-AE7F-ECCFBA695313}">
      <dsp:nvSpPr>
        <dsp:cNvPr id="0" name=""/>
        <dsp:cNvSpPr/>
      </dsp:nvSpPr>
      <dsp:spPr>
        <a:xfrm rot="1800000">
          <a:off x="3358004" y="991182"/>
          <a:ext cx="374170" cy="47513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65523" y="1058147"/>
        <a:ext cx="261919" cy="285083"/>
      </dsp:txXfrm>
    </dsp:sp>
    <dsp:sp modelId="{6B4BA71C-BDA4-4617-AF87-B15341AC68B6}">
      <dsp:nvSpPr>
        <dsp:cNvPr id="0" name=""/>
        <dsp:cNvSpPr/>
      </dsp:nvSpPr>
      <dsp:spPr>
        <a:xfrm>
          <a:off x="3765653" y="1058587"/>
          <a:ext cx="1407821" cy="1407821"/>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Reservoir</a:t>
          </a:r>
          <a:endParaRPr lang="en-US" sz="1300" kern="1200" dirty="0"/>
        </a:p>
      </dsp:txBody>
      <dsp:txXfrm>
        <a:off x="3971824" y="1264758"/>
        <a:ext cx="995479" cy="995479"/>
      </dsp:txXfrm>
    </dsp:sp>
    <dsp:sp modelId="{2E9D9F17-9E13-4A10-8A4E-97166233F1F6}">
      <dsp:nvSpPr>
        <dsp:cNvPr id="0" name=""/>
        <dsp:cNvSpPr/>
      </dsp:nvSpPr>
      <dsp:spPr>
        <a:xfrm rot="5400000">
          <a:off x="4355599" y="2437416"/>
          <a:ext cx="227929" cy="47513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389789" y="2498255"/>
        <a:ext cx="159550" cy="285083"/>
      </dsp:txXfrm>
    </dsp:sp>
    <dsp:sp modelId="{C94C85B5-BC28-409B-893A-1B25E5CECE2A}">
      <dsp:nvSpPr>
        <dsp:cNvPr id="0" name=""/>
        <dsp:cNvSpPr/>
      </dsp:nvSpPr>
      <dsp:spPr>
        <a:xfrm>
          <a:off x="3328567" y="2896465"/>
          <a:ext cx="2281993" cy="1959672"/>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cap="all" baseline="0" dirty="0" smtClean="0">
              <a:solidFill>
                <a:schemeClr val="bg1"/>
              </a:solidFill>
            </a:rPr>
            <a:t>Port of Exit</a:t>
          </a:r>
          <a:endParaRPr lang="en-US" sz="1300" b="1" kern="1200" cap="all" baseline="0" dirty="0">
            <a:solidFill>
              <a:schemeClr val="bg1"/>
            </a:solidFill>
          </a:endParaRPr>
        </a:p>
      </dsp:txBody>
      <dsp:txXfrm>
        <a:off x="3662757" y="3183452"/>
        <a:ext cx="1613613" cy="1385698"/>
      </dsp:txXfrm>
    </dsp:sp>
    <dsp:sp modelId="{406406FA-3B70-482D-BC06-DE1F1626A6CB}">
      <dsp:nvSpPr>
        <dsp:cNvPr id="0" name=""/>
        <dsp:cNvSpPr/>
      </dsp:nvSpPr>
      <dsp:spPr>
        <a:xfrm rot="9000000">
          <a:off x="3305851" y="4262175"/>
          <a:ext cx="167753" cy="47513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352806" y="4344622"/>
        <a:ext cx="117427" cy="285083"/>
      </dsp:txXfrm>
    </dsp:sp>
    <dsp:sp modelId="{F76608BF-7CD8-4B90-931C-250DC0936F52}">
      <dsp:nvSpPr>
        <dsp:cNvPr id="0" name=""/>
        <dsp:cNvSpPr/>
      </dsp:nvSpPr>
      <dsp:spPr>
        <a:xfrm>
          <a:off x="1935046" y="4229292"/>
          <a:ext cx="1407821" cy="1407821"/>
        </a:xfrm>
        <a:prstGeom prst="ellipse">
          <a:avLst/>
        </a:prstGeom>
        <a:solidFill>
          <a:schemeClr val="tx2">
            <a:lumMod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Means of Transmission</a:t>
          </a:r>
          <a:endParaRPr lang="en-US" sz="1300" kern="1200" dirty="0"/>
        </a:p>
      </dsp:txBody>
      <dsp:txXfrm>
        <a:off x="2141217" y="4435463"/>
        <a:ext cx="995479" cy="995479"/>
      </dsp:txXfrm>
    </dsp:sp>
    <dsp:sp modelId="{53D8B520-AD78-4BDB-808A-3CEBDF971A2F}">
      <dsp:nvSpPr>
        <dsp:cNvPr id="0" name=""/>
        <dsp:cNvSpPr/>
      </dsp:nvSpPr>
      <dsp:spPr>
        <a:xfrm rot="12600000">
          <a:off x="1545738" y="4172477"/>
          <a:ext cx="374170" cy="47513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50470" y="4295568"/>
        <a:ext cx="261919" cy="285083"/>
      </dsp:txXfrm>
    </dsp:sp>
    <dsp:sp modelId="{EF44673B-91E8-469F-9C98-A5715A6FD967}">
      <dsp:nvSpPr>
        <dsp:cNvPr id="0" name=""/>
        <dsp:cNvSpPr/>
      </dsp:nvSpPr>
      <dsp:spPr>
        <a:xfrm>
          <a:off x="104438" y="3172391"/>
          <a:ext cx="1407821" cy="1407821"/>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Entry</a:t>
          </a:r>
        </a:p>
      </dsp:txBody>
      <dsp:txXfrm>
        <a:off x="310609" y="3378562"/>
        <a:ext cx="995479" cy="995479"/>
      </dsp:txXfrm>
    </dsp:sp>
    <dsp:sp modelId="{BFB56E96-9C93-4A7E-80C6-0A608429D467}">
      <dsp:nvSpPr>
        <dsp:cNvPr id="0" name=""/>
        <dsp:cNvSpPr/>
      </dsp:nvSpPr>
      <dsp:spPr>
        <a:xfrm rot="16200000">
          <a:off x="621263" y="2592419"/>
          <a:ext cx="374170" cy="47513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77389" y="2743573"/>
        <a:ext cx="261919" cy="285083"/>
      </dsp:txXfrm>
    </dsp:sp>
    <dsp:sp modelId="{E9CCA8D6-BA10-458D-BA62-02FBCDC5BB34}">
      <dsp:nvSpPr>
        <dsp:cNvPr id="0" name=""/>
        <dsp:cNvSpPr/>
      </dsp:nvSpPr>
      <dsp:spPr>
        <a:xfrm>
          <a:off x="104438" y="1058587"/>
          <a:ext cx="1407821" cy="1407821"/>
        </a:xfrm>
        <a:prstGeom prst="ellipse">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Vulnerable Host</a:t>
          </a:r>
        </a:p>
      </dsp:txBody>
      <dsp:txXfrm>
        <a:off x="310609" y="1264758"/>
        <a:ext cx="995479" cy="995479"/>
      </dsp:txXfrm>
    </dsp:sp>
    <dsp:sp modelId="{CC9AF651-DA8D-4F5F-BC5B-93749B5E4C8E}">
      <dsp:nvSpPr>
        <dsp:cNvPr id="0" name=""/>
        <dsp:cNvSpPr/>
      </dsp:nvSpPr>
      <dsp:spPr>
        <a:xfrm rot="19800000">
          <a:off x="1527396" y="1001772"/>
          <a:ext cx="374170" cy="47513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34915" y="1124863"/>
        <a:ext cx="261919" cy="285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2496405" y="-141242"/>
          <a:ext cx="1407988" cy="1407988"/>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Infectious Agent</a:t>
          </a:r>
          <a:endParaRPr lang="en-US" sz="1600" kern="1200" dirty="0"/>
        </a:p>
      </dsp:txBody>
      <dsp:txXfrm>
        <a:off x="2702600" y="64953"/>
        <a:ext cx="995598" cy="995598"/>
      </dsp:txXfrm>
    </dsp:sp>
    <dsp:sp modelId="{8032115E-5785-4E10-AE7F-ECCFBA695313}">
      <dsp:nvSpPr>
        <dsp:cNvPr id="0" name=""/>
        <dsp:cNvSpPr/>
      </dsp:nvSpPr>
      <dsp:spPr>
        <a:xfrm rot="1800000">
          <a:off x="3919388" y="848146"/>
          <a:ext cx="373722" cy="47519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26898" y="915156"/>
        <a:ext cx="261605" cy="285118"/>
      </dsp:txXfrm>
    </dsp:sp>
    <dsp:sp modelId="{6B4BA71C-BDA4-4617-AF87-B15341AC68B6}">
      <dsp:nvSpPr>
        <dsp:cNvPr id="0" name=""/>
        <dsp:cNvSpPr/>
      </dsp:nvSpPr>
      <dsp:spPr>
        <a:xfrm>
          <a:off x="4326425" y="915320"/>
          <a:ext cx="1407988" cy="1407988"/>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Reservoir</a:t>
          </a:r>
          <a:endParaRPr lang="en-US" sz="1600" kern="1200" dirty="0"/>
        </a:p>
      </dsp:txBody>
      <dsp:txXfrm>
        <a:off x="4532620" y="1121515"/>
        <a:ext cx="995598" cy="995598"/>
      </dsp:txXfrm>
    </dsp:sp>
    <dsp:sp modelId="{2E9D9F17-9E13-4A10-8A4E-97166233F1F6}">
      <dsp:nvSpPr>
        <dsp:cNvPr id="0" name=""/>
        <dsp:cNvSpPr/>
      </dsp:nvSpPr>
      <dsp:spPr>
        <a:xfrm rot="5400000">
          <a:off x="4843558" y="2427701"/>
          <a:ext cx="373722" cy="47519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899617" y="2466682"/>
        <a:ext cx="261605" cy="285118"/>
      </dsp:txXfrm>
    </dsp:sp>
    <dsp:sp modelId="{C94C85B5-BC28-409B-893A-1B25E5CECE2A}">
      <dsp:nvSpPr>
        <dsp:cNvPr id="0" name=""/>
        <dsp:cNvSpPr/>
      </dsp:nvSpPr>
      <dsp:spPr>
        <a:xfrm>
          <a:off x="4326425" y="3028444"/>
          <a:ext cx="1407988" cy="1407988"/>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Port of Exit</a:t>
          </a:r>
          <a:endParaRPr lang="en-US" sz="1600" kern="1200" dirty="0"/>
        </a:p>
      </dsp:txBody>
      <dsp:txXfrm>
        <a:off x="4532620" y="3234639"/>
        <a:ext cx="995598" cy="995598"/>
      </dsp:txXfrm>
    </dsp:sp>
    <dsp:sp modelId="{406406FA-3B70-482D-BC06-DE1F1626A6CB}">
      <dsp:nvSpPr>
        <dsp:cNvPr id="0" name=""/>
        <dsp:cNvSpPr/>
      </dsp:nvSpPr>
      <dsp:spPr>
        <a:xfrm rot="9000000">
          <a:off x="4171909" y="3934925"/>
          <a:ext cx="192521" cy="47519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225796" y="4015525"/>
        <a:ext cx="134765" cy="285118"/>
      </dsp:txXfrm>
    </dsp:sp>
    <dsp:sp modelId="{F76608BF-7CD8-4B90-931C-250DC0936F52}">
      <dsp:nvSpPr>
        <dsp:cNvPr id="0" name=""/>
        <dsp:cNvSpPr/>
      </dsp:nvSpPr>
      <dsp:spPr>
        <a:xfrm>
          <a:off x="2134109" y="3797960"/>
          <a:ext cx="2132581" cy="1982081"/>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cap="all" baseline="0" dirty="0" smtClean="0">
              <a:solidFill>
                <a:schemeClr val="bg1"/>
              </a:solidFill>
            </a:rPr>
            <a:t>Means of Transmission</a:t>
          </a:r>
          <a:endParaRPr lang="en-US" sz="1300" b="1" kern="1200" cap="all" baseline="0" dirty="0">
            <a:solidFill>
              <a:schemeClr val="bg1"/>
            </a:solidFill>
          </a:endParaRPr>
        </a:p>
      </dsp:txBody>
      <dsp:txXfrm>
        <a:off x="2446418" y="4088229"/>
        <a:ext cx="1507963" cy="1401543"/>
      </dsp:txXfrm>
    </dsp:sp>
    <dsp:sp modelId="{53D8B520-AD78-4BDB-808A-3CEBDF971A2F}">
      <dsp:nvSpPr>
        <dsp:cNvPr id="0" name=""/>
        <dsp:cNvSpPr/>
      </dsp:nvSpPr>
      <dsp:spPr>
        <a:xfrm rot="12600000">
          <a:off x="2045806" y="3940374"/>
          <a:ext cx="192521" cy="47519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099693" y="4049852"/>
        <a:ext cx="134765" cy="285118"/>
      </dsp:txXfrm>
    </dsp:sp>
    <dsp:sp modelId="{EF44673B-91E8-469F-9C98-A5715A6FD967}">
      <dsp:nvSpPr>
        <dsp:cNvPr id="0" name=""/>
        <dsp:cNvSpPr/>
      </dsp:nvSpPr>
      <dsp:spPr>
        <a:xfrm>
          <a:off x="666386" y="3028444"/>
          <a:ext cx="1407988" cy="1407988"/>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Port of Entry</a:t>
          </a:r>
        </a:p>
      </dsp:txBody>
      <dsp:txXfrm>
        <a:off x="872581" y="3234639"/>
        <a:ext cx="995598" cy="995598"/>
      </dsp:txXfrm>
    </dsp:sp>
    <dsp:sp modelId="{BFB56E96-9C93-4A7E-80C6-0A608429D467}">
      <dsp:nvSpPr>
        <dsp:cNvPr id="0" name=""/>
        <dsp:cNvSpPr/>
      </dsp:nvSpPr>
      <dsp:spPr>
        <a:xfrm rot="16200000">
          <a:off x="1183519" y="2448855"/>
          <a:ext cx="373722" cy="47519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239578" y="2599953"/>
        <a:ext cx="261605" cy="285118"/>
      </dsp:txXfrm>
    </dsp:sp>
    <dsp:sp modelId="{E9CCA8D6-BA10-458D-BA62-02FBCDC5BB34}">
      <dsp:nvSpPr>
        <dsp:cNvPr id="0" name=""/>
        <dsp:cNvSpPr/>
      </dsp:nvSpPr>
      <dsp:spPr>
        <a:xfrm>
          <a:off x="666386" y="915320"/>
          <a:ext cx="1407988" cy="1407988"/>
        </a:xfrm>
        <a:prstGeom prst="ellipse">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Vulnerable Host</a:t>
          </a:r>
        </a:p>
      </dsp:txBody>
      <dsp:txXfrm>
        <a:off x="872581" y="1121515"/>
        <a:ext cx="995598" cy="995598"/>
      </dsp:txXfrm>
    </dsp:sp>
    <dsp:sp modelId="{CC9AF651-DA8D-4F5F-BC5B-93749B5E4C8E}">
      <dsp:nvSpPr>
        <dsp:cNvPr id="0" name=""/>
        <dsp:cNvSpPr/>
      </dsp:nvSpPr>
      <dsp:spPr>
        <a:xfrm rot="19800000">
          <a:off x="2089369" y="858723"/>
          <a:ext cx="373722" cy="475196"/>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96879" y="981791"/>
        <a:ext cx="261605" cy="285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3972045" y="1827"/>
          <a:ext cx="1408658" cy="1408658"/>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Infectious Agent</a:t>
          </a:r>
          <a:endParaRPr lang="en-US" sz="1300" kern="1200" dirty="0"/>
        </a:p>
      </dsp:txBody>
      <dsp:txXfrm>
        <a:off x="4178338" y="208120"/>
        <a:ext cx="996072" cy="996072"/>
      </dsp:txXfrm>
    </dsp:sp>
    <dsp:sp modelId="{8032115E-5785-4E10-AE7F-ECCFBA695313}">
      <dsp:nvSpPr>
        <dsp:cNvPr id="0" name=""/>
        <dsp:cNvSpPr/>
      </dsp:nvSpPr>
      <dsp:spPr>
        <a:xfrm rot="1800000">
          <a:off x="5395567" y="991471"/>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403072" y="1058548"/>
        <a:ext cx="261401" cy="285254"/>
      </dsp:txXfrm>
    </dsp:sp>
    <dsp:sp modelId="{6B4BA71C-BDA4-4617-AF87-B15341AC68B6}">
      <dsp:nvSpPr>
        <dsp:cNvPr id="0" name=""/>
        <dsp:cNvSpPr/>
      </dsp:nvSpPr>
      <dsp:spPr>
        <a:xfrm>
          <a:off x="5802168" y="1058449"/>
          <a:ext cx="1408658" cy="1408658"/>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Reservoir</a:t>
          </a:r>
          <a:endParaRPr lang="en-US" sz="1300" kern="1200" dirty="0"/>
        </a:p>
      </dsp:txBody>
      <dsp:txXfrm>
        <a:off x="6008461" y="1264742"/>
        <a:ext cx="996072" cy="996072"/>
      </dsp:txXfrm>
    </dsp:sp>
    <dsp:sp modelId="{2E9D9F17-9E13-4A10-8A4E-97166233F1F6}">
      <dsp:nvSpPr>
        <dsp:cNvPr id="0" name=""/>
        <dsp:cNvSpPr/>
      </dsp:nvSpPr>
      <dsp:spPr>
        <a:xfrm rot="5400000">
          <a:off x="6319782" y="2571120"/>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375797" y="2610190"/>
        <a:ext cx="261401" cy="285254"/>
      </dsp:txXfrm>
    </dsp:sp>
    <dsp:sp modelId="{C94C85B5-BC28-409B-893A-1B25E5CECE2A}">
      <dsp:nvSpPr>
        <dsp:cNvPr id="0" name=""/>
        <dsp:cNvSpPr/>
      </dsp:nvSpPr>
      <dsp:spPr>
        <a:xfrm>
          <a:off x="5802168" y="3171692"/>
          <a:ext cx="1408658" cy="1408658"/>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Exit</a:t>
          </a:r>
          <a:endParaRPr lang="en-US" sz="1300" kern="1200" dirty="0"/>
        </a:p>
      </dsp:txBody>
      <dsp:txXfrm>
        <a:off x="6008461" y="3377985"/>
        <a:ext cx="996072" cy="996072"/>
      </dsp:txXfrm>
    </dsp:sp>
    <dsp:sp modelId="{406406FA-3B70-482D-BC06-DE1F1626A6CB}">
      <dsp:nvSpPr>
        <dsp:cNvPr id="0" name=""/>
        <dsp:cNvSpPr/>
      </dsp:nvSpPr>
      <dsp:spPr>
        <a:xfrm rot="9000000">
          <a:off x="5413873" y="4161337"/>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518397" y="4228414"/>
        <a:ext cx="261401" cy="285254"/>
      </dsp:txXfrm>
    </dsp:sp>
    <dsp:sp modelId="{F76608BF-7CD8-4B90-931C-250DC0936F52}">
      <dsp:nvSpPr>
        <dsp:cNvPr id="0" name=""/>
        <dsp:cNvSpPr/>
      </dsp:nvSpPr>
      <dsp:spPr>
        <a:xfrm>
          <a:off x="3972045" y="4228314"/>
          <a:ext cx="1408658" cy="1408658"/>
        </a:xfrm>
        <a:prstGeom prst="ellipse">
          <a:avLst/>
        </a:prstGeom>
        <a:solidFill>
          <a:schemeClr val="tx2">
            <a:lumMod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Means of Transmission</a:t>
          </a:r>
          <a:endParaRPr lang="en-US" sz="1300" kern="1200" dirty="0"/>
        </a:p>
      </dsp:txBody>
      <dsp:txXfrm>
        <a:off x="4178338" y="4434607"/>
        <a:ext cx="996072" cy="996072"/>
      </dsp:txXfrm>
    </dsp:sp>
    <dsp:sp modelId="{53D8B520-AD78-4BDB-808A-3CEBDF971A2F}">
      <dsp:nvSpPr>
        <dsp:cNvPr id="0" name=""/>
        <dsp:cNvSpPr/>
      </dsp:nvSpPr>
      <dsp:spPr>
        <a:xfrm rot="12600000">
          <a:off x="3728690" y="4223215"/>
          <a:ext cx="26129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801826" y="4337896"/>
        <a:ext cx="182903" cy="285254"/>
      </dsp:txXfrm>
    </dsp:sp>
    <dsp:sp modelId="{EF44673B-91E8-469F-9C98-A5715A6FD967}">
      <dsp:nvSpPr>
        <dsp:cNvPr id="0" name=""/>
        <dsp:cNvSpPr/>
      </dsp:nvSpPr>
      <dsp:spPr>
        <a:xfrm>
          <a:off x="1933173" y="2951441"/>
          <a:ext cx="1826156" cy="1849159"/>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cap="all" baseline="0" dirty="0" smtClean="0">
              <a:solidFill>
                <a:schemeClr val="bg1"/>
              </a:solidFill>
            </a:rPr>
            <a:t>Port of Entry</a:t>
          </a:r>
        </a:p>
      </dsp:txBody>
      <dsp:txXfrm>
        <a:off x="2200607" y="3222244"/>
        <a:ext cx="1291288" cy="1307553"/>
      </dsp:txXfrm>
    </dsp:sp>
    <dsp:sp modelId="{BFB56E96-9C93-4A7E-80C6-0A608429D467}">
      <dsp:nvSpPr>
        <dsp:cNvPr id="0" name=""/>
        <dsp:cNvSpPr/>
      </dsp:nvSpPr>
      <dsp:spPr>
        <a:xfrm rot="16200000">
          <a:off x="2717903" y="2478828"/>
          <a:ext cx="256697"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6408" y="2612417"/>
        <a:ext cx="179688" cy="285254"/>
      </dsp:txXfrm>
    </dsp:sp>
    <dsp:sp modelId="{E9CCA8D6-BA10-458D-BA62-02FBCDC5BB34}">
      <dsp:nvSpPr>
        <dsp:cNvPr id="0" name=""/>
        <dsp:cNvSpPr/>
      </dsp:nvSpPr>
      <dsp:spPr>
        <a:xfrm>
          <a:off x="2141922" y="1058449"/>
          <a:ext cx="1408658" cy="1408658"/>
        </a:xfrm>
        <a:prstGeom prst="ellipse">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Vulnerable Host</a:t>
          </a:r>
        </a:p>
      </dsp:txBody>
      <dsp:txXfrm>
        <a:off x="2348215" y="1264742"/>
        <a:ext cx="996072" cy="996072"/>
      </dsp:txXfrm>
    </dsp:sp>
    <dsp:sp modelId="{CC9AF651-DA8D-4F5F-BC5B-93749B5E4C8E}">
      <dsp:nvSpPr>
        <dsp:cNvPr id="0" name=""/>
        <dsp:cNvSpPr/>
      </dsp:nvSpPr>
      <dsp:spPr>
        <a:xfrm rot="19800000">
          <a:off x="3565445" y="1002040"/>
          <a:ext cx="373430" cy="47542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572950" y="1125131"/>
        <a:ext cx="261401" cy="285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2678484" y="1958"/>
          <a:ext cx="1407355" cy="1407355"/>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Infectious Agent</a:t>
          </a:r>
          <a:endParaRPr lang="en-US" sz="1300" kern="1200" dirty="0"/>
        </a:p>
      </dsp:txBody>
      <dsp:txXfrm>
        <a:off x="2884586" y="208060"/>
        <a:ext cx="995151" cy="995151"/>
      </dsp:txXfrm>
    </dsp:sp>
    <dsp:sp modelId="{8032115E-5785-4E10-AE7F-ECCFBA695313}">
      <dsp:nvSpPr>
        <dsp:cNvPr id="0" name=""/>
        <dsp:cNvSpPr/>
      </dsp:nvSpPr>
      <dsp:spPr>
        <a:xfrm rot="1800000">
          <a:off x="4101074" y="991288"/>
          <a:ext cx="374395" cy="47498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108598" y="1058205"/>
        <a:ext cx="262077" cy="284990"/>
      </dsp:txXfrm>
    </dsp:sp>
    <dsp:sp modelId="{6B4BA71C-BDA4-4617-AF87-B15341AC68B6}">
      <dsp:nvSpPr>
        <dsp:cNvPr id="0" name=""/>
        <dsp:cNvSpPr/>
      </dsp:nvSpPr>
      <dsp:spPr>
        <a:xfrm>
          <a:off x="4509057" y="1058840"/>
          <a:ext cx="1407355" cy="1407355"/>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Reservoir</a:t>
          </a:r>
          <a:endParaRPr lang="en-US" sz="1300" kern="1200" dirty="0"/>
        </a:p>
      </dsp:txBody>
      <dsp:txXfrm>
        <a:off x="4715159" y="1264942"/>
        <a:ext cx="995151" cy="995151"/>
      </dsp:txXfrm>
    </dsp:sp>
    <dsp:sp modelId="{2E9D9F17-9E13-4A10-8A4E-97166233F1F6}">
      <dsp:nvSpPr>
        <dsp:cNvPr id="0" name=""/>
        <dsp:cNvSpPr/>
      </dsp:nvSpPr>
      <dsp:spPr>
        <a:xfrm rot="5400000">
          <a:off x="5025537" y="2571312"/>
          <a:ext cx="374395" cy="47498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081696" y="2610149"/>
        <a:ext cx="262077" cy="284990"/>
      </dsp:txXfrm>
    </dsp:sp>
    <dsp:sp modelId="{C94C85B5-BC28-409B-893A-1B25E5CECE2A}">
      <dsp:nvSpPr>
        <dsp:cNvPr id="0" name=""/>
        <dsp:cNvSpPr/>
      </dsp:nvSpPr>
      <dsp:spPr>
        <a:xfrm>
          <a:off x="4509057" y="3172603"/>
          <a:ext cx="1407355" cy="1407355"/>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Exit</a:t>
          </a:r>
          <a:endParaRPr lang="en-US" sz="1300" kern="1200" dirty="0"/>
        </a:p>
      </dsp:txBody>
      <dsp:txXfrm>
        <a:off x="4715159" y="3378705"/>
        <a:ext cx="995151" cy="995151"/>
      </dsp:txXfrm>
    </dsp:sp>
    <dsp:sp modelId="{406406FA-3B70-482D-BC06-DE1F1626A6CB}">
      <dsp:nvSpPr>
        <dsp:cNvPr id="0" name=""/>
        <dsp:cNvSpPr/>
      </dsp:nvSpPr>
      <dsp:spPr>
        <a:xfrm rot="9000000">
          <a:off x="4119427" y="4161933"/>
          <a:ext cx="374395" cy="47498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224221" y="4228850"/>
        <a:ext cx="262077" cy="284990"/>
      </dsp:txXfrm>
    </dsp:sp>
    <dsp:sp modelId="{F76608BF-7CD8-4B90-931C-250DC0936F52}">
      <dsp:nvSpPr>
        <dsp:cNvPr id="0" name=""/>
        <dsp:cNvSpPr/>
      </dsp:nvSpPr>
      <dsp:spPr>
        <a:xfrm>
          <a:off x="2678484" y="4229485"/>
          <a:ext cx="1407355" cy="1407355"/>
        </a:xfrm>
        <a:prstGeom prst="ellipse">
          <a:avLst/>
        </a:prstGeom>
        <a:solidFill>
          <a:schemeClr val="tx2">
            <a:lumMod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Means of Transmission</a:t>
          </a:r>
          <a:endParaRPr lang="en-US" sz="1300" kern="1200" dirty="0"/>
        </a:p>
      </dsp:txBody>
      <dsp:txXfrm>
        <a:off x="2884586" y="4435587"/>
        <a:ext cx="995151" cy="995151"/>
      </dsp:txXfrm>
    </dsp:sp>
    <dsp:sp modelId="{53D8B520-AD78-4BDB-808A-3CEBDF971A2F}">
      <dsp:nvSpPr>
        <dsp:cNvPr id="0" name=""/>
        <dsp:cNvSpPr/>
      </dsp:nvSpPr>
      <dsp:spPr>
        <a:xfrm rot="12600000">
          <a:off x="2288855" y="4172529"/>
          <a:ext cx="374395" cy="47498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393649" y="4295605"/>
        <a:ext cx="262077" cy="284990"/>
      </dsp:txXfrm>
    </dsp:sp>
    <dsp:sp modelId="{EF44673B-91E8-469F-9C98-A5715A6FD967}">
      <dsp:nvSpPr>
        <dsp:cNvPr id="0" name=""/>
        <dsp:cNvSpPr/>
      </dsp:nvSpPr>
      <dsp:spPr>
        <a:xfrm>
          <a:off x="847912" y="3172603"/>
          <a:ext cx="1407355" cy="1407355"/>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Port of Entry</a:t>
          </a:r>
        </a:p>
      </dsp:txBody>
      <dsp:txXfrm>
        <a:off x="1054014" y="3378705"/>
        <a:ext cx="995151" cy="995151"/>
      </dsp:txXfrm>
    </dsp:sp>
    <dsp:sp modelId="{BFB56E96-9C93-4A7E-80C6-0A608429D467}">
      <dsp:nvSpPr>
        <dsp:cNvPr id="0" name=""/>
        <dsp:cNvSpPr/>
      </dsp:nvSpPr>
      <dsp:spPr>
        <a:xfrm rot="16200000">
          <a:off x="1442879" y="2736151"/>
          <a:ext cx="217421" cy="47498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475492" y="2863760"/>
        <a:ext cx="152195" cy="284990"/>
      </dsp:txXfrm>
    </dsp:sp>
    <dsp:sp modelId="{E9CCA8D6-BA10-458D-BA62-02FBCDC5BB34}">
      <dsp:nvSpPr>
        <dsp:cNvPr id="0" name=""/>
        <dsp:cNvSpPr/>
      </dsp:nvSpPr>
      <dsp:spPr>
        <a:xfrm>
          <a:off x="560586" y="762662"/>
          <a:ext cx="1982007" cy="1999712"/>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cap="all" baseline="0" dirty="0" smtClean="0">
              <a:solidFill>
                <a:schemeClr val="bg1"/>
              </a:solidFill>
            </a:rPr>
            <a:t>Vulnerable Host</a:t>
          </a:r>
        </a:p>
      </dsp:txBody>
      <dsp:txXfrm>
        <a:off x="850844" y="1055513"/>
        <a:ext cx="1401491" cy="1414010"/>
      </dsp:txXfrm>
    </dsp:sp>
    <dsp:sp modelId="{CC9AF651-DA8D-4F5F-BC5B-93749B5E4C8E}">
      <dsp:nvSpPr>
        <dsp:cNvPr id="0" name=""/>
        <dsp:cNvSpPr/>
      </dsp:nvSpPr>
      <dsp:spPr>
        <a:xfrm rot="19800000">
          <a:off x="2476349" y="927333"/>
          <a:ext cx="220952" cy="47498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480789" y="1038901"/>
        <a:ext cx="154666" cy="284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745D-BD06-4C42-BA0B-EF647856DB34}">
      <dsp:nvSpPr>
        <dsp:cNvPr id="0" name=""/>
        <dsp:cNvSpPr/>
      </dsp:nvSpPr>
      <dsp:spPr>
        <a:xfrm>
          <a:off x="0" y="1397000"/>
          <a:ext cx="2539999" cy="1269999"/>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Two primary </a:t>
          </a:r>
          <a:r>
            <a:rPr lang="en-US" sz="2400" kern="1200" dirty="0" err="1" smtClean="0"/>
            <a:t>bloodborne</a:t>
          </a:r>
          <a:r>
            <a:rPr lang="en-US" sz="2400" kern="1200" dirty="0" smtClean="0"/>
            <a:t> pathogens</a:t>
          </a:r>
          <a:endParaRPr lang="en-US" sz="2400" kern="1200" dirty="0"/>
        </a:p>
      </dsp:txBody>
      <dsp:txXfrm>
        <a:off x="37197" y="1434197"/>
        <a:ext cx="2465605" cy="1195605"/>
      </dsp:txXfrm>
    </dsp:sp>
    <dsp:sp modelId="{7A67AE4A-4819-4B6F-B45F-AEFD3B47A404}">
      <dsp:nvSpPr>
        <dsp:cNvPr id="0" name=""/>
        <dsp:cNvSpPr/>
      </dsp:nvSpPr>
      <dsp:spPr>
        <a:xfrm rot="19457599">
          <a:off x="2422396" y="1638750"/>
          <a:ext cx="1251207" cy="56250"/>
        </a:xfrm>
        <a:custGeom>
          <a:avLst/>
          <a:gdLst/>
          <a:ahLst/>
          <a:cxnLst/>
          <a:rect l="0" t="0" r="0" b="0"/>
          <a:pathLst>
            <a:path>
              <a:moveTo>
                <a:pt x="0" y="28125"/>
              </a:moveTo>
              <a:lnTo>
                <a:pt x="1251207" y="2812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6719" y="1635594"/>
        <a:ext cx="62560" cy="62560"/>
      </dsp:txXfrm>
    </dsp:sp>
    <dsp:sp modelId="{01BD5661-DC18-4D25-AD24-376297274142}">
      <dsp:nvSpPr>
        <dsp:cNvPr id="0" name=""/>
        <dsp:cNvSpPr/>
      </dsp:nvSpPr>
      <dsp:spPr>
        <a:xfrm>
          <a:off x="3556000" y="666750"/>
          <a:ext cx="2539999" cy="1269999"/>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Human Immunodeficiency Virus (HIV)</a:t>
          </a:r>
          <a:endParaRPr lang="en-US" sz="2400" kern="1200" dirty="0"/>
        </a:p>
      </dsp:txBody>
      <dsp:txXfrm>
        <a:off x="3593197" y="703947"/>
        <a:ext cx="2465605" cy="1195605"/>
      </dsp:txXfrm>
    </dsp:sp>
    <dsp:sp modelId="{4BC03217-F8A4-49B7-A5E7-BA3805491E67}">
      <dsp:nvSpPr>
        <dsp:cNvPr id="0" name=""/>
        <dsp:cNvSpPr/>
      </dsp:nvSpPr>
      <dsp:spPr>
        <a:xfrm rot="2142401">
          <a:off x="2422396" y="2368999"/>
          <a:ext cx="1251207" cy="56250"/>
        </a:xfrm>
        <a:custGeom>
          <a:avLst/>
          <a:gdLst/>
          <a:ahLst/>
          <a:cxnLst/>
          <a:rect l="0" t="0" r="0" b="0"/>
          <a:pathLst>
            <a:path>
              <a:moveTo>
                <a:pt x="0" y="28125"/>
              </a:moveTo>
              <a:lnTo>
                <a:pt x="1251207" y="2812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6719" y="2365844"/>
        <a:ext cx="62560" cy="62560"/>
      </dsp:txXfrm>
    </dsp:sp>
    <dsp:sp modelId="{8C4F8576-9A1D-431E-B360-37D34DD7129F}">
      <dsp:nvSpPr>
        <dsp:cNvPr id="0" name=""/>
        <dsp:cNvSpPr/>
      </dsp:nvSpPr>
      <dsp:spPr>
        <a:xfrm>
          <a:off x="3556000" y="2127250"/>
          <a:ext cx="2539999" cy="1269999"/>
        </a:xfrm>
        <a:prstGeom prst="roundRect">
          <a:avLst>
            <a:gd name="adj" fmla="val 10000"/>
          </a:avLst>
        </a:prstGeom>
        <a:solidFill>
          <a:schemeClr val="tx2">
            <a:lumMod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Hepatitis  (H</a:t>
          </a:r>
          <a:r>
            <a:rPr lang="en-US" sz="2400" u="sng" kern="1200" dirty="0" smtClean="0"/>
            <a:t>B</a:t>
          </a:r>
          <a:r>
            <a:rPr lang="en-US" sz="2400" kern="1200" dirty="0" smtClean="0"/>
            <a:t>V/H</a:t>
          </a:r>
          <a:r>
            <a:rPr lang="en-US" sz="2400" u="sng" kern="1200" dirty="0" smtClean="0"/>
            <a:t>C</a:t>
          </a:r>
          <a:r>
            <a:rPr lang="en-US" sz="2400" kern="1200" dirty="0" smtClean="0"/>
            <a:t>V)</a:t>
          </a:r>
          <a:endParaRPr lang="en-US" sz="2400" kern="1200" dirty="0"/>
        </a:p>
      </dsp:txBody>
      <dsp:txXfrm>
        <a:off x="3593197" y="2164447"/>
        <a:ext cx="2465605" cy="11956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67" tIns="46584" rIns="93167" bIns="46584" rtlCol="0"/>
          <a:lstStyle>
            <a:lvl1pPr algn="l" fontAlgn="auto">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3167" tIns="46584" rIns="93167" bIns="4658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3167" tIns="46584" rIns="93167" bIns="46584" rtlCol="0" anchor="b"/>
          <a:lstStyle>
            <a:lvl1pPr algn="r" fontAlgn="auto">
              <a:spcBef>
                <a:spcPts val="0"/>
              </a:spcBef>
              <a:spcAft>
                <a:spcPts val="0"/>
              </a:spcAft>
              <a:defRPr sz="1200">
                <a:latin typeface="+mn-lt"/>
                <a:cs typeface="+mn-cs"/>
              </a:defRPr>
            </a:lvl1pPr>
          </a:lstStyle>
          <a:p>
            <a:pPr>
              <a:defRPr/>
            </a:pPr>
            <a:fld id="{BBD6B9A5-8B95-4392-9F7E-C2B647204AD6}" type="slidenum">
              <a:rPr lang="en-US"/>
              <a:pPr>
                <a:defRPr/>
              </a:pPr>
              <a:t>‹#›</a:t>
            </a:fld>
            <a:endParaRPr lang="en-US"/>
          </a:p>
        </p:txBody>
      </p:sp>
    </p:spTree>
    <p:extLst>
      <p:ext uri="{BB962C8B-B14F-4D97-AF65-F5344CB8AC3E}">
        <p14:creationId xmlns:p14="http://schemas.microsoft.com/office/powerpoint/2010/main" val="36103025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67" tIns="46584" rIns="93167" bIns="4658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3167" tIns="46584" rIns="93167" bIns="46584" rtlCol="0"/>
          <a:lstStyle>
            <a:lvl1pPr algn="r" fontAlgn="auto">
              <a:spcBef>
                <a:spcPts val="0"/>
              </a:spcBef>
              <a:spcAft>
                <a:spcPts val="0"/>
              </a:spcAft>
              <a:defRPr sz="1200">
                <a:latin typeface="+mn-lt"/>
                <a:cs typeface="+mn-cs"/>
              </a:defRPr>
            </a:lvl1pPr>
          </a:lstStyle>
          <a:p>
            <a:pPr>
              <a:defRPr/>
            </a:pPr>
            <a:fld id="{A0FF35D8-3298-4DF5-85B7-D08BFD290F00}" type="datetimeFigureOut">
              <a:rPr lang="en-US"/>
              <a:pPr>
                <a:defRPr/>
              </a:pPr>
              <a:t>5/24/2013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67" tIns="46584" rIns="93167" bIns="46584" rtlCol="0" anchor="ctr"/>
          <a:lstStyle/>
          <a:p>
            <a:pPr lvl="0"/>
            <a:endParaRPr lang="en-US" noProof="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78"/>
            <a:ext cx="3038475" cy="462120"/>
          </a:xfrm>
          <a:prstGeom prst="rect">
            <a:avLst/>
          </a:prstGeom>
        </p:spPr>
        <p:txBody>
          <a:bodyPr vert="horz" lIns="93167" tIns="46584" rIns="93167" bIns="4658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3167" tIns="46584" rIns="93167" bIns="46584" rtlCol="0" anchor="b"/>
          <a:lstStyle>
            <a:lvl1pPr algn="r" fontAlgn="auto">
              <a:spcBef>
                <a:spcPts val="0"/>
              </a:spcBef>
              <a:spcAft>
                <a:spcPts val="0"/>
              </a:spcAft>
              <a:defRPr sz="1200">
                <a:latin typeface="+mn-lt"/>
                <a:cs typeface="+mn-cs"/>
              </a:defRPr>
            </a:lvl1pPr>
          </a:lstStyle>
          <a:p>
            <a:pPr>
              <a:defRPr/>
            </a:pPr>
            <a:fld id="{732B2CF9-7D05-4E93-9072-CE26EFB519FF}" type="slidenum">
              <a:rPr lang="en-US"/>
              <a:pPr>
                <a:defRPr/>
              </a:pPr>
              <a:t>‹#›</a:t>
            </a:fld>
            <a:endParaRPr lang="en-US"/>
          </a:p>
        </p:txBody>
      </p:sp>
    </p:spTree>
    <p:extLst>
      <p:ext uri="{BB962C8B-B14F-4D97-AF65-F5344CB8AC3E}">
        <p14:creationId xmlns:p14="http://schemas.microsoft.com/office/powerpoint/2010/main" val="1905478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our nose and mouth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our eyelashes and hair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Within all body orifices, including the mouth – therefore the lungs and stomach - and the rectum, vagina and urinary tract.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fact, </a:t>
            </a:r>
            <a:r>
              <a:rPr lang="en-US" u="sng" smtClean="0"/>
              <a:t>any</a:t>
            </a:r>
            <a:r>
              <a:rPr lang="en-US" smtClean="0"/>
              <a:t> surface exposed to air. Living thing...OR surfaces around us</a:t>
            </a:r>
          </a:p>
          <a:p>
            <a:pPr eaLnBrk="1" hangingPunct="1">
              <a:spcBef>
                <a:spcPct val="0"/>
              </a:spcBef>
            </a:pPr>
            <a:r>
              <a:rPr lang="en-US" smtClean="0"/>
              <a:t>The only areas microbe free are the brain,  blood stream, lungs, and areas surrounding internal organs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Most microbes that live on us live in harmony with us. Some even provide protection or benefit. </a:t>
            </a:r>
          </a:p>
          <a:p>
            <a:pPr defTabSz="928688" eaLnBrk="1" hangingPunct="1">
              <a:spcBef>
                <a:spcPct val="0"/>
              </a:spcBef>
            </a:pPr>
            <a:r>
              <a:rPr lang="en-US" smtClean="0"/>
              <a:t>Like the relationship of the clownfish and sea anemone </a:t>
            </a:r>
          </a:p>
          <a:p>
            <a:pPr lvl="1" defTabSz="928688" eaLnBrk="1" hangingPunct="1">
              <a:spcBef>
                <a:spcPct val="0"/>
              </a:spcBef>
            </a:pPr>
            <a:r>
              <a:rPr lang="en-US" smtClean="0"/>
              <a:t>Most fish would die from being stung by a sea anemone. But the clown fish is resistant. In fact, the anemone protects the fish from predators by stinging them if they come into the area. In exchange, the fish prevents anemone lovers from eating it. </a:t>
            </a:r>
          </a:p>
          <a:p>
            <a:pPr lvl="1" defTabSz="928688" eaLnBrk="1" hangingPunct="1">
              <a:spcBef>
                <a:spcPct val="0"/>
              </a:spcBef>
            </a:pPr>
            <a:r>
              <a:rPr lang="en-US" smtClean="0"/>
              <a:t>A mutually beneficial relationship</a:t>
            </a:r>
          </a:p>
          <a:p>
            <a:pPr defTabSz="928688" eaLnBrk="1" hangingPunct="1">
              <a:spcBef>
                <a:spcPct val="0"/>
              </a:spcBef>
            </a:pPr>
            <a:r>
              <a:rPr lang="en-US" smtClean="0"/>
              <a:t>Many microbes and humans have the same type relationship...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Lets look at the microbe </a:t>
            </a:r>
            <a:r>
              <a:rPr lang="en-US" i="1" smtClean="0"/>
              <a:t>Escherichia</a:t>
            </a:r>
            <a:r>
              <a:rPr lang="en-US" smtClean="0"/>
              <a:t> </a:t>
            </a:r>
            <a:r>
              <a:rPr lang="en-US" i="1" smtClean="0"/>
              <a:t>coli</a:t>
            </a:r>
            <a:r>
              <a:rPr lang="en-US" smtClean="0"/>
              <a:t>, more commonly known as </a:t>
            </a:r>
            <a:r>
              <a:rPr lang="en-US" i="1" smtClean="0"/>
              <a:t>E. coli</a:t>
            </a:r>
            <a:endParaRPr lang="en-US" smtClean="0"/>
          </a:p>
          <a:p>
            <a:pPr eaLnBrk="1" hangingPunct="1">
              <a:spcBef>
                <a:spcPct val="0"/>
              </a:spcBef>
              <a:buFontTx/>
              <a:buChar char="•"/>
            </a:pPr>
            <a:r>
              <a:rPr lang="en-US" smtClean="0"/>
              <a:t>E coli is a type of bacteria. Its normally found in the bowel of mammals, including humans. </a:t>
            </a:r>
          </a:p>
          <a:p>
            <a:pPr eaLnBrk="1" hangingPunct="1">
              <a:spcBef>
                <a:spcPct val="0"/>
              </a:spcBef>
              <a:buFontTx/>
              <a:buChar char="•"/>
            </a:pPr>
            <a:r>
              <a:rPr lang="en-US" smtClean="0"/>
              <a:t>Our bodies provide protection and nutrients for the bacteria.</a:t>
            </a:r>
          </a:p>
          <a:p>
            <a:pPr eaLnBrk="1" hangingPunct="1">
              <a:spcBef>
                <a:spcPct val="0"/>
              </a:spcBef>
              <a:buFontTx/>
              <a:buChar char="•"/>
            </a:pPr>
            <a:r>
              <a:rPr lang="en-US" smtClean="0"/>
              <a:t>The bacteria produces vitamin K as a waste product, a vitamin crucial to clotting blood.</a:t>
            </a:r>
          </a:p>
          <a:p>
            <a:pPr eaLnBrk="1" hangingPunct="1">
              <a:spcBef>
                <a:spcPct val="0"/>
              </a:spcBef>
              <a:buFontTx/>
              <a:buChar char="•"/>
            </a:pPr>
            <a:r>
              <a:rPr lang="en-US" smtClean="0"/>
              <a:t>A mutually beneficial relationship exists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But there are thousands of different types of microbes; many have this harmonious relationship with the host. </a:t>
            </a:r>
          </a:p>
          <a:p>
            <a:pPr defTabSz="928688" eaLnBrk="1" hangingPunct="1">
              <a:spcBef>
                <a:spcPct val="0"/>
              </a:spcBef>
              <a:buFontTx/>
              <a:buChar char="•"/>
            </a:pPr>
            <a:r>
              <a:rPr lang="en-US" smtClean="0"/>
              <a:t>Microbes that don’t harm or that benefit the host are called ‘normal flora’ and will be referred to as normal flora for the rest of the presentation</a:t>
            </a:r>
          </a:p>
          <a:p>
            <a:pPr defTabSz="928688" eaLnBrk="1" hangingPunct="1">
              <a:spcBef>
                <a:spcPct val="0"/>
              </a:spcBef>
              <a:buFontTx/>
              <a:buChar char="•"/>
            </a:pPr>
            <a:r>
              <a:rPr lang="en-US" smtClean="0"/>
              <a:t>Even normal flora cause disease or infection when either finds its way to a place not normally found or the right circumstances exist. Then a microbe takes the ‘opportunity’ to cause an infection. </a:t>
            </a:r>
          </a:p>
          <a:p>
            <a:pPr defTabSz="928688" eaLnBrk="1" hangingPunct="1">
              <a:spcBef>
                <a:spcPct val="0"/>
              </a:spcBef>
              <a:buFontTx/>
              <a:buChar char="•"/>
            </a:pPr>
            <a:r>
              <a:rPr lang="en-US" smtClean="0"/>
              <a:t>Let’s talk more about this through a scenario...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Continuing with a microbe we already deemed as normal flora of the bowel…In 1993 there was an E. coli outbreak in California. Four children lost their lives. Hundreds more became severely ill.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To truly understand how these children became infected, we need to review the chain of infection. The chain of infection is a visual representation of the events that must happen for an infection-causing microbe to move to a new host and infect them. </a:t>
            </a:r>
            <a:r>
              <a:rPr lang="en-US" u="sng" smtClean="0"/>
              <a:t>Any</a:t>
            </a:r>
            <a:r>
              <a:rPr lang="en-US" smtClean="0"/>
              <a:t> infection results because the chain is not broken – It is allowed to go full circle</a:t>
            </a:r>
          </a:p>
          <a:p>
            <a:pPr defTabSz="928688"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the Jack in the Box scenario, the infectious agent is E. coli.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link is the reservoir. A reservoir is an environment where the infectious agent can live and thrive. In our scenario, the reservoir is the bowel of a cow. </a:t>
            </a:r>
            <a:r>
              <a:rPr lang="en-US" sz="2800" smtClean="0"/>
              <a:t>Remember, the cows were not ill because E. coli is normal flora of the bowel.</a:t>
            </a:r>
          </a:p>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third link, the port of exit, is a way for the microbe to leave the current host. In our scenario, the port of exit is unusual – The slaughter house was at fault. Slaughtered cows were on railed hoists that moved over the fresh meat on conveyor belts below. The abdomen had been cut; entrails were leaking as they moved over the meat. I know…Ew!</a:t>
            </a:r>
          </a:p>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Means of transmission, the fourth link, is a way for the microbe to move from exit point of one host to entry point of new host. In our scenario, the beef was ground, mixing the E. Coli throughout the hamburger meat. It’s the mixing that caused the problem. Steaks in the same batch of meat were likely fine because the microbes are only on the outside of the steak. Anyway…The burgers were shaped and shipped out to the Jack in the Box restaurants in California. The hamburgers were not cooked to an adequate temperature by restaurant staff.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port of entry is a way for the microbe to enter the new host (</a:t>
            </a:r>
            <a:r>
              <a:rPr lang="en-US" b="1" u="sng" smtClean="0"/>
              <a:t>Uncooked hamburger picture NEXT SLIDE)</a:t>
            </a:r>
            <a:r>
              <a:rPr lang="en-US" smtClean="0"/>
              <a:t>. You may have already guessed the port of entry for our scenario. </a:t>
            </a:r>
            <a:endParaRPr lang="en-US" b="1" u="sng"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Consumers bought the burgers and ate them, introducing the E. Coli to the new host’s stomach. </a:t>
            </a:r>
          </a:p>
          <a:p>
            <a:pPr defTabSz="928688"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host whose immune system is immature or impaired is called a vulnerable host. A person with a strong immune system may have all other risks of infection and never get the infection.  But a vulnerable host has a much higher risk. Two populations naturally have reduced immune systems:  The very young and the very old. In our scenario, most became ill but four children died. It’s assumed the children who died were very young and became overwhelmed with infection a condition called sepsis. The rest likely had something going on that reduced or challenged the immune system – like poor nutrition or stress or a disease that affects the immune systems – unless the microbe count was extremely high. A high number of microbes or extremely potent microbes can infect even the host who is not vulnerable.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400" smtClean="0">
                <a:solidFill>
                  <a:schemeClr val="bg1"/>
                </a:solidFill>
                <a:latin typeface="Californian FB" pitchFamily="18" charset="0"/>
              </a:rPr>
              <a:t>Note: While there were years of litigation, Jack in the Box has not had a repeat of the incident. Their only error was not cooking the food to adequate temperature, something we’ve all learned from. The primary defendant in the lawsuits was the slaughter house. </a:t>
            </a:r>
            <a:r>
              <a:rPr lang="en-US" sz="2400" b="1" smtClean="0">
                <a:solidFill>
                  <a:schemeClr val="bg1"/>
                </a:solidFill>
                <a:latin typeface="Californian FB" pitchFamily="18" charset="0"/>
              </a:rPr>
              <a:t>It is safe to eat at Jack in the Box</a:t>
            </a:r>
          </a:p>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fact, we’ve all benefited from it. The incident led to restaurants posting warning messages against undercooked meats; a national movement motivated by the US Department of Health. </a:t>
            </a:r>
          </a:p>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Let’s move through one more example of normal flora: This time the first link, that infectious agent, is S</a:t>
            </a:r>
            <a:r>
              <a:rPr lang="en-US" i="1" smtClean="0"/>
              <a:t>taphylococcus aureus,</a:t>
            </a:r>
            <a:r>
              <a:rPr lang="en-US" smtClean="0"/>
              <a:t> more commonly known as ‘staph’.</a:t>
            </a:r>
          </a:p>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second link, the reservoir, is the skin and nose of humans; including caregivers. People can carry it without being infected, so it is normal flora of the skin. It’s when it gets into places it’s not suppose to be, like a wound, that it causes an infection. Unfortunately, some strains of the bacteria have built resistance due to overuse or incorrect use of the methicillin based antibiotics usually used to treat staph infections. Antibiotics kill bacteria. Yet parents pressure and physicians cave to pressure to treat the cold virus with antibiotics. They don’t work on viruses, but do kill off weak normal flora on our skin, allowing the stronger ones to live and thrive. Stopping antibiotics that are needed before the end of the series results in the same thing...weaker normal flora killed allowing the strong to live and thrive. The result is that what used to kill it no longer does. </a:t>
            </a:r>
          </a:p>
          <a:p>
            <a:pPr eaLnBrk="1" hangingPunct="1">
              <a:spcBef>
                <a:spcPct val="0"/>
              </a:spcBef>
            </a:pPr>
            <a:r>
              <a:rPr lang="en-US" smtClean="0"/>
              <a:t>Termed ‘methicillin resistant’ </a:t>
            </a:r>
            <a:r>
              <a:rPr lang="en-US" i="1" smtClean="0"/>
              <a:t>S. aureus </a:t>
            </a:r>
            <a:r>
              <a:rPr lang="en-US" smtClean="0"/>
              <a:t>or MRSA, the staph infection is now resistant to treatment with almost any medication.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four part presentation.</a:t>
            </a:r>
          </a:p>
          <a:p>
            <a:pPr eaLnBrk="1" hangingPunct="1">
              <a:spcBef>
                <a:spcPct val="0"/>
              </a:spcBef>
            </a:pPr>
            <a:r>
              <a:rPr lang="en-US" smtClean="0"/>
              <a:t>Today, we will review microorganisms and the chain of infection.</a:t>
            </a:r>
          </a:p>
          <a:p>
            <a:pPr eaLnBrk="1" hangingPunct="1">
              <a:spcBef>
                <a:spcPct val="0"/>
              </a:spcBef>
            </a:pPr>
            <a:r>
              <a:rPr lang="en-US" smtClean="0"/>
              <a:t>Next we’ll move into:</a:t>
            </a:r>
          </a:p>
          <a:p>
            <a:pPr eaLnBrk="1" hangingPunct="1">
              <a:spcBef>
                <a:spcPct val="0"/>
              </a:spcBef>
              <a:buFontTx/>
              <a:buChar char="•"/>
            </a:pPr>
            <a:r>
              <a:rPr lang="en-US" smtClean="0"/>
              <a:t>BBP: Statistics and Pathophysiology</a:t>
            </a:r>
          </a:p>
          <a:p>
            <a:pPr eaLnBrk="1" hangingPunct="1">
              <a:spcBef>
                <a:spcPct val="0"/>
              </a:spcBef>
              <a:buFontTx/>
              <a:buChar char="•"/>
            </a:pPr>
            <a:r>
              <a:rPr lang="en-US" smtClean="0"/>
              <a:t>BBP: Prevention</a:t>
            </a:r>
          </a:p>
          <a:p>
            <a:pPr eaLnBrk="1" hangingPunct="1">
              <a:spcBef>
                <a:spcPct val="0"/>
              </a:spcBef>
              <a:buFontTx/>
              <a:buChar char="•"/>
            </a:pPr>
            <a:r>
              <a:rPr lang="en-US" smtClean="0"/>
              <a:t>The OSHA BBP Standard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this scenario, exit from host and transmission are the same. MRSA infections tend to occur in open wounds, the urinary tract or the lungs</a:t>
            </a:r>
          </a:p>
          <a:p>
            <a:pPr eaLnBrk="1" hangingPunct="1">
              <a:spcBef>
                <a:spcPct val="0"/>
              </a:spcBef>
            </a:pPr>
            <a:r>
              <a:rPr lang="en-US" smtClean="0"/>
              <a:t>Here a caregiver likely failed to use infection control standards to either 1) wash prior to or after care of a wound, urine or the lungs or 2) wear protective equipment during care of a wound, urine or the lungs. He or she became contaminated with wound drainage, urine or lung excretions contaminated with MRSA.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fifth link, the port of entry. The microbe was transmitted to the wound of the next patient by the healthcare worker where it entered the wound tissue.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our final link...that vulnerable or susceptible host. We don’t know much about the client except they have a wound. From that information alone, we know the client is susceptible:</a:t>
            </a:r>
          </a:p>
          <a:p>
            <a:pPr lvl="1" eaLnBrk="1" hangingPunct="1">
              <a:spcBef>
                <a:spcPct val="0"/>
              </a:spcBef>
            </a:pPr>
            <a:r>
              <a:rPr lang="en-US" smtClean="0"/>
              <a:t>The skin is the first line of defense against infection and it is open</a:t>
            </a:r>
          </a:p>
          <a:p>
            <a:pPr lvl="1" eaLnBrk="1" hangingPunct="1">
              <a:spcBef>
                <a:spcPct val="0"/>
              </a:spcBef>
            </a:pPr>
            <a:r>
              <a:rPr lang="en-US" smtClean="0"/>
              <a:t>The immune system was already challenged by fighting any other microbes that might enter the surgical wound</a:t>
            </a:r>
          </a:p>
          <a:p>
            <a:pPr lvl="1" eaLnBrk="1" hangingPunct="1">
              <a:spcBef>
                <a:spcPct val="0"/>
              </a:spcBef>
            </a:pPr>
            <a:r>
              <a:rPr lang="en-US" smtClean="0"/>
              <a:t>The caregiver added a potentially lethal microbe that is resistant to the usual antibiotics</a:t>
            </a:r>
          </a:p>
          <a:p>
            <a:pPr lvl="1" eaLnBrk="1" hangingPunct="1">
              <a:spcBef>
                <a:spcPct val="0"/>
              </a:spcBef>
            </a:pPr>
            <a:r>
              <a:rPr lang="en-US" smtClean="0"/>
              <a:t>The person may or may not be able to resist the infection or fight it if it occurs</a:t>
            </a:r>
          </a:p>
          <a:p>
            <a:pPr lvl="1" eaLnBrk="1" hangingPunct="1">
              <a:spcBef>
                <a:spcPct val="0"/>
              </a:spcBef>
            </a:pPr>
            <a:r>
              <a:rPr lang="en-US" smtClean="0"/>
              <a:t>Any added factors reduce the chances: Examples are age, poor nutrition, stress, cancer or other disease that suppresses immune system.</a:t>
            </a:r>
          </a:p>
          <a:p>
            <a:pPr lvl="1" eaLnBrk="1" hangingPunct="1">
              <a:spcBef>
                <a:spcPct val="0"/>
              </a:spcBef>
            </a:pPr>
            <a:r>
              <a:rPr lang="en-US" smtClean="0"/>
              <a:t>The bad thing is that MRSA is such a nasty bug, it is hard to fight in an already-compromised person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client may or may not be able to fight the infection. At a minimum, the duration and cost of treatment will be much greater than if they were not infected by MRSA. Let’s see an example of the consequences of MRSA. </a:t>
            </a:r>
          </a:p>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chemeClr val="accent2">
                    <a:lumMod val="50000"/>
                  </a:schemeClr>
                </a:solidFill>
                <a:latin typeface="Times New Roman" pitchFamily="18" charset="0"/>
              </a:rPr>
              <a:t>This story was in the March 1</a:t>
            </a:r>
            <a:r>
              <a:rPr lang="en-US" baseline="30000" dirty="0" smtClean="0">
                <a:solidFill>
                  <a:schemeClr val="accent2">
                    <a:lumMod val="50000"/>
                  </a:schemeClr>
                </a:solidFill>
                <a:latin typeface="Times New Roman" pitchFamily="18" charset="0"/>
              </a:rPr>
              <a:t>st</a:t>
            </a:r>
            <a:r>
              <a:rPr lang="en-US" dirty="0" smtClean="0">
                <a:solidFill>
                  <a:schemeClr val="accent2">
                    <a:lumMod val="50000"/>
                  </a:schemeClr>
                </a:solidFill>
                <a:latin typeface="Times New Roman" pitchFamily="18" charset="0"/>
              </a:rPr>
              <a:t>, 2008 Baltimore sun. It </a:t>
            </a:r>
            <a:r>
              <a:rPr lang="en-US" dirty="0" err="1" smtClean="0">
                <a:solidFill>
                  <a:schemeClr val="accent2">
                    <a:lumMod val="50000"/>
                  </a:schemeClr>
                </a:solidFill>
                <a:latin typeface="Times New Roman" pitchFamily="18" charset="0"/>
              </a:rPr>
              <a:t>states</a:t>
            </a:r>
            <a:r>
              <a:rPr lang="en-US" i="1" dirty="0" err="1" smtClean="0">
                <a:solidFill>
                  <a:schemeClr val="accent2">
                    <a:lumMod val="50000"/>
                  </a:schemeClr>
                </a:solidFill>
                <a:latin typeface="Times New Roman" pitchFamily="18" charset="0"/>
              </a:rPr>
              <a:t>“For</a:t>
            </a:r>
            <a:r>
              <a:rPr lang="en-US" i="1" dirty="0" smtClean="0">
                <a:solidFill>
                  <a:schemeClr val="accent2">
                    <a:lumMod val="50000"/>
                  </a:schemeClr>
                </a:solidFill>
                <a:latin typeface="Times New Roman" pitchFamily="18" charset="0"/>
              </a:rPr>
              <a:t> Kerri </a:t>
            </a:r>
            <a:r>
              <a:rPr lang="en-US" i="1" dirty="0" err="1" smtClean="0">
                <a:solidFill>
                  <a:schemeClr val="accent2">
                    <a:lumMod val="50000"/>
                  </a:schemeClr>
                </a:solidFill>
                <a:latin typeface="Times New Roman" pitchFamily="18" charset="0"/>
              </a:rPr>
              <a:t>Cardello</a:t>
            </a:r>
            <a:r>
              <a:rPr lang="en-US" i="1" dirty="0" smtClean="0">
                <a:solidFill>
                  <a:schemeClr val="accent2">
                    <a:lumMod val="50000"/>
                  </a:schemeClr>
                </a:solidFill>
                <a:latin typeface="Times New Roman" pitchFamily="18" charset="0"/>
              </a:rPr>
              <a:t> </a:t>
            </a:r>
            <a:r>
              <a:rPr lang="en-US" i="1" dirty="0" err="1" smtClean="0">
                <a:solidFill>
                  <a:schemeClr val="accent2">
                    <a:lumMod val="50000"/>
                  </a:schemeClr>
                </a:solidFill>
                <a:latin typeface="Times New Roman" pitchFamily="18" charset="0"/>
              </a:rPr>
              <a:t>McKoy</a:t>
            </a:r>
            <a:r>
              <a:rPr lang="en-US" i="1" dirty="0" smtClean="0">
                <a:solidFill>
                  <a:schemeClr val="accent2">
                    <a:lumMod val="50000"/>
                  </a:schemeClr>
                </a:solidFill>
                <a:latin typeface="Times New Roman" pitchFamily="18" charset="0"/>
              </a:rPr>
              <a:t>, mother of four, a trip to the hospital to treat a broken nose in 2003 seemed routine. But what followed wasn't: a raging MRSA infection that cost her both legs below the knee, a collapsed lung and four months in a hospital bed, much of it in a drug-induced coma...”</a:t>
            </a:r>
            <a:r>
              <a:rPr lang="en-US" dirty="0" smtClean="0">
                <a:solidFill>
                  <a:schemeClr val="accent2">
                    <a:lumMod val="50000"/>
                  </a:schemeClr>
                </a:solidFill>
                <a:latin typeface="Times New Roman" pitchFamily="18" charset="0"/>
              </a:rPr>
              <a:t> Wow. Can you imagine if that was you?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Today, we have laid the groundwork to understanding bloodborne pathogen infections: microbes and the chain of infection. However, we have only talked about one type of microbe – bacteria - normally found on or in the body (normal flora). There are those three other categories of microbes – viruses, protozoa, fungii. And there are thousands of subcategories of all four categories, though few other than bacteria exist normally in or on the body, and most cause disease in a vulnerable host.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For the remaining presentations, we won’t talk much about protozoa or fungi, but </a:t>
            </a:r>
            <a:r>
              <a:rPr lang="en-US" u="sng" smtClean="0"/>
              <a:t>will</a:t>
            </a:r>
            <a:r>
              <a:rPr lang="en-US" smtClean="0"/>
              <a:t> move into another microbe category: Viruses. The two primary bloodborne pathogens are viruses: The human immunodeficiency virus (HIV) and the hepatitis B and C viruses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 is important to understand certain general characteristics of microbes – how they live and thrive – to understand what we can and can’t do to them. Because we focused on bacteria to introduce infection control and viruses to teach BBPs (the rest of this presentation), let’s compare and contrast those two.  You likely already know which is which in the image in the corner there – bacteria or virus – because of a clue I gave you earlier in the presentation. The spiky one is the virus, the other bacteria. Bacteria are considered larger microbes, where viruses are the smallest of life forms.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Bacteria is said to have complex functions, where the virus is considered the simplest of life forms.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Bacteria can live outside the cells of the host, where viruses must live within the host’s cells to survive. This is significant to the type of microbe you might find on a non-living surface, such as an overbed table. MRSA might be on the table, where hepatitis B might not. Now, I don’t want you getting too relaxed. If body fluids are on the surface, the microbe can live for a bit on that surface…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The first step to learning about microorganisms is to define the word Microorganism. A microorganism, also known as a microbe is a plant or animal so small one can only see it with a microscope.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Bacteria are able to reproduce without a host, where viruses have no ability to reproduce without using the host’s DNA or RNA.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Finally, as we’ve discussed, bacteria can be beneficial – check out your yogurt label one of these days as further emphasis. Active culture means acidophilus bacteria are in the yogurt. Adicophilus keeps yeast infections from developing by competing for space. When acidophilus is killed by antibiotics, for example, yeast infections commonly develop. On the other hand, with few exceptions, viruses are pathogenic or disease causing. I did find some research about genetic altering of viruses that may change that statement in the future, but for now, they are considered disease causing.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I want you to check out these websites. They are YouTube short films. The first is a GREAT visual for the chain of infection, specifically the means of transmission. The other two are on MRSA. Watch out, this can lead to hours of viewing…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Next time we will move into bloodborne pathogens. See you then! </a:t>
            </a:r>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There are four types of microbes. Plus there are spores, which are the eggs of the microbes. The spores are often more hardy and resistant to treatment than the microbe itself. </a:t>
            </a:r>
          </a:p>
          <a:p>
            <a:pPr defTabSz="928688" eaLnBrk="1" hangingPunct="1">
              <a:spcBef>
                <a:spcPct val="0"/>
              </a:spcBef>
            </a:pPr>
            <a:r>
              <a:rPr lang="en-US" smtClean="0"/>
              <a:t>The 1</a:t>
            </a:r>
            <a:r>
              <a:rPr lang="en-US" baseline="30000" smtClean="0"/>
              <a:t>st</a:t>
            </a:r>
            <a:r>
              <a:rPr lang="en-US" smtClean="0"/>
              <a:t> category of microbe is bacteria. The microbes on this slide are the bacteria that cause meningitis. </a:t>
            </a:r>
          </a:p>
          <a:p>
            <a:pPr defTabSz="928688"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The second type of microbe is the virus. This slide shows the virus that causes AIDS, the human immunodeficiency virus. Note the spikes coming off the surface. This is how the microbe attaches to the animal cell that will become it’s new home.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smtClean="0"/>
              <a:t>This slide shows the third category of microbe, the protozoa. When you hear parasite, think protozoa… I think there is a show called Monsters Inside Me on one of the cable channels. Most of those ‘monsters’ are protozoa. This image shows the protozoa that causes malaria. Obviously protozoa are some pretty nasty bugs! </a:t>
            </a:r>
          </a:p>
          <a:p>
            <a:pPr defTabSz="928688"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1225" eaLnBrk="1" hangingPunct="1">
              <a:spcBef>
                <a:spcPct val="0"/>
              </a:spcBef>
            </a:pPr>
            <a:r>
              <a:rPr lang="en-US" smtClean="0"/>
              <a:t>The final category is fungi, plural for fungus. I show Candida albicans, the cause of yeast infections, in this image. Athletes foot is another infection caused by fungi. </a:t>
            </a:r>
          </a:p>
          <a:p>
            <a:pPr defTabSz="911225"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Our bodies are literally </a:t>
            </a:r>
            <a:r>
              <a:rPr lang="en-US" u="sng" smtClean="0"/>
              <a:t>teaming</a:t>
            </a:r>
            <a:r>
              <a:rPr lang="en-US" smtClean="0"/>
              <a:t> with microbes. They’re on our skin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smtClean="0"/>
            </a:lvl1pPr>
            <a:extLst/>
          </a:lstStyle>
          <a:p>
            <a:pPr>
              <a:defRPr/>
            </a:pPr>
            <a:fld id="{7193B86D-FCB5-489D-86AF-BD5A185E2E2E}" type="datetime1">
              <a:rPr lang="en-US"/>
              <a:pPr>
                <a:defRPr/>
              </a:pPr>
              <a:t>5/24/2013</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8E06BCA5-81C9-47CD-8F76-368E01616881}" type="slidenum">
              <a:rPr lang="en-US"/>
              <a:pPr>
                <a:defRPr/>
              </a:pPr>
              <a:t>‹#›</a:t>
            </a:fld>
            <a:endParaRPr lang="en-US"/>
          </a:p>
        </p:txBody>
      </p:sp>
    </p:spTree>
    <p:extLst>
      <p:ext uri="{BB962C8B-B14F-4D97-AF65-F5344CB8AC3E}">
        <p14:creationId xmlns:p14="http://schemas.microsoft.com/office/powerpoint/2010/main" val="213273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9241300-6ABA-4240-9179-D31D5CC4BAD1}" type="datetime1">
              <a:rPr lang="en-US"/>
              <a:pPr>
                <a:defRPr/>
              </a:pPr>
              <a:t>5/24/2013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E78D53-EEC2-45D7-B3FD-3FCD78D5C99C}" type="slidenum">
              <a:rPr lang="en-US"/>
              <a:pPr>
                <a:defRPr/>
              </a:pPr>
              <a:t>‹#›</a:t>
            </a:fld>
            <a:endParaRPr lang="en-US"/>
          </a:p>
        </p:txBody>
      </p:sp>
    </p:spTree>
    <p:extLst>
      <p:ext uri="{BB962C8B-B14F-4D97-AF65-F5344CB8AC3E}">
        <p14:creationId xmlns:p14="http://schemas.microsoft.com/office/powerpoint/2010/main" val="149302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696393-3658-45C3-968D-201C914E05FD}" type="datetime1">
              <a:rPr lang="en-US"/>
              <a:pPr>
                <a:defRPr/>
              </a:pPr>
              <a:t>5/24/2013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F220A16-888B-458F-AE72-07B86832099B}" type="slidenum">
              <a:rPr lang="en-US"/>
              <a:pPr>
                <a:defRPr/>
              </a:pPr>
              <a:t>‹#›</a:t>
            </a:fld>
            <a:endParaRPr lang="en-US"/>
          </a:p>
        </p:txBody>
      </p:sp>
    </p:spTree>
    <p:extLst>
      <p:ext uri="{BB962C8B-B14F-4D97-AF65-F5344CB8AC3E}">
        <p14:creationId xmlns:p14="http://schemas.microsoft.com/office/powerpoint/2010/main" val="164434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4A5211-F41E-4456-9BD6-A2ED47D02A66}"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B0CA4-DF0B-4F07-ABAD-E86D7510FEDA}" type="slidenum">
              <a:rPr lang="en-US"/>
              <a:pPr>
                <a:defRPr/>
              </a:pPr>
              <a:t>‹#›</a:t>
            </a:fld>
            <a:endParaRPr lang="en-US"/>
          </a:p>
        </p:txBody>
      </p:sp>
    </p:spTree>
    <p:extLst>
      <p:ext uri="{BB962C8B-B14F-4D97-AF65-F5344CB8AC3E}">
        <p14:creationId xmlns:p14="http://schemas.microsoft.com/office/powerpoint/2010/main" val="263665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05B08-4ED1-4DEC-88BE-8ECBC9C322BD}"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DEBECD-E0E4-470D-89E8-6B76E74DF542}" type="slidenum">
              <a:rPr lang="en-US"/>
              <a:pPr>
                <a:defRPr/>
              </a:pPr>
              <a:t>‹#›</a:t>
            </a:fld>
            <a:endParaRPr lang="en-US"/>
          </a:p>
        </p:txBody>
      </p:sp>
    </p:spTree>
    <p:extLst>
      <p:ext uri="{BB962C8B-B14F-4D97-AF65-F5344CB8AC3E}">
        <p14:creationId xmlns:p14="http://schemas.microsoft.com/office/powerpoint/2010/main" val="864205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6A6614-900F-413A-A339-5974726EEAC2}"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B8E3B3-C707-426D-AD42-DFD24A9BF6DA}" type="slidenum">
              <a:rPr lang="en-US"/>
              <a:pPr>
                <a:defRPr/>
              </a:pPr>
              <a:t>‹#›</a:t>
            </a:fld>
            <a:endParaRPr lang="en-US"/>
          </a:p>
        </p:txBody>
      </p:sp>
    </p:spTree>
    <p:extLst>
      <p:ext uri="{BB962C8B-B14F-4D97-AF65-F5344CB8AC3E}">
        <p14:creationId xmlns:p14="http://schemas.microsoft.com/office/powerpoint/2010/main" val="106914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E7ADB9-D480-4140-AF19-A28D04821825}" type="datetime1">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B688AA-F186-43F9-B659-BC86FAE447C6}" type="slidenum">
              <a:rPr lang="en-US"/>
              <a:pPr>
                <a:defRPr/>
              </a:pPr>
              <a:t>‹#›</a:t>
            </a:fld>
            <a:endParaRPr lang="en-US"/>
          </a:p>
        </p:txBody>
      </p:sp>
    </p:spTree>
    <p:extLst>
      <p:ext uri="{BB962C8B-B14F-4D97-AF65-F5344CB8AC3E}">
        <p14:creationId xmlns:p14="http://schemas.microsoft.com/office/powerpoint/2010/main" val="20772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8D9816-37D7-48F4-BC7B-89446D79A7BB}" type="datetime1">
              <a:rPr lang="en-US"/>
              <a:pPr>
                <a:defRPr/>
              </a:pPr>
              <a:t>5/24/2013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ECCEEC-5732-43B5-A4AE-FFFABC2F0F12}" type="slidenum">
              <a:rPr lang="en-US"/>
              <a:pPr>
                <a:defRPr/>
              </a:pPr>
              <a:t>‹#›</a:t>
            </a:fld>
            <a:endParaRPr lang="en-US"/>
          </a:p>
        </p:txBody>
      </p:sp>
    </p:spTree>
    <p:extLst>
      <p:ext uri="{BB962C8B-B14F-4D97-AF65-F5344CB8AC3E}">
        <p14:creationId xmlns:p14="http://schemas.microsoft.com/office/powerpoint/2010/main" val="243191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F1FEBB-FD7F-44C0-A115-912E6B72650D}" type="datetime1">
              <a:rPr lang="en-US"/>
              <a:pPr>
                <a:defRPr/>
              </a:pPr>
              <a:t>5/24/2013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532701-1A2D-45BA-9518-D5699D341D08}" type="slidenum">
              <a:rPr lang="en-US"/>
              <a:pPr>
                <a:defRPr/>
              </a:pPr>
              <a:t>‹#›</a:t>
            </a:fld>
            <a:endParaRPr lang="en-US"/>
          </a:p>
        </p:txBody>
      </p:sp>
    </p:spTree>
    <p:extLst>
      <p:ext uri="{BB962C8B-B14F-4D97-AF65-F5344CB8AC3E}">
        <p14:creationId xmlns:p14="http://schemas.microsoft.com/office/powerpoint/2010/main" val="378205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7F4EBD-3D49-475E-BBC0-A3897193D3E4}" type="datetime1">
              <a:rPr lang="en-US"/>
              <a:pPr>
                <a:defRPr/>
              </a:pPr>
              <a:t>5/24/2013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DF71BC-8042-4EA7-B1E6-F6A4CA623CB0}" type="slidenum">
              <a:rPr lang="en-US"/>
              <a:pPr>
                <a:defRPr/>
              </a:pPr>
              <a:t>‹#›</a:t>
            </a:fld>
            <a:endParaRPr lang="en-US"/>
          </a:p>
        </p:txBody>
      </p:sp>
    </p:spTree>
    <p:extLst>
      <p:ext uri="{BB962C8B-B14F-4D97-AF65-F5344CB8AC3E}">
        <p14:creationId xmlns:p14="http://schemas.microsoft.com/office/powerpoint/2010/main" val="61224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C9F131-DA10-4D58-B68B-B0F05C19B64E}" type="datetime1">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1578CC-7839-473A-BBFD-97E525293B6E}" type="slidenum">
              <a:rPr lang="en-US"/>
              <a:pPr>
                <a:defRPr/>
              </a:pPr>
              <a:t>‹#›</a:t>
            </a:fld>
            <a:endParaRPr lang="en-US"/>
          </a:p>
        </p:txBody>
      </p:sp>
    </p:spTree>
    <p:extLst>
      <p:ext uri="{BB962C8B-B14F-4D97-AF65-F5344CB8AC3E}">
        <p14:creationId xmlns:p14="http://schemas.microsoft.com/office/powerpoint/2010/main" val="31912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7B4103A-CB1B-440B-8810-090F978C819E}" type="datetime1">
              <a:rPr lang="en-US"/>
              <a:pPr>
                <a:defRPr/>
              </a:pPr>
              <a:t>5/24/2013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B4F8D9D-D621-4E8E-9E71-A916F2E54C24}" type="slidenum">
              <a:rPr lang="en-US"/>
              <a:pPr>
                <a:defRPr/>
              </a:pPr>
              <a:t>‹#›</a:t>
            </a:fld>
            <a:endParaRPr lang="en-US"/>
          </a:p>
        </p:txBody>
      </p:sp>
    </p:spTree>
    <p:extLst>
      <p:ext uri="{BB962C8B-B14F-4D97-AF65-F5344CB8AC3E}">
        <p14:creationId xmlns:p14="http://schemas.microsoft.com/office/powerpoint/2010/main" val="2853754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5E92D6-47B6-40DE-BA5C-8AAE1755C6CD}" type="datetime1">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0E727D-8EC1-4366-833D-25B8E49DD2B3}" type="slidenum">
              <a:rPr lang="en-US"/>
              <a:pPr>
                <a:defRPr/>
              </a:pPr>
              <a:t>‹#›</a:t>
            </a:fld>
            <a:endParaRPr lang="en-US"/>
          </a:p>
        </p:txBody>
      </p:sp>
    </p:spTree>
    <p:extLst>
      <p:ext uri="{BB962C8B-B14F-4D97-AF65-F5344CB8AC3E}">
        <p14:creationId xmlns:p14="http://schemas.microsoft.com/office/powerpoint/2010/main" val="116016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966CC-CF39-43C2-8E92-A445FEBCA64A}"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39A4CF-89BE-4EC3-B2E3-CDD1F955257E}" type="slidenum">
              <a:rPr lang="en-US"/>
              <a:pPr>
                <a:defRPr/>
              </a:pPr>
              <a:t>‹#›</a:t>
            </a:fld>
            <a:endParaRPr lang="en-US"/>
          </a:p>
        </p:txBody>
      </p:sp>
    </p:spTree>
    <p:extLst>
      <p:ext uri="{BB962C8B-B14F-4D97-AF65-F5344CB8AC3E}">
        <p14:creationId xmlns:p14="http://schemas.microsoft.com/office/powerpoint/2010/main" val="2179582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B794DB-662A-4CD0-BB43-8A1C29FF50A9}"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071A4-271C-434A-9441-289FE91FDC0F}" type="slidenum">
              <a:rPr lang="en-US"/>
              <a:pPr>
                <a:defRPr/>
              </a:pPr>
              <a:t>‹#›</a:t>
            </a:fld>
            <a:endParaRPr lang="en-US"/>
          </a:p>
        </p:txBody>
      </p:sp>
    </p:spTree>
    <p:extLst>
      <p:ext uri="{BB962C8B-B14F-4D97-AF65-F5344CB8AC3E}">
        <p14:creationId xmlns:p14="http://schemas.microsoft.com/office/powerpoint/2010/main" val="307528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50DBBB-E422-4B7D-95BA-7D7009EF61CD}"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BB16F1-DDAA-45B9-AEA6-29542F839B70}" type="slidenum">
              <a:rPr lang="en-US"/>
              <a:pPr>
                <a:defRPr/>
              </a:pPr>
              <a:t>‹#›</a:t>
            </a:fld>
            <a:endParaRPr lang="en-US"/>
          </a:p>
        </p:txBody>
      </p:sp>
    </p:spTree>
    <p:extLst>
      <p:ext uri="{BB962C8B-B14F-4D97-AF65-F5344CB8AC3E}">
        <p14:creationId xmlns:p14="http://schemas.microsoft.com/office/powerpoint/2010/main" val="2097106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4043FD-84D5-428D-8721-6BB8C123A13D}"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348D9-22B2-406B-A52B-C472963A365A}" type="slidenum">
              <a:rPr lang="en-US"/>
              <a:pPr>
                <a:defRPr/>
              </a:pPr>
              <a:t>‹#›</a:t>
            </a:fld>
            <a:endParaRPr lang="en-US"/>
          </a:p>
        </p:txBody>
      </p:sp>
    </p:spTree>
    <p:extLst>
      <p:ext uri="{BB962C8B-B14F-4D97-AF65-F5344CB8AC3E}">
        <p14:creationId xmlns:p14="http://schemas.microsoft.com/office/powerpoint/2010/main" val="717009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E58017-FC63-47CA-8E96-309E76A97C90}"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F37221-8D58-47B9-B5BE-629E5437AE6D}" type="slidenum">
              <a:rPr lang="en-US"/>
              <a:pPr>
                <a:defRPr/>
              </a:pPr>
              <a:t>‹#›</a:t>
            </a:fld>
            <a:endParaRPr lang="en-US"/>
          </a:p>
        </p:txBody>
      </p:sp>
    </p:spTree>
    <p:extLst>
      <p:ext uri="{BB962C8B-B14F-4D97-AF65-F5344CB8AC3E}">
        <p14:creationId xmlns:p14="http://schemas.microsoft.com/office/powerpoint/2010/main" val="499323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3EFC56-D6BA-4CF2-85BD-3260BAD07069}" type="datetime1">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5856B8-F4CA-4B94-AC04-C41BBC6DD32D}" type="slidenum">
              <a:rPr lang="en-US"/>
              <a:pPr>
                <a:defRPr/>
              </a:pPr>
              <a:t>‹#›</a:t>
            </a:fld>
            <a:endParaRPr lang="en-US"/>
          </a:p>
        </p:txBody>
      </p:sp>
    </p:spTree>
    <p:extLst>
      <p:ext uri="{BB962C8B-B14F-4D97-AF65-F5344CB8AC3E}">
        <p14:creationId xmlns:p14="http://schemas.microsoft.com/office/powerpoint/2010/main" val="2647852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F4B4D1-F844-43AE-8F8F-A2922A12DCD1}" type="datetime1">
              <a:rPr lang="en-US"/>
              <a:pPr>
                <a:defRPr/>
              </a:pPr>
              <a:t>5/24/2013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2937C7-2647-4A72-AF0C-95CB8454139F}" type="slidenum">
              <a:rPr lang="en-US"/>
              <a:pPr>
                <a:defRPr/>
              </a:pPr>
              <a:t>‹#›</a:t>
            </a:fld>
            <a:endParaRPr lang="en-US"/>
          </a:p>
        </p:txBody>
      </p:sp>
    </p:spTree>
    <p:extLst>
      <p:ext uri="{BB962C8B-B14F-4D97-AF65-F5344CB8AC3E}">
        <p14:creationId xmlns:p14="http://schemas.microsoft.com/office/powerpoint/2010/main" val="1246836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7D1582-A61B-4B82-BD20-B5A01B95FF10}" type="datetime1">
              <a:rPr lang="en-US"/>
              <a:pPr>
                <a:defRPr/>
              </a:pPr>
              <a:t>5/24/2013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27300E-F8BA-4DCB-9FE0-9D89A1A8DDCD}" type="slidenum">
              <a:rPr lang="en-US"/>
              <a:pPr>
                <a:defRPr/>
              </a:pPr>
              <a:t>‹#›</a:t>
            </a:fld>
            <a:endParaRPr lang="en-US"/>
          </a:p>
        </p:txBody>
      </p:sp>
    </p:spTree>
    <p:extLst>
      <p:ext uri="{BB962C8B-B14F-4D97-AF65-F5344CB8AC3E}">
        <p14:creationId xmlns:p14="http://schemas.microsoft.com/office/powerpoint/2010/main" val="146288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34E9F9-5C63-4DED-BBFF-056EC6FBE316}" type="datetime1">
              <a:rPr lang="en-US"/>
              <a:pPr>
                <a:defRPr/>
              </a:pPr>
              <a:t>5/24/2013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3F491C-DD74-41C0-B2FF-37D340910C30}" type="slidenum">
              <a:rPr lang="en-US"/>
              <a:pPr>
                <a:defRPr/>
              </a:pPr>
              <a:t>‹#›</a:t>
            </a:fld>
            <a:endParaRPr lang="en-US"/>
          </a:p>
        </p:txBody>
      </p:sp>
    </p:spTree>
    <p:extLst>
      <p:ext uri="{BB962C8B-B14F-4D97-AF65-F5344CB8AC3E}">
        <p14:creationId xmlns:p14="http://schemas.microsoft.com/office/powerpoint/2010/main" val="305217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smtClean="0"/>
            </a:lvl1pPr>
            <a:extLst/>
          </a:lstStyle>
          <a:p>
            <a:pPr>
              <a:defRPr/>
            </a:pPr>
            <a:fld id="{D758C217-F33F-4B08-A73A-8F7029AEE115}" type="datetime1">
              <a:rPr lang="en-US"/>
              <a:pPr>
                <a:defRPr/>
              </a:pPr>
              <a:t>5/24/2013</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1390A082-AB30-415D-9461-9C4EE8F85270}" type="slidenum">
              <a:rPr lang="en-US"/>
              <a:pPr>
                <a:defRPr/>
              </a:pPr>
              <a:t>‹#›</a:t>
            </a:fld>
            <a:endParaRPr lang="en-US"/>
          </a:p>
        </p:txBody>
      </p:sp>
    </p:spTree>
    <p:extLst>
      <p:ext uri="{BB962C8B-B14F-4D97-AF65-F5344CB8AC3E}">
        <p14:creationId xmlns:p14="http://schemas.microsoft.com/office/powerpoint/2010/main" val="404391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9528B-4800-4A18-94B8-BF255F3E7FCC}" type="datetime1">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ADBBB9-4629-45D9-9819-AB0FC35BD453}" type="slidenum">
              <a:rPr lang="en-US"/>
              <a:pPr>
                <a:defRPr/>
              </a:pPr>
              <a:t>‹#›</a:t>
            </a:fld>
            <a:endParaRPr lang="en-US"/>
          </a:p>
        </p:txBody>
      </p:sp>
    </p:spTree>
    <p:extLst>
      <p:ext uri="{BB962C8B-B14F-4D97-AF65-F5344CB8AC3E}">
        <p14:creationId xmlns:p14="http://schemas.microsoft.com/office/powerpoint/2010/main" val="1017388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51A941-1890-404B-98FE-0FE3A7E0CF00}" type="datetime1">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77EAEE-435A-4BFC-8C79-6DCDD7D77B70}" type="slidenum">
              <a:rPr lang="en-US"/>
              <a:pPr>
                <a:defRPr/>
              </a:pPr>
              <a:t>‹#›</a:t>
            </a:fld>
            <a:endParaRPr lang="en-US"/>
          </a:p>
        </p:txBody>
      </p:sp>
    </p:spTree>
    <p:extLst>
      <p:ext uri="{BB962C8B-B14F-4D97-AF65-F5344CB8AC3E}">
        <p14:creationId xmlns:p14="http://schemas.microsoft.com/office/powerpoint/2010/main" val="2256037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0202FD-988D-4965-A864-801A79B3CCA1}"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70A514-A3E1-49F6-9447-6C6CFBC8F605}" type="slidenum">
              <a:rPr lang="en-US"/>
              <a:pPr>
                <a:defRPr/>
              </a:pPr>
              <a:t>‹#›</a:t>
            </a:fld>
            <a:endParaRPr lang="en-US"/>
          </a:p>
        </p:txBody>
      </p:sp>
    </p:spTree>
    <p:extLst>
      <p:ext uri="{BB962C8B-B14F-4D97-AF65-F5344CB8AC3E}">
        <p14:creationId xmlns:p14="http://schemas.microsoft.com/office/powerpoint/2010/main" val="1405855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04EEC5-063B-4A6A-86EF-2712CBD6FBBE}" type="datetime1">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02C4D-CC98-4202-9F3E-0F5F3B06B7D9}" type="slidenum">
              <a:rPr lang="en-US"/>
              <a:pPr>
                <a:defRPr/>
              </a:pPr>
              <a:t>‹#›</a:t>
            </a:fld>
            <a:endParaRPr lang="en-US"/>
          </a:p>
        </p:txBody>
      </p:sp>
    </p:spTree>
    <p:extLst>
      <p:ext uri="{BB962C8B-B14F-4D97-AF65-F5344CB8AC3E}">
        <p14:creationId xmlns:p14="http://schemas.microsoft.com/office/powerpoint/2010/main" val="404078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D65862FF-21C6-4195-B370-A0CD14B0BAE5}" type="datetime1">
              <a:rPr lang="en-US"/>
              <a:pPr>
                <a:defRPr/>
              </a:pPr>
              <a:t>5/24/2013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FC0D0C1-2E83-4555-9299-36CF9573A702}" type="slidenum">
              <a:rPr lang="en-US"/>
              <a:pPr>
                <a:defRPr/>
              </a:pPr>
              <a:t>‹#›</a:t>
            </a:fld>
            <a:endParaRPr lang="en-US"/>
          </a:p>
        </p:txBody>
      </p:sp>
    </p:spTree>
    <p:extLst>
      <p:ext uri="{BB962C8B-B14F-4D97-AF65-F5344CB8AC3E}">
        <p14:creationId xmlns:p14="http://schemas.microsoft.com/office/powerpoint/2010/main" val="157349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smtClean="0"/>
            </a:lvl1pPr>
            <a:extLst/>
          </a:lstStyle>
          <a:p>
            <a:pPr>
              <a:defRPr/>
            </a:pPr>
            <a:fld id="{56E7CCC2-E35E-4768-B492-02F068B7DDEC}" type="datetime1">
              <a:rPr lang="en-US"/>
              <a:pPr>
                <a:defRPr/>
              </a:pPr>
              <a:t>5/24/2013</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10EC356A-0419-4FC4-B4B8-4CDE02C66422}" type="slidenum">
              <a:rPr lang="en-US"/>
              <a:pPr>
                <a:defRPr/>
              </a:pPr>
              <a:t>‹#›</a:t>
            </a:fld>
            <a:endParaRPr lang="en-US"/>
          </a:p>
        </p:txBody>
      </p:sp>
    </p:spTree>
    <p:extLst>
      <p:ext uri="{BB962C8B-B14F-4D97-AF65-F5344CB8AC3E}">
        <p14:creationId xmlns:p14="http://schemas.microsoft.com/office/powerpoint/2010/main" val="224648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090E37F-8623-4DCD-A3D3-1BFAAB6BB218}" type="datetime1">
              <a:rPr lang="en-US"/>
              <a:pPr>
                <a:defRPr/>
              </a:pPr>
              <a:t>5/24/2013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773EDC3-711C-4159-8F94-71572B8516B6}" type="slidenum">
              <a:rPr lang="en-US"/>
              <a:pPr>
                <a:defRPr/>
              </a:pPr>
              <a:t>‹#›</a:t>
            </a:fld>
            <a:endParaRPr lang="en-US"/>
          </a:p>
        </p:txBody>
      </p:sp>
    </p:spTree>
    <p:extLst>
      <p:ext uri="{BB962C8B-B14F-4D97-AF65-F5344CB8AC3E}">
        <p14:creationId xmlns:p14="http://schemas.microsoft.com/office/powerpoint/2010/main" val="362753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extLst/>
          </a:lstStyle>
          <a:p>
            <a:pPr>
              <a:defRPr/>
            </a:pPr>
            <a:fld id="{BFDCB58E-2BBE-4908-9A9D-349F6AA3F2E4}" type="datetime1">
              <a:rPr lang="en-US"/>
              <a:pPr>
                <a:defRPr/>
              </a:pPr>
              <a:t>5/24/2013</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B26364F0-A78F-4DFC-AC2F-36DD35EBB72E}" type="slidenum">
              <a:rPr lang="en-US"/>
              <a:pPr>
                <a:defRPr/>
              </a:pPr>
              <a:t>‹#›</a:t>
            </a:fld>
            <a:endParaRPr lang="en-US"/>
          </a:p>
        </p:txBody>
      </p:sp>
    </p:spTree>
    <p:extLst>
      <p:ext uri="{BB962C8B-B14F-4D97-AF65-F5344CB8AC3E}">
        <p14:creationId xmlns:p14="http://schemas.microsoft.com/office/powerpoint/2010/main" val="38722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D0878D-22FD-491F-A73F-52609FAEAE7D}" type="datetime1">
              <a:rPr lang="en-US"/>
              <a:pPr>
                <a:defRPr/>
              </a:pPr>
              <a:t>5/24/2013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C7FCD41-3347-4553-9D26-6F537F4FADC5}" type="slidenum">
              <a:rPr lang="en-US"/>
              <a:pPr>
                <a:defRPr/>
              </a:pPr>
              <a:t>‹#›</a:t>
            </a:fld>
            <a:endParaRPr lang="en-US"/>
          </a:p>
        </p:txBody>
      </p:sp>
    </p:spTree>
    <p:extLst>
      <p:ext uri="{BB962C8B-B14F-4D97-AF65-F5344CB8AC3E}">
        <p14:creationId xmlns:p14="http://schemas.microsoft.com/office/powerpoint/2010/main" val="67106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29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19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smtClean="0"/>
            </a:lvl1pPr>
            <a:extLst/>
          </a:lstStyle>
          <a:p>
            <a:pPr>
              <a:defRPr/>
            </a:pPr>
            <a:fld id="{71AB4DEF-DCE9-4DB8-A35D-B1AEC4FEE47C}" type="datetime1">
              <a:rPr lang="en-US"/>
              <a:pPr>
                <a:defRPr/>
              </a:pPr>
              <a:t>5/24/2013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7B885FE-DBD6-49C7-9017-35CC6CBF3D2B}" type="slidenum">
              <a:rPr lang="en-US"/>
              <a:pPr>
                <a:defRPr/>
              </a:pPr>
              <a:t>‹#›</a:t>
            </a:fld>
            <a:endParaRPr lang="en-US"/>
          </a:p>
        </p:txBody>
      </p:sp>
    </p:spTree>
    <p:extLst>
      <p:ext uri="{BB962C8B-B14F-4D97-AF65-F5344CB8AC3E}">
        <p14:creationId xmlns:p14="http://schemas.microsoft.com/office/powerpoint/2010/main" val="300622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03FF1553-3FDC-4839-956C-B2C6D0D26C46}" type="datetime1">
              <a:rPr lang="en-US"/>
              <a:pPr>
                <a:defRPr/>
              </a:pPr>
              <a:t>5/24/2013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B2FFCB63-7015-4DCE-ACD8-8E7B710BA2D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00" r:id="rId1"/>
    <p:sldLayoutId id="2147484173" r:id="rId2"/>
    <p:sldLayoutId id="2147484201" r:id="rId3"/>
    <p:sldLayoutId id="2147484202" r:id="rId4"/>
    <p:sldLayoutId id="2147484203" r:id="rId5"/>
    <p:sldLayoutId id="2147484174" r:id="rId6"/>
    <p:sldLayoutId id="2147484204" r:id="rId7"/>
    <p:sldLayoutId id="2147484175" r:id="rId8"/>
    <p:sldLayoutId id="2147484205" r:id="rId9"/>
    <p:sldLayoutId id="2147484176" r:id="rId10"/>
    <p:sldLayoutId id="2147484177" r:id="rId11"/>
  </p:sldLayoutIdLst>
  <p:hf sldNum="0" hdr="0" ftr="0" dt="0"/>
  <p:txStyles>
    <p:titleStyle>
      <a:lvl1pPr algn="l" rtl="0" eaLnBrk="0" fontAlgn="base" hangingPunct="0">
        <a:spcBef>
          <a:spcPct val="0"/>
        </a:spcBef>
        <a:spcAft>
          <a:spcPct val="0"/>
        </a:spcAft>
        <a:defRPr sz="4000" kern="1200" spc="-100">
          <a:solidFill>
            <a:srgbClr val="FFE3AF"/>
          </a:solidFill>
          <a:latin typeface="+mj-lt"/>
          <a:ea typeface="+mj-ea"/>
          <a:cs typeface="+mj-cs"/>
        </a:defRPr>
      </a:lvl1pPr>
      <a:lvl2pPr algn="l" rtl="0" eaLnBrk="0" fontAlgn="base" hangingPunct="0">
        <a:spcBef>
          <a:spcPct val="0"/>
        </a:spcBef>
        <a:spcAft>
          <a:spcPct val="0"/>
        </a:spcAft>
        <a:defRPr sz="4000">
          <a:solidFill>
            <a:srgbClr val="FFE3AF"/>
          </a:solidFill>
          <a:latin typeface="Consolas" pitchFamily="49" charset="0"/>
        </a:defRPr>
      </a:lvl2pPr>
      <a:lvl3pPr algn="l" rtl="0" eaLnBrk="0" fontAlgn="base" hangingPunct="0">
        <a:spcBef>
          <a:spcPct val="0"/>
        </a:spcBef>
        <a:spcAft>
          <a:spcPct val="0"/>
        </a:spcAft>
        <a:defRPr sz="4000">
          <a:solidFill>
            <a:srgbClr val="FFE3AF"/>
          </a:solidFill>
          <a:latin typeface="Consolas" pitchFamily="49" charset="0"/>
        </a:defRPr>
      </a:lvl3pPr>
      <a:lvl4pPr algn="l" rtl="0" eaLnBrk="0" fontAlgn="base" hangingPunct="0">
        <a:spcBef>
          <a:spcPct val="0"/>
        </a:spcBef>
        <a:spcAft>
          <a:spcPct val="0"/>
        </a:spcAft>
        <a:defRPr sz="4000">
          <a:solidFill>
            <a:srgbClr val="FFE3AF"/>
          </a:solidFill>
          <a:latin typeface="Consolas" pitchFamily="49" charset="0"/>
        </a:defRPr>
      </a:lvl4pPr>
      <a:lvl5pPr algn="l" rtl="0" eaLnBrk="0" fontAlgn="base" hangingPunct="0">
        <a:spcBef>
          <a:spcPct val="0"/>
        </a:spcBef>
        <a:spcAft>
          <a:spcPct val="0"/>
        </a:spcAft>
        <a:defRPr sz="4000">
          <a:solidFill>
            <a:srgbClr val="FFE3AF"/>
          </a:solidFill>
          <a:latin typeface="Consolas" pitchFamily="49" charset="0"/>
        </a:defRPr>
      </a:lvl5pPr>
      <a:lvl6pPr marL="457200" algn="l" rtl="0" fontAlgn="base">
        <a:spcBef>
          <a:spcPct val="0"/>
        </a:spcBef>
        <a:spcAft>
          <a:spcPct val="0"/>
        </a:spcAft>
        <a:defRPr sz="4000">
          <a:solidFill>
            <a:srgbClr val="FFE3AF"/>
          </a:solidFill>
          <a:latin typeface="Consolas" pitchFamily="49" charset="0"/>
        </a:defRPr>
      </a:lvl6pPr>
      <a:lvl7pPr marL="914400" algn="l" rtl="0" fontAlgn="base">
        <a:spcBef>
          <a:spcPct val="0"/>
        </a:spcBef>
        <a:spcAft>
          <a:spcPct val="0"/>
        </a:spcAft>
        <a:defRPr sz="4000">
          <a:solidFill>
            <a:srgbClr val="FFE3AF"/>
          </a:solidFill>
          <a:latin typeface="Consolas" pitchFamily="49" charset="0"/>
        </a:defRPr>
      </a:lvl7pPr>
      <a:lvl8pPr marL="1371600" algn="l" rtl="0" fontAlgn="base">
        <a:spcBef>
          <a:spcPct val="0"/>
        </a:spcBef>
        <a:spcAft>
          <a:spcPct val="0"/>
        </a:spcAft>
        <a:defRPr sz="4000">
          <a:solidFill>
            <a:srgbClr val="FFE3AF"/>
          </a:solidFill>
          <a:latin typeface="Consolas" pitchFamily="49" charset="0"/>
        </a:defRPr>
      </a:lvl8pPr>
      <a:lvl9pPr marL="1828800" algn="l" rtl="0" fontAlgn="base">
        <a:spcBef>
          <a:spcPct val="0"/>
        </a:spcBef>
        <a:spcAft>
          <a:spcPct val="0"/>
        </a:spcAft>
        <a:defRPr sz="4000">
          <a:solidFill>
            <a:srgbClr val="FFE3A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A5AB81"/>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A5AB81"/>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E8C51E8B-BF8C-4223-ACEF-69BE2D67B301}" type="datetime1">
              <a:rPr lang="en-US"/>
              <a:pPr>
                <a:defRPr/>
              </a:pPr>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5AF80E7-DB58-4F8B-8BD6-FC90985F6C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442EF991-79B6-4708-A28A-F4289E8CDD80}" type="datetime1">
              <a:rPr lang="en-US"/>
              <a:pPr>
                <a:defRPr/>
              </a:pPr>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738DA9A-3211-49B4-8765-AAE5F0BEE2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0.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8.xml"/><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6.xml"/><Relationship Id="rId7" Type="http://schemas.openxmlformats.org/officeDocument/2006/relationships/diagramQuickStyle" Target="../diagrams/quickStyle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3.jpeg"/><Relationship Id="rId4" Type="http://schemas.openxmlformats.org/officeDocument/2006/relationships/notesSlide" Target="../notesSlides/notesSlide19.xml"/><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55.xml"/><Relationship Id="rId7" Type="http://schemas.openxmlformats.org/officeDocument/2006/relationships/diagramLayout" Target="../diagrams/layout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diagramData" Target="../diagrams/data3.xml"/><Relationship Id="rId11" Type="http://schemas.openxmlformats.org/officeDocument/2006/relationships/image" Target="../media/image14.gif"/><Relationship Id="rId5" Type="http://schemas.openxmlformats.org/officeDocument/2006/relationships/notesSlide" Target="../notesSlides/notesSlide20.xml"/><Relationship Id="rId10" Type="http://schemas.microsoft.com/office/2007/relationships/diagramDrawing" Target="../diagrams/drawing3.xml"/><Relationship Id="rId4" Type="http://schemas.openxmlformats.org/officeDocument/2006/relationships/slideLayout" Target="../slideLayouts/slideLayout6.xml"/><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6.xml"/><Relationship Id="rId7" Type="http://schemas.openxmlformats.org/officeDocument/2006/relationships/diagramQuickStyle" Target="../diagrams/quickStyle4.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5.jpeg"/><Relationship Id="rId4" Type="http://schemas.openxmlformats.org/officeDocument/2006/relationships/notesSlide" Target="../notesSlides/notesSlide21.xml"/><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6.xml"/><Relationship Id="rId7" Type="http://schemas.openxmlformats.org/officeDocument/2006/relationships/diagramQuickStyle" Target="../diagrams/quickStyle5.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diagramLayout" Target="../diagrams/layout5.xml"/><Relationship Id="rId11" Type="http://schemas.openxmlformats.org/officeDocument/2006/relationships/image" Target="../media/image17.jpeg"/><Relationship Id="rId5" Type="http://schemas.openxmlformats.org/officeDocument/2006/relationships/diagramData" Target="../diagrams/data5.xml"/><Relationship Id="rId10" Type="http://schemas.openxmlformats.org/officeDocument/2006/relationships/image" Target="../media/image16.jpeg"/><Relationship Id="rId4" Type="http://schemas.openxmlformats.org/officeDocument/2006/relationships/notesSlide" Target="../notesSlides/notesSlide22.xml"/><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6.xml"/><Relationship Id="rId7" Type="http://schemas.openxmlformats.org/officeDocument/2006/relationships/diagramQuickStyle" Target="../diagrams/quickStyle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23.xml"/><Relationship Id="rId9" Type="http://schemas.microsoft.com/office/2007/relationships/diagramDrawing" Target="../diagrams/drawin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6.xml"/><Relationship Id="rId7" Type="http://schemas.openxmlformats.org/officeDocument/2006/relationships/diagramQuickStyle" Target="../diagrams/quickStyle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9.jpeg"/><Relationship Id="rId4" Type="http://schemas.openxmlformats.org/officeDocument/2006/relationships/notesSlide" Target="../notesSlides/notesSlide25.xml"/><Relationship Id="rId9" Type="http://schemas.microsoft.com/office/2007/relationships/diagramDrawing" Target="../diagrams/drawin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4.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5.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80.xml"/><Relationship Id="rId7"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8.jpe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notesSlide" Target="../notesSlides/notesSlide36.xml"/><Relationship Id="rId9" Type="http://schemas.microsoft.com/office/2007/relationships/diagramDrawing" Target="../diagrams/drawing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8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87.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88.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89.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90.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hyperlink" Target="http://www.youtube.com/watch?v=ZuybyjV_3Ko&amp;feature=related" TargetMode="External"/><Relationship Id="rId5" Type="http://schemas.openxmlformats.org/officeDocument/2006/relationships/hyperlink" Target="http://www.youtube.com/watch?v=H6bbWpyT9jg&amp;NR=1" TargetMode="External"/><Relationship Id="rId4" Type="http://schemas.openxmlformats.org/officeDocument/2006/relationships/hyperlink" Target="http://www.youtube.com/watch?v=_o9SxDFPUiA"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hyperlink" Target="http://www.wikipedia.org/" TargetMode="External"/><Relationship Id="rId5" Type="http://schemas.openxmlformats.org/officeDocument/2006/relationships/hyperlink" Target="http://www.about-ecoli.com/" TargetMode="External"/><Relationship Id="rId4" Type="http://schemas.openxmlformats.org/officeDocument/2006/relationships/hyperlink" Target="http://www.diffen.com/difference/Bacteria_vs_Virus"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jpe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9.xml"/><Relationship Id="rId7" Type="http://schemas.openxmlformats.org/officeDocument/2006/relationships/notesSlide" Target="../notesSlides/notesSlide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4.xml"/><Relationship Id="rId7"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971800"/>
            <a:ext cx="7772400" cy="1774825"/>
          </a:xfrm>
        </p:spPr>
        <p:txBody>
          <a:bodyPr rtlCol="0">
            <a:normAutofit fontScale="90000"/>
          </a:bodyPr>
          <a:lstStyle/>
          <a:p>
            <a:pPr eaLnBrk="1" fontAlgn="auto" hangingPunct="1">
              <a:spcAft>
                <a:spcPts val="0"/>
              </a:spcAft>
              <a:defRPr/>
            </a:pPr>
            <a:r>
              <a:rPr lang="en-US" b="1" dirty="0" smtClean="0">
                <a:solidFill>
                  <a:schemeClr val="tx2">
                    <a:lumMod val="75000"/>
                  </a:schemeClr>
                </a:solidFill>
              </a:rPr>
              <a:t>BLOODBORNE PATHOGENS</a:t>
            </a:r>
            <a:br>
              <a:rPr lang="en-US" b="1" dirty="0" smtClean="0">
                <a:solidFill>
                  <a:schemeClr val="tx2">
                    <a:lumMod val="75000"/>
                  </a:schemeClr>
                </a:solidFill>
              </a:rPr>
            </a:br>
            <a:r>
              <a:rPr lang="en-US" b="1" dirty="0" smtClean="0">
                <a:solidFill>
                  <a:schemeClr val="tx2">
                    <a:lumMod val="75000"/>
                  </a:schemeClr>
                </a:solidFill>
              </a:rPr>
              <a:t>“</a:t>
            </a:r>
            <a:r>
              <a:rPr lang="en-US" sz="3100" b="1" dirty="0">
                <a:solidFill>
                  <a:schemeClr val="tx2">
                    <a:lumMod val="75000"/>
                  </a:schemeClr>
                </a:solidFill>
              </a:rPr>
              <a:t>Microorganisms &amp; the Chain of Infection”</a:t>
            </a:r>
            <a:r>
              <a:rPr lang="en-US" sz="3100" b="1" dirty="0" smtClean="0">
                <a:solidFill>
                  <a:schemeClr val="tx2">
                    <a:lumMod val="75000"/>
                  </a:schemeClr>
                </a:solidFill>
              </a:rPr>
              <a:t/>
            </a:r>
            <a:br>
              <a:rPr lang="en-US" sz="3100" b="1" dirty="0" smtClean="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sz="3100" b="1" dirty="0" smtClean="0">
                <a:solidFill>
                  <a:schemeClr val="tx2">
                    <a:lumMod val="75000"/>
                  </a:schemeClr>
                </a:solidFill>
              </a:rPr>
              <a:t>Part 1 of 4</a:t>
            </a:r>
            <a:r>
              <a:rPr lang="en-US" b="1" dirty="0">
                <a:solidFill>
                  <a:schemeClr val="tx2">
                    <a:lumMod val="75000"/>
                  </a:schemeClr>
                </a:solidFill>
              </a:rPr>
              <a:t/>
            </a:r>
            <a:br>
              <a:rPr lang="en-US" b="1" dirty="0">
                <a:solidFill>
                  <a:schemeClr val="tx2">
                    <a:lumMod val="75000"/>
                  </a:schemeClr>
                </a:solidFill>
              </a:rPr>
            </a:br>
            <a:r>
              <a:rPr lang="en-US" sz="3100" dirty="0" smtClean="0">
                <a:solidFill>
                  <a:schemeClr val="tx2">
                    <a:lumMod val="75000"/>
                  </a:schemeClr>
                </a:solidFill>
              </a:rPr>
              <a:t>Standard 29 CFR 1910.1030</a:t>
            </a:r>
            <a:r>
              <a:rPr lang="en-US" dirty="0" smtClean="0"/>
              <a:t/>
            </a:r>
            <a:br>
              <a:rPr lang="en-US" dirty="0" smtClean="0"/>
            </a:br>
            <a:r>
              <a:rPr lang="en-US" dirty="0" smtClean="0"/>
              <a:t/>
            </a:r>
            <a:br>
              <a:rPr lang="en-US" dirty="0" smtClean="0"/>
            </a:br>
            <a:endParaRPr lang="en-US" sz="2700" dirty="0" smtClean="0">
              <a:solidFill>
                <a:schemeClr val="tx2">
                  <a:lumMod val="75000"/>
                </a:schemeClr>
              </a:solidFill>
            </a:endParaRPr>
          </a:p>
        </p:txBody>
      </p:sp>
      <p:sp>
        <p:nvSpPr>
          <p:cNvPr id="3" name="Subtitle 2"/>
          <p:cNvSpPr>
            <a:spLocks noGrp="1"/>
          </p:cNvSpPr>
          <p:nvPr>
            <p:ph type="subTitle" idx="1"/>
          </p:nvPr>
        </p:nvSpPr>
        <p:spPr>
          <a:xfrm>
            <a:off x="1447800" y="5257800"/>
            <a:ext cx="6400800" cy="1752600"/>
          </a:xfrm>
        </p:spPr>
        <p:txBody>
          <a:bodyPr rtlCol="0">
            <a:normAutofit/>
          </a:bodyPr>
          <a:lstStyle/>
          <a:p>
            <a:pPr algn="l" eaLnBrk="1" fontAlgn="auto" hangingPunct="1">
              <a:spcAft>
                <a:spcPts val="0"/>
              </a:spcAft>
              <a:buFont typeface="Arial" pitchFamily="34" charset="0"/>
              <a:buNone/>
              <a:defRPr/>
            </a:pPr>
            <a:r>
              <a:rPr lang="en-US" sz="2000" dirty="0" smtClean="0">
                <a:solidFill>
                  <a:schemeClr val="tx2">
                    <a:lumMod val="75000"/>
                  </a:schemeClr>
                </a:solidFill>
              </a:rPr>
              <a:t>Produced by</a:t>
            </a:r>
          </a:p>
          <a:p>
            <a:pPr algn="l" eaLnBrk="1" fontAlgn="auto" hangingPunct="1">
              <a:spcAft>
                <a:spcPts val="0"/>
              </a:spcAft>
              <a:buFont typeface="Arial" pitchFamily="34" charset="0"/>
              <a:buNone/>
              <a:defRPr/>
            </a:pPr>
            <a:r>
              <a:rPr lang="en-US" sz="2000" dirty="0" smtClean="0">
                <a:solidFill>
                  <a:schemeClr val="tx2">
                    <a:lumMod val="75000"/>
                  </a:schemeClr>
                </a:solidFill>
              </a:rPr>
              <a:t>Idaho State University</a:t>
            </a:r>
          </a:p>
          <a:p>
            <a:pPr algn="l" eaLnBrk="1" fontAlgn="auto" hangingPunct="1">
              <a:spcAft>
                <a:spcPts val="0"/>
              </a:spcAft>
              <a:buFont typeface="Arial" pitchFamily="34" charset="0"/>
              <a:buNone/>
              <a:defRPr/>
            </a:pPr>
            <a:r>
              <a:rPr lang="en-US" sz="2000" dirty="0" smtClean="0">
                <a:solidFill>
                  <a:schemeClr val="tx2">
                    <a:lumMod val="75000"/>
                  </a:schemeClr>
                </a:solidFill>
              </a:rPr>
              <a:t>Office of Workforce Training</a:t>
            </a:r>
          </a:p>
          <a:p>
            <a:pPr algn="l" eaLnBrk="1" fontAlgn="auto" hangingPunct="1">
              <a:spcAft>
                <a:spcPts val="0"/>
              </a:spcAft>
              <a:buFont typeface="Arial" pitchFamily="34" charset="0"/>
              <a:buNone/>
              <a:defRPr/>
            </a:pPr>
            <a:r>
              <a:rPr lang="en-US" sz="2000" dirty="0" smtClean="0">
                <a:solidFill>
                  <a:schemeClr val="tx2">
                    <a:lumMod val="75000"/>
                  </a:schemeClr>
                </a:solidFill>
              </a:rPr>
              <a:t>workforcetraining.isu.edu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custDataLst>
              <p:tags r:id="rId2"/>
            </p:custDataLst>
          </p:nvPr>
        </p:nvSpPr>
        <p:spPr>
          <a:xfrm>
            <a:off x="2286000" y="2630556"/>
            <a:ext cx="2209800" cy="2017644"/>
          </a:xfrm>
          <a:prstGeom prst="ellipse">
            <a:avLst/>
          </a:prstGeom>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Nose/</a:t>
            </a:r>
          </a:p>
          <a:p>
            <a:pPr algn="ctr" fontAlgn="auto">
              <a:spcBef>
                <a:spcPts val="0"/>
              </a:spcBef>
              <a:spcAft>
                <a:spcPts val="0"/>
              </a:spcAft>
              <a:defRPr/>
            </a:pPr>
            <a:r>
              <a:rPr lang="en-US" sz="3200" b="1" dirty="0">
                <a:solidFill>
                  <a:schemeClr val="bg1"/>
                </a:solidFill>
              </a:rPr>
              <a:t>Mouth</a:t>
            </a:r>
          </a:p>
        </p:txBody>
      </p:sp>
      <p:pic>
        <p:nvPicPr>
          <p:cNvPr id="19461" name="Picture 2" descr="Empty Han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743200"/>
            <a:ext cx="6183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custDataLst>
              <p:tags r:id="rId3"/>
            </p:custDataLst>
          </p:nvPr>
        </p:nvSpPr>
        <p:spPr>
          <a:xfrm>
            <a:off x="5635510" y="381000"/>
            <a:ext cx="2592376"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Microbes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custDataLst>
              <p:tags r:id="rId2"/>
            </p:custDataLst>
          </p:nvPr>
        </p:nvSpPr>
        <p:spPr>
          <a:xfrm>
            <a:off x="2286000" y="2630556"/>
            <a:ext cx="2209800" cy="2017644"/>
          </a:xfrm>
          <a:prstGeom prst="ellipse">
            <a:avLst/>
          </a:prstGeom>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Hair/</a:t>
            </a:r>
          </a:p>
          <a:p>
            <a:pPr algn="ctr" fontAlgn="auto">
              <a:spcBef>
                <a:spcPts val="0"/>
              </a:spcBef>
              <a:spcAft>
                <a:spcPts val="0"/>
              </a:spcAft>
              <a:defRPr/>
            </a:pPr>
            <a:r>
              <a:rPr lang="en-US" sz="2400" b="1" dirty="0">
                <a:solidFill>
                  <a:schemeClr val="bg1"/>
                </a:solidFill>
              </a:rPr>
              <a:t>Eyelashes</a:t>
            </a:r>
          </a:p>
        </p:txBody>
      </p:sp>
      <p:pic>
        <p:nvPicPr>
          <p:cNvPr id="20485" name="Picture 2" descr="Empty Han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743200"/>
            <a:ext cx="6183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custDataLst>
              <p:tags r:id="rId3"/>
            </p:custDataLst>
          </p:nvPr>
        </p:nvSpPr>
        <p:spPr>
          <a:xfrm>
            <a:off x="5635510" y="381000"/>
            <a:ext cx="2592376"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Microbes</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custDataLst>
              <p:tags r:id="rId2"/>
            </p:custDataLst>
          </p:nvPr>
        </p:nvSpPr>
        <p:spPr>
          <a:xfrm>
            <a:off x="2286000" y="2630556"/>
            <a:ext cx="2209800" cy="2017644"/>
          </a:xfrm>
          <a:prstGeom prst="ellipse">
            <a:avLst/>
          </a:prstGeom>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All Body</a:t>
            </a:r>
          </a:p>
          <a:p>
            <a:pPr algn="ctr" fontAlgn="auto">
              <a:spcBef>
                <a:spcPts val="0"/>
              </a:spcBef>
              <a:spcAft>
                <a:spcPts val="0"/>
              </a:spcAft>
              <a:defRPr/>
            </a:pPr>
            <a:r>
              <a:rPr lang="en-US" sz="3200" b="1" dirty="0">
                <a:solidFill>
                  <a:schemeClr val="bg1"/>
                </a:solidFill>
              </a:rPr>
              <a:t>Orifices</a:t>
            </a:r>
          </a:p>
        </p:txBody>
      </p:sp>
      <p:pic>
        <p:nvPicPr>
          <p:cNvPr id="21509" name="Picture 2" descr="Empty Han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743200"/>
            <a:ext cx="6183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custDataLst>
              <p:tags r:id="rId3"/>
            </p:custDataLst>
          </p:nvPr>
        </p:nvSpPr>
        <p:spPr>
          <a:xfrm>
            <a:off x="5635510" y="381000"/>
            <a:ext cx="2592376"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Microbes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mpty Han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743200"/>
            <a:ext cx="6183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custDataLst>
              <p:tags r:id="rId2"/>
            </p:custDataLst>
          </p:nvPr>
        </p:nvSpPr>
        <p:spPr>
          <a:xfrm>
            <a:off x="2286000" y="2630556"/>
            <a:ext cx="2209800" cy="2017644"/>
          </a:xfrm>
          <a:prstGeom prst="ellipse">
            <a:avLst/>
          </a:prstGeom>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Surfaces</a:t>
            </a:r>
          </a:p>
          <a:p>
            <a:pPr algn="ctr" fontAlgn="auto">
              <a:spcBef>
                <a:spcPts val="0"/>
              </a:spcBef>
              <a:spcAft>
                <a:spcPts val="0"/>
              </a:spcAft>
              <a:defRPr/>
            </a:pPr>
            <a:r>
              <a:rPr lang="en-US" sz="2800" b="1" dirty="0">
                <a:solidFill>
                  <a:schemeClr val="bg1"/>
                </a:solidFill>
              </a:rPr>
              <a:t>Exposed </a:t>
            </a:r>
          </a:p>
          <a:p>
            <a:pPr algn="ctr" fontAlgn="auto">
              <a:spcBef>
                <a:spcPts val="0"/>
              </a:spcBef>
              <a:spcAft>
                <a:spcPts val="0"/>
              </a:spcAft>
              <a:defRPr/>
            </a:pPr>
            <a:r>
              <a:rPr lang="en-US" sz="2800" b="1" dirty="0">
                <a:solidFill>
                  <a:schemeClr val="bg1"/>
                </a:solidFill>
              </a:rPr>
              <a:t>To Air</a:t>
            </a:r>
          </a:p>
        </p:txBody>
      </p:sp>
      <p:sp>
        <p:nvSpPr>
          <p:cNvPr id="5" name="Rectangle 4"/>
          <p:cNvSpPr/>
          <p:nvPr>
            <p:custDataLst>
              <p:tags r:id="rId3"/>
            </p:custDataLst>
          </p:nvPr>
        </p:nvSpPr>
        <p:spPr>
          <a:xfrm>
            <a:off x="5635510" y="381000"/>
            <a:ext cx="2592376"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Microbes</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farm2.static.flickr.com/1030/4726486299_b539690b63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9753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4267200" y="1600200"/>
            <a:ext cx="2971800" cy="914400"/>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dirty="0"/>
              <a:t>Hi, I’m </a:t>
            </a:r>
            <a:r>
              <a:rPr lang="en-US" dirty="0" err="1"/>
              <a:t>Nemo</a:t>
            </a:r>
            <a:r>
              <a:rPr lang="en-US" dirty="0"/>
              <a:t>!</a:t>
            </a:r>
          </a:p>
        </p:txBody>
      </p:sp>
      <p:sp>
        <p:nvSpPr>
          <p:cNvPr id="4" name="Rectangle 3"/>
          <p:cNvSpPr/>
          <p:nvPr>
            <p:custDataLst>
              <p:tags r:id="rId2"/>
            </p:custDataLst>
          </p:nvPr>
        </p:nvSpPr>
        <p:spPr>
          <a:xfrm>
            <a:off x="-305824" y="304800"/>
            <a:ext cx="9602224"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solidFill>
                  <a:schemeClr val="tx1">
                    <a:lumMod val="95000"/>
                  </a:schemeClr>
                </a:solidFill>
                <a:effectLst>
                  <a:outerShdw blurRad="50800" dist="39000" dir="5460000" algn="tl">
                    <a:srgbClr val="000000">
                      <a:alpha val="38000"/>
                    </a:srgbClr>
                  </a:outerShdw>
                </a:effectLst>
                <a:latin typeface="+mn-lt"/>
                <a:cs typeface="+mn-cs"/>
              </a:rPr>
              <a:t>Mutually Beneficial Relationships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escherichia_col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95400"/>
            <a:ext cx="4267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custDataLst>
              <p:tags r:id="rId2"/>
            </p:custDataLst>
          </p:nvPr>
        </p:nvSpPr>
        <p:spPr>
          <a:xfrm>
            <a:off x="1951376" y="5486400"/>
            <a:ext cx="5293437"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solidFill>
                  <a:schemeClr val="bg1"/>
                </a:solidFill>
                <a:effectLst>
                  <a:outerShdw blurRad="50800" dist="39000" dir="5460000" algn="tl">
                    <a:srgbClr val="000000">
                      <a:alpha val="38000"/>
                    </a:srgbClr>
                  </a:outerShdw>
                </a:effectLst>
                <a:latin typeface="+mn-lt"/>
                <a:cs typeface="+mn-cs"/>
              </a:rPr>
              <a:t>Escherichia coli (E. coli)</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bacteria10000.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Alternate Process 5"/>
          <p:cNvSpPr/>
          <p:nvPr/>
        </p:nvSpPr>
        <p:spPr>
          <a:xfrm>
            <a:off x="6705600" y="228600"/>
            <a:ext cx="2286000" cy="52578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u="sng" dirty="0">
                <a:solidFill>
                  <a:schemeClr val="accent2">
                    <a:lumMod val="40000"/>
                    <a:lumOff val="60000"/>
                  </a:schemeClr>
                </a:solidFill>
              </a:rPr>
              <a:t>Thousands</a:t>
            </a:r>
            <a:r>
              <a:rPr lang="en-US" sz="2400" dirty="0">
                <a:solidFill>
                  <a:schemeClr val="accent2">
                    <a:lumMod val="40000"/>
                    <a:lumOff val="60000"/>
                  </a:schemeClr>
                </a:solidFill>
              </a:rPr>
              <a:t> of types </a:t>
            </a:r>
          </a:p>
          <a:p>
            <a:pPr fontAlgn="auto">
              <a:spcBef>
                <a:spcPts val="0"/>
              </a:spcBef>
              <a:spcAft>
                <a:spcPts val="0"/>
              </a:spcAft>
              <a:defRPr/>
            </a:pPr>
            <a:endParaRPr lang="en-US" sz="2400" dirty="0">
              <a:solidFill>
                <a:schemeClr val="accent2">
                  <a:lumMod val="40000"/>
                  <a:lumOff val="60000"/>
                </a:schemeClr>
              </a:solidFill>
            </a:endParaRPr>
          </a:p>
          <a:p>
            <a:pPr fontAlgn="auto">
              <a:spcBef>
                <a:spcPts val="0"/>
              </a:spcBef>
              <a:spcAft>
                <a:spcPts val="0"/>
              </a:spcAft>
              <a:defRPr/>
            </a:pPr>
            <a:r>
              <a:rPr lang="en-US" sz="2400" dirty="0">
                <a:solidFill>
                  <a:schemeClr val="accent2">
                    <a:lumMod val="40000"/>
                    <a:lumOff val="60000"/>
                  </a:schemeClr>
                </a:solidFill>
              </a:rPr>
              <a:t>Don’t harm or benefit = ‘normal flora’</a:t>
            </a:r>
          </a:p>
          <a:p>
            <a:pPr fontAlgn="auto">
              <a:spcBef>
                <a:spcPts val="0"/>
              </a:spcBef>
              <a:spcAft>
                <a:spcPts val="0"/>
              </a:spcAft>
              <a:defRPr/>
            </a:pPr>
            <a:endParaRPr lang="en-US" sz="2400" dirty="0">
              <a:solidFill>
                <a:schemeClr val="accent2">
                  <a:lumMod val="40000"/>
                  <a:lumOff val="60000"/>
                </a:schemeClr>
              </a:solidFill>
            </a:endParaRPr>
          </a:p>
          <a:p>
            <a:pPr fontAlgn="auto">
              <a:spcBef>
                <a:spcPts val="0"/>
              </a:spcBef>
              <a:spcAft>
                <a:spcPts val="0"/>
              </a:spcAft>
              <a:defRPr/>
            </a:pPr>
            <a:r>
              <a:rPr lang="en-US" sz="2400" dirty="0">
                <a:solidFill>
                  <a:schemeClr val="accent2">
                    <a:lumMod val="40000"/>
                    <a:lumOff val="60000"/>
                  </a:schemeClr>
                </a:solidFill>
              </a:rPr>
              <a:t>Even normal flora is </a:t>
            </a:r>
          </a:p>
          <a:p>
            <a:pPr fontAlgn="auto">
              <a:spcBef>
                <a:spcPts val="0"/>
              </a:spcBef>
              <a:spcAft>
                <a:spcPts val="0"/>
              </a:spcAft>
              <a:defRPr/>
            </a:pPr>
            <a:r>
              <a:rPr lang="en-US" sz="2400" dirty="0">
                <a:solidFill>
                  <a:schemeClr val="accent2">
                    <a:lumMod val="40000"/>
                    <a:lumOff val="60000"/>
                  </a:schemeClr>
                </a:solidFill>
              </a:rPr>
              <a:t>‘Opportunistic’</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0" y="0"/>
            <a:ext cx="32004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orbel" pitchFamily="34" charset="0"/>
                <a:cs typeface="Arial" charset="0"/>
              </a:defRPr>
            </a:lvl1pPr>
            <a:lvl2pPr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lvl="1" eaLnBrk="1" hangingPunct="1"/>
            <a:endParaRPr lang="en-US" sz="3200" i="1"/>
          </a:p>
          <a:p>
            <a:pPr lvl="1" eaLnBrk="1" hangingPunct="1"/>
            <a:r>
              <a:rPr lang="en-US" sz="3100" i="1"/>
              <a:t>In 1993 a tragedy occurred in California. </a:t>
            </a:r>
          </a:p>
          <a:p>
            <a:pPr lvl="1" eaLnBrk="1" hangingPunct="1"/>
            <a:endParaRPr lang="en-US" sz="3100" i="1"/>
          </a:p>
          <a:p>
            <a:pPr lvl="1" eaLnBrk="1" hangingPunct="1"/>
            <a:r>
              <a:rPr lang="en-US" sz="3100" i="1"/>
              <a:t>An E. Coli outbreak resulted in the death of four children and severe illness for hundreds more.</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1828800" y="152400"/>
            <a:ext cx="5867400" cy="708025"/>
          </a:xfrm>
          <a:prstGeom prst="rect">
            <a:avLst/>
          </a:prstGeom>
          <a:noFill/>
        </p:spPr>
        <p:txBody>
          <a:bodyPr>
            <a:spAutoFit/>
          </a:bodyPr>
          <a:lstStyle/>
          <a:p>
            <a:pPr algn="ctr" fontAlgn="auto">
              <a:spcBef>
                <a:spcPts val="0"/>
              </a:spcBef>
              <a:spcAft>
                <a:spcPts val="0"/>
              </a:spcAft>
              <a:defRPr/>
            </a:pPr>
            <a:r>
              <a:rPr lang="en-US" sz="4000" dirty="0">
                <a:solidFill>
                  <a:schemeClr val="accent2">
                    <a:lumMod val="60000"/>
                    <a:lumOff val="40000"/>
                  </a:schemeClr>
                </a:solidFill>
                <a:latin typeface="Calibri" pitchFamily="34" charset="0"/>
                <a:cs typeface="+mn-cs"/>
              </a:rPr>
              <a:t>THE CHAIN OF INFECTION</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0" y="533400"/>
          <a:ext cx="75438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675" name="Picture 4" descr="escherichia_coli.jp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58000" y="304800"/>
            <a:ext cx="16764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4800600" y="1066800"/>
            <a:ext cx="19050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2514600"/>
            <a:ext cx="8229600" cy="2308225"/>
          </a:xfrm>
          <a:solidFill>
            <a:schemeClr val="tx1">
              <a:lumMod val="50000"/>
              <a:alpha val="74000"/>
            </a:schemeClr>
          </a:solidFill>
        </p:spPr>
        <p:txBody>
          <a:bodyPr rtlCol="0">
            <a:spAutoFit/>
          </a:bodyPr>
          <a:lstStyle/>
          <a:p>
            <a:pPr marL="0" indent="0" eaLnBrk="1" fontAlgn="auto" hangingPunct="1">
              <a:spcAft>
                <a:spcPts val="0"/>
              </a:spcAft>
              <a:buFont typeface="Arial" pitchFamily="34" charset="0"/>
              <a:buNone/>
              <a:defRPr/>
            </a:pPr>
            <a:r>
              <a:rPr lang="en-US" sz="2400" dirty="0" smtClean="0">
                <a:solidFill>
                  <a:schemeClr val="bg1"/>
                </a:solidFill>
              </a:rPr>
              <a:t>“This material was produced under grant SH20849SHO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0" y="457200"/>
          <a:ext cx="7391400" cy="5638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4" descr="cow_right_face.gif"/>
          <p:cNvPicPr>
            <a:picLocks noChangeAspect="1"/>
          </p:cNvPicPr>
          <p:nvPr>
            <p:custDataLst>
              <p:tags r:id="rId3"/>
            </p:custDataLst>
          </p:nvPr>
        </p:nvPicPr>
        <p:blipFill>
          <a:blip r:embed="rId11" cstate="email">
            <a:extLst>
              <a:ext uri="{28A0092B-C50C-407E-A947-70E740481C1C}">
                <a14:useLocalDpi xmlns:a14="http://schemas.microsoft.com/office/drawing/2010/main" val="0"/>
              </a:ext>
            </a:extLst>
          </a:blip>
          <a:stretch>
            <a:fillRect/>
          </a:stretch>
        </p:blipFill>
        <p:spPr>
          <a:xfrm>
            <a:off x="6553200" y="3505200"/>
            <a:ext cx="2362200" cy="1762125"/>
          </a:xfrm>
          <a:prstGeom prst="rect">
            <a:avLst/>
          </a:prstGeom>
          <a:ln>
            <a:noFill/>
          </a:ln>
          <a:effectLst>
            <a:softEdge rad="112500"/>
          </a:effectLst>
        </p:spPr>
      </p:pic>
      <p:cxnSp>
        <p:nvCxnSpPr>
          <p:cNvPr id="12" name="Straight Connector 11"/>
          <p:cNvCxnSpPr/>
          <p:nvPr/>
        </p:nvCxnSpPr>
        <p:spPr>
          <a:xfrm>
            <a:off x="6477000" y="2133600"/>
            <a:ext cx="1447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277101" y="2781300"/>
            <a:ext cx="12954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381000" y="457200"/>
          <a:ext cx="57150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23" name="Picture 4" descr="_wsb_574x300_food+conveyor+stainless+web4.jp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943600" y="457200"/>
            <a:ext cx="2962275" cy="2476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019800" y="4419600"/>
            <a:ext cx="1600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934201" y="3733800"/>
            <a:ext cx="13716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0" y="609600"/>
          <a:ext cx="64008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1747" name="Picture 4" descr="hamburger 2.jpe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304800"/>
            <a:ext cx="2305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2343974.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629400" y="2971800"/>
            <a:ext cx="2133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9525000" y="3733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67200" y="5638800"/>
            <a:ext cx="1828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886201" y="3429000"/>
            <a:ext cx="44196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96000" y="12192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96000" y="36576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96000" y="56388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0" y="609600"/>
          <a:ext cx="91440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914400" y="304800"/>
            <a:ext cx="7772400" cy="6051550"/>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33795" name="Picture 4" descr="20090715-gandg-burgerinnard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47800"/>
            <a:ext cx="6096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7239000" y="381000"/>
            <a:ext cx="1600200" cy="914400"/>
          </a:xfrm>
          <a:prstGeom prst="wedgeEllipseCallou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Yum?</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2667000" y="1066800"/>
          <a:ext cx="64770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4819" name="Picture 3" descr="300x300_burger_kid.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228600"/>
            <a:ext cx="2209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rot="10800000">
            <a:off x="1828800" y="28194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638301" y="2628900"/>
            <a:ext cx="3810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914400" y="2514600"/>
            <a:ext cx="7772400" cy="1828800"/>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5" name="Smiley Face 4"/>
          <p:cNvSpPr/>
          <p:nvPr/>
        </p:nvSpPr>
        <p:spPr>
          <a:xfrm>
            <a:off x="2819400" y="762000"/>
            <a:ext cx="3505200" cy="2971800"/>
          </a:xfrm>
          <a:prstGeom prst="smileyFac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438400" y="4419600"/>
            <a:ext cx="4572000" cy="954088"/>
          </a:xfrm>
          <a:prstGeom prst="rect">
            <a:avLst/>
          </a:prstGeom>
        </p:spPr>
        <p:txBody>
          <a:bodyPr>
            <a:spAutoFit/>
          </a:bodyPr>
          <a:lstStyle/>
          <a:p>
            <a:pPr lvl="1" fontAlgn="auto">
              <a:spcBef>
                <a:spcPts val="0"/>
              </a:spcBef>
              <a:spcAft>
                <a:spcPts val="0"/>
              </a:spcAft>
              <a:defRPr/>
            </a:pPr>
            <a:r>
              <a:rPr lang="en-US" sz="2800" b="1" dirty="0">
                <a:solidFill>
                  <a:schemeClr val="accent2">
                    <a:lumMod val="60000"/>
                    <a:lumOff val="40000"/>
                  </a:schemeClr>
                </a:solidFill>
                <a:latin typeface="Californian FB" pitchFamily="18" charset="0"/>
                <a:cs typeface="+mn-cs"/>
              </a:rPr>
              <a:t>Note: It is safe to eat at Jack in the Box</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914400" y="304800"/>
            <a:ext cx="7772400" cy="6051550"/>
          </a:xfrm>
        </p:spPr>
        <p:txBody>
          <a:bodyPr/>
          <a:lstStyle/>
          <a:p>
            <a:pPr eaLnBrk="1" hangingPunct="1">
              <a:buFont typeface="Wingdings" pitchFamily="2" charset="2"/>
              <a:buNone/>
            </a:pPr>
            <a:endParaRPr lang="en-US" smtClean="0"/>
          </a:p>
          <a:p>
            <a:pPr eaLnBrk="1" hangingPunct="1">
              <a:buFont typeface="Wingdings" pitchFamily="2" charset="2"/>
              <a:buNone/>
            </a:pPr>
            <a:r>
              <a:rPr lang="en-US" smtClean="0"/>
              <a:t>This incident led to restaurants posting warning messages against undercooked meats; a national movement motivated by the US Department of Health. </a:t>
            </a:r>
          </a:p>
          <a:p>
            <a:pPr eaLnBrk="1" hangingPunct="1">
              <a:buFont typeface="Wingdings" pitchFamily="2" charset="2"/>
              <a:buNone/>
            </a:pPr>
            <a:endParaRPr lang="en-US" smtClean="0"/>
          </a:p>
          <a:p>
            <a:pPr eaLnBrk="1" hangingPunct="1">
              <a:buFont typeface="Wingdings" pitchFamily="2" charset="2"/>
              <a:buNone/>
            </a:pPr>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36867" name="Picture 8" descr="5031636197_597bb603f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914400" y="304800"/>
            <a:ext cx="7772400" cy="6051550"/>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37891" name="Picture 3" descr="staph_hae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custDataLst>
              <p:tags r:id="rId2"/>
            </p:custDataLst>
          </p:nvPr>
        </p:nvSpPr>
        <p:spPr>
          <a:xfrm>
            <a:off x="0" y="0"/>
            <a:ext cx="9144000" cy="1754326"/>
          </a:xfrm>
          <a:prstGeom prst="rect">
            <a:avLst/>
          </a:prstGeom>
          <a:noFill/>
        </p:spPr>
        <p:txBody>
          <a:bodyPr>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Infectious Agent: </a:t>
            </a:r>
          </a:p>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Staphylococcus </a:t>
            </a:r>
            <a:r>
              <a:rPr lang="en-US" sz="54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aureus</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914400" y="304800"/>
            <a:ext cx="7772400" cy="6051550"/>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5" name="Rectangle 4"/>
          <p:cNvSpPr/>
          <p:nvPr>
            <p:custDataLst>
              <p:tags r:id="rId2"/>
            </p:custDataLst>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Reservoir: Skin/Nose</a:t>
            </a:r>
          </a:p>
        </p:txBody>
      </p:sp>
      <p:pic>
        <p:nvPicPr>
          <p:cNvPr id="38916" name="Picture 5" descr="800px-Light_skin_and_hair.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90600" y="2133600"/>
            <a:ext cx="3429000" cy="3733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6" descr="nose_3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133600"/>
            <a:ext cx="3314700" cy="3657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8" name="TextBox 7"/>
          <p:cNvSpPr txBox="1">
            <a:spLocks noChangeArrowheads="1"/>
          </p:cNvSpPr>
          <p:nvPr/>
        </p:nvSpPr>
        <p:spPr bwMode="auto">
          <a:xfrm>
            <a:off x="3048000" y="11430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r>
              <a:rPr lang="en-US" sz="4000"/>
              <a:t>MRSA</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custDataLst>
              <p:tags r:id="rId2"/>
            </p:custDataLst>
          </p:nvPr>
        </p:nvSpPr>
        <p:spPr>
          <a:xfrm>
            <a:off x="3744086" y="2841441"/>
            <a:ext cx="2036826" cy="2036826"/>
          </a:xfrm>
          <a:custGeom>
            <a:avLst/>
            <a:gdLst>
              <a:gd name="connsiteX0" fmla="*/ 0 w 2036826"/>
              <a:gd name="connsiteY0" fmla="*/ 1018413 h 2036826"/>
              <a:gd name="connsiteX1" fmla="*/ 298287 w 2036826"/>
              <a:gd name="connsiteY1" fmla="*/ 298286 h 2036826"/>
              <a:gd name="connsiteX2" fmla="*/ 1018414 w 2036826"/>
              <a:gd name="connsiteY2" fmla="*/ 1 h 2036826"/>
              <a:gd name="connsiteX3" fmla="*/ 1738541 w 2036826"/>
              <a:gd name="connsiteY3" fmla="*/ 298288 h 2036826"/>
              <a:gd name="connsiteX4" fmla="*/ 2036826 w 2036826"/>
              <a:gd name="connsiteY4" fmla="*/ 1018415 h 2036826"/>
              <a:gd name="connsiteX5" fmla="*/ 1738540 w 2036826"/>
              <a:gd name="connsiteY5" fmla="*/ 1738542 h 2036826"/>
              <a:gd name="connsiteX6" fmla="*/ 1018413 w 2036826"/>
              <a:gd name="connsiteY6" fmla="*/ 2036828 h 2036826"/>
              <a:gd name="connsiteX7" fmla="*/ 298286 w 2036826"/>
              <a:gd name="connsiteY7" fmla="*/ 1738541 h 2036826"/>
              <a:gd name="connsiteX8" fmla="*/ 0 w 2036826"/>
              <a:gd name="connsiteY8" fmla="*/ 1018414 h 2036826"/>
              <a:gd name="connsiteX9" fmla="*/ 0 w 2036826"/>
              <a:gd name="connsiteY9" fmla="*/ 1018413 h 203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826" h="2036826">
                <a:moveTo>
                  <a:pt x="0" y="1018413"/>
                </a:moveTo>
                <a:cubicBezTo>
                  <a:pt x="0" y="748313"/>
                  <a:pt x="107297" y="489276"/>
                  <a:pt x="298287" y="298286"/>
                </a:cubicBezTo>
                <a:cubicBezTo>
                  <a:pt x="489277" y="107297"/>
                  <a:pt x="748314" y="0"/>
                  <a:pt x="1018414" y="1"/>
                </a:cubicBezTo>
                <a:cubicBezTo>
                  <a:pt x="1288514" y="1"/>
                  <a:pt x="1547551" y="107298"/>
                  <a:pt x="1738541" y="298288"/>
                </a:cubicBezTo>
                <a:cubicBezTo>
                  <a:pt x="1929530" y="489278"/>
                  <a:pt x="2036827" y="748315"/>
                  <a:pt x="2036826" y="1018415"/>
                </a:cubicBezTo>
                <a:cubicBezTo>
                  <a:pt x="2036826" y="1288515"/>
                  <a:pt x="1929529" y="1547552"/>
                  <a:pt x="1738540" y="1738542"/>
                </a:cubicBezTo>
                <a:cubicBezTo>
                  <a:pt x="1547550" y="1929532"/>
                  <a:pt x="1288513" y="2036828"/>
                  <a:pt x="1018413" y="2036828"/>
                </a:cubicBezTo>
                <a:cubicBezTo>
                  <a:pt x="748313" y="2036828"/>
                  <a:pt x="489276" y="1929531"/>
                  <a:pt x="298286" y="1738541"/>
                </a:cubicBezTo>
                <a:cubicBezTo>
                  <a:pt x="107297" y="1547551"/>
                  <a:pt x="0" y="1288514"/>
                  <a:pt x="0" y="1018414"/>
                </a:cubicBezTo>
                <a:lnTo>
                  <a:pt x="0" y="101841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312256" tIns="312256" rIns="312256" bIns="312256" spcCol="1270" anchor="ctr"/>
          <a:lstStyle/>
          <a:p>
            <a:pPr algn="ctr" defTabSz="977900" fontAlgn="auto">
              <a:lnSpc>
                <a:spcPct val="90000"/>
              </a:lnSpc>
              <a:spcAft>
                <a:spcPct val="35000"/>
              </a:spcAft>
              <a:defRPr/>
            </a:pPr>
            <a:r>
              <a:rPr lang="en-US" sz="2200" dirty="0" err="1"/>
              <a:t>Bloodborne</a:t>
            </a:r>
            <a:r>
              <a:rPr lang="en-US" sz="2200" dirty="0"/>
              <a:t> Pathogens (BBP)</a:t>
            </a:r>
          </a:p>
        </p:txBody>
      </p:sp>
      <p:grpSp>
        <p:nvGrpSpPr>
          <p:cNvPr id="15" name="Group 14"/>
          <p:cNvGrpSpPr>
            <a:grpSpLocks/>
          </p:cNvGrpSpPr>
          <p:nvPr>
            <p:custDataLst>
              <p:tags r:id="rId3"/>
            </p:custDataLst>
          </p:nvPr>
        </p:nvGrpSpPr>
        <p:grpSpPr bwMode="auto">
          <a:xfrm>
            <a:off x="992188" y="2335213"/>
            <a:ext cx="2716212" cy="1547812"/>
            <a:chOff x="991867" y="2334761"/>
            <a:chExt cx="2717178" cy="1547987"/>
          </a:xfrm>
        </p:grpSpPr>
        <p:sp>
          <p:nvSpPr>
            <p:cNvPr id="7" name="Left Arrow 6"/>
            <p:cNvSpPr/>
            <p:nvPr/>
          </p:nvSpPr>
          <p:spPr>
            <a:xfrm rot="11700000">
              <a:off x="1929033" y="3048857"/>
              <a:ext cx="1780012" cy="580495"/>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pPr fontAlgn="auto">
                <a:spcBef>
                  <a:spcPts val="0"/>
                </a:spcBef>
                <a:spcAft>
                  <a:spcPts val="0"/>
                </a:spcAft>
                <a:defRPr/>
              </a:pPr>
              <a:endParaRPr lang="en-US"/>
            </a:p>
          </p:txBody>
        </p:sp>
        <p:sp>
          <p:nvSpPr>
            <p:cNvPr id="8" name="Freeform 7"/>
            <p:cNvSpPr/>
            <p:nvPr/>
          </p:nvSpPr>
          <p:spPr>
            <a:xfrm>
              <a:off x="991867" y="2334761"/>
              <a:ext cx="1934984" cy="1547987"/>
            </a:xfrm>
            <a:custGeom>
              <a:avLst/>
              <a:gdLst>
                <a:gd name="connsiteX0" fmla="*/ 0 w 1934984"/>
                <a:gd name="connsiteY0" fmla="*/ 154799 h 1547987"/>
                <a:gd name="connsiteX1" fmla="*/ 45340 w 1934984"/>
                <a:gd name="connsiteY1" fmla="*/ 45340 h 1547987"/>
                <a:gd name="connsiteX2" fmla="*/ 154800 w 1934984"/>
                <a:gd name="connsiteY2" fmla="*/ 1 h 1547987"/>
                <a:gd name="connsiteX3" fmla="*/ 1780185 w 1934984"/>
                <a:gd name="connsiteY3" fmla="*/ 0 h 1547987"/>
                <a:gd name="connsiteX4" fmla="*/ 1889644 w 1934984"/>
                <a:gd name="connsiteY4" fmla="*/ 45340 h 1547987"/>
                <a:gd name="connsiteX5" fmla="*/ 1934983 w 1934984"/>
                <a:gd name="connsiteY5" fmla="*/ 154800 h 1547987"/>
                <a:gd name="connsiteX6" fmla="*/ 1934984 w 1934984"/>
                <a:gd name="connsiteY6" fmla="*/ 1393188 h 1547987"/>
                <a:gd name="connsiteX7" fmla="*/ 1889644 w 1934984"/>
                <a:gd name="connsiteY7" fmla="*/ 1502647 h 1547987"/>
                <a:gd name="connsiteX8" fmla="*/ 1780185 w 1934984"/>
                <a:gd name="connsiteY8" fmla="*/ 1547987 h 1547987"/>
                <a:gd name="connsiteX9" fmla="*/ 154799 w 1934984"/>
                <a:gd name="connsiteY9" fmla="*/ 1547987 h 1547987"/>
                <a:gd name="connsiteX10" fmla="*/ 45340 w 1934984"/>
                <a:gd name="connsiteY10" fmla="*/ 1502647 h 1547987"/>
                <a:gd name="connsiteX11" fmla="*/ 1 w 1934984"/>
                <a:gd name="connsiteY11" fmla="*/ 1393187 h 1547987"/>
                <a:gd name="connsiteX12" fmla="*/ 0 w 1934984"/>
                <a:gd name="connsiteY12" fmla="*/ 154799 h 154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984" h="1547987">
                  <a:moveTo>
                    <a:pt x="0" y="154799"/>
                  </a:moveTo>
                  <a:cubicBezTo>
                    <a:pt x="0" y="113744"/>
                    <a:pt x="16309" y="74370"/>
                    <a:pt x="45340" y="45340"/>
                  </a:cubicBezTo>
                  <a:cubicBezTo>
                    <a:pt x="74370" y="16310"/>
                    <a:pt x="113744" y="1"/>
                    <a:pt x="154800" y="1"/>
                  </a:cubicBezTo>
                  <a:lnTo>
                    <a:pt x="1780185" y="0"/>
                  </a:lnTo>
                  <a:cubicBezTo>
                    <a:pt x="1821240" y="0"/>
                    <a:pt x="1860614" y="16309"/>
                    <a:pt x="1889644" y="45340"/>
                  </a:cubicBezTo>
                  <a:cubicBezTo>
                    <a:pt x="1918674" y="74370"/>
                    <a:pt x="1934983" y="113744"/>
                    <a:pt x="1934983" y="154800"/>
                  </a:cubicBezTo>
                  <a:cubicBezTo>
                    <a:pt x="1934983" y="567596"/>
                    <a:pt x="1934984" y="980392"/>
                    <a:pt x="1934984" y="1393188"/>
                  </a:cubicBezTo>
                  <a:cubicBezTo>
                    <a:pt x="1934984" y="1434243"/>
                    <a:pt x="1918675" y="1473617"/>
                    <a:pt x="1889644" y="1502647"/>
                  </a:cubicBezTo>
                  <a:cubicBezTo>
                    <a:pt x="1860614" y="1531677"/>
                    <a:pt x="1821240" y="1547987"/>
                    <a:pt x="1780185" y="1547987"/>
                  </a:cubicBezTo>
                  <a:lnTo>
                    <a:pt x="154799" y="1547987"/>
                  </a:lnTo>
                  <a:cubicBezTo>
                    <a:pt x="113744" y="1547987"/>
                    <a:pt x="74370" y="1531678"/>
                    <a:pt x="45340" y="1502647"/>
                  </a:cubicBezTo>
                  <a:cubicBezTo>
                    <a:pt x="16310" y="1473617"/>
                    <a:pt x="0" y="1434243"/>
                    <a:pt x="1" y="1393187"/>
                  </a:cubicBezTo>
                  <a:cubicBezTo>
                    <a:pt x="1" y="980391"/>
                    <a:pt x="0" y="567595"/>
                    <a:pt x="0" y="154799"/>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81534" tIns="81534" rIns="81534" bIns="81534" spcCol="1270" anchor="ctr"/>
            <a:lstStyle/>
            <a:p>
              <a:pPr algn="ctr" defTabSz="844550" fontAlgn="auto">
                <a:lnSpc>
                  <a:spcPct val="90000"/>
                </a:lnSpc>
                <a:spcAft>
                  <a:spcPct val="35000"/>
                </a:spcAft>
                <a:defRPr/>
              </a:pPr>
              <a:r>
                <a:rPr lang="en-US" sz="1900"/>
                <a:t> Microorganisms </a:t>
              </a:r>
              <a:r>
                <a:rPr lang="en-US" sz="1900" dirty="0"/>
                <a:t>&amp; the Chain of Infection</a:t>
              </a:r>
            </a:p>
          </p:txBody>
        </p:sp>
      </p:grpSp>
      <p:grpSp>
        <p:nvGrpSpPr>
          <p:cNvPr id="16" name="Group 15"/>
          <p:cNvGrpSpPr>
            <a:grpSpLocks/>
          </p:cNvGrpSpPr>
          <p:nvPr>
            <p:custDataLst>
              <p:tags r:id="rId4"/>
            </p:custDataLst>
          </p:nvPr>
        </p:nvGrpSpPr>
        <p:grpSpPr bwMode="auto">
          <a:xfrm>
            <a:off x="2568575" y="455613"/>
            <a:ext cx="1935163" cy="2470150"/>
            <a:chOff x="2568559" y="455732"/>
            <a:chExt cx="1934984" cy="2470620"/>
          </a:xfrm>
        </p:grpSpPr>
        <p:sp>
          <p:nvSpPr>
            <p:cNvPr id="9" name="Left Arrow 8"/>
            <p:cNvSpPr/>
            <p:nvPr/>
          </p:nvSpPr>
          <p:spPr>
            <a:xfrm rot="14700000">
              <a:off x="3022177" y="1746098"/>
              <a:ext cx="1780012" cy="580495"/>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pPr fontAlgn="auto">
                <a:spcBef>
                  <a:spcPts val="0"/>
                </a:spcBef>
                <a:spcAft>
                  <a:spcPts val="0"/>
                </a:spcAft>
                <a:defRPr/>
              </a:pPr>
              <a:endParaRPr lang="en-US"/>
            </a:p>
          </p:txBody>
        </p:sp>
        <p:sp>
          <p:nvSpPr>
            <p:cNvPr id="10" name="Freeform 9"/>
            <p:cNvSpPr/>
            <p:nvPr/>
          </p:nvSpPr>
          <p:spPr>
            <a:xfrm>
              <a:off x="2568559" y="455732"/>
              <a:ext cx="1934984" cy="1547987"/>
            </a:xfrm>
            <a:custGeom>
              <a:avLst/>
              <a:gdLst>
                <a:gd name="connsiteX0" fmla="*/ 0 w 1934984"/>
                <a:gd name="connsiteY0" fmla="*/ 154799 h 1547987"/>
                <a:gd name="connsiteX1" fmla="*/ 45340 w 1934984"/>
                <a:gd name="connsiteY1" fmla="*/ 45340 h 1547987"/>
                <a:gd name="connsiteX2" fmla="*/ 154800 w 1934984"/>
                <a:gd name="connsiteY2" fmla="*/ 1 h 1547987"/>
                <a:gd name="connsiteX3" fmla="*/ 1780185 w 1934984"/>
                <a:gd name="connsiteY3" fmla="*/ 0 h 1547987"/>
                <a:gd name="connsiteX4" fmla="*/ 1889644 w 1934984"/>
                <a:gd name="connsiteY4" fmla="*/ 45340 h 1547987"/>
                <a:gd name="connsiteX5" fmla="*/ 1934983 w 1934984"/>
                <a:gd name="connsiteY5" fmla="*/ 154800 h 1547987"/>
                <a:gd name="connsiteX6" fmla="*/ 1934984 w 1934984"/>
                <a:gd name="connsiteY6" fmla="*/ 1393188 h 1547987"/>
                <a:gd name="connsiteX7" fmla="*/ 1889644 w 1934984"/>
                <a:gd name="connsiteY7" fmla="*/ 1502647 h 1547987"/>
                <a:gd name="connsiteX8" fmla="*/ 1780185 w 1934984"/>
                <a:gd name="connsiteY8" fmla="*/ 1547987 h 1547987"/>
                <a:gd name="connsiteX9" fmla="*/ 154799 w 1934984"/>
                <a:gd name="connsiteY9" fmla="*/ 1547987 h 1547987"/>
                <a:gd name="connsiteX10" fmla="*/ 45340 w 1934984"/>
                <a:gd name="connsiteY10" fmla="*/ 1502647 h 1547987"/>
                <a:gd name="connsiteX11" fmla="*/ 1 w 1934984"/>
                <a:gd name="connsiteY11" fmla="*/ 1393187 h 1547987"/>
                <a:gd name="connsiteX12" fmla="*/ 0 w 1934984"/>
                <a:gd name="connsiteY12" fmla="*/ 154799 h 154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984" h="1547987">
                  <a:moveTo>
                    <a:pt x="0" y="154799"/>
                  </a:moveTo>
                  <a:cubicBezTo>
                    <a:pt x="0" y="113744"/>
                    <a:pt x="16309" y="74370"/>
                    <a:pt x="45340" y="45340"/>
                  </a:cubicBezTo>
                  <a:cubicBezTo>
                    <a:pt x="74370" y="16310"/>
                    <a:pt x="113744" y="1"/>
                    <a:pt x="154800" y="1"/>
                  </a:cubicBezTo>
                  <a:lnTo>
                    <a:pt x="1780185" y="0"/>
                  </a:lnTo>
                  <a:cubicBezTo>
                    <a:pt x="1821240" y="0"/>
                    <a:pt x="1860614" y="16309"/>
                    <a:pt x="1889644" y="45340"/>
                  </a:cubicBezTo>
                  <a:cubicBezTo>
                    <a:pt x="1918674" y="74370"/>
                    <a:pt x="1934983" y="113744"/>
                    <a:pt x="1934983" y="154800"/>
                  </a:cubicBezTo>
                  <a:cubicBezTo>
                    <a:pt x="1934983" y="567596"/>
                    <a:pt x="1934984" y="980392"/>
                    <a:pt x="1934984" y="1393188"/>
                  </a:cubicBezTo>
                  <a:cubicBezTo>
                    <a:pt x="1934984" y="1434243"/>
                    <a:pt x="1918675" y="1473617"/>
                    <a:pt x="1889644" y="1502647"/>
                  </a:cubicBezTo>
                  <a:cubicBezTo>
                    <a:pt x="1860614" y="1531677"/>
                    <a:pt x="1821240" y="1547987"/>
                    <a:pt x="1780185" y="1547987"/>
                  </a:cubicBezTo>
                  <a:lnTo>
                    <a:pt x="154799" y="1547987"/>
                  </a:lnTo>
                  <a:cubicBezTo>
                    <a:pt x="113744" y="1547987"/>
                    <a:pt x="74370" y="1531678"/>
                    <a:pt x="45340" y="1502647"/>
                  </a:cubicBezTo>
                  <a:cubicBezTo>
                    <a:pt x="16310" y="1473617"/>
                    <a:pt x="0" y="1434243"/>
                    <a:pt x="1" y="1393187"/>
                  </a:cubicBezTo>
                  <a:cubicBezTo>
                    <a:pt x="1" y="980391"/>
                    <a:pt x="0" y="567595"/>
                    <a:pt x="0" y="154799"/>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81534" tIns="81534" rIns="81534" bIns="81534" spcCol="1270" anchor="ctr"/>
            <a:lstStyle/>
            <a:p>
              <a:pPr algn="ctr" defTabSz="844550" fontAlgn="auto">
                <a:lnSpc>
                  <a:spcPct val="90000"/>
                </a:lnSpc>
                <a:spcAft>
                  <a:spcPct val="35000"/>
                </a:spcAft>
                <a:defRPr/>
              </a:pPr>
              <a:r>
                <a:rPr lang="en-US" sz="1900" dirty="0"/>
                <a:t>BBP: Statistics &amp; </a:t>
              </a:r>
              <a:r>
                <a:rPr lang="en-US" sz="1900" dirty="0" err="1"/>
                <a:t>Pathophysiology</a:t>
              </a:r>
              <a:endParaRPr lang="en-US" sz="1900" dirty="0"/>
            </a:p>
          </p:txBody>
        </p:sp>
      </p:grpSp>
      <p:grpSp>
        <p:nvGrpSpPr>
          <p:cNvPr id="17" name="Group 16"/>
          <p:cNvGrpSpPr>
            <a:grpSpLocks/>
          </p:cNvGrpSpPr>
          <p:nvPr>
            <p:custDataLst>
              <p:tags r:id="rId5"/>
            </p:custDataLst>
          </p:nvPr>
        </p:nvGrpSpPr>
        <p:grpSpPr bwMode="auto">
          <a:xfrm>
            <a:off x="5021263" y="455613"/>
            <a:ext cx="1935162" cy="2470150"/>
            <a:chOff x="5021456" y="455732"/>
            <a:chExt cx="1934984" cy="2470620"/>
          </a:xfrm>
        </p:grpSpPr>
        <p:sp>
          <p:nvSpPr>
            <p:cNvPr id="11" name="Left Arrow 10"/>
            <p:cNvSpPr/>
            <p:nvPr/>
          </p:nvSpPr>
          <p:spPr>
            <a:xfrm rot="17700000">
              <a:off x="4722809" y="1746098"/>
              <a:ext cx="1780012" cy="580495"/>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txBody>
            <a:bodyPr/>
            <a:lstStyle/>
            <a:p>
              <a:pPr fontAlgn="auto">
                <a:spcBef>
                  <a:spcPts val="0"/>
                </a:spcBef>
                <a:spcAft>
                  <a:spcPts val="0"/>
                </a:spcAft>
                <a:defRPr/>
              </a:pPr>
              <a:endParaRPr lang="en-US"/>
            </a:p>
          </p:txBody>
        </p:sp>
        <p:sp>
          <p:nvSpPr>
            <p:cNvPr id="12" name="Freeform 11"/>
            <p:cNvSpPr/>
            <p:nvPr/>
          </p:nvSpPr>
          <p:spPr>
            <a:xfrm>
              <a:off x="5021456" y="455732"/>
              <a:ext cx="1934984" cy="1547987"/>
            </a:xfrm>
            <a:custGeom>
              <a:avLst/>
              <a:gdLst>
                <a:gd name="connsiteX0" fmla="*/ 0 w 1934984"/>
                <a:gd name="connsiteY0" fmla="*/ 154799 h 1547987"/>
                <a:gd name="connsiteX1" fmla="*/ 45340 w 1934984"/>
                <a:gd name="connsiteY1" fmla="*/ 45340 h 1547987"/>
                <a:gd name="connsiteX2" fmla="*/ 154800 w 1934984"/>
                <a:gd name="connsiteY2" fmla="*/ 1 h 1547987"/>
                <a:gd name="connsiteX3" fmla="*/ 1780185 w 1934984"/>
                <a:gd name="connsiteY3" fmla="*/ 0 h 1547987"/>
                <a:gd name="connsiteX4" fmla="*/ 1889644 w 1934984"/>
                <a:gd name="connsiteY4" fmla="*/ 45340 h 1547987"/>
                <a:gd name="connsiteX5" fmla="*/ 1934983 w 1934984"/>
                <a:gd name="connsiteY5" fmla="*/ 154800 h 1547987"/>
                <a:gd name="connsiteX6" fmla="*/ 1934984 w 1934984"/>
                <a:gd name="connsiteY6" fmla="*/ 1393188 h 1547987"/>
                <a:gd name="connsiteX7" fmla="*/ 1889644 w 1934984"/>
                <a:gd name="connsiteY7" fmla="*/ 1502647 h 1547987"/>
                <a:gd name="connsiteX8" fmla="*/ 1780185 w 1934984"/>
                <a:gd name="connsiteY8" fmla="*/ 1547987 h 1547987"/>
                <a:gd name="connsiteX9" fmla="*/ 154799 w 1934984"/>
                <a:gd name="connsiteY9" fmla="*/ 1547987 h 1547987"/>
                <a:gd name="connsiteX10" fmla="*/ 45340 w 1934984"/>
                <a:gd name="connsiteY10" fmla="*/ 1502647 h 1547987"/>
                <a:gd name="connsiteX11" fmla="*/ 1 w 1934984"/>
                <a:gd name="connsiteY11" fmla="*/ 1393187 h 1547987"/>
                <a:gd name="connsiteX12" fmla="*/ 0 w 1934984"/>
                <a:gd name="connsiteY12" fmla="*/ 154799 h 154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984" h="1547987">
                  <a:moveTo>
                    <a:pt x="0" y="154799"/>
                  </a:moveTo>
                  <a:cubicBezTo>
                    <a:pt x="0" y="113744"/>
                    <a:pt x="16309" y="74370"/>
                    <a:pt x="45340" y="45340"/>
                  </a:cubicBezTo>
                  <a:cubicBezTo>
                    <a:pt x="74370" y="16310"/>
                    <a:pt x="113744" y="1"/>
                    <a:pt x="154800" y="1"/>
                  </a:cubicBezTo>
                  <a:lnTo>
                    <a:pt x="1780185" y="0"/>
                  </a:lnTo>
                  <a:cubicBezTo>
                    <a:pt x="1821240" y="0"/>
                    <a:pt x="1860614" y="16309"/>
                    <a:pt x="1889644" y="45340"/>
                  </a:cubicBezTo>
                  <a:cubicBezTo>
                    <a:pt x="1918674" y="74370"/>
                    <a:pt x="1934983" y="113744"/>
                    <a:pt x="1934983" y="154800"/>
                  </a:cubicBezTo>
                  <a:cubicBezTo>
                    <a:pt x="1934983" y="567596"/>
                    <a:pt x="1934984" y="980392"/>
                    <a:pt x="1934984" y="1393188"/>
                  </a:cubicBezTo>
                  <a:cubicBezTo>
                    <a:pt x="1934984" y="1434243"/>
                    <a:pt x="1918675" y="1473617"/>
                    <a:pt x="1889644" y="1502647"/>
                  </a:cubicBezTo>
                  <a:cubicBezTo>
                    <a:pt x="1860614" y="1531677"/>
                    <a:pt x="1821240" y="1547987"/>
                    <a:pt x="1780185" y="1547987"/>
                  </a:cubicBezTo>
                  <a:lnTo>
                    <a:pt x="154799" y="1547987"/>
                  </a:lnTo>
                  <a:cubicBezTo>
                    <a:pt x="113744" y="1547987"/>
                    <a:pt x="74370" y="1531678"/>
                    <a:pt x="45340" y="1502647"/>
                  </a:cubicBezTo>
                  <a:cubicBezTo>
                    <a:pt x="16310" y="1473617"/>
                    <a:pt x="0" y="1434243"/>
                    <a:pt x="1" y="1393187"/>
                  </a:cubicBezTo>
                  <a:cubicBezTo>
                    <a:pt x="1" y="980391"/>
                    <a:pt x="0" y="567595"/>
                    <a:pt x="0" y="154799"/>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81534" tIns="81534" rIns="81534" bIns="81534" spcCol="1270" anchor="ctr"/>
            <a:lstStyle/>
            <a:p>
              <a:pPr algn="ctr" defTabSz="844550" fontAlgn="auto">
                <a:lnSpc>
                  <a:spcPct val="90000"/>
                </a:lnSpc>
                <a:spcAft>
                  <a:spcPct val="35000"/>
                </a:spcAft>
                <a:defRPr/>
              </a:pPr>
              <a:r>
                <a:rPr lang="en-US" sz="1900" dirty="0"/>
                <a:t>BBP: Prevention</a:t>
              </a:r>
            </a:p>
          </p:txBody>
        </p:sp>
      </p:grpSp>
      <p:grpSp>
        <p:nvGrpSpPr>
          <p:cNvPr id="18" name="Group 17"/>
          <p:cNvGrpSpPr>
            <a:grpSpLocks/>
          </p:cNvGrpSpPr>
          <p:nvPr>
            <p:custDataLst>
              <p:tags r:id="rId6"/>
            </p:custDataLst>
          </p:nvPr>
        </p:nvGrpSpPr>
        <p:grpSpPr bwMode="auto">
          <a:xfrm>
            <a:off x="5816600" y="2335213"/>
            <a:ext cx="2716213" cy="1547812"/>
            <a:chOff x="5815953" y="2334761"/>
            <a:chExt cx="2717179" cy="1547987"/>
          </a:xfrm>
        </p:grpSpPr>
        <p:sp>
          <p:nvSpPr>
            <p:cNvPr id="13" name="Left Arrow 12"/>
            <p:cNvSpPr/>
            <p:nvPr/>
          </p:nvSpPr>
          <p:spPr>
            <a:xfrm rot="20700000">
              <a:off x="5815953" y="3048857"/>
              <a:ext cx="1780012" cy="580495"/>
            </a:xfrm>
            <a:prstGeom prst="leftArrow">
              <a:avLst>
                <a:gd name="adj1" fmla="val 60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a:lstStyle/>
            <a:p>
              <a:pPr fontAlgn="auto">
                <a:spcBef>
                  <a:spcPts val="0"/>
                </a:spcBef>
                <a:spcAft>
                  <a:spcPts val="0"/>
                </a:spcAft>
                <a:defRPr/>
              </a:pPr>
              <a:endParaRPr lang="en-US"/>
            </a:p>
          </p:txBody>
        </p:sp>
        <p:sp>
          <p:nvSpPr>
            <p:cNvPr id="14" name="Freeform 13"/>
            <p:cNvSpPr/>
            <p:nvPr/>
          </p:nvSpPr>
          <p:spPr>
            <a:xfrm>
              <a:off x="6598148" y="2334761"/>
              <a:ext cx="1934984" cy="1547987"/>
            </a:xfrm>
            <a:custGeom>
              <a:avLst/>
              <a:gdLst>
                <a:gd name="connsiteX0" fmla="*/ 0 w 1934984"/>
                <a:gd name="connsiteY0" fmla="*/ 154799 h 1547987"/>
                <a:gd name="connsiteX1" fmla="*/ 45340 w 1934984"/>
                <a:gd name="connsiteY1" fmla="*/ 45340 h 1547987"/>
                <a:gd name="connsiteX2" fmla="*/ 154800 w 1934984"/>
                <a:gd name="connsiteY2" fmla="*/ 1 h 1547987"/>
                <a:gd name="connsiteX3" fmla="*/ 1780185 w 1934984"/>
                <a:gd name="connsiteY3" fmla="*/ 0 h 1547987"/>
                <a:gd name="connsiteX4" fmla="*/ 1889644 w 1934984"/>
                <a:gd name="connsiteY4" fmla="*/ 45340 h 1547987"/>
                <a:gd name="connsiteX5" fmla="*/ 1934983 w 1934984"/>
                <a:gd name="connsiteY5" fmla="*/ 154800 h 1547987"/>
                <a:gd name="connsiteX6" fmla="*/ 1934984 w 1934984"/>
                <a:gd name="connsiteY6" fmla="*/ 1393188 h 1547987"/>
                <a:gd name="connsiteX7" fmla="*/ 1889644 w 1934984"/>
                <a:gd name="connsiteY7" fmla="*/ 1502647 h 1547987"/>
                <a:gd name="connsiteX8" fmla="*/ 1780185 w 1934984"/>
                <a:gd name="connsiteY8" fmla="*/ 1547987 h 1547987"/>
                <a:gd name="connsiteX9" fmla="*/ 154799 w 1934984"/>
                <a:gd name="connsiteY9" fmla="*/ 1547987 h 1547987"/>
                <a:gd name="connsiteX10" fmla="*/ 45340 w 1934984"/>
                <a:gd name="connsiteY10" fmla="*/ 1502647 h 1547987"/>
                <a:gd name="connsiteX11" fmla="*/ 1 w 1934984"/>
                <a:gd name="connsiteY11" fmla="*/ 1393187 h 1547987"/>
                <a:gd name="connsiteX12" fmla="*/ 0 w 1934984"/>
                <a:gd name="connsiteY12" fmla="*/ 154799 h 154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984" h="1547987">
                  <a:moveTo>
                    <a:pt x="0" y="154799"/>
                  </a:moveTo>
                  <a:cubicBezTo>
                    <a:pt x="0" y="113744"/>
                    <a:pt x="16309" y="74370"/>
                    <a:pt x="45340" y="45340"/>
                  </a:cubicBezTo>
                  <a:cubicBezTo>
                    <a:pt x="74370" y="16310"/>
                    <a:pt x="113744" y="1"/>
                    <a:pt x="154800" y="1"/>
                  </a:cubicBezTo>
                  <a:lnTo>
                    <a:pt x="1780185" y="0"/>
                  </a:lnTo>
                  <a:cubicBezTo>
                    <a:pt x="1821240" y="0"/>
                    <a:pt x="1860614" y="16309"/>
                    <a:pt x="1889644" y="45340"/>
                  </a:cubicBezTo>
                  <a:cubicBezTo>
                    <a:pt x="1918674" y="74370"/>
                    <a:pt x="1934983" y="113744"/>
                    <a:pt x="1934983" y="154800"/>
                  </a:cubicBezTo>
                  <a:cubicBezTo>
                    <a:pt x="1934983" y="567596"/>
                    <a:pt x="1934984" y="980392"/>
                    <a:pt x="1934984" y="1393188"/>
                  </a:cubicBezTo>
                  <a:cubicBezTo>
                    <a:pt x="1934984" y="1434243"/>
                    <a:pt x="1918675" y="1473617"/>
                    <a:pt x="1889644" y="1502647"/>
                  </a:cubicBezTo>
                  <a:cubicBezTo>
                    <a:pt x="1860614" y="1531677"/>
                    <a:pt x="1821240" y="1547987"/>
                    <a:pt x="1780185" y="1547987"/>
                  </a:cubicBezTo>
                  <a:lnTo>
                    <a:pt x="154799" y="1547987"/>
                  </a:lnTo>
                  <a:cubicBezTo>
                    <a:pt x="113744" y="1547987"/>
                    <a:pt x="74370" y="1531678"/>
                    <a:pt x="45340" y="1502647"/>
                  </a:cubicBezTo>
                  <a:cubicBezTo>
                    <a:pt x="16310" y="1473617"/>
                    <a:pt x="0" y="1434243"/>
                    <a:pt x="1" y="1393187"/>
                  </a:cubicBezTo>
                  <a:cubicBezTo>
                    <a:pt x="1" y="980391"/>
                    <a:pt x="0" y="567595"/>
                    <a:pt x="0" y="154799"/>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81534" tIns="81534" rIns="81534" bIns="81534" spcCol="1270" anchor="ctr"/>
            <a:lstStyle/>
            <a:p>
              <a:pPr algn="ctr" defTabSz="844550" fontAlgn="auto">
                <a:lnSpc>
                  <a:spcPct val="90000"/>
                </a:lnSpc>
                <a:spcAft>
                  <a:spcPct val="35000"/>
                </a:spcAft>
                <a:defRPr/>
              </a:pPr>
              <a:r>
                <a:rPr lang="en-US" sz="1900" dirty="0"/>
                <a:t>The OSHA BBP Standard</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blue_nitrile_gloves__01812_zoo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ontent Placeholder 2"/>
          <p:cNvSpPr>
            <a:spLocks noGrp="1"/>
          </p:cNvSpPr>
          <p:nvPr>
            <p:ph idx="1"/>
          </p:nvPr>
        </p:nvSpPr>
        <p:spPr>
          <a:xfrm>
            <a:off x="457200" y="304800"/>
            <a:ext cx="8229600" cy="6051550"/>
          </a:xfrm>
        </p:spPr>
        <p:txBody>
          <a:bodyPr/>
          <a:lstStyle/>
          <a:p>
            <a:pPr eaLnBrk="1" hangingPunct="1">
              <a:buFont typeface="Wingdings" pitchFamily="2" charset="2"/>
              <a:buNone/>
            </a:pPr>
            <a:endParaRPr lang="en-US" smtClean="0"/>
          </a:p>
          <a:p>
            <a:pPr eaLnBrk="1" hangingPunct="1"/>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6" name="Rectangle 5"/>
          <p:cNvSpPr/>
          <p:nvPr>
            <p:custDataLst>
              <p:tags r:id="rId2"/>
            </p:custDataLst>
          </p:nvPr>
        </p:nvSpPr>
        <p:spPr>
          <a:xfrm>
            <a:off x="2057400" y="0"/>
            <a:ext cx="7086600" cy="1754326"/>
          </a:xfrm>
          <a:prstGeom prst="rect">
            <a:avLst/>
          </a:prstGeom>
          <a:noFill/>
        </p:spPr>
        <p:txBody>
          <a:bodyPr>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solidFill>
                  <a:srgbClr val="0070C0"/>
                </a:solidFill>
                <a:latin typeface="+mn-lt"/>
                <a:cs typeface="+mn-cs"/>
              </a:rPr>
              <a:t>Port of Exit/Transmission</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304800"/>
            <a:ext cx="8229600" cy="6051550"/>
          </a:xfrm>
        </p:spPr>
        <p:txBody>
          <a:bodyPr/>
          <a:lstStyle/>
          <a:p>
            <a:pPr eaLnBrk="1" hangingPunct="1">
              <a:buFont typeface="Wingdings" pitchFamily="2" charset="2"/>
              <a:buNone/>
            </a:pPr>
            <a:endParaRPr lang="en-US" smtClean="0"/>
          </a:p>
          <a:p>
            <a:pPr eaLnBrk="1" hangingPunct="1"/>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40963" name="Picture 4" descr="Methicillen Resistant Staphylococcus Aureus Abdome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custDataLst>
              <p:tags r:id="rId2"/>
            </p:custDataLst>
          </p:nvPr>
        </p:nvSpPr>
        <p:spPr>
          <a:xfrm>
            <a:off x="0" y="0"/>
            <a:ext cx="9144000" cy="923330"/>
          </a:xfrm>
          <a:prstGeom prst="rect">
            <a:avLst/>
          </a:prstGeom>
          <a:noFill/>
        </p:spPr>
        <p:txBody>
          <a:bodyPr>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solidFill>
                  <a:srgbClr val="FF0000"/>
                </a:solidFill>
                <a:latin typeface="+mn-lt"/>
                <a:cs typeface="+mn-cs"/>
              </a:rPr>
              <a:t>Port of Entry</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914400" y="304800"/>
            <a:ext cx="7772400" cy="6051550"/>
          </a:xfrm>
        </p:spPr>
        <p:txBody>
          <a:bodyPr/>
          <a:lstStyle/>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41987" name="Picture 3" descr="baby-ha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386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5"/>
          <p:cNvSpPr txBox="1">
            <a:spLocks noChangeArrowheads="1"/>
          </p:cNvSpPr>
          <p:nvPr/>
        </p:nvSpPr>
        <p:spPr bwMode="auto">
          <a:xfrm rot="-2211010">
            <a:off x="2027238" y="2884488"/>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r>
              <a:rPr lang="en-US" sz="6000">
                <a:solidFill>
                  <a:srgbClr val="C00000"/>
                </a:solidFill>
              </a:rPr>
              <a:t>SUSCEPTIBLE!</a:t>
            </a:r>
          </a:p>
        </p:txBody>
      </p:sp>
      <p:pic>
        <p:nvPicPr>
          <p:cNvPr id="41989" name="Picture 6" descr="elderly-illnes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40528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914400" y="304800"/>
            <a:ext cx="7772400" cy="6051550"/>
          </a:xfrm>
        </p:spPr>
        <p:txBody>
          <a:bodyPr/>
          <a:lstStyle/>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43011" name="Picture 4" descr="bankruptcy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money-background-dollar-bills.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3200" y="228600"/>
            <a:ext cx="2324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914400" y="304800"/>
            <a:ext cx="7772400" cy="6051550"/>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4" name="Vertical Scroll 3"/>
          <p:cNvSpPr/>
          <p:nvPr/>
        </p:nvSpPr>
        <p:spPr>
          <a:xfrm>
            <a:off x="1524000" y="152400"/>
            <a:ext cx="6096000" cy="6553200"/>
          </a:xfrm>
          <a:prstGeom prst="verticalScroll">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500"/>
              </a:spcBef>
              <a:spcAft>
                <a:spcPts val="500"/>
              </a:spcAft>
              <a:defRPr/>
            </a:pPr>
            <a:r>
              <a:rPr lang="en-US" sz="2400" i="1" dirty="0">
                <a:solidFill>
                  <a:schemeClr val="accent2">
                    <a:lumMod val="50000"/>
                  </a:schemeClr>
                </a:solidFill>
                <a:latin typeface="Times New Roman" pitchFamily="18" charset="0"/>
              </a:rPr>
              <a:t>“For Kerri </a:t>
            </a:r>
            <a:r>
              <a:rPr lang="en-US" sz="2400" i="1" dirty="0" err="1">
                <a:solidFill>
                  <a:schemeClr val="accent2">
                    <a:lumMod val="50000"/>
                  </a:schemeClr>
                </a:solidFill>
                <a:latin typeface="Times New Roman" pitchFamily="18" charset="0"/>
              </a:rPr>
              <a:t>Cardello</a:t>
            </a:r>
            <a:r>
              <a:rPr lang="en-US" sz="2400" i="1" dirty="0">
                <a:solidFill>
                  <a:schemeClr val="accent2">
                    <a:lumMod val="50000"/>
                  </a:schemeClr>
                </a:solidFill>
                <a:latin typeface="Times New Roman" pitchFamily="18" charset="0"/>
              </a:rPr>
              <a:t> </a:t>
            </a:r>
            <a:r>
              <a:rPr lang="en-US" sz="2400" i="1" dirty="0" err="1">
                <a:solidFill>
                  <a:schemeClr val="accent2">
                    <a:lumMod val="50000"/>
                  </a:schemeClr>
                </a:solidFill>
                <a:latin typeface="Times New Roman" pitchFamily="18" charset="0"/>
              </a:rPr>
              <a:t>McKoy</a:t>
            </a:r>
            <a:r>
              <a:rPr lang="en-US" sz="2400" i="1" dirty="0">
                <a:solidFill>
                  <a:schemeClr val="accent2">
                    <a:lumMod val="50000"/>
                  </a:schemeClr>
                </a:solidFill>
                <a:latin typeface="Times New Roman" pitchFamily="18" charset="0"/>
              </a:rPr>
              <a:t>, mother of four, a trip to the hospital to treat a broken nose in 2003 seemed routine. But what followed wasn't: a raging MRSA infection that cost her both legs below the knee, a collapsed lung and four months in a hospital bed, much of it in a drug-induced coma...”</a:t>
            </a:r>
            <a:br>
              <a:rPr lang="en-US" sz="2400" i="1" dirty="0">
                <a:solidFill>
                  <a:schemeClr val="accent2">
                    <a:lumMod val="50000"/>
                  </a:schemeClr>
                </a:solidFill>
                <a:latin typeface="Times New Roman" pitchFamily="18" charset="0"/>
              </a:rPr>
            </a:br>
            <a:r>
              <a:rPr lang="en-US" sz="2400" i="1" dirty="0">
                <a:solidFill>
                  <a:schemeClr val="accent2">
                    <a:lumMod val="50000"/>
                  </a:schemeClr>
                </a:solidFill>
                <a:latin typeface="Times New Roman" pitchFamily="18" charset="0"/>
              </a:rPr>
              <a:t>	</a:t>
            </a:r>
            <a:r>
              <a:rPr lang="en-US" sz="1200" i="1" dirty="0">
                <a:solidFill>
                  <a:schemeClr val="accent2">
                    <a:lumMod val="50000"/>
                  </a:schemeClr>
                </a:solidFill>
                <a:latin typeface="Times New Roman" pitchFamily="18" charset="0"/>
              </a:rPr>
              <a:t>The Baltimore Sun, 3/1/08</a:t>
            </a:r>
          </a:p>
          <a:p>
            <a:pPr lvl="1" fontAlgn="auto">
              <a:spcBef>
                <a:spcPts val="500"/>
              </a:spcBef>
              <a:spcAft>
                <a:spcPts val="500"/>
              </a:spcAft>
              <a:defRPr/>
            </a:pPr>
            <a:r>
              <a:rPr lang="en-US" sz="1200" u="sng" dirty="0">
                <a:solidFill>
                  <a:schemeClr val="accent2">
                    <a:lumMod val="50000"/>
                  </a:schemeClr>
                </a:solidFill>
                <a:latin typeface="Times New Roman" pitchFamily="18" charset="0"/>
              </a:rPr>
              <a:t>http://www.baltimoresun.com/news/health/bal-te.mrsa01mar01,0,4304662.story</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2" descr="Fungi.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custDataLst>
              <p:tags r:id="rId2"/>
            </p:custDataLst>
          </p:nvPr>
        </p:nvSpPr>
        <p:spPr>
          <a:xfrm>
            <a:off x="533400" y="9906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Bacteria</a:t>
            </a:r>
          </a:p>
        </p:txBody>
      </p:sp>
      <p:sp>
        <p:nvSpPr>
          <p:cNvPr id="9" name="Rectangle 8"/>
          <p:cNvSpPr/>
          <p:nvPr>
            <p:custDataLst>
              <p:tags r:id="rId3"/>
            </p:custDataLst>
          </p:nvPr>
        </p:nvSpPr>
        <p:spPr>
          <a:xfrm>
            <a:off x="152400" y="152400"/>
            <a:ext cx="442460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Microorganisms</a:t>
            </a:r>
          </a:p>
        </p:txBody>
      </p:sp>
      <p:sp>
        <p:nvSpPr>
          <p:cNvPr id="11" name="Rounded Rectangle 10"/>
          <p:cNvSpPr/>
          <p:nvPr>
            <p:custDataLst>
              <p:tags r:id="rId4"/>
            </p:custDataLst>
          </p:nvPr>
        </p:nvSpPr>
        <p:spPr>
          <a:xfrm>
            <a:off x="1295400" y="16002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Viruses</a:t>
            </a:r>
          </a:p>
        </p:txBody>
      </p:sp>
      <p:sp>
        <p:nvSpPr>
          <p:cNvPr id="10" name="Rounded Rectangle 9"/>
          <p:cNvSpPr/>
          <p:nvPr>
            <p:custDataLst>
              <p:tags r:id="rId5"/>
            </p:custDataLst>
          </p:nvPr>
        </p:nvSpPr>
        <p:spPr>
          <a:xfrm>
            <a:off x="2133600" y="22098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Protozoa</a:t>
            </a:r>
          </a:p>
        </p:txBody>
      </p:sp>
      <p:sp>
        <p:nvSpPr>
          <p:cNvPr id="12" name="Rounded Rectangle 11"/>
          <p:cNvSpPr/>
          <p:nvPr>
            <p:custDataLst>
              <p:tags r:id="rId6"/>
            </p:custDataLst>
          </p:nvPr>
        </p:nvSpPr>
        <p:spPr>
          <a:xfrm>
            <a:off x="2895600" y="2819400"/>
            <a:ext cx="25908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Fungus/Fungi</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914400" y="304800"/>
            <a:ext cx="7772400" cy="6051550"/>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graphicFrame>
        <p:nvGraphicFramePr>
          <p:cNvPr id="4" name="Diagram 3"/>
          <p:cNvGraphicFramePr/>
          <p:nvPr>
            <p:custDataLst>
              <p:tags r:id="rId2"/>
            </p:custData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lstStyle/>
          <a:p>
            <a:pPr eaLnBrk="1" fontAlgn="auto" hangingPunct="1">
              <a:spcAft>
                <a:spcPts val="0"/>
              </a:spcAft>
              <a:defRPr/>
            </a:pPr>
            <a:r>
              <a:rPr lang="en-US" dirty="0" smtClean="0">
                <a:solidFill>
                  <a:schemeClr val="tx2">
                    <a:satMod val="200000"/>
                  </a:schemeClr>
                </a:solidFill>
              </a:rPr>
              <a:t>Compare/Contrast</a:t>
            </a:r>
            <a:endParaRPr lang="en-US" dirty="0">
              <a:solidFill>
                <a:schemeClr val="tx2">
                  <a:satMod val="200000"/>
                </a:schemeClr>
              </a:solidFill>
            </a:endParaRPr>
          </a:p>
        </p:txBody>
      </p:sp>
      <p:sp>
        <p:nvSpPr>
          <p:cNvPr id="47107" name="Text Placeholder 2"/>
          <p:cNvSpPr>
            <a:spLocks noGrp="1"/>
          </p:cNvSpPr>
          <p:nvPr>
            <p:ph type="body" idx="1"/>
          </p:nvPr>
        </p:nvSpPr>
        <p:spPr>
          <a:xfrm>
            <a:off x="457200" y="1809750"/>
            <a:ext cx="4040188" cy="639763"/>
          </a:xfrm>
        </p:spPr>
        <p:txBody>
          <a:bodyPr/>
          <a:lstStyle/>
          <a:p>
            <a:pPr marL="73025" eaLnBrk="1" hangingPunct="1"/>
            <a:r>
              <a:rPr lang="en-US" smtClean="0"/>
              <a:t>Bacteria	</a:t>
            </a:r>
          </a:p>
        </p:txBody>
      </p:sp>
      <p:sp>
        <p:nvSpPr>
          <p:cNvPr id="47108" name="Text Placeholder 3"/>
          <p:cNvSpPr>
            <a:spLocks noGrp="1"/>
          </p:cNvSpPr>
          <p:nvPr>
            <p:ph type="body" sz="half" idx="3"/>
          </p:nvPr>
        </p:nvSpPr>
        <p:spPr>
          <a:xfrm>
            <a:off x="4645025" y="1809750"/>
            <a:ext cx="4041775" cy="639763"/>
          </a:xfrm>
        </p:spPr>
        <p:txBody>
          <a:bodyPr/>
          <a:lstStyle/>
          <a:p>
            <a:pPr marL="73025" eaLnBrk="1" hangingPunct="1"/>
            <a:r>
              <a:rPr lang="en-US" smtClean="0"/>
              <a:t>Virus</a:t>
            </a:r>
          </a:p>
        </p:txBody>
      </p:sp>
      <p:sp>
        <p:nvSpPr>
          <p:cNvPr id="47109" name="Content Placeholder 4"/>
          <p:cNvSpPr>
            <a:spLocks noGrp="1"/>
          </p:cNvSpPr>
          <p:nvPr>
            <p:ph sz="quarter" idx="2"/>
          </p:nvPr>
        </p:nvSpPr>
        <p:spPr>
          <a:xfrm>
            <a:off x="457200" y="2459038"/>
            <a:ext cx="4040188" cy="3959225"/>
          </a:xfrm>
        </p:spPr>
        <p:txBody>
          <a:bodyPr/>
          <a:lstStyle/>
          <a:p>
            <a:pPr eaLnBrk="1" hangingPunct="1"/>
            <a:r>
              <a:rPr lang="en-US" smtClean="0">
                <a:solidFill>
                  <a:srgbClr val="FF0000"/>
                </a:solidFill>
              </a:rPr>
              <a:t>Larger of microbes	</a:t>
            </a:r>
          </a:p>
          <a:p>
            <a:pPr eaLnBrk="1" hangingPunct="1"/>
            <a:r>
              <a:rPr lang="en-US" smtClean="0"/>
              <a:t>Complex biology</a:t>
            </a:r>
          </a:p>
          <a:p>
            <a:pPr eaLnBrk="1" hangingPunct="1"/>
            <a:r>
              <a:rPr lang="en-US" smtClean="0"/>
              <a:t>Live outside cells of host</a:t>
            </a:r>
          </a:p>
          <a:p>
            <a:pPr eaLnBrk="1" hangingPunct="1"/>
            <a:r>
              <a:rPr lang="en-US" smtClean="0"/>
              <a:t>Able to reproduce without host</a:t>
            </a:r>
          </a:p>
          <a:p>
            <a:pPr eaLnBrk="1" hangingPunct="1"/>
            <a:r>
              <a:rPr lang="en-US" smtClean="0"/>
              <a:t>Many are beneficial to host</a:t>
            </a:r>
          </a:p>
          <a:p>
            <a:pPr eaLnBrk="1" hangingPunct="1"/>
            <a:endParaRPr lang="en-US" smtClean="0"/>
          </a:p>
        </p:txBody>
      </p:sp>
      <p:sp>
        <p:nvSpPr>
          <p:cNvPr id="47110" name="Content Placeholder 5"/>
          <p:cNvSpPr>
            <a:spLocks noGrp="1"/>
          </p:cNvSpPr>
          <p:nvPr>
            <p:ph sz="quarter" idx="4"/>
          </p:nvPr>
        </p:nvSpPr>
        <p:spPr>
          <a:xfrm>
            <a:off x="4645025" y="2459038"/>
            <a:ext cx="4041775" cy="3959225"/>
          </a:xfrm>
        </p:spPr>
        <p:txBody>
          <a:bodyPr/>
          <a:lstStyle/>
          <a:p>
            <a:pPr eaLnBrk="1" hangingPunct="1"/>
            <a:r>
              <a:rPr lang="en-US" smtClean="0">
                <a:solidFill>
                  <a:srgbClr val="FF0000"/>
                </a:solidFill>
              </a:rPr>
              <a:t>Smallest of life forms</a:t>
            </a:r>
          </a:p>
          <a:p>
            <a:pPr eaLnBrk="1" hangingPunct="1"/>
            <a:r>
              <a:rPr lang="en-US" smtClean="0"/>
              <a:t>Simplest life form</a:t>
            </a:r>
          </a:p>
          <a:p>
            <a:pPr eaLnBrk="1" hangingPunct="1"/>
            <a:r>
              <a:rPr lang="en-US" smtClean="0"/>
              <a:t>Must live within cells of host to survive</a:t>
            </a:r>
          </a:p>
          <a:p>
            <a:pPr eaLnBrk="1" hangingPunct="1"/>
            <a:r>
              <a:rPr lang="en-US" smtClean="0"/>
              <a:t>Must use host’s genetic material to reproduce</a:t>
            </a:r>
          </a:p>
          <a:p>
            <a:pPr eaLnBrk="1" hangingPunct="1"/>
            <a:r>
              <a:rPr lang="en-US" smtClean="0"/>
              <a:t>Most harmful</a:t>
            </a:r>
          </a:p>
          <a:p>
            <a:pPr eaLnBrk="1" hangingPunct="1">
              <a:buFont typeface="Wingdings" pitchFamily="2" charset="2"/>
              <a:buNone/>
            </a:pPr>
            <a:endParaRPr lang="en-US" smtClean="0"/>
          </a:p>
        </p:txBody>
      </p:sp>
      <p:pic>
        <p:nvPicPr>
          <p:cNvPr id="47111" name="Picture 7" descr="bacteria and virus.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0"/>
            <a:ext cx="20113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r>
              <a:rPr lang="en-US" dirty="0" smtClean="0">
                <a:solidFill>
                  <a:schemeClr val="tx2">
                    <a:satMod val="200000"/>
                  </a:schemeClr>
                </a:solidFill>
              </a:rPr>
              <a:t>Compare/Contrast</a:t>
            </a:r>
            <a:endParaRPr lang="en-US" dirty="0">
              <a:solidFill>
                <a:schemeClr val="tx2">
                  <a:satMod val="200000"/>
                </a:schemeClr>
              </a:solidFill>
            </a:endParaRPr>
          </a:p>
        </p:txBody>
      </p:sp>
      <p:sp>
        <p:nvSpPr>
          <p:cNvPr id="48131" name="Text Placeholder 2"/>
          <p:cNvSpPr>
            <a:spLocks noGrp="1"/>
          </p:cNvSpPr>
          <p:nvPr>
            <p:ph type="body" idx="1"/>
          </p:nvPr>
        </p:nvSpPr>
        <p:spPr>
          <a:xfrm>
            <a:off x="457200" y="1809750"/>
            <a:ext cx="4040188" cy="639763"/>
          </a:xfrm>
        </p:spPr>
        <p:txBody>
          <a:bodyPr/>
          <a:lstStyle/>
          <a:p>
            <a:pPr marL="73025" eaLnBrk="1" hangingPunct="1"/>
            <a:r>
              <a:rPr lang="en-US" smtClean="0"/>
              <a:t>Bacteria	</a:t>
            </a:r>
          </a:p>
        </p:txBody>
      </p:sp>
      <p:sp>
        <p:nvSpPr>
          <p:cNvPr id="48132" name="Text Placeholder 3"/>
          <p:cNvSpPr>
            <a:spLocks noGrp="1"/>
          </p:cNvSpPr>
          <p:nvPr>
            <p:ph type="body" sz="half" idx="3"/>
          </p:nvPr>
        </p:nvSpPr>
        <p:spPr>
          <a:xfrm>
            <a:off x="4645025" y="1809750"/>
            <a:ext cx="4041775" cy="639763"/>
          </a:xfrm>
        </p:spPr>
        <p:txBody>
          <a:bodyPr/>
          <a:lstStyle/>
          <a:p>
            <a:pPr marL="73025" eaLnBrk="1" hangingPunct="1"/>
            <a:r>
              <a:rPr lang="en-US" smtClean="0"/>
              <a:t>Virus</a:t>
            </a:r>
          </a:p>
        </p:txBody>
      </p:sp>
      <p:sp>
        <p:nvSpPr>
          <p:cNvPr id="48133" name="Content Placeholder 4"/>
          <p:cNvSpPr>
            <a:spLocks noGrp="1"/>
          </p:cNvSpPr>
          <p:nvPr>
            <p:ph sz="quarter" idx="2"/>
          </p:nvPr>
        </p:nvSpPr>
        <p:spPr>
          <a:xfrm>
            <a:off x="457200" y="2459038"/>
            <a:ext cx="4040188" cy="3959225"/>
          </a:xfrm>
        </p:spPr>
        <p:txBody>
          <a:bodyPr/>
          <a:lstStyle/>
          <a:p>
            <a:pPr eaLnBrk="1" hangingPunct="1"/>
            <a:r>
              <a:rPr lang="en-US" smtClean="0"/>
              <a:t>Larger of microbes	</a:t>
            </a:r>
          </a:p>
          <a:p>
            <a:pPr eaLnBrk="1" hangingPunct="1"/>
            <a:r>
              <a:rPr lang="en-US" smtClean="0">
                <a:solidFill>
                  <a:srgbClr val="FF0000"/>
                </a:solidFill>
              </a:rPr>
              <a:t>Complex biology</a:t>
            </a:r>
          </a:p>
          <a:p>
            <a:pPr eaLnBrk="1" hangingPunct="1"/>
            <a:r>
              <a:rPr lang="en-US" smtClean="0"/>
              <a:t>Live outside cells of host</a:t>
            </a:r>
          </a:p>
          <a:p>
            <a:pPr eaLnBrk="1" hangingPunct="1"/>
            <a:r>
              <a:rPr lang="en-US" smtClean="0"/>
              <a:t>Able to reproduce without host</a:t>
            </a:r>
          </a:p>
          <a:p>
            <a:pPr eaLnBrk="1" hangingPunct="1"/>
            <a:r>
              <a:rPr lang="en-US" smtClean="0"/>
              <a:t>Many are beneficial to host</a:t>
            </a:r>
          </a:p>
          <a:p>
            <a:pPr eaLnBrk="1" hangingPunct="1"/>
            <a:endParaRPr lang="en-US" smtClean="0"/>
          </a:p>
        </p:txBody>
      </p:sp>
      <p:sp>
        <p:nvSpPr>
          <p:cNvPr id="48134" name="Content Placeholder 5"/>
          <p:cNvSpPr>
            <a:spLocks noGrp="1"/>
          </p:cNvSpPr>
          <p:nvPr>
            <p:ph sz="quarter" idx="4"/>
          </p:nvPr>
        </p:nvSpPr>
        <p:spPr>
          <a:xfrm>
            <a:off x="4645025" y="2459038"/>
            <a:ext cx="4041775" cy="3959225"/>
          </a:xfrm>
        </p:spPr>
        <p:txBody>
          <a:bodyPr/>
          <a:lstStyle/>
          <a:p>
            <a:pPr eaLnBrk="1" hangingPunct="1"/>
            <a:r>
              <a:rPr lang="en-US" smtClean="0"/>
              <a:t>Smallest of life forms</a:t>
            </a:r>
          </a:p>
          <a:p>
            <a:pPr eaLnBrk="1" hangingPunct="1"/>
            <a:r>
              <a:rPr lang="en-US" smtClean="0">
                <a:solidFill>
                  <a:srgbClr val="FF0000"/>
                </a:solidFill>
              </a:rPr>
              <a:t>Simplest life form</a:t>
            </a:r>
          </a:p>
          <a:p>
            <a:pPr eaLnBrk="1" hangingPunct="1"/>
            <a:r>
              <a:rPr lang="en-US" smtClean="0"/>
              <a:t>Must live within cells of host to survive</a:t>
            </a:r>
          </a:p>
          <a:p>
            <a:pPr eaLnBrk="1" hangingPunct="1"/>
            <a:r>
              <a:rPr lang="en-US" smtClean="0"/>
              <a:t>Must use host’s genetic material to reproduce</a:t>
            </a:r>
          </a:p>
          <a:p>
            <a:pPr eaLnBrk="1" hangingPunct="1"/>
            <a:r>
              <a:rPr lang="en-US" smtClean="0"/>
              <a:t>Most harmful</a:t>
            </a:r>
          </a:p>
          <a:p>
            <a:pPr eaLnBrk="1" hangingPunct="1">
              <a:buFont typeface="Wingdings" pitchFamily="2" charset="2"/>
              <a:buNone/>
            </a:pPr>
            <a:endParaRPr lang="en-US" smtClean="0"/>
          </a:p>
        </p:txBody>
      </p:sp>
      <p:pic>
        <p:nvPicPr>
          <p:cNvPr id="48135" name="Picture 7" descr="bacteria and virus.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0"/>
            <a:ext cx="20113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r>
              <a:rPr lang="en-US" dirty="0" smtClean="0">
                <a:solidFill>
                  <a:schemeClr val="tx2">
                    <a:satMod val="200000"/>
                  </a:schemeClr>
                </a:solidFill>
              </a:rPr>
              <a:t>Compare/Contrast</a:t>
            </a:r>
            <a:endParaRPr lang="en-US" dirty="0">
              <a:solidFill>
                <a:schemeClr val="tx2">
                  <a:satMod val="200000"/>
                </a:schemeClr>
              </a:solidFill>
            </a:endParaRPr>
          </a:p>
        </p:txBody>
      </p:sp>
      <p:sp>
        <p:nvSpPr>
          <p:cNvPr id="49155" name="Text Placeholder 2"/>
          <p:cNvSpPr>
            <a:spLocks noGrp="1"/>
          </p:cNvSpPr>
          <p:nvPr>
            <p:ph type="body" idx="1"/>
          </p:nvPr>
        </p:nvSpPr>
        <p:spPr>
          <a:xfrm>
            <a:off x="457200" y="1809750"/>
            <a:ext cx="4040188" cy="639763"/>
          </a:xfrm>
        </p:spPr>
        <p:txBody>
          <a:bodyPr/>
          <a:lstStyle/>
          <a:p>
            <a:pPr marL="73025" eaLnBrk="1" hangingPunct="1"/>
            <a:r>
              <a:rPr lang="en-US" smtClean="0"/>
              <a:t>Bacteria	</a:t>
            </a:r>
          </a:p>
        </p:txBody>
      </p:sp>
      <p:sp>
        <p:nvSpPr>
          <p:cNvPr id="49156" name="Text Placeholder 3"/>
          <p:cNvSpPr>
            <a:spLocks noGrp="1"/>
          </p:cNvSpPr>
          <p:nvPr>
            <p:ph type="body" sz="half" idx="3"/>
          </p:nvPr>
        </p:nvSpPr>
        <p:spPr>
          <a:xfrm>
            <a:off x="4645025" y="1809750"/>
            <a:ext cx="4041775" cy="639763"/>
          </a:xfrm>
        </p:spPr>
        <p:txBody>
          <a:bodyPr/>
          <a:lstStyle/>
          <a:p>
            <a:pPr marL="73025" eaLnBrk="1" hangingPunct="1"/>
            <a:r>
              <a:rPr lang="en-US" smtClean="0"/>
              <a:t>Virus</a:t>
            </a:r>
          </a:p>
        </p:txBody>
      </p:sp>
      <p:sp>
        <p:nvSpPr>
          <p:cNvPr id="49157" name="Content Placeholder 4"/>
          <p:cNvSpPr>
            <a:spLocks noGrp="1"/>
          </p:cNvSpPr>
          <p:nvPr>
            <p:ph sz="quarter" idx="2"/>
          </p:nvPr>
        </p:nvSpPr>
        <p:spPr>
          <a:xfrm>
            <a:off x="457200" y="2459038"/>
            <a:ext cx="4040188" cy="3959225"/>
          </a:xfrm>
        </p:spPr>
        <p:txBody>
          <a:bodyPr/>
          <a:lstStyle/>
          <a:p>
            <a:pPr eaLnBrk="1" hangingPunct="1"/>
            <a:r>
              <a:rPr lang="en-US" smtClean="0"/>
              <a:t>Larger of microbes	</a:t>
            </a:r>
          </a:p>
          <a:p>
            <a:pPr eaLnBrk="1" hangingPunct="1"/>
            <a:r>
              <a:rPr lang="en-US" smtClean="0"/>
              <a:t>Complex biology</a:t>
            </a:r>
          </a:p>
          <a:p>
            <a:pPr eaLnBrk="1" hangingPunct="1"/>
            <a:r>
              <a:rPr lang="en-US" smtClean="0">
                <a:solidFill>
                  <a:srgbClr val="FF0000"/>
                </a:solidFill>
              </a:rPr>
              <a:t>Live outside cells of host</a:t>
            </a:r>
          </a:p>
          <a:p>
            <a:pPr eaLnBrk="1" hangingPunct="1"/>
            <a:r>
              <a:rPr lang="en-US" smtClean="0"/>
              <a:t>Able to reproduce without host</a:t>
            </a:r>
          </a:p>
          <a:p>
            <a:pPr eaLnBrk="1" hangingPunct="1"/>
            <a:r>
              <a:rPr lang="en-US" smtClean="0"/>
              <a:t>Many are beneficial to host</a:t>
            </a:r>
          </a:p>
          <a:p>
            <a:pPr eaLnBrk="1" hangingPunct="1"/>
            <a:endParaRPr lang="en-US" smtClean="0"/>
          </a:p>
        </p:txBody>
      </p:sp>
      <p:sp>
        <p:nvSpPr>
          <p:cNvPr id="49158" name="Content Placeholder 5"/>
          <p:cNvSpPr>
            <a:spLocks noGrp="1"/>
          </p:cNvSpPr>
          <p:nvPr>
            <p:ph sz="quarter" idx="4"/>
          </p:nvPr>
        </p:nvSpPr>
        <p:spPr>
          <a:xfrm>
            <a:off x="4645025" y="2459038"/>
            <a:ext cx="4041775" cy="3959225"/>
          </a:xfrm>
        </p:spPr>
        <p:txBody>
          <a:bodyPr/>
          <a:lstStyle/>
          <a:p>
            <a:pPr eaLnBrk="1" hangingPunct="1"/>
            <a:r>
              <a:rPr lang="en-US" smtClean="0"/>
              <a:t>Smallest of life forms</a:t>
            </a:r>
          </a:p>
          <a:p>
            <a:pPr eaLnBrk="1" hangingPunct="1"/>
            <a:r>
              <a:rPr lang="en-US" smtClean="0"/>
              <a:t>Simplest life form</a:t>
            </a:r>
          </a:p>
          <a:p>
            <a:pPr eaLnBrk="1" hangingPunct="1"/>
            <a:r>
              <a:rPr lang="en-US" smtClean="0">
                <a:solidFill>
                  <a:srgbClr val="FF0000"/>
                </a:solidFill>
              </a:rPr>
              <a:t>Must live within cells of host to survive</a:t>
            </a:r>
          </a:p>
          <a:p>
            <a:pPr eaLnBrk="1" hangingPunct="1"/>
            <a:r>
              <a:rPr lang="en-US" smtClean="0"/>
              <a:t>Must use host’s genetic material to reproduce</a:t>
            </a:r>
          </a:p>
          <a:p>
            <a:pPr eaLnBrk="1" hangingPunct="1"/>
            <a:r>
              <a:rPr lang="en-US" smtClean="0"/>
              <a:t>Most harmful</a:t>
            </a:r>
          </a:p>
          <a:p>
            <a:pPr eaLnBrk="1" hangingPunct="1">
              <a:buFont typeface="Wingdings" pitchFamily="2" charset="2"/>
              <a:buNone/>
            </a:pPr>
            <a:endParaRPr lang="en-US" smtClean="0"/>
          </a:p>
        </p:txBody>
      </p:sp>
      <p:pic>
        <p:nvPicPr>
          <p:cNvPr id="49159" name="Picture 7" descr="bacteria and virus.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0"/>
            <a:ext cx="20113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germs_1.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custDataLst>
              <p:tags r:id="rId2"/>
            </p:custDataLst>
          </p:nvPr>
        </p:nvSpPr>
        <p:spPr>
          <a:xfrm>
            <a:off x="152400" y="152400"/>
            <a:ext cx="442460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Microorganisms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r>
              <a:rPr lang="en-US" dirty="0" smtClean="0">
                <a:solidFill>
                  <a:schemeClr val="tx2">
                    <a:satMod val="200000"/>
                  </a:schemeClr>
                </a:solidFill>
              </a:rPr>
              <a:t>Compare/Contrast</a:t>
            </a:r>
            <a:endParaRPr lang="en-US" dirty="0">
              <a:solidFill>
                <a:schemeClr val="tx2">
                  <a:satMod val="200000"/>
                </a:schemeClr>
              </a:solidFill>
            </a:endParaRPr>
          </a:p>
        </p:txBody>
      </p:sp>
      <p:sp>
        <p:nvSpPr>
          <p:cNvPr id="50179" name="Text Placeholder 2"/>
          <p:cNvSpPr>
            <a:spLocks noGrp="1"/>
          </p:cNvSpPr>
          <p:nvPr>
            <p:ph type="body" idx="1"/>
          </p:nvPr>
        </p:nvSpPr>
        <p:spPr>
          <a:xfrm>
            <a:off x="457200" y="1809750"/>
            <a:ext cx="4040188" cy="639763"/>
          </a:xfrm>
        </p:spPr>
        <p:txBody>
          <a:bodyPr/>
          <a:lstStyle/>
          <a:p>
            <a:pPr marL="73025" eaLnBrk="1" hangingPunct="1"/>
            <a:r>
              <a:rPr lang="en-US" smtClean="0"/>
              <a:t>Bacteria	</a:t>
            </a:r>
          </a:p>
        </p:txBody>
      </p:sp>
      <p:sp>
        <p:nvSpPr>
          <p:cNvPr id="50180" name="Text Placeholder 3"/>
          <p:cNvSpPr>
            <a:spLocks noGrp="1"/>
          </p:cNvSpPr>
          <p:nvPr>
            <p:ph type="body" sz="half" idx="3"/>
          </p:nvPr>
        </p:nvSpPr>
        <p:spPr>
          <a:xfrm>
            <a:off x="4645025" y="1809750"/>
            <a:ext cx="4041775" cy="639763"/>
          </a:xfrm>
        </p:spPr>
        <p:txBody>
          <a:bodyPr/>
          <a:lstStyle/>
          <a:p>
            <a:pPr marL="73025" eaLnBrk="1" hangingPunct="1"/>
            <a:r>
              <a:rPr lang="en-US" smtClean="0"/>
              <a:t>Virus</a:t>
            </a:r>
          </a:p>
        </p:txBody>
      </p:sp>
      <p:sp>
        <p:nvSpPr>
          <p:cNvPr id="50181" name="Content Placeholder 4"/>
          <p:cNvSpPr>
            <a:spLocks noGrp="1"/>
          </p:cNvSpPr>
          <p:nvPr>
            <p:ph sz="quarter" idx="2"/>
          </p:nvPr>
        </p:nvSpPr>
        <p:spPr>
          <a:xfrm>
            <a:off x="457200" y="2459038"/>
            <a:ext cx="4040188" cy="3959225"/>
          </a:xfrm>
        </p:spPr>
        <p:txBody>
          <a:bodyPr/>
          <a:lstStyle/>
          <a:p>
            <a:pPr eaLnBrk="1" hangingPunct="1"/>
            <a:r>
              <a:rPr lang="en-US" smtClean="0"/>
              <a:t>Larger of microbes	</a:t>
            </a:r>
          </a:p>
          <a:p>
            <a:pPr eaLnBrk="1" hangingPunct="1"/>
            <a:r>
              <a:rPr lang="en-US" smtClean="0"/>
              <a:t>Complex biology</a:t>
            </a:r>
          </a:p>
          <a:p>
            <a:pPr eaLnBrk="1" hangingPunct="1"/>
            <a:r>
              <a:rPr lang="en-US" smtClean="0"/>
              <a:t>Live outside cells of host</a:t>
            </a:r>
          </a:p>
          <a:p>
            <a:pPr eaLnBrk="1" hangingPunct="1"/>
            <a:r>
              <a:rPr lang="en-US" smtClean="0">
                <a:solidFill>
                  <a:srgbClr val="FF0000"/>
                </a:solidFill>
              </a:rPr>
              <a:t>Able to reproduce without host</a:t>
            </a:r>
          </a:p>
          <a:p>
            <a:pPr eaLnBrk="1" hangingPunct="1"/>
            <a:r>
              <a:rPr lang="en-US" smtClean="0"/>
              <a:t>Many are beneficial to host</a:t>
            </a:r>
          </a:p>
          <a:p>
            <a:pPr eaLnBrk="1" hangingPunct="1"/>
            <a:endParaRPr lang="en-US" smtClean="0"/>
          </a:p>
        </p:txBody>
      </p:sp>
      <p:sp>
        <p:nvSpPr>
          <p:cNvPr id="50182" name="Content Placeholder 5"/>
          <p:cNvSpPr>
            <a:spLocks noGrp="1"/>
          </p:cNvSpPr>
          <p:nvPr>
            <p:ph sz="quarter" idx="4"/>
          </p:nvPr>
        </p:nvSpPr>
        <p:spPr>
          <a:xfrm>
            <a:off x="4645025" y="2459038"/>
            <a:ext cx="4041775" cy="3959225"/>
          </a:xfrm>
        </p:spPr>
        <p:txBody>
          <a:bodyPr/>
          <a:lstStyle/>
          <a:p>
            <a:pPr eaLnBrk="1" hangingPunct="1"/>
            <a:r>
              <a:rPr lang="en-US" smtClean="0"/>
              <a:t>Smallest of life forms</a:t>
            </a:r>
          </a:p>
          <a:p>
            <a:pPr eaLnBrk="1" hangingPunct="1"/>
            <a:r>
              <a:rPr lang="en-US" smtClean="0"/>
              <a:t>Simplest life form</a:t>
            </a:r>
          </a:p>
          <a:p>
            <a:pPr eaLnBrk="1" hangingPunct="1"/>
            <a:r>
              <a:rPr lang="en-US" smtClean="0"/>
              <a:t>Must live within cells of host to survive</a:t>
            </a:r>
          </a:p>
          <a:p>
            <a:pPr eaLnBrk="1" hangingPunct="1"/>
            <a:r>
              <a:rPr lang="en-US" smtClean="0">
                <a:solidFill>
                  <a:srgbClr val="FF0000"/>
                </a:solidFill>
              </a:rPr>
              <a:t>Must use host’s genetic material to reproduce</a:t>
            </a:r>
          </a:p>
          <a:p>
            <a:pPr eaLnBrk="1" hangingPunct="1"/>
            <a:r>
              <a:rPr lang="en-US" smtClean="0"/>
              <a:t>Most harmful</a:t>
            </a:r>
          </a:p>
          <a:p>
            <a:pPr eaLnBrk="1" hangingPunct="1">
              <a:buFont typeface="Wingdings" pitchFamily="2" charset="2"/>
              <a:buNone/>
            </a:pPr>
            <a:endParaRPr lang="en-US" smtClean="0"/>
          </a:p>
        </p:txBody>
      </p:sp>
      <p:pic>
        <p:nvPicPr>
          <p:cNvPr id="50183" name="Picture 7" descr="bacteria and virus.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0"/>
            <a:ext cx="20113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r>
              <a:rPr lang="en-US" dirty="0" smtClean="0">
                <a:solidFill>
                  <a:schemeClr val="tx2">
                    <a:satMod val="200000"/>
                  </a:schemeClr>
                </a:solidFill>
              </a:rPr>
              <a:t>Compare/Contrast</a:t>
            </a:r>
            <a:endParaRPr lang="en-US" dirty="0">
              <a:solidFill>
                <a:schemeClr val="tx2">
                  <a:satMod val="200000"/>
                </a:schemeClr>
              </a:solidFill>
            </a:endParaRPr>
          </a:p>
        </p:txBody>
      </p:sp>
      <p:sp>
        <p:nvSpPr>
          <p:cNvPr id="51203" name="Text Placeholder 2"/>
          <p:cNvSpPr>
            <a:spLocks noGrp="1"/>
          </p:cNvSpPr>
          <p:nvPr>
            <p:ph type="body" idx="1"/>
          </p:nvPr>
        </p:nvSpPr>
        <p:spPr>
          <a:xfrm>
            <a:off x="457200" y="1809750"/>
            <a:ext cx="4040188" cy="639763"/>
          </a:xfrm>
        </p:spPr>
        <p:txBody>
          <a:bodyPr/>
          <a:lstStyle/>
          <a:p>
            <a:pPr marL="73025" eaLnBrk="1" hangingPunct="1"/>
            <a:r>
              <a:rPr lang="en-US" smtClean="0"/>
              <a:t>Bacteria	</a:t>
            </a:r>
          </a:p>
        </p:txBody>
      </p:sp>
      <p:sp>
        <p:nvSpPr>
          <p:cNvPr id="51204" name="Text Placeholder 3"/>
          <p:cNvSpPr>
            <a:spLocks noGrp="1"/>
          </p:cNvSpPr>
          <p:nvPr>
            <p:ph type="body" sz="half" idx="3"/>
          </p:nvPr>
        </p:nvSpPr>
        <p:spPr>
          <a:xfrm>
            <a:off x="4645025" y="1809750"/>
            <a:ext cx="4041775" cy="639763"/>
          </a:xfrm>
        </p:spPr>
        <p:txBody>
          <a:bodyPr/>
          <a:lstStyle/>
          <a:p>
            <a:pPr marL="73025" eaLnBrk="1" hangingPunct="1"/>
            <a:r>
              <a:rPr lang="en-US" smtClean="0"/>
              <a:t>Virus</a:t>
            </a:r>
          </a:p>
        </p:txBody>
      </p:sp>
      <p:sp>
        <p:nvSpPr>
          <p:cNvPr id="51205" name="Content Placeholder 4"/>
          <p:cNvSpPr>
            <a:spLocks noGrp="1"/>
          </p:cNvSpPr>
          <p:nvPr>
            <p:ph sz="quarter" idx="2"/>
          </p:nvPr>
        </p:nvSpPr>
        <p:spPr>
          <a:xfrm>
            <a:off x="457200" y="2459038"/>
            <a:ext cx="4040188" cy="3959225"/>
          </a:xfrm>
        </p:spPr>
        <p:txBody>
          <a:bodyPr/>
          <a:lstStyle/>
          <a:p>
            <a:pPr eaLnBrk="1" hangingPunct="1"/>
            <a:r>
              <a:rPr lang="en-US" smtClean="0"/>
              <a:t>Larger of microbes	</a:t>
            </a:r>
          </a:p>
          <a:p>
            <a:pPr eaLnBrk="1" hangingPunct="1"/>
            <a:r>
              <a:rPr lang="en-US" smtClean="0"/>
              <a:t>Comoutside plex biology</a:t>
            </a:r>
          </a:p>
          <a:p>
            <a:pPr eaLnBrk="1" hangingPunct="1"/>
            <a:r>
              <a:rPr lang="en-US" smtClean="0"/>
              <a:t>Live cells of host</a:t>
            </a:r>
          </a:p>
          <a:p>
            <a:pPr eaLnBrk="1" hangingPunct="1"/>
            <a:r>
              <a:rPr lang="en-US" smtClean="0"/>
              <a:t>Able to reproduce without host</a:t>
            </a:r>
          </a:p>
          <a:p>
            <a:pPr eaLnBrk="1" hangingPunct="1"/>
            <a:r>
              <a:rPr lang="en-US" smtClean="0">
                <a:solidFill>
                  <a:srgbClr val="FF0000"/>
                </a:solidFill>
              </a:rPr>
              <a:t>Many are beneficial to host</a:t>
            </a:r>
          </a:p>
          <a:p>
            <a:pPr eaLnBrk="1" hangingPunct="1"/>
            <a:endParaRPr lang="en-US" smtClean="0"/>
          </a:p>
        </p:txBody>
      </p:sp>
      <p:sp>
        <p:nvSpPr>
          <p:cNvPr id="51206" name="Content Placeholder 5"/>
          <p:cNvSpPr>
            <a:spLocks noGrp="1"/>
          </p:cNvSpPr>
          <p:nvPr>
            <p:ph sz="quarter" idx="4"/>
          </p:nvPr>
        </p:nvSpPr>
        <p:spPr>
          <a:xfrm>
            <a:off x="4645025" y="2459038"/>
            <a:ext cx="4041775" cy="3959225"/>
          </a:xfrm>
        </p:spPr>
        <p:txBody>
          <a:bodyPr/>
          <a:lstStyle/>
          <a:p>
            <a:pPr eaLnBrk="1" hangingPunct="1"/>
            <a:r>
              <a:rPr lang="en-US" smtClean="0"/>
              <a:t>Smallest of life forms</a:t>
            </a:r>
          </a:p>
          <a:p>
            <a:pPr eaLnBrk="1" hangingPunct="1"/>
            <a:r>
              <a:rPr lang="en-US" smtClean="0"/>
              <a:t>Simplest life form</a:t>
            </a:r>
          </a:p>
          <a:p>
            <a:pPr eaLnBrk="1" hangingPunct="1"/>
            <a:r>
              <a:rPr lang="en-US" smtClean="0"/>
              <a:t>Must live within cells of host to survive</a:t>
            </a:r>
          </a:p>
          <a:p>
            <a:pPr eaLnBrk="1" hangingPunct="1"/>
            <a:r>
              <a:rPr lang="en-US" smtClean="0"/>
              <a:t>Must use host’s genetic material to reproduce</a:t>
            </a:r>
          </a:p>
          <a:p>
            <a:pPr eaLnBrk="1" hangingPunct="1"/>
            <a:r>
              <a:rPr lang="en-US" smtClean="0">
                <a:solidFill>
                  <a:srgbClr val="FF0000"/>
                </a:solidFill>
              </a:rPr>
              <a:t>Most harmful</a:t>
            </a:r>
          </a:p>
          <a:p>
            <a:pPr eaLnBrk="1" hangingPunct="1">
              <a:buFont typeface="Wingdings" pitchFamily="2" charset="2"/>
              <a:buNone/>
            </a:pPr>
            <a:endParaRPr lang="en-US" smtClean="0"/>
          </a:p>
        </p:txBody>
      </p:sp>
      <p:pic>
        <p:nvPicPr>
          <p:cNvPr id="51207" name="Picture 7" descr="bacteria and virus.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0"/>
            <a:ext cx="20113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For your continued learning…</a:t>
            </a:r>
            <a:endParaRPr lang="en-US" dirty="0">
              <a:solidFill>
                <a:schemeClr val="tx2">
                  <a:satMod val="200000"/>
                </a:schemeClr>
              </a:solidFill>
            </a:endParaRPr>
          </a:p>
        </p:txBody>
      </p:sp>
      <p:sp>
        <p:nvSpPr>
          <p:cNvPr id="3" name="Content Placeholder 2"/>
          <p:cNvSpPr>
            <a:spLocks noGrp="1"/>
          </p:cNvSpPr>
          <p:nvPr>
            <p:ph idx="1"/>
          </p:nvPr>
        </p:nvSpPr>
        <p:spPr/>
        <p:txBody>
          <a:bodyPr>
            <a:normAutofit lnSpcReduction="10000"/>
          </a:bodyPr>
          <a:lstStyle/>
          <a:p>
            <a:pPr marL="411480" eaLnBrk="1" fontAlgn="auto" hangingPunct="1">
              <a:spcAft>
                <a:spcPts val="0"/>
              </a:spcAft>
              <a:buFont typeface="Wingdings"/>
              <a:buNone/>
              <a:defRPr/>
            </a:pPr>
            <a:r>
              <a:rPr lang="en-US" sz="2800" dirty="0" smtClean="0"/>
              <a:t>Infection Control: Break the Chain:</a:t>
            </a:r>
            <a:endParaRPr lang="en-US" sz="2800" u="sng" dirty="0" smtClean="0">
              <a:hlinkClick r:id="rId4"/>
            </a:endParaRPr>
          </a:p>
          <a:p>
            <a:pPr marL="740664" lvl="1" eaLnBrk="1" fontAlgn="auto" hangingPunct="1">
              <a:spcAft>
                <a:spcPts val="0"/>
              </a:spcAft>
              <a:buFont typeface="Wingdings"/>
              <a:buNone/>
              <a:defRPr/>
            </a:pPr>
            <a:r>
              <a:rPr lang="en-US" sz="2400" u="sng" dirty="0" smtClean="0">
                <a:hlinkClick r:id="rId4"/>
              </a:rPr>
              <a:t>http://www.youtube.com/watch?v=_o9SxDFPUiA</a:t>
            </a:r>
            <a:endParaRPr lang="en-US" sz="2400" b="1" dirty="0" smtClean="0"/>
          </a:p>
          <a:p>
            <a:pPr marL="411480" eaLnBrk="1" fontAlgn="auto" hangingPunct="1">
              <a:spcAft>
                <a:spcPts val="0"/>
              </a:spcAft>
              <a:buFont typeface="Wingdings"/>
              <a:buNone/>
              <a:defRPr/>
            </a:pPr>
            <a:endParaRPr lang="en-US" sz="2800" dirty="0" smtClean="0"/>
          </a:p>
          <a:p>
            <a:pPr marL="411480" eaLnBrk="1" fontAlgn="auto" hangingPunct="1">
              <a:spcAft>
                <a:spcPts val="0"/>
              </a:spcAft>
              <a:buFont typeface="Wingdings"/>
              <a:buNone/>
              <a:defRPr/>
            </a:pPr>
            <a:r>
              <a:rPr lang="en-US" sz="2800" dirty="0" smtClean="0"/>
              <a:t>MRSA Infection Threatens Us:</a:t>
            </a:r>
            <a:endParaRPr lang="en-US" sz="2800" b="1" dirty="0" smtClean="0"/>
          </a:p>
          <a:p>
            <a:pPr marL="740664" lvl="1" eaLnBrk="1" fontAlgn="auto" hangingPunct="1">
              <a:spcAft>
                <a:spcPts val="0"/>
              </a:spcAft>
              <a:buFont typeface="Wingdings"/>
              <a:buNone/>
              <a:defRPr/>
            </a:pPr>
            <a:r>
              <a:rPr lang="en-US" sz="2400" u="sng" dirty="0" smtClean="0">
                <a:hlinkClick r:id="rId5"/>
              </a:rPr>
              <a:t>http://www.youtube.com/watch?v=H6bbWpyT9jg&amp;NR=1</a:t>
            </a:r>
            <a:r>
              <a:rPr lang="en-US" sz="2400" dirty="0" smtClean="0"/>
              <a:t> </a:t>
            </a:r>
          </a:p>
          <a:p>
            <a:pPr marL="411480" eaLnBrk="1" fontAlgn="auto" hangingPunct="1">
              <a:spcAft>
                <a:spcPts val="0"/>
              </a:spcAft>
              <a:buFont typeface="Wingdings"/>
              <a:buNone/>
              <a:defRPr/>
            </a:pPr>
            <a:endParaRPr lang="en-US" sz="2800" u="sng" dirty="0" smtClean="0">
              <a:hlinkClick r:id="rId6"/>
            </a:endParaRPr>
          </a:p>
          <a:p>
            <a:pPr marL="411480" eaLnBrk="1" fontAlgn="auto" hangingPunct="1">
              <a:spcAft>
                <a:spcPts val="0"/>
              </a:spcAft>
              <a:buFont typeface="Wingdings"/>
              <a:buNone/>
              <a:defRPr/>
            </a:pPr>
            <a:r>
              <a:rPr lang="en-US" sz="2800" dirty="0" smtClean="0"/>
              <a:t>Staph and MRSA:</a:t>
            </a:r>
            <a:endParaRPr lang="en-US" sz="2800" u="sng" dirty="0" smtClean="0">
              <a:hlinkClick r:id="rId6"/>
            </a:endParaRPr>
          </a:p>
          <a:p>
            <a:pPr marL="740664" lvl="1" eaLnBrk="1" fontAlgn="auto" hangingPunct="1">
              <a:spcAft>
                <a:spcPts val="0"/>
              </a:spcAft>
              <a:buFont typeface="Wingdings"/>
              <a:buNone/>
              <a:defRPr/>
            </a:pPr>
            <a:r>
              <a:rPr lang="en-US" sz="2400" u="sng" dirty="0" smtClean="0">
                <a:hlinkClick r:id="rId6"/>
              </a:rPr>
              <a:t>http://www.youtube.com/watch?v=ZuybyjV_3Ko&amp;feature=related</a:t>
            </a:r>
            <a:endParaRPr lang="en-US" sz="2400" dirty="0" smtClean="0"/>
          </a:p>
          <a:p>
            <a:pPr marL="411480" eaLnBrk="1" fontAlgn="auto" hangingPunct="1">
              <a:spcAft>
                <a:spcPts val="0"/>
              </a:spcAft>
              <a:buFont typeface="Wingdings"/>
              <a:buChar char=""/>
              <a:defRPr/>
            </a:pPr>
            <a:endParaRPr lang="en-US"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200000"/>
                  </a:schemeClr>
                </a:solidFill>
                <a:latin typeface="+mn-lt"/>
              </a:rPr>
              <a:t>References</a:t>
            </a:r>
            <a:endParaRPr lang="en-US" dirty="0">
              <a:solidFill>
                <a:schemeClr val="tx2">
                  <a:satMod val="200000"/>
                </a:schemeClr>
              </a:solidFill>
              <a:latin typeface="+mn-lt"/>
            </a:endParaRPr>
          </a:p>
        </p:txBody>
      </p:sp>
      <p:sp>
        <p:nvSpPr>
          <p:cNvPr id="53251" name="Content Placeholder 2"/>
          <p:cNvSpPr>
            <a:spLocks noGrp="1"/>
          </p:cNvSpPr>
          <p:nvPr>
            <p:ph idx="1"/>
          </p:nvPr>
        </p:nvSpPr>
        <p:spPr/>
        <p:txBody>
          <a:bodyPr/>
          <a:lstStyle/>
          <a:p>
            <a:pPr eaLnBrk="1" hangingPunct="1"/>
            <a:r>
              <a:rPr lang="en-US" sz="2400" smtClean="0"/>
              <a:t>Diffen. Bacteria vs. Virus: Difference and Comparison. Retrieved 12/1/2010 from </a:t>
            </a:r>
            <a:r>
              <a:rPr lang="en-US" sz="2400" smtClean="0">
                <a:hlinkClick r:id="rId4"/>
              </a:rPr>
              <a:t>www.diffen.com/difference/Bacteria_vs_Virus</a:t>
            </a:r>
            <a:r>
              <a:rPr lang="en-US" sz="2400" smtClean="0"/>
              <a:t> </a:t>
            </a:r>
          </a:p>
          <a:p>
            <a:pPr eaLnBrk="1" hangingPunct="1"/>
            <a:endParaRPr lang="en-US" sz="2400" smtClean="0"/>
          </a:p>
          <a:p>
            <a:pPr eaLnBrk="1" hangingPunct="1"/>
            <a:r>
              <a:rPr lang="en-US" sz="2400" smtClean="0"/>
              <a:t>Marler-Clark and Associates. </a:t>
            </a:r>
            <a:r>
              <a:rPr lang="en-US" sz="2400" i="1" smtClean="0"/>
              <a:t>Jack in the Box E. coli Outbreak. </a:t>
            </a:r>
            <a:r>
              <a:rPr lang="en-US" sz="2400" smtClean="0"/>
              <a:t>Retrieved 11/4/2010 from </a:t>
            </a:r>
            <a:r>
              <a:rPr lang="en-US" sz="2400" smtClean="0">
                <a:hlinkClick r:id="rId5"/>
              </a:rPr>
              <a:t>www.about-ecoli.com</a:t>
            </a:r>
            <a:r>
              <a:rPr lang="en-US" sz="2400" smtClean="0"/>
              <a:t> 2010</a:t>
            </a:r>
          </a:p>
          <a:p>
            <a:pPr eaLnBrk="1" hangingPunct="1"/>
            <a:endParaRPr lang="en-US" sz="2400" smtClean="0"/>
          </a:p>
          <a:p>
            <a:pPr eaLnBrk="1" hangingPunct="1"/>
            <a:r>
              <a:rPr lang="en-US" sz="2400" smtClean="0"/>
              <a:t>Wikipedia: Staphylococcus aureus. Retrieved 11/4/2010 from </a:t>
            </a:r>
            <a:r>
              <a:rPr lang="en-US" sz="2400" smtClean="0">
                <a:hlinkClick r:id="rId6"/>
              </a:rPr>
              <a:t>www.wikipedia.org</a:t>
            </a:r>
            <a:r>
              <a:rPr lang="en-US" sz="2400" smtClean="0"/>
              <a:t> </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Meningitis-bacteria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custDataLst>
              <p:tags r:id="rId2"/>
            </p:custDataLst>
          </p:nvPr>
        </p:nvSpPr>
        <p:spPr>
          <a:xfrm>
            <a:off x="533400" y="9906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Bacteria</a:t>
            </a:r>
          </a:p>
        </p:txBody>
      </p:sp>
      <p:sp>
        <p:nvSpPr>
          <p:cNvPr id="9" name="Rectangle 8"/>
          <p:cNvSpPr/>
          <p:nvPr>
            <p:custDataLst>
              <p:tags r:id="rId3"/>
            </p:custDataLst>
          </p:nvPr>
        </p:nvSpPr>
        <p:spPr>
          <a:xfrm>
            <a:off x="152400" y="152400"/>
            <a:ext cx="442460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Microorganisms</a:t>
            </a:r>
          </a:p>
        </p:txBody>
      </p:sp>
      <p:sp>
        <p:nvSpPr>
          <p:cNvPr id="14341" name="TextBox 4"/>
          <p:cNvSpPr txBox="1">
            <a:spLocks noChangeArrowheads="1"/>
          </p:cNvSpPr>
          <p:nvPr/>
        </p:nvSpPr>
        <p:spPr bwMode="auto">
          <a:xfrm>
            <a:off x="6400800" y="60198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a:t>Image: The bacteria that causes meningitis</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light-virus-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custDataLst>
              <p:tags r:id="rId2"/>
            </p:custDataLst>
          </p:nvPr>
        </p:nvSpPr>
        <p:spPr>
          <a:xfrm>
            <a:off x="533400" y="9906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Bacteria</a:t>
            </a:r>
          </a:p>
        </p:txBody>
      </p:sp>
      <p:sp>
        <p:nvSpPr>
          <p:cNvPr id="9" name="Rectangle 8"/>
          <p:cNvSpPr/>
          <p:nvPr>
            <p:custDataLst>
              <p:tags r:id="rId3"/>
            </p:custDataLst>
          </p:nvPr>
        </p:nvSpPr>
        <p:spPr>
          <a:xfrm>
            <a:off x="152400" y="152400"/>
            <a:ext cx="442460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Microorganisms</a:t>
            </a:r>
          </a:p>
        </p:txBody>
      </p:sp>
      <p:sp>
        <p:nvSpPr>
          <p:cNvPr id="11" name="Rounded Rectangle 10"/>
          <p:cNvSpPr/>
          <p:nvPr>
            <p:custDataLst>
              <p:tags r:id="rId4"/>
            </p:custDataLst>
          </p:nvPr>
        </p:nvSpPr>
        <p:spPr>
          <a:xfrm>
            <a:off x="1295400" y="16002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Viruses</a:t>
            </a:r>
          </a:p>
        </p:txBody>
      </p:sp>
      <p:sp>
        <p:nvSpPr>
          <p:cNvPr id="15366" name="TextBox 6"/>
          <p:cNvSpPr txBox="1">
            <a:spLocks noChangeArrowheads="1"/>
          </p:cNvSpPr>
          <p:nvPr/>
        </p:nvSpPr>
        <p:spPr bwMode="auto">
          <a:xfrm>
            <a:off x="6096000" y="57912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a:t>Image: Human Immunodeficiency Virus</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biol_04_img038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custDataLst>
              <p:tags r:id="rId2"/>
            </p:custDataLst>
          </p:nvPr>
        </p:nvSpPr>
        <p:spPr>
          <a:xfrm>
            <a:off x="533400" y="9906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Bacteria</a:t>
            </a:r>
          </a:p>
        </p:txBody>
      </p:sp>
      <p:sp>
        <p:nvSpPr>
          <p:cNvPr id="9" name="Rectangle 8"/>
          <p:cNvSpPr/>
          <p:nvPr>
            <p:custDataLst>
              <p:tags r:id="rId3"/>
            </p:custDataLst>
          </p:nvPr>
        </p:nvSpPr>
        <p:spPr>
          <a:xfrm>
            <a:off x="152400" y="152400"/>
            <a:ext cx="442460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Microorganisms</a:t>
            </a:r>
          </a:p>
        </p:txBody>
      </p:sp>
      <p:sp>
        <p:nvSpPr>
          <p:cNvPr id="11" name="Rounded Rectangle 10"/>
          <p:cNvSpPr/>
          <p:nvPr>
            <p:custDataLst>
              <p:tags r:id="rId4"/>
            </p:custDataLst>
          </p:nvPr>
        </p:nvSpPr>
        <p:spPr>
          <a:xfrm>
            <a:off x="1295400" y="16002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Viruses</a:t>
            </a:r>
          </a:p>
        </p:txBody>
      </p:sp>
      <p:sp>
        <p:nvSpPr>
          <p:cNvPr id="10" name="Rounded Rectangle 9"/>
          <p:cNvSpPr/>
          <p:nvPr>
            <p:custDataLst>
              <p:tags r:id="rId5"/>
            </p:custDataLst>
          </p:nvPr>
        </p:nvSpPr>
        <p:spPr>
          <a:xfrm>
            <a:off x="2133600" y="22098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Protozoa</a:t>
            </a:r>
          </a:p>
        </p:txBody>
      </p:sp>
      <p:sp>
        <p:nvSpPr>
          <p:cNvPr id="16391" name="TextBox 7"/>
          <p:cNvSpPr txBox="1">
            <a:spLocks noChangeArrowheads="1"/>
          </p:cNvSpPr>
          <p:nvPr/>
        </p:nvSpPr>
        <p:spPr bwMode="auto">
          <a:xfrm>
            <a:off x="6172200" y="54864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a:t>Image: Protozoa that causes Malaria</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Fungi.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custDataLst>
              <p:tags r:id="rId2"/>
            </p:custDataLst>
          </p:nvPr>
        </p:nvSpPr>
        <p:spPr>
          <a:xfrm>
            <a:off x="533400" y="9906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Bacteria</a:t>
            </a:r>
          </a:p>
        </p:txBody>
      </p:sp>
      <p:sp>
        <p:nvSpPr>
          <p:cNvPr id="9" name="Rectangle 8"/>
          <p:cNvSpPr/>
          <p:nvPr>
            <p:custDataLst>
              <p:tags r:id="rId3"/>
            </p:custDataLst>
          </p:nvPr>
        </p:nvSpPr>
        <p:spPr>
          <a:xfrm>
            <a:off x="152400" y="152400"/>
            <a:ext cx="442460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Microorganisms</a:t>
            </a:r>
          </a:p>
        </p:txBody>
      </p:sp>
      <p:sp>
        <p:nvSpPr>
          <p:cNvPr id="11" name="Rounded Rectangle 10"/>
          <p:cNvSpPr/>
          <p:nvPr>
            <p:custDataLst>
              <p:tags r:id="rId4"/>
            </p:custDataLst>
          </p:nvPr>
        </p:nvSpPr>
        <p:spPr>
          <a:xfrm>
            <a:off x="1295400" y="16002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Viruses</a:t>
            </a:r>
          </a:p>
        </p:txBody>
      </p:sp>
      <p:sp>
        <p:nvSpPr>
          <p:cNvPr id="10" name="Rounded Rectangle 9"/>
          <p:cNvSpPr/>
          <p:nvPr>
            <p:custDataLst>
              <p:tags r:id="rId5"/>
            </p:custDataLst>
          </p:nvPr>
        </p:nvSpPr>
        <p:spPr>
          <a:xfrm>
            <a:off x="2133600" y="2209800"/>
            <a:ext cx="21336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Protozoa</a:t>
            </a:r>
          </a:p>
        </p:txBody>
      </p:sp>
      <p:sp>
        <p:nvSpPr>
          <p:cNvPr id="8" name="Rounded Rectangle 7"/>
          <p:cNvSpPr/>
          <p:nvPr>
            <p:custDataLst>
              <p:tags r:id="rId6"/>
            </p:custDataLst>
          </p:nvPr>
        </p:nvSpPr>
        <p:spPr>
          <a:xfrm>
            <a:off x="2895600" y="2819400"/>
            <a:ext cx="2590800" cy="457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b="1" dirty="0">
                <a:solidFill>
                  <a:schemeClr val="bg1"/>
                </a:solidFill>
              </a:rPr>
              <a:t>Fungus/Fungi</a:t>
            </a:r>
          </a:p>
        </p:txBody>
      </p:sp>
      <p:sp>
        <p:nvSpPr>
          <p:cNvPr id="17416" name="TextBox 11"/>
          <p:cNvSpPr txBox="1">
            <a:spLocks noChangeArrowheads="1"/>
          </p:cNvSpPr>
          <p:nvPr/>
        </p:nvSpPr>
        <p:spPr bwMode="auto">
          <a:xfrm>
            <a:off x="5410200" y="51816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a:t>Image: </a:t>
            </a:r>
            <a:r>
              <a:rPr lang="en-US" i="1"/>
              <a:t>Candida albicans,</a:t>
            </a:r>
            <a:r>
              <a:rPr lang="en-US"/>
              <a:t> the fungus that causes yeast infection</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custDataLst>
              <p:tags r:id="rId2"/>
            </p:custDataLst>
          </p:nvPr>
        </p:nvSpPr>
        <p:spPr>
          <a:xfrm>
            <a:off x="2286000" y="2630556"/>
            <a:ext cx="2209800" cy="2017644"/>
          </a:xfrm>
          <a:prstGeom prst="ellipse">
            <a:avLst/>
          </a:prstGeom>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Skin</a:t>
            </a:r>
          </a:p>
        </p:txBody>
      </p:sp>
      <p:pic>
        <p:nvPicPr>
          <p:cNvPr id="18437" name="Picture 2" descr="Empty Han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743200"/>
            <a:ext cx="6183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custDataLst>
              <p:tags r:id="rId3"/>
            </p:custDataLst>
          </p:nvPr>
        </p:nvSpPr>
        <p:spPr>
          <a:xfrm>
            <a:off x="5635510" y="381000"/>
            <a:ext cx="2592376"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Microbes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Bloodborne pathogen - part 1&quot;/&gt;&lt;property id=&quot;20148&quot; value=&quot;5&quot;/&gt;&lt;property id=&quot;20184&quot; value=&quot;7&quot;/&gt;&lt;property id=&quot;20191&quot; value=&quot;ISU Adobe Presenter Server&quot;/&gt;&lt;property id=&quot;20192&quot; value=&quot;breeze1.isu.edu&quot;/&gt;&lt;property id=&quot;20193&quot; value=&quot;0&quot;/&gt;&lt;property id=&quot;20250&quot; value=&quot;6&quot;/&gt;&lt;property id=&quot;20251&quot; value=&quot;0&quot;/&gt;&lt;property id=&quot;20259&quot; value=&quot;0&quot;/&gt;&lt;property id=&quot;20262&quot; value=&quot;1186667&quot;/&gt;&lt;object type=&quot;8&quot; unique_id=&quot;10002&quot;&gt;&lt;/object&gt;&lt;object type=&quot;2&quot; unique_id=&quot;10003&quot;&gt;&lt;object type=&quot;3&quot; unique_id=&quot;10004&quot;&gt;&lt;property id=&quot;20148&quot; value=&quot;5&quot;/&gt;&lt;property id=&quot;20300&quot; value=&quot;Slide 1 - &amp;quot;Bloodborne pathogens&amp;quot;&quot;/&gt;&lt;property id=&quot;20307&quot; value=&quot;256&quot;/&gt;&lt;property id=&quot;20309&quot; value=&quot;-1&quot;/&gt;&lt;/object&gt;&lt;object type=&quot;3&quot; unique_id=&quot;10005&quot;&gt;&lt;property id=&quot;20148&quot; value=&quot;5&quot;/&gt;&lt;property id=&quot;20300&quot; value=&quot;Slide 2 - &amp;quot;My first known potential exposure…&amp;quot;&quot;/&gt;&lt;property id=&quot;20307&quot; value=&quot;258&quot;/&gt;&lt;property id=&quot;20309&quot; value=&quot;-1&quot;/&gt;&lt;/object&gt;&lt;object type=&quot;3&quot; unique_id=&quot;10007&quot;&gt;&lt;property id=&quot;20148&quot; value=&quot;5&quot;/&gt;&lt;property id=&quot;20300&quot; value=&quot;Slide 3 - &amp;quot;Pause for thought…&amp;quot;&quot;/&gt;&lt;property id=&quot;20307&quot; value=&quot;273&quot;/&gt;&lt;property id=&quot;20309&quot; value=&quot;-1&quot;/&gt;&lt;/object&gt;&lt;object type=&quot;3&quot; unique_id=&quot;10009&quot;&gt;&lt;property id=&quot;20148&quot; value=&quot;5&quot;/&gt;&lt;property id=&quot;20300&quot; value=&quot;Slide 4&quot;/&gt;&lt;property id=&quot;20307&quot; value=&quot;304&quot;/&gt;&lt;property id=&quot;20309&quot; value=&quot;-1&quot;/&gt;&lt;/object&gt;&lt;object type=&quot;3&quot; unique_id=&quot;10011&quot;&gt;&lt;property id=&quot;20148&quot; value=&quot;5&quot;/&gt;&lt;property id=&quot;20300&quot; value=&quot;Slide 5&quot;/&gt;&lt;property id=&quot;20307&quot; value=&quot;305&quot;/&gt;&lt;property id=&quot;20309&quot; value=&quot;-1&quot;/&gt;&lt;/object&gt;&lt;object type=&quot;3&quot; unique_id=&quot;10012&quot;&gt;&lt;property id=&quot;20148&quot; value=&quot;5&quot;/&gt;&lt;property id=&quot;20300&quot; value=&quot;Slide 6&quot;/&gt;&lt;property id=&quot;20307&quot; value=&quot;307&quot;/&gt;&lt;property id=&quot;20309&quot; value=&quot;-1&quot;/&gt;&lt;/object&gt;&lt;object type=&quot;3&quot; unique_id=&quot;10017&quot;&gt;&lt;property id=&quot;20148&quot; value=&quot;5&quot;/&gt;&lt;property id=&quot;20300&quot; value=&quot;Slide 10&quot;/&gt;&lt;property id=&quot;20307&quot; value=&quot;311&quot;/&gt;&lt;property id=&quot;20309&quot; value=&quot;-1&quot;/&gt;&lt;/object&gt;&lt;object type=&quot;3&quot; unique_id=&quot;10018&quot;&gt;&lt;property id=&quot;20148&quot; value=&quot;5&quot;/&gt;&lt;property id=&quot;20300&quot; value=&quot;Slide 11&quot;/&gt;&lt;property id=&quot;20307&quot; value=&quot;312&quot;/&gt;&lt;property id=&quot;20309&quot; value=&quot;-1&quot;/&gt;&lt;/object&gt;&lt;object type=&quot;3&quot; unique_id=&quot;10019&quot;&gt;&lt;property id=&quot;20148&quot; value=&quot;5&quot;/&gt;&lt;property id=&quot;20300&quot; value=&quot;Slide 12&quot;/&gt;&lt;property id=&quot;20307&quot; value=&quot;313&quot;/&gt;&lt;property id=&quot;20309&quot; value=&quot;-1&quot;/&gt;&lt;/object&gt;&lt;object type=&quot;3&quot; unique_id=&quot;10020&quot;&gt;&lt;property id=&quot;20148&quot; value=&quot;5&quot;/&gt;&lt;property id=&quot;20300&quot; value=&quot;Slide 13&quot;/&gt;&lt;property id=&quot;20307&quot; value=&quot;314&quot;/&gt;&lt;property id=&quot;20309&quot; value=&quot;-1&quot;/&gt;&lt;/object&gt;&lt;object type=&quot;3&quot; unique_id=&quot;10021&quot;&gt;&lt;property id=&quot;20148&quot; value=&quot;5&quot;/&gt;&lt;property id=&quot;20300&quot; value=&quot;Slide 14&quot;/&gt;&lt;property id=&quot;20307&quot; value=&quot;315&quot;/&gt;&lt;property id=&quot;20309&quot; value=&quot;-1&quot;/&gt;&lt;/object&gt;&lt;object type=&quot;3&quot; unique_id=&quot;10025&quot;&gt;&lt;property id=&quot;20148&quot; value=&quot;5&quot;/&gt;&lt;property id=&quot;20300&quot; value=&quot;Slide 17&quot;/&gt;&lt;property id=&quot;20307&quot; value=&quot;268&quot;/&gt;&lt;property id=&quot;20309&quot; value=&quot;-1&quot;/&gt;&lt;/object&gt;&lt;object type=&quot;3&quot; unique_id=&quot;10041&quot;&gt;&lt;property id=&quot;20148&quot; value=&quot;5&quot;/&gt;&lt;property id=&quot;20300&quot; value=&quot;Slide 27&quot;/&gt;&lt;property id=&quot;20307&quot; value=&quot;287&quot;/&gt;&lt;property id=&quot;20309&quot; value=&quot;-1&quot;/&gt;&lt;/object&gt;&lt;object type=&quot;3&quot; unique_id=&quot;10042&quot;&gt;&lt;property id=&quot;20148&quot; value=&quot;5&quot;/&gt;&lt;property id=&quot;20300&quot; value=&quot;Slide 28&quot;/&gt;&lt;property id=&quot;20307&quot; value=&quot;303&quot;/&gt;&lt;property id=&quot;20309&quot; value=&quot;-1&quot;/&gt;&lt;/object&gt;&lt;object type=&quot;3&quot; unique_id=&quot;10043&quot;&gt;&lt;property id=&quot;20148&quot; value=&quot;5&quot;/&gt;&lt;property id=&quot;20300&quot; value=&quot;Slide 29&quot;/&gt;&lt;property id=&quot;20307&quot; value=&quot;289&quot;/&gt;&lt;property id=&quot;20309&quot; value=&quot;-1&quot;/&gt;&lt;/object&gt;&lt;object type=&quot;3&quot; unique_id=&quot;10044&quot;&gt;&lt;property id=&quot;20148&quot; value=&quot;5&quot;/&gt;&lt;property id=&quot;20300&quot; value=&quot;Slide 30&quot;/&gt;&lt;property id=&quot;20307&quot; value=&quot;290&quot;/&gt;&lt;property id=&quot;20309&quot; value=&quot;-1&quot;/&gt;&lt;/object&gt;&lt;object type=&quot;3&quot; unique_id=&quot;10045&quot;&gt;&lt;property id=&quot;20148&quot; value=&quot;5&quot;/&gt;&lt;property id=&quot;20300&quot; value=&quot;Slide 31&quot;/&gt;&lt;property id=&quot;20307&quot; value=&quot;292&quot;/&gt;&lt;property id=&quot;20309&quot; value=&quot;-1&quot;/&gt;&lt;/object&gt;&lt;object type=&quot;3&quot; unique_id=&quot;10046&quot;&gt;&lt;property id=&quot;20148&quot; value=&quot;5&quot;/&gt;&lt;property id=&quot;20300&quot; value=&quot;Slide 33&quot;/&gt;&lt;property id=&quot;20307&quot; value=&quot;291&quot;/&gt;&lt;property id=&quot;20309&quot; value=&quot;-1&quot;/&gt;&lt;/object&gt;&lt;object type=&quot;3&quot; unique_id=&quot;10047&quot;&gt;&lt;property id=&quot;20148&quot; value=&quot;5&quot;/&gt;&lt;property id=&quot;20300&quot; value=&quot;Slide 34&quot;/&gt;&lt;property id=&quot;20307&quot; value=&quot;293&quot;/&gt;&lt;property id=&quot;20309&quot; value=&quot;-1&quot;/&gt;&lt;/object&gt;&lt;object type=&quot;3&quot; unique_id=&quot;10048&quot;&gt;&lt;property id=&quot;20148&quot; value=&quot;5&quot;/&gt;&lt;property id=&quot;20300&quot; value=&quot;Slide 35&quot;/&gt;&lt;property id=&quot;20307&quot; value=&quot;294&quot;/&gt;&lt;property id=&quot;20309&quot; value=&quot;-1&quot;/&gt;&lt;/object&gt;&lt;object type=&quot;3&quot; unique_id=&quot;10050&quot;&gt;&lt;property id=&quot;20148&quot; value=&quot;5&quot;/&gt;&lt;property id=&quot;20300&quot; value=&quot;Slide 37&quot;/&gt;&lt;property id=&quot;20307&quot; value=&quot;295&quot;/&gt;&lt;property id=&quot;20309&quot; value=&quot;-1&quot;/&gt;&lt;/object&gt;&lt;object type=&quot;3&quot; unique_id=&quot;10051&quot;&gt;&lt;property id=&quot;20148&quot; value=&quot;5&quot;/&gt;&lt;property id=&quot;20300&quot; value=&quot;Slide 44 - &amp;quot;References&amp;quot;&quot;/&gt;&lt;property id=&quot;20307&quot; value=&quot;275&quot;/&gt;&lt;property id=&quot;20309&quot; value=&quot;-1&quot;/&gt;&lt;/object&gt;&lt;object type=&quot;3&quot; unique_id=&quot;10466&quot;&gt;&lt;property id=&quot;20148&quot; value=&quot;5&quot;/&gt;&lt;property id=&quot;20300&quot; value=&quot;Slide 7&quot;/&gt;&lt;property id=&quot;20307&quot; value=&quot;322&quot;/&gt;&lt;property id=&quot;20309&quot; value=&quot;-1&quot;/&gt;&lt;/object&gt;&lt;object type=&quot;3&quot; unique_id=&quot;10467&quot;&gt;&lt;property id=&quot;20148&quot; value=&quot;5&quot;/&gt;&lt;property id=&quot;20300&quot; value=&quot;Slide 8&quot;/&gt;&lt;property id=&quot;20307&quot; value=&quot;323&quot;/&gt;&lt;property id=&quot;20309&quot; value=&quot;-1&quot;/&gt;&lt;/object&gt;&lt;object type=&quot;3&quot; unique_id=&quot;10468&quot;&gt;&lt;property id=&quot;20148&quot; value=&quot;5&quot;/&gt;&lt;property id=&quot;20300&quot; value=&quot;Slide 9&quot;/&gt;&lt;property id=&quot;20307&quot; value=&quot;324&quot;/&gt;&lt;property id=&quot;20309&quot; value=&quot;-1&quot;/&gt;&lt;/object&gt;&lt;object type=&quot;3&quot; unique_id=&quot;10469&quot;&gt;&lt;property id=&quot;20148&quot; value=&quot;5&quot;/&gt;&lt;property id=&quot;20300&quot; value=&quot;Slide 15&quot;/&gt;&lt;property id=&quot;20307&quot; value=&quot;325&quot;/&gt;&lt;property id=&quot;20309&quot; value=&quot;-1&quot;/&gt;&lt;/object&gt;&lt;object type=&quot;3&quot; unique_id=&quot;10470&quot;&gt;&lt;property id=&quot;20148&quot; value=&quot;5&quot;/&gt;&lt;property id=&quot;20300&quot; value=&quot;Slide 16&quot;/&gt;&lt;property id=&quot;20307&quot; value=&quot;319&quot;/&gt;&lt;property id=&quot;20309&quot; value=&quot;-1&quot;/&gt;&lt;/object&gt;&lt;object type=&quot;3&quot; unique_id=&quot;10471&quot;&gt;&lt;property id=&quot;20148&quot; value=&quot;5&quot;/&gt;&lt;property id=&quot;20300&quot; value=&quot;Slide 18&quot;/&gt;&lt;property id=&quot;20307&quot; value=&quot;327&quot;/&gt;&lt;property id=&quot;20309&quot; value=&quot;-1&quot;/&gt;&lt;/object&gt;&lt;object type=&quot;3&quot; unique_id=&quot;10472&quot;&gt;&lt;property id=&quot;20148&quot; value=&quot;5&quot;/&gt;&lt;property id=&quot;20300&quot; value=&quot;Slide 19&quot;/&gt;&lt;property id=&quot;20307&quot; value=&quot;326&quot;/&gt;&lt;property id=&quot;20309&quot; value=&quot;-1&quot;/&gt;&lt;/object&gt;&lt;object type=&quot;3&quot; unique_id=&quot;10473&quot;&gt;&lt;property id=&quot;20148&quot; value=&quot;5&quot;/&gt;&lt;property id=&quot;20300&quot; value=&quot;Slide 20&quot;/&gt;&lt;property id=&quot;20307&quot; value=&quot;329&quot;/&gt;&lt;property id=&quot;20309&quot; value=&quot;-1&quot;/&gt;&lt;/object&gt;&lt;object type=&quot;3&quot; unique_id=&quot;10474&quot;&gt;&lt;property id=&quot;20148&quot; value=&quot;5&quot;/&gt;&lt;property id=&quot;20300&quot; value=&quot;Slide 21&quot;/&gt;&lt;property id=&quot;20307&quot; value=&quot;330&quot;/&gt;&lt;property id=&quot;20309&quot; value=&quot;-1&quot;/&gt;&lt;/object&gt;&lt;object type=&quot;3&quot; unique_id=&quot;10475&quot;&gt;&lt;property id=&quot;20148&quot; value=&quot;5&quot;/&gt;&lt;property id=&quot;20300&quot; value=&quot;Slide 22&quot;/&gt;&lt;property id=&quot;20307&quot; value=&quot;331&quot;/&gt;&lt;property id=&quot;20309&quot; value=&quot;-1&quot;/&gt;&lt;/object&gt;&lt;object type=&quot;3&quot; unique_id=&quot;10476&quot;&gt;&lt;property id=&quot;20148&quot; value=&quot;5&quot;/&gt;&lt;property id=&quot;20300&quot; value=&quot;Slide 23&quot;/&gt;&lt;property id=&quot;20307&quot; value=&quot;332&quot;/&gt;&lt;property id=&quot;20309&quot; value=&quot;-1&quot;/&gt;&lt;/object&gt;&lt;object type=&quot;3&quot; unique_id=&quot;10477&quot;&gt;&lt;property id=&quot;20148&quot; value=&quot;5&quot;/&gt;&lt;property id=&quot;20300&quot; value=&quot;Slide 24&quot;/&gt;&lt;property id=&quot;20307&quot; value=&quot;333&quot;/&gt;&lt;property id=&quot;20309&quot; value=&quot;-1&quot;/&gt;&lt;/object&gt;&lt;object type=&quot;3&quot; unique_id=&quot;10478&quot;&gt;&lt;property id=&quot;20148&quot; value=&quot;5&quot;/&gt;&lt;property id=&quot;20300&quot; value=&quot;Slide 25&quot;/&gt;&lt;property id=&quot;20307&quot; value=&quot;336&quot;/&gt;&lt;property id=&quot;20309&quot; value=&quot;-1&quot;/&gt;&lt;/object&gt;&lt;object type=&quot;3&quot; unique_id=&quot;10479&quot;&gt;&lt;property id=&quot;20148&quot; value=&quot;5&quot;/&gt;&lt;property id=&quot;20300&quot; value=&quot;Slide 26&quot;/&gt;&lt;property id=&quot;20307&quot; value=&quot;334&quot;/&gt;&lt;property id=&quot;20309&quot; value=&quot;-1&quot;/&gt;&lt;/object&gt;&lt;object type=&quot;3&quot; unique_id=&quot;10480&quot;&gt;&lt;property id=&quot;20148&quot; value=&quot;5&quot;/&gt;&lt;property id=&quot;20300&quot; value=&quot;Slide 32&quot;/&gt;&lt;property id=&quot;20307&quot; value=&quot;337&quot;/&gt;&lt;property id=&quot;20309&quot; value=&quot;-1&quot;/&gt;&lt;/object&gt;&lt;object type=&quot;3&quot; unique_id=&quot;10481&quot;&gt;&lt;property id=&quot;20148&quot; value=&quot;5&quot;/&gt;&lt;property id=&quot;20300&quot; value=&quot;Slide 36&quot;/&gt;&lt;property id=&quot;20307&quot; value=&quot;339&quot;/&gt;&lt;property id=&quot;20309&quot; value=&quot;-1&quot;/&gt;&lt;/object&gt;&lt;object type=&quot;3&quot; unique_id=&quot;10483&quot;&gt;&lt;property id=&quot;20148&quot; value=&quot;5&quot;/&gt;&lt;property id=&quot;20300&quot; value=&quot;Slide 43 - &amp;quot;For your continued learning…&amp;quot;&quot;/&gt;&lt;property id=&quot;20307&quot; value=&quot;344&quot;/&gt;&lt;property id=&quot;20309&quot; value=&quot;-1&quot;/&gt;&lt;/object&gt;&lt;object type=&quot;3&quot; unique_id=&quot;10488&quot;&gt;&lt;property id=&quot;20148&quot; value=&quot;5&quot;/&gt;&lt;property id=&quot;20300&quot; value=&quot;Slide 38 - &amp;quot;Compare/Contrast&amp;quot;&quot;/&gt;&lt;property id=&quot;20307&quot; value=&quot;345&quot;/&gt;&lt;property id=&quot;20309&quot; value=&quot;-1&quot;/&gt;&lt;/object&gt;&lt;object type=&quot;3&quot; unique_id=&quot;10489&quot;&gt;&lt;property id=&quot;20148&quot; value=&quot;5&quot;/&gt;&lt;property id=&quot;20300&quot; value=&quot;Slide 39 - &amp;quot;Compare/Contrast&amp;quot;&quot;/&gt;&lt;property id=&quot;20307&quot; value=&quot;346&quot;/&gt;&lt;property id=&quot;20309&quot; value=&quot;-1&quot;/&gt;&lt;/object&gt;&lt;object type=&quot;3&quot; unique_id=&quot;10490&quot;&gt;&lt;property id=&quot;20148&quot; value=&quot;5&quot;/&gt;&lt;property id=&quot;20300&quot; value=&quot;Slide 40 - &amp;quot;Compare/Contrast&amp;quot;&quot;/&gt;&lt;property id=&quot;20307&quot; value=&quot;347&quot;/&gt;&lt;property id=&quot;20309&quot; value=&quot;-1&quot;/&gt;&lt;/object&gt;&lt;object type=&quot;3&quot; unique_id=&quot;10491&quot;&gt;&lt;property id=&quot;20148&quot; value=&quot;5&quot;/&gt;&lt;property id=&quot;20300&quot; value=&quot;Slide 41 - &amp;quot;Compare/Contrast&amp;quot;&quot;/&gt;&lt;property id=&quot;20307&quot; value=&quot;348&quot;/&gt;&lt;property id=&quot;20309&quot; value=&quot;-1&quot;/&gt;&lt;/object&gt;&lt;object type=&quot;3&quot; unique_id=&quot;10492&quot;&gt;&lt;property id=&quot;20148&quot; value=&quot;5&quot;/&gt;&lt;property id=&quot;20300&quot; value=&quot;Slide 42 - &amp;quot;Compare/Contrast&amp;quot;&quot;/&gt;&lt;property id=&quot;20307&quot; value=&quot;349&quot;/&gt;&lt;property id=&quot;20309&quot; value=&quot;-1&quot;/&gt;&lt;/object&gt;&lt;/object&gt;&lt;object type=&quot;10&quot; unique_id=&quot;10463&quot;&gt;&lt;object type=&quot;11&quot; unique_id=&quot;10464&quot;&gt;&lt;/object&gt;&lt;object type=&quot;12&quot; unique_id=&quot;10484&quot;&gt;&lt;/object&gt;&lt;/object&gt;&lt;object type=&quot;4&quot; unique_id=&quot;10465&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6,1304733961,C:\Users\dluser\Desktop\Bloodborne pathogen - part 1_pptx\Media.ppcx"/>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B00FE5-19D9-458D-A69B-D018D93C876C}&quot;/&gt;&lt;isInvalidForFieldText val=&quot;1&quot;/&gt;&lt;Image&gt;&lt;filename val=&quot;C:\Users\dluser\AppData\Local\Temp\PR\data\asimages\{0DB00FE5-19D9-458D-A69B-D018D93C876C}_6_S.png&quot;/&gt;&lt;left val=&quot;34&quot;/&gt;&lt;top val=&quot;70&quot;/&gt;&lt;width val=&quot;184&quot;/&gt;&lt;height val=&quot;52&quot;/&gt;&lt;hasText val=&quot;0&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C891F8-730A-4D90-BEDE-433221AB385C}&quot;/&gt;&lt;isInvalidForFieldText val=&quot;1&quot;/&gt;&lt;Image&gt;&lt;filename val=&quot;C:\Users\dluser\AppData\Local\Temp\PR\data\asimages\{43C891F8-730A-4D90-BEDE-433221AB385C}_6.png&quot;/&gt;&lt;left val=&quot;-12&quot;/&gt;&lt;top val=&quot;-1&quot;/&gt;&lt;width val=&quot;398&quot;/&gt;&lt;height val=&quot;8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7,1304733961,C:\Users\dluser\Desktop\Bloodborne pathogen - part 1_pptx\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EA0F27-DE13-498F-90B7-208F6D657A58}&quot;/&gt;&lt;isInvalidForFieldText val=&quot;1&quot;/&gt;&lt;Image&gt;&lt;filename val=&quot;C:\Users\dluser\AppData\Local\Temp\PR\data\asimages\{5DEA0F27-DE13-498F-90B7-208F6D657A58}_7_S.png&quot;/&gt;&lt;left val=&quot;34&quot;/&gt;&lt;top val=&quot;70&quot;/&gt;&lt;width val=&quot;184&quot;/&gt;&lt;height val=&quot;52&quot;/&gt;&lt;hasText val=&quot;0&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819037-6D03-4B50-A7B6-4D4D8F2D0A93}&quot;/&gt;&lt;isInvalidForFieldText val=&quot;1&quot;/&gt;&lt;Image&gt;&lt;filename val=&quot;C:\Users\dluser\AppData\Local\Temp\PR\data\asimages\{45819037-6D03-4B50-A7B6-4D4D8F2D0A93}_7.png&quot;/&gt;&lt;left val=&quot;-12&quot;/&gt;&lt;top val=&quot;-1&quot;/&gt;&lt;width val=&quot;398&quot;/&gt;&lt;height val=&quot;8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B45862-6DDC-421E-8B92-27374689AE8B}&quot;/&gt;&lt;isInvalidForFieldText val=&quot;1&quot;/&gt;&lt;Image&gt;&lt;filename val=&quot;C:\Users\dluser\AppData\Local\Temp\PR\data\asimages\{A6B45862-6DDC-421E-8B92-27374689AE8B}_7_S.png&quot;/&gt;&lt;left val=&quot;94&quot;/&gt;&lt;top val=&quot;118&quot;/&gt;&lt;width val=&quot;184&quot;/&gt;&lt;height val=&quot;52&quot;/&gt;&lt;hasText val=&quot;0&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8,1304733961,C:\Users\dluser\Desktop\Bloodborne pathogen - part 1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E7889A-5707-44CE-AD9C-87A728287BE7}&quot;/&gt;&lt;isInvalidForFieldText val=&quot;1&quot;/&gt;&lt;Image&gt;&lt;filename val=&quot;C:\Users\dluser\AppData\Local\Temp\PR\data\asimages\{E8E7889A-5707-44CE-AD9C-87A728287BE7}_8_S.png&quot;/&gt;&lt;left val=&quot;34&quot;/&gt;&lt;top val=&quot;70&quot;/&gt;&lt;width val=&quot;184&quot;/&gt;&lt;height val=&quot;52&quot;/&gt;&lt;hasText val=&quot;0&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3A116E-5822-4ABD-8B78-EAC4857C73E3}&quot;/&gt;&lt;isInvalidForFieldText val=&quot;1&quot;/&gt;&lt;Image&gt;&lt;filename val=&quot;C:\Users\dluser\AppData\Local\Temp\PR\data\asimages\{6C3A116E-5822-4ABD-8B78-EAC4857C73E3}_8.png&quot;/&gt;&lt;left val=&quot;-12&quot;/&gt;&lt;top val=&quot;-1&quot;/&gt;&lt;width val=&quot;398&quot;/&gt;&lt;height val=&quot;8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4,1304733961,C:\Users\dluser\Desktop\Bloodborne pathogen - part 1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3A1A57-62D2-4708-A53D-152BA2F813AB}&quot;/&gt;&lt;isInvalidForFieldText val=&quot;1&quot;/&gt;&lt;Image&gt;&lt;filename val=&quot;C:\Users\dluser\AppData\Local\Temp\PR\data\asimages\{4A3A1A57-62D2-4708-A53D-152BA2F813AB}_8_S.png&quot;/&gt;&lt;left val=&quot;94&quot;/&gt;&lt;top val=&quot;118&quot;/&gt;&lt;width val=&quot;184&quot;/&gt;&lt;height val=&quot;52&quot;/&gt;&lt;hasText val=&quot;0&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C6BDC5-57F3-4A79-BAAE-B43EA25E0CC9}&quot;/&gt;&lt;isInvalidForFieldText val=&quot;1&quot;/&gt;&lt;Image&gt;&lt;filename val=&quot;C:\Users\dluser\AppData\Local\Temp\PR\data\asimages\{9DC6BDC5-57F3-4A79-BAAE-B43EA25E0CC9}_8_S.png&quot;/&gt;&lt;left val=&quot;160&quot;/&gt;&lt;top val=&quot;166&quot;/&gt;&lt;width val=&quot;184&quot;/&gt;&lt;height val=&quot;52&quot;/&gt;&lt;hasText val=&quot;0&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PSNARRATION" val="9,1304733961,C:\Users\dluser\Desktop\Bloodborne pathogen - part 1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78AA28-60F5-4836-8657-E89C2A72EC6C}&quot;/&gt;&lt;isInvalidForFieldText val=&quot;1&quot;/&gt;&lt;Image&gt;&lt;filename val=&quot;C:\Users\dluser\AppData\Local\Temp\PR\data\asimages\{BB78AA28-60F5-4836-8657-E89C2A72EC6C}_9_S.png&quot;/&gt;&lt;left val=&quot;34&quot;/&gt;&lt;top val=&quot;70&quot;/&gt;&lt;width val=&quot;184&quot;/&gt;&lt;height val=&quot;52&quot;/&gt;&lt;hasText val=&quot;0&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83A219-AD49-47D2-9A81-20920014419B}&quot;/&gt;&lt;isInvalidForFieldText val=&quot;1&quot;/&gt;&lt;Image&gt;&lt;filename val=&quot;C:\Users\dluser\AppData\Local\Temp\PR\data\asimages\{0883A219-AD49-47D2-9A81-20920014419B}_9.png&quot;/&gt;&lt;left val=&quot;-12&quot;/&gt;&lt;top val=&quot;-1&quot;/&gt;&lt;width val=&quot;398&quot;/&gt;&lt;height val=&quot;83&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490F92-B101-455D-90CC-0CF24F3BB3F4}&quot;/&gt;&lt;isInvalidForFieldText val=&quot;1&quot;/&gt;&lt;Image&gt;&lt;filename val=&quot;C:\Users\dluser\AppData\Local\Temp\PR\data\asimages\{25490F92-B101-455D-90CC-0CF24F3BB3F4}_9_S.png&quot;/&gt;&lt;left val=&quot;94&quot;/&gt;&lt;top val=&quot;118&quot;/&gt;&lt;width val=&quot;184&quot;/&gt;&lt;height val=&quot;52&quot;/&gt;&lt;hasText val=&quot;0&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AF170C-25D8-42FA-B9A6-219B2FE56A56}&quot;/&gt;&lt;isInvalidForFieldText val=&quot;1&quot;/&gt;&lt;Image&gt;&lt;filename val=&quot;C:\Users\dluser\AppData\Local\Temp\PR\data\asimages\{A3AF170C-25D8-42FA-B9A6-219B2FE56A56}_9_S.png&quot;/&gt;&lt;left val=&quot;160&quot;/&gt;&lt;top val=&quot;166&quot;/&gt;&lt;width val=&quot;184&quot;/&gt;&lt;height val=&quot;52&quot;/&gt;&lt;hasText val=&quot;0&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CFD2B2-D24B-422B-8BB4-A3AF71AF1C84}&quot;/&gt;&lt;isInvalidForFieldText val=&quot;1&quot;/&gt;&lt;Image&gt;&lt;filename val=&quot;C:\Users\dluser\AppData\Local\Temp\PR\data\asimages\{02CFD2B2-D24B-422B-8BB4-A3AF71AF1C84}_9_S.png&quot;/&gt;&lt;left val=&quot;220&quot;/&gt;&lt;top val=&quot;214&quot;/&gt;&lt;width val=&quot;220&quot;/&gt;&lt;height val=&quot;52&quot;/&gt;&lt;hasText val=&quot;0&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0,1304733961,C:\Users\dluser\Desktop\Bloodborne pathogen - part 1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C6DD35-A1FD-473B-9B98-BB8AD1FBE44C}&quot;/&gt;&lt;isInvalidForFieldText val=&quot;1&quot;/&gt;&lt;Image&gt;&lt;filename val=&quot;C:\Users\dluser\AppData\Local\Temp\PR\data\asimages\{01C6DD35-A1FD-473B-9B98-BB8AD1FBE44C}_10_S.png&quot;/&gt;&lt;left val=&quot;177&quot;/&gt;&lt;top val=&quot;204&quot;/&gt;&lt;width val=&quot;178&quot;/&gt;&lt;height val=&quot;163&quot;/&gt;&lt;hasText val=&quot;0&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451264-AD4C-4EDF-8B71-BC47F48060E2}&quot;/&gt;&lt;isInvalidForFieldText val=&quot;1&quot;/&gt;&lt;Image&gt;&lt;filename val=&quot;C:\Users\dluser\AppData\Local\Temp\PR\data\asimages\{3A451264-AD4C-4EDF-8B71-BC47F48060E2}_4_S.png&quot;/&gt;&lt;left val=&quot;287&quot;/&gt;&lt;top val=&quot;216&quot;/&gt;&lt;width val=&quot;175&quot;/&gt;&lt;height val=&quot;175&quot;/&gt;&lt;hasText val=&quot;0&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ABDDE8-3A83-4BDC-B899-D7E4C92B512F}&quot;/&gt;&lt;isInvalidForFieldText val=&quot;1&quot;/&gt;&lt;Image&gt;&lt;filename val=&quot;C:\Users\dluser\AppData\Local\Temp\PR\data\asimages\{3EABDDE8-3A83-4BDC-B899-D7E4C92B512F}_10.png&quot;/&gt;&lt;left val=&quot;417&quot;/&gt;&lt;top val=&quot;16&quot;/&gt;&lt;width val=&quot;256&quot;/&gt;&lt;height val=&quot;83&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1,1304733961,C:\Users\dluser\Desktop\Bloodborne pathogen - part 1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7509F5-F8A1-4F62-8D65-B68D9D324480}&quot;/&gt;&lt;isInvalidForFieldText val=&quot;1&quot;/&gt;&lt;Image&gt;&lt;filename val=&quot;C:\Users\dluser\AppData\Local\Temp\PR\data\asimages\{AE7509F5-F8A1-4F62-8D65-B68D9D324480}_11_S.png&quot;/&gt;&lt;left val=&quot;177&quot;/&gt;&lt;top val=&quot;204&quot;/&gt;&lt;width val=&quot;178&quot;/&gt;&lt;height val=&quot;163&quot;/&gt;&lt;hasText val=&quot;0&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A44986-302B-4B21-BE12-A4B395A688D1}&quot;/&gt;&lt;isInvalidForFieldText val=&quot;1&quot;/&gt;&lt;Image&gt;&lt;filename val=&quot;C:\Users\dluser\AppData\Local\Temp\PR\data\asimages\{05A44986-302B-4B21-BE12-A4B395A688D1}_11.png&quot;/&gt;&lt;left val=&quot;417&quot;/&gt;&lt;top val=&quot;16&quot;/&gt;&lt;width val=&quot;256&quot;/&gt;&lt;height val=&quot;83&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2,1304733961,C:\Users\dluser\Desktop\Bloodborne pathogen - part 1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885B55-ADB3-433B-B659-1F568A8BCBD8}&quot;/&gt;&lt;isInvalidForFieldText val=&quot;1&quot;/&gt;&lt;Image&gt;&lt;filename val=&quot;C:\Users\dluser\AppData\Local\Temp\PR\data\asimages\{2C885B55-ADB3-433B-B659-1F568A8BCBD8}_12_S.png&quot;/&gt;&lt;left val=&quot;177&quot;/&gt;&lt;top val=&quot;204&quot;/&gt;&lt;width val=&quot;178&quot;/&gt;&lt;height val=&quot;163&quot;/&gt;&lt;hasText val=&quot;0&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C0A432-9828-4A55-9681-0CED3BA662CF}&quot;/&gt;&lt;isInvalidForFieldText val=&quot;1&quot;/&gt;&lt;Image&gt;&lt;filename val=&quot;C:\Users\dluser\AppData\Local\Temp\PR\data\asimages\{A5C0A432-9828-4A55-9681-0CED3BA662CF}_12.png&quot;/&gt;&lt;left val=&quot;417&quot;/&gt;&lt;top val=&quot;16&quot;/&gt;&lt;width val=&quot;256&quot;/&gt;&lt;height val=&quot;8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3,1304733961,C:\Users\dluser\Desktop\Bloodborne pathogen - part 1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2A295F-9B92-49D2-880F-F53F2A78EB93}&quot;/&gt;&lt;isInvalidForFieldText val=&quot;1&quot;/&gt;&lt;Image&gt;&lt;filename val=&quot;C:\Users\dluser\AppData\Local\Temp\PR\data\asimages\{A32A295F-9B92-49D2-880F-F53F2A78EB93}_13_S.png&quot;/&gt;&lt;left val=&quot;177&quot;/&gt;&lt;top val=&quot;204&quot;/&gt;&lt;width val=&quot;178&quot;/&gt;&lt;height val=&quot;163&quot;/&gt;&lt;hasText val=&quot;0&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ADFC0A-45AA-498D-B99E-4C94F6BB1C8C}&quot;/&gt;&lt;isInvalidForFieldText val=&quot;1&quot;/&gt;&lt;Image&gt;&lt;filename val=&quot;C:\Users\dluser\AppData\Local\Temp\PR\data\asimages\{A2ADFC0A-45AA-498D-B99E-4C94F6BB1C8C}_13.png&quot;/&gt;&lt;left val=&quot;417&quot;/&gt;&lt;top val=&quot;16&quot;/&gt;&lt;width val=&quot;256&quot;/&gt;&lt;height val=&quot;8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054915-FD73-4849-9954-1E0FBFDF0FAE}&quot;/&gt;&lt;isInvalidForFieldText val=&quot;1&quot;/&gt;&lt;Image&gt;&lt;filename val=&quot;C:\Users\dluser\AppData\Local\Temp\PR\data\asimages\{38054915-FD73-4849-9954-1E0FBFDF0FAE}_4.png&quot;/&gt;&lt;left val=&quot;70&quot;/&gt;&lt;top val=&quot;176&quot;/&gt;&lt;width val=&quot;222&quot;/&gt;&lt;height val=&quot;137&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PSNARRATION" val="14,1304733961,C:\Users\dluser\Desktop\Bloodborne pathogen - part 1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D9A875-6C26-4DC7-A796-1642E79A2564}&quot;/&gt;&lt;isInvalidForFieldText val=&quot;1&quot;/&gt;&lt;Image&gt;&lt;filename val=&quot;C:\Users\dluser\AppData\Local\Temp\PR\data\asimages\{C5D9A875-6C26-4DC7-A796-1642E79A2564}_14_S.png&quot;/&gt;&lt;left val=&quot;177&quot;/&gt;&lt;top val=&quot;204&quot;/&gt;&lt;width val=&quot;178&quot;/&gt;&lt;height val=&quot;163&quot;/&gt;&lt;hasText val=&quot;0&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DD50D4-4DB5-4D87-9D1B-DA1B01E6F413}&quot;/&gt;&lt;isInvalidForFieldText val=&quot;1&quot;/&gt;&lt;Image&gt;&lt;filename val=&quot;C:\Users\dluser\AppData\Local\Temp\PR\data\asimages\{2EDD50D4-4DB5-4D87-9D1B-DA1B01E6F413}_14.png&quot;/&gt;&lt;left val=&quot;417&quot;/&gt;&lt;top val=&quot;16&quot;/&gt;&lt;width val=&quot;256&quot;/&gt;&lt;height val=&quot;8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 val="15,1304733961,C:\Users\dluser\Desktop\Bloodborne pathogen - part 1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07C011-1C0D-45EB-885D-768CD53F3F6D}&quot;/&gt;&lt;isInvalidForFieldText val=&quot;1&quot;/&gt;&lt;Image&gt;&lt;filename val=&quot;C:\Users\dluser\AppData\Local\Temp\PR\data\asimages\{D007C011-1C0D-45EB-885D-768CD53F3F6D}_15.png&quot;/&gt;&lt;left val=&quot;-24&quot;/&gt;&lt;top val=&quot;12&quot;/&gt;&lt;width val=&quot;758&quot;/&gt;&lt;height val=&quot;71&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16,1304733961,C:\Users\dluser\Desktop\Bloodborne pathogen - part 1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12D713-C10A-467B-B9D3-6FE698BFBA28}&quot;/&gt;&lt;isInvalidForFieldText val=&quot;1&quot;/&gt;&lt;Image&gt;&lt;filename val=&quot;C:\Users\dluser\AppData\Local\Temp\PR\data\asimages\{0812D713-C10A-467B-B9D3-6FE698BFBA28}_16.png&quot;/&gt;&lt;left val=&quot;134&quot;/&gt;&lt;top val=&quot;420&quot;/&gt;&lt;width val=&quot;455&quot;/&gt;&lt;height val=&quot;7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17,1304733961,C:\Users\dluser\Desktop\Bloodborne pathogen - part 1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18,1304733961,C:\Users\dluser\Desktop\Bloodborne pathogen - part 1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19,1304733961,C:\Users\dluser\Desktop\Bloodborne pathogen - part 1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64FFD1-FE6D-4D3A-B041-A88091929C88}&quot;/&gt;&lt;isInvalidForFieldText val=&quot;1&quot;/&gt;&lt;Image&gt;&lt;filename val=&quot;C:\Users\dluser\AppData\Local\Temp\PR\data\asimages\{2564FFD1-FE6D-4D3A-B041-A88091929C88}_4.png&quot;/&gt;&lt;left val=&quot;195&quot;/&gt;&lt;top val=&quot;28&quot;/&gt;&lt;width val=&quot;167&quot;/&gt;&lt;height val=&quot;19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C1D446-9DC9-4041-93BE-A1B818316A3C}&quot;/&gt;&lt;isInvalidForFieldText val=&quot;1&quot;/&gt;&lt;Image&gt;&lt;filename val=&quot;C:\Users\dluser\AppData\Local\Temp\PR\data\asimages\{47C1D446-9DC9-4041-93BE-A1B818316A3C}_19.png&quot;/&gt;&lt;left val=&quot;0&quot;/&gt;&lt;top val=&quot;82&quot;/&gt;&lt;width val=&quot;722&quot;/&gt;&lt;height val=&quot;44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20,1304733961,C:\Users\dluser\Desktop\Bloodborne pathogen - part 1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A225B1-F079-447D-BB6D-15D03DA97C2B}&quot;/&gt;&lt;isInvalidForFieldText val=&quot;1&quot;/&gt;&lt;Image&gt;&lt;filename val=&quot;C:\Users\dluser\AppData\Local\Temp\PR\data\asimages\{43A225B1-F079-447D-BB6D-15D03DA97C2B}_20.png&quot;/&gt;&lt;left val=&quot;0&quot;/&gt;&lt;top val=&quot;29&quot;/&gt;&lt;width val=&quot;596&quot;/&gt;&lt;height val=&quot;47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21,1304733961,C:\Users\dluser\Desktop\Bloodborne pathogen - part 1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906A10-543E-4C69-BBA7-C0741AFE0AFF}&quot;/&gt;&lt;isInvalidForFieldText val=&quot;1&quot;/&gt;&lt;Image&gt;&lt;filename val=&quot;C:\Users\dluser\AppData\Local\Temp\PR\data\asimages\{AD906A10-543E-4C69-BBA7-C0741AFE0AFF}_21.png&quot;/&gt;&lt;left val=&quot;0&quot;/&gt;&lt;top val=&quot;34&quot;/&gt;&lt;width val=&quot;584&quot;/&gt;&lt;height val=&quot;44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5AB45D-6115-4F5A-B44A-3EDA12BD0CAA}&quot;/&gt;&lt;isInvalidForFieldText val=&quot;0&quot;/&gt;&lt;Image&gt;&lt;filename val=&quot;C:\Users\dluser\AppData\Local\Temp\PR\data\asimages\{C65AB45D-6115-4F5A-B44A-3EDA12BD0CAA}_21.png&quot;/&gt;&lt;left val=&quot;515&quot;/&gt;&lt;top val=&quot;275&quot;/&gt;&lt;width val=&quot;187&quot;/&gt;&lt;height val=&quot;14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PSNARRATION" val="22,1304733961,C:\Users\dluser\Desktop\Bloodborne pathogen - part 1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62E903-D7F6-498E-A41D-C6CA14279685}&quot;/&gt;&lt;isInvalidForFieldText val=&quot;1&quot;/&gt;&lt;Image&gt;&lt;filename val=&quot;C:\Users\dluser\AppData\Local\Temp\PR\data\asimages\{A162E903-D7F6-498E-A41D-C6CA14279685}_22.png&quot;/&gt;&lt;left val=&quot;29&quot;/&gt;&lt;top val=&quot;34&quot;/&gt;&lt;width val=&quot;452&quot;/&gt;&lt;height val=&quot;44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 val="23,1304733961,C:\Users\dluser\Desktop\Bloodborne pathogen - part 1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D99B45-8D3F-4D85-8DE7-6D77FB063629}&quot;/&gt;&lt;isInvalidForFieldText val=&quot;1&quot;/&gt;&lt;Image&gt;&lt;filename val=&quot;C:\Users\dluser\AppData\Local\Temp\PR\data\asimages\{F5D99B45-8D3F-4D85-8DE7-6D77FB063629}_23.png&quot;/&gt;&lt;left val=&quot;0&quot;/&gt;&lt;top val=&quot;35&quot;/&gt;&lt;width val=&quot;506&quot;/&gt;&lt;height val=&quot;47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846F39-62D1-4DDF-A2FF-EF95CD522048}&quot;/&gt;&lt;isInvalidForFieldText val=&quot;1&quot;/&gt;&lt;Image&gt;&lt;filename val=&quot;C:\Users\dluser\AppData\Local\Temp\PR\data\asimages\{BC846F39-62D1-4DDF-A2FF-EF95CD522048}_4.png&quot;/&gt;&lt;left val=&quot;387&quot;/&gt;&lt;top val=&quot;28&quot;/&gt;&lt;width val=&quot;167&quot;/&gt;&lt;height val=&quot;198&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PSNARRATION" val="24,1304733961,C:\Users\dluser\Desktop\Bloodborne pathogen - part 1_pptx\Media.ppcx"/>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217652-72C6-4D31-AD29-58F9574DF143}&quot;/&gt;&lt;isInvalidForFieldText val=&quot;1&quot;/&gt;&lt;Image&gt;&lt;filename val=&quot;C:\Users\dluser\AppData\Local\Temp\PR\data\asimages\{AE217652-72C6-4D31-AD29-58F9574DF143}_24.png&quot;/&gt;&lt;left val=&quot;0&quot;/&gt;&lt;top val=&quot;46&quot;/&gt;&lt;width val=&quot;722&quot;/&gt;&lt;height val=&quot;44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PSNARRATION" val="25,1304733961,C:\Users\dluser\Desktop\Bloodborne pathogen - part 1_pptx\Media.ppcx"/>
</p:tagLst>
</file>

<file path=ppt/tags/tag63.xml><?xml version="1.0" encoding="utf-8"?>
<p:tagLst xmlns:a="http://schemas.openxmlformats.org/drawingml/2006/main" xmlns:r="http://schemas.openxmlformats.org/officeDocument/2006/relationships" xmlns:p="http://schemas.openxmlformats.org/presentationml/2006/main">
  <p:tag name="PPSNARRATION" val="26,1304733961,C:\Users\dluser\Desktop\Bloodborne pathogen - part 1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AE2317-73B7-4F7A-936B-59E245E23E9A}&quot;/&gt;&lt;isInvalidForFieldText val=&quot;1&quot;/&gt;&lt;Image&gt;&lt;filename val=&quot;C:\Users\dluser\AppData\Local\Temp\PR\data\asimages\{39AE2317-73B7-4F7A-936B-59E245E23E9A}_26.png&quot;/&gt;&lt;left val=&quot;209&quot;/&gt;&lt;top val=&quot;82&quot;/&gt;&lt;width val=&quot;512&quot;/&gt;&lt;height val=&quot;44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PSNARRATION" val="27,1304733961,C:\Users\dluser\Desktop\Bloodborne pathogen - part 1_pptx\Media.ppcx"/>
</p:tagLst>
</file>

<file path=ppt/tags/tag66.xml><?xml version="1.0" encoding="utf-8"?>
<p:tagLst xmlns:a="http://schemas.openxmlformats.org/drawingml/2006/main" xmlns:r="http://schemas.openxmlformats.org/officeDocument/2006/relationships" xmlns:p="http://schemas.openxmlformats.org/presentationml/2006/main">
  <p:tag name="PPSNARRATION" val="28,1304733961,C:\Users\dluser\Desktop\Bloodborne pathogen - part 1_pptx\Media.ppcx"/>
</p:tagLst>
</file>

<file path=ppt/tags/tag67.xml><?xml version="1.0" encoding="utf-8"?>
<p:tagLst xmlns:a="http://schemas.openxmlformats.org/drawingml/2006/main" xmlns:r="http://schemas.openxmlformats.org/officeDocument/2006/relationships" xmlns:p="http://schemas.openxmlformats.org/presentationml/2006/main">
  <p:tag name="PPSNARRATION" val="29,1304733961,C:\Users\dluser\Desktop\Bloodborne pathogen - part 1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67E671-A1BA-4A3C-9E72-77490E393ED1}&quot;/&gt;&lt;isInvalidForFieldText val=&quot;0&quot;/&gt;&lt;Image&gt;&lt;filename val=&quot;C:\Users\dluser\AppData\Local\Temp\PR\data\asimages\{E167E671-A1BA-4A3C-9E72-77490E393ED1}_29.png&quot;/&gt;&lt;left val=&quot;0&quot;/&gt;&lt;top val=&quot;-12&quot;/&gt;&lt;width val=&quot;722&quot;/&gt;&lt;height val=&quot;15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 val="30,1304733961,C:\Users\dluser\Desktop\Bloodborne pathogen - part 1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A90D0B-2971-4513-83CD-733C5773926D}&quot;/&gt;&lt;isInvalidForFieldText val=&quot;1&quot;/&gt;&lt;Image&gt;&lt;filename val=&quot;C:\Users\dluser\AppData\Local\Temp\PR\data\asimages\{6AA90D0B-2971-4513-83CD-733C5773926D}_4.png&quot;/&gt;&lt;left val=&quot;457&quot;/&gt;&lt;top val=&quot;176&quot;/&gt;&lt;width val=&quot;222&quot;/&gt;&lt;height val=&quot;137&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A7B389-F79D-400D-8EC0-0FBD9BC2F9B0}&quot;/&gt;&lt;isInvalidForFieldText val=&quot;0&quot;/&gt;&lt;Image&gt;&lt;filename val=&quot;C:\Users\dluser\AppData\Local\Temp\PR\data\asimages\{DAA7B389-F79D-400D-8EC0-0FBD9BC2F9B0}_30.png&quot;/&gt;&lt;left val=&quot;0&quot;/&gt;&lt;top val=&quot;-12&quot;/&gt;&lt;width val=&quot;722&quot;/&gt;&lt;height val=&quot;8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 val="31,1304733961,C:\Users\dluser\Desktop\Bloodborne pathogen - part 1_pptx\Media.ppcx"/>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CFFD66-A1FF-4CAA-A1E3-F34D2DCCCEA5}&quot;/&gt;&lt;isInvalidForFieldText val=&quot;0&quot;/&gt;&lt;Image&gt;&lt;filename val=&quot;C:\Users\dluser\AppData\Local\Temp\PR\data\asimages\{5BCFFD66-A1FF-4CAA-A1E3-F34D2DCCCEA5}_31.png&quot;/&gt;&lt;left val=&quot;161&quot;/&gt;&lt;top val=&quot;-12&quot;/&gt;&lt;width val=&quot;560&quot;/&gt;&lt;height val=&quot;15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 val="32,1304733961,C:\Users\dluser\Desktop\Bloodborne pathogen - part 1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BF1D37-78D6-4F87-97B6-7D024D4FAAFA}&quot;/&gt;&lt;isInvalidForFieldText val=&quot;0&quot;/&gt;&lt;Image&gt;&lt;filename val=&quot;C:\Users\dluser\AppData\Local\Temp\PR\data\asimages\{49BF1D37-78D6-4F87-97B6-7D024D4FAAFA}_32.png&quot;/&gt;&lt;left val=&quot;0&quot;/&gt;&lt;top val=&quot;-12&quot;/&gt;&lt;width val=&quot;722&quot;/&gt;&lt;height val=&quot;8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 val="33,1304733961,C:\Users\dluser\Desktop\Bloodborne pathogen - part 1_pptx\Media.ppcx"/>
</p:tagLst>
</file>

<file path=ppt/tags/tag76.xml><?xml version="1.0" encoding="utf-8"?>
<p:tagLst xmlns:a="http://schemas.openxmlformats.org/drawingml/2006/main" xmlns:r="http://schemas.openxmlformats.org/officeDocument/2006/relationships" xmlns:p="http://schemas.openxmlformats.org/presentationml/2006/main">
  <p:tag name="PPSNARRATION" val="34,1304733961,C:\Users\dluser\Desktop\Bloodborne pathogen - part 1_pptx\Media.ppcx"/>
</p:tagLst>
</file>

<file path=ppt/tags/tag77.xml><?xml version="1.0" encoding="utf-8"?>
<p:tagLst xmlns:a="http://schemas.openxmlformats.org/drawingml/2006/main" xmlns:r="http://schemas.openxmlformats.org/officeDocument/2006/relationships" xmlns:p="http://schemas.openxmlformats.org/presentationml/2006/main">
  <p:tag name="PPSNARRATION" val="35,1304733961,C:\Users\dluser\Desktop\Bloodborne pathogen - part 1_pptx\Media.ppcx"/>
</p:tagLst>
</file>

<file path=ppt/tags/tag78.xml><?xml version="1.0" encoding="utf-8"?>
<p:tagLst xmlns:a="http://schemas.openxmlformats.org/drawingml/2006/main" xmlns:r="http://schemas.openxmlformats.org/officeDocument/2006/relationships" xmlns:p="http://schemas.openxmlformats.org/presentationml/2006/main">
  <p:tag name="PPSNARRATION" val="36,1304733961,C:\Users\dluser\Desktop\Bloodborne pathogen - part 1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2CD2DB-AA67-4969-A8D2-538C4E4FE813}&quot;/&gt;&lt;isInvalidForFieldText val=&quot;1&quot;/&gt;&lt;Image&gt;&lt;filename val=&quot;C:\Users\dluser\AppData\Local\Temp\PR\data\asimages\{D42CD2DB-AA67-4969-A8D2-538C4E4FE813}_36_S.png&quot;/&gt;&lt;left val=&quot;34&quot;/&gt;&lt;top val=&quot;70&quot;/&gt;&lt;width val=&quot;184&quot;/&gt;&lt;height val=&quot;52&quot;/&gt;&lt;hasText val=&quot;0&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PSNARRATION" val="5,1304733961,C:\Users\dluser\Desktop\Bloodborne pathogen - part 1_pptx\Media.ppcx"/>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3000A4-79BA-411E-BB40-C80F9ED187B0}&quot;/&gt;&lt;isInvalidForFieldText val=&quot;1&quot;/&gt;&lt;Image&gt;&lt;filename val=&quot;C:\Users\dluser\AppData\Local\Temp\PR\data\asimages\{E83000A4-79BA-411E-BB40-C80F9ED187B0}_36.png&quot;/&gt;&lt;left val=&quot;-12&quot;/&gt;&lt;top val=&quot;-1&quot;/&gt;&lt;width val=&quot;398&quot;/&gt;&lt;height val=&quot;8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7999FC-E3A8-4889-A0C8-029709B7E4B6}&quot;/&gt;&lt;isInvalidForFieldText val=&quot;1&quot;/&gt;&lt;Image&gt;&lt;filename val=&quot;C:\Users\dluser\AppData\Local\Temp\PR\data\asimages\{0E7999FC-E3A8-4889-A0C8-029709B7E4B6}_36_S.png&quot;/&gt;&lt;left val=&quot;94&quot;/&gt;&lt;top val=&quot;118&quot;/&gt;&lt;width val=&quot;184&quot;/&gt;&lt;height val=&quot;52&quot;/&gt;&lt;hasText val=&quot;0&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4F2177-FD0D-43FB-897F-703579FD0F2B}&quot;/&gt;&lt;isInvalidForFieldText val=&quot;1&quot;/&gt;&lt;Image&gt;&lt;filename val=&quot;C:\Users\dluser\AppData\Local\Temp\PR\data\asimages\{D84F2177-FD0D-43FB-897F-703579FD0F2B}_36_S.png&quot;/&gt;&lt;left val=&quot;160&quot;/&gt;&lt;top val=&quot;166&quot;/&gt;&lt;width val=&quot;184&quot;/&gt;&lt;height val=&quot;52&quot;/&gt;&lt;hasText val=&quot;0&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503F58-082C-44B3-B083-F80F1F2358A2}&quot;/&gt;&lt;isInvalidForFieldText val=&quot;1&quot;/&gt;&lt;Image&gt;&lt;filename val=&quot;C:\Users\dluser\AppData\Local\Temp\PR\data\asimages\{91503F58-082C-44B3-B083-F80F1F2358A2}_36_S.png&quot;/&gt;&lt;left val=&quot;220&quot;/&gt;&lt;top val=&quot;214&quot;/&gt;&lt;width val=&quot;220&quot;/&gt;&lt;height val=&quot;52&quot;/&gt;&lt;hasText val=&quot;0&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 val="37,1304733961,C:\Users\dluser\Desktop\Bloodborne pathogen - part 1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7D93C4-62AF-4A9B-93D2-40E971D7036A}&quot;/&gt;&lt;isInvalidForFieldText val=&quot;1&quot;/&gt;&lt;Image&gt;&lt;filename val=&quot;C:\Users\dluser\AppData\Local\Temp\PR\data\asimages\{027D93C4-62AF-4A9B-93D2-40E971D7036A}_37.png&quot;/&gt;&lt;left val=&quot;118&quot;/&gt;&lt;top val=&quot;109&quot;/&gt;&lt;width val=&quot;493&quot;/&gt;&lt;height val=&quot;3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PSNARRATION" val="38,1304733961,C:\Users\dluser\Desktop\Bloodborne pathogen - part 1_pptx\Media.ppcx"/>
</p:tagLst>
</file>

<file path=ppt/tags/tag87.xml><?xml version="1.0" encoding="utf-8"?>
<p:tagLst xmlns:a="http://schemas.openxmlformats.org/drawingml/2006/main" xmlns:r="http://schemas.openxmlformats.org/officeDocument/2006/relationships" xmlns:p="http://schemas.openxmlformats.org/presentationml/2006/main">
  <p:tag name="PPSNARRATION" val="39,1304733961,C:\Users\dluser\Desktop\Bloodborne pathogen - part 1_pptx\Media.ppcx"/>
</p:tagLst>
</file>

<file path=ppt/tags/tag88.xml><?xml version="1.0" encoding="utf-8"?>
<p:tagLst xmlns:a="http://schemas.openxmlformats.org/drawingml/2006/main" xmlns:r="http://schemas.openxmlformats.org/officeDocument/2006/relationships" xmlns:p="http://schemas.openxmlformats.org/presentationml/2006/main">
  <p:tag name="PPSNARRATION" val="40,1304733961,C:\Users\dluser\Desktop\Bloodborne pathogen - part 1_pptx\Media.ppcx"/>
</p:tagLst>
</file>

<file path=ppt/tags/tag89.xml><?xml version="1.0" encoding="utf-8"?>
<p:tagLst xmlns:a="http://schemas.openxmlformats.org/drawingml/2006/main" xmlns:r="http://schemas.openxmlformats.org/officeDocument/2006/relationships" xmlns:p="http://schemas.openxmlformats.org/presentationml/2006/main">
  <p:tag name="PPSNARRATION" val="41,1304733961,C:\Users\dluser\Desktop\Bloodborne pathogen - part 1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672858-563B-49AB-9550-976C9419E417}&quot;/&gt;&lt;isInvalidForFieldText val=&quot;1&quot;/&gt;&lt;Image&gt;&lt;filename val=&quot;C:\Users\dluser\AppData\Local\Temp\PR\data\asimages\{CB672858-563B-49AB-9550-976C9419E417}_5.png&quot;/&gt;&lt;left val=&quot;-12&quot;/&gt;&lt;top val=&quot;-1&quot;/&gt;&lt;width val=&quot;398&quot;/&gt;&lt;height val=&quot;83&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 val="42,1304733961,C:\Users\dluser\Desktop\Bloodborne pathogen - part 1_pptx\Media.ppcx"/>
</p:tagLst>
</file>

<file path=ppt/tags/tag91.xml><?xml version="1.0" encoding="utf-8"?>
<p:tagLst xmlns:a="http://schemas.openxmlformats.org/drawingml/2006/main" xmlns:r="http://schemas.openxmlformats.org/officeDocument/2006/relationships" xmlns:p="http://schemas.openxmlformats.org/presentationml/2006/main">
  <p:tag name="PPSNARRATION" val="43,1304733961,C:\Users\dluser\Desktop\Bloodborne pathogen - part 1_pptx\Media.ppcx"/>
</p:tagLst>
</file>

<file path=ppt/tags/tag92.xml><?xml version="1.0" encoding="utf-8"?>
<p:tagLst xmlns:a="http://schemas.openxmlformats.org/drawingml/2006/main" xmlns:r="http://schemas.openxmlformats.org/officeDocument/2006/relationships" xmlns:p="http://schemas.openxmlformats.org/presentationml/2006/main">
  <p:tag name="PPSNARRATION" val="44,1304733961,C:\Users\dluser\Desktop\Bloodborne pathogen - part 1_pptx\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TotalTime>
  <Words>3058</Words>
  <Application>Microsoft Office PowerPoint</Application>
  <PresentationFormat>On-screen Show (4:3)</PresentationFormat>
  <Paragraphs>325</Paragraphs>
  <Slides>43</Slides>
  <Notes>43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Corbel</vt:lpstr>
      <vt:lpstr>Arial</vt:lpstr>
      <vt:lpstr>Consolas</vt:lpstr>
      <vt:lpstr>Wingdings</vt:lpstr>
      <vt:lpstr>Wingdings 2</vt:lpstr>
      <vt:lpstr>Wingdings 3</vt:lpstr>
      <vt:lpstr>Calibri</vt:lpstr>
      <vt:lpstr>Californian FB</vt:lpstr>
      <vt:lpstr>Times New Roman</vt:lpstr>
      <vt:lpstr>Metro</vt:lpstr>
      <vt:lpstr>Office Theme</vt:lpstr>
      <vt:lpstr>1_Office Theme</vt:lpstr>
      <vt:lpstr>BLOODBORNE PATHOGENS “Microorganisms &amp; the Chain of Infection”  Part 1 of 4 Standard 29 CFR 1910.1030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Compare/Contrast</vt:lpstr>
      <vt:lpstr>Compare/Contrast</vt:lpstr>
      <vt:lpstr>Compare/Contrast</vt:lpstr>
      <vt:lpstr>Compare/Contrast</vt:lpstr>
      <vt:lpstr>Compare/Contrast</vt:lpstr>
      <vt:lpstr>For your continued learning…</vt:lpstr>
      <vt:lpstr>References</vt:lpstr>
    </vt:vector>
  </TitlesOfParts>
  <Company>College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 standards</dc:title>
  <dc:creator>Vosburgh, Linda - OSHA</dc:creator>
  <cp:lastModifiedBy>Vosburgh, Linda - OSHA</cp:lastModifiedBy>
  <cp:revision>338</cp:revision>
  <cp:lastPrinted>2013-05-24T15:27:41Z</cp:lastPrinted>
  <dcterms:created xsi:type="dcterms:W3CDTF">2010-11-18T12:12:04Z</dcterms:created>
  <dcterms:modified xsi:type="dcterms:W3CDTF">2013-05-24T15:34:47Z</dcterms:modified>
</cp:coreProperties>
</file>