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2" r:id="rId1"/>
  </p:sldMasterIdLst>
  <p:notesMasterIdLst>
    <p:notesMasterId r:id="rId26"/>
  </p:notesMasterIdLst>
  <p:handoutMasterIdLst>
    <p:handoutMasterId r:id="rId27"/>
  </p:handoutMasterIdLst>
  <p:sldIdLst>
    <p:sldId id="256" r:id="rId2"/>
    <p:sldId id="321" r:id="rId3"/>
    <p:sldId id="268" r:id="rId4"/>
    <p:sldId id="322" r:id="rId5"/>
    <p:sldId id="323" r:id="rId6"/>
    <p:sldId id="324" r:id="rId7"/>
    <p:sldId id="325" r:id="rId8"/>
    <p:sldId id="326" r:id="rId9"/>
    <p:sldId id="327" r:id="rId10"/>
    <p:sldId id="328" r:id="rId11"/>
    <p:sldId id="329" r:id="rId12"/>
    <p:sldId id="257" r:id="rId13"/>
    <p:sldId id="330" r:id="rId14"/>
    <p:sldId id="331" r:id="rId15"/>
    <p:sldId id="332" r:id="rId16"/>
    <p:sldId id="333" r:id="rId17"/>
    <p:sldId id="334" r:id="rId18"/>
    <p:sldId id="335" r:id="rId19"/>
    <p:sldId id="336" r:id="rId20"/>
    <p:sldId id="337" r:id="rId21"/>
    <p:sldId id="338" r:id="rId22"/>
    <p:sldId id="339" r:id="rId23"/>
    <p:sldId id="340" r:id="rId24"/>
    <p:sldId id="341" r:id="rId25"/>
  </p:sldIdLst>
  <p:sldSz cx="9144000" cy="6858000" type="screen4x3"/>
  <p:notesSz cx="7010400" cy="9296400"/>
  <p:defaultTextStyle>
    <a:defPPr>
      <a:defRPr lang="en-US"/>
    </a:defPPr>
    <a:lvl1pPr algn="l" rtl="0" fontAlgn="base">
      <a:spcBef>
        <a:spcPct val="0"/>
      </a:spcBef>
      <a:spcAft>
        <a:spcPct val="0"/>
      </a:spcAft>
      <a:defRPr sz="2600" kern="1200">
        <a:solidFill>
          <a:schemeClr val="tx1"/>
        </a:solidFill>
        <a:latin typeface="Arial" charset="0"/>
        <a:ea typeface="+mn-ea"/>
        <a:cs typeface="+mn-cs"/>
      </a:defRPr>
    </a:lvl1pPr>
    <a:lvl2pPr marL="457200" algn="l" rtl="0" fontAlgn="base">
      <a:spcBef>
        <a:spcPct val="0"/>
      </a:spcBef>
      <a:spcAft>
        <a:spcPct val="0"/>
      </a:spcAft>
      <a:defRPr sz="2600" kern="1200">
        <a:solidFill>
          <a:schemeClr val="tx1"/>
        </a:solidFill>
        <a:latin typeface="Arial" charset="0"/>
        <a:ea typeface="+mn-ea"/>
        <a:cs typeface="+mn-cs"/>
      </a:defRPr>
    </a:lvl2pPr>
    <a:lvl3pPr marL="914400" algn="l" rtl="0" fontAlgn="base">
      <a:spcBef>
        <a:spcPct val="0"/>
      </a:spcBef>
      <a:spcAft>
        <a:spcPct val="0"/>
      </a:spcAft>
      <a:defRPr sz="2600" kern="1200">
        <a:solidFill>
          <a:schemeClr val="tx1"/>
        </a:solidFill>
        <a:latin typeface="Arial" charset="0"/>
        <a:ea typeface="+mn-ea"/>
        <a:cs typeface="+mn-cs"/>
      </a:defRPr>
    </a:lvl3pPr>
    <a:lvl4pPr marL="1371600" algn="l" rtl="0" fontAlgn="base">
      <a:spcBef>
        <a:spcPct val="0"/>
      </a:spcBef>
      <a:spcAft>
        <a:spcPct val="0"/>
      </a:spcAft>
      <a:defRPr sz="2600" kern="1200">
        <a:solidFill>
          <a:schemeClr val="tx1"/>
        </a:solidFill>
        <a:latin typeface="Arial" charset="0"/>
        <a:ea typeface="+mn-ea"/>
        <a:cs typeface="+mn-cs"/>
      </a:defRPr>
    </a:lvl4pPr>
    <a:lvl5pPr marL="1828800" algn="l" rtl="0" fontAlgn="base">
      <a:spcBef>
        <a:spcPct val="0"/>
      </a:spcBef>
      <a:spcAft>
        <a:spcPct val="0"/>
      </a:spcAft>
      <a:defRPr sz="2600" kern="1200">
        <a:solidFill>
          <a:schemeClr val="tx1"/>
        </a:solidFill>
        <a:latin typeface="Arial" charset="0"/>
        <a:ea typeface="+mn-ea"/>
        <a:cs typeface="+mn-cs"/>
      </a:defRPr>
    </a:lvl5pPr>
    <a:lvl6pPr marL="2286000" algn="l" defTabSz="914400" rtl="0" eaLnBrk="1" latinLnBrk="0" hangingPunct="1">
      <a:defRPr sz="2600" kern="1200">
        <a:solidFill>
          <a:schemeClr val="tx1"/>
        </a:solidFill>
        <a:latin typeface="Arial" charset="0"/>
        <a:ea typeface="+mn-ea"/>
        <a:cs typeface="+mn-cs"/>
      </a:defRPr>
    </a:lvl6pPr>
    <a:lvl7pPr marL="2743200" algn="l" defTabSz="914400" rtl="0" eaLnBrk="1" latinLnBrk="0" hangingPunct="1">
      <a:defRPr sz="2600" kern="1200">
        <a:solidFill>
          <a:schemeClr val="tx1"/>
        </a:solidFill>
        <a:latin typeface="Arial" charset="0"/>
        <a:ea typeface="+mn-ea"/>
        <a:cs typeface="+mn-cs"/>
      </a:defRPr>
    </a:lvl7pPr>
    <a:lvl8pPr marL="3200400" algn="l" defTabSz="914400" rtl="0" eaLnBrk="1" latinLnBrk="0" hangingPunct="1">
      <a:defRPr sz="2600" kern="1200">
        <a:solidFill>
          <a:schemeClr val="tx1"/>
        </a:solidFill>
        <a:latin typeface="Arial" charset="0"/>
        <a:ea typeface="+mn-ea"/>
        <a:cs typeface="+mn-cs"/>
      </a:defRPr>
    </a:lvl8pPr>
    <a:lvl9pPr marL="3657600" algn="l" defTabSz="914400" rtl="0" eaLnBrk="1" latinLnBrk="0" hangingPunct="1">
      <a:defRPr sz="2600"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8BD0"/>
    <a:srgbClr val="0086EA"/>
    <a:srgbClr val="0996FF"/>
    <a:srgbClr val="893611"/>
    <a:srgbClr val="A44114"/>
    <a:srgbClr val="F3B99F"/>
    <a:srgbClr val="B94917"/>
    <a:srgbClr val="FF66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8566" autoAdjust="0"/>
    <p:restoredTop sz="97155" autoAdjust="0"/>
  </p:normalViewPr>
  <p:slideViewPr>
    <p:cSldViewPr>
      <p:cViewPr varScale="1">
        <p:scale>
          <a:sx n="82" d="100"/>
          <a:sy n="82" d="100"/>
        </p:scale>
        <p:origin x="-1410" y="-90"/>
      </p:cViewPr>
      <p:guideLst>
        <p:guide orient="horz" pos="2160"/>
        <p:guide pos="2880"/>
      </p:guideLst>
    </p:cSldViewPr>
  </p:slideViewPr>
  <p:notesTextViewPr>
    <p:cViewPr>
      <p:scale>
        <a:sx n="1" d="1"/>
        <a:sy n="1" d="1"/>
      </p:scale>
      <p:origin x="0" y="0"/>
    </p:cViewPr>
  </p:notesTextViewPr>
  <p:notesViewPr>
    <p:cSldViewPr>
      <p:cViewPr varScale="1">
        <p:scale>
          <a:sx n="66" d="100"/>
          <a:sy n="66" d="100"/>
        </p:scale>
        <p:origin x="0" y="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handoutMaster" Target="handoutMasters/handoutMaster1.xml"/><Relationship Id="rId30"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4818" name="Rectangle 2"/>
          <p:cNvSpPr>
            <a:spLocks noGrp="1" noChangeArrowheads="1"/>
          </p:cNvSpPr>
          <p:nvPr>
            <p:ph type="hdr" sz="quarter"/>
          </p:nvPr>
        </p:nvSpPr>
        <p:spPr bwMode="auto">
          <a:xfrm>
            <a:off x="0" y="0"/>
            <a:ext cx="3038475" cy="465138"/>
          </a:xfrm>
          <a:prstGeom prst="rect">
            <a:avLst/>
          </a:prstGeom>
          <a:noFill/>
          <a:ln>
            <a:noFill/>
          </a:ln>
          <a:effectLst/>
          <a:extLst/>
        </p:spPr>
        <p:txBody>
          <a:bodyPr vert="horz" wrap="square" lIns="93177" tIns="46589" rIns="93177" bIns="46589" numCol="1" anchor="t" anchorCtr="0" compatLnSpc="1">
            <a:prstTxWarp prst="textNoShape">
              <a:avLst/>
            </a:prstTxWarp>
          </a:bodyPr>
          <a:lstStyle>
            <a:lvl1pPr defTabSz="931863">
              <a:spcBef>
                <a:spcPct val="0"/>
              </a:spcBef>
              <a:buClrTx/>
              <a:buSzTx/>
              <a:buFontTx/>
              <a:buNone/>
              <a:defRPr sz="1200"/>
            </a:lvl1pPr>
          </a:lstStyle>
          <a:p>
            <a:pPr>
              <a:defRPr/>
            </a:pPr>
            <a:endParaRPr lang="en-US"/>
          </a:p>
        </p:txBody>
      </p:sp>
      <p:sp>
        <p:nvSpPr>
          <p:cNvPr id="34819" name="Rectangle 3"/>
          <p:cNvSpPr>
            <a:spLocks noGrp="1" noChangeArrowheads="1"/>
          </p:cNvSpPr>
          <p:nvPr>
            <p:ph type="dt" sz="quarter" idx="1"/>
          </p:nvPr>
        </p:nvSpPr>
        <p:spPr bwMode="auto">
          <a:xfrm>
            <a:off x="3970338" y="0"/>
            <a:ext cx="3038475" cy="465138"/>
          </a:xfrm>
          <a:prstGeom prst="rect">
            <a:avLst/>
          </a:prstGeom>
          <a:noFill/>
          <a:ln>
            <a:noFill/>
          </a:ln>
          <a:effectLst/>
          <a:extLst/>
        </p:spPr>
        <p:txBody>
          <a:bodyPr vert="horz" wrap="square" lIns="93177" tIns="46589" rIns="93177" bIns="46589" numCol="1" anchor="t" anchorCtr="0" compatLnSpc="1">
            <a:prstTxWarp prst="textNoShape">
              <a:avLst/>
            </a:prstTxWarp>
          </a:bodyPr>
          <a:lstStyle>
            <a:lvl1pPr algn="r" defTabSz="931863">
              <a:spcBef>
                <a:spcPct val="0"/>
              </a:spcBef>
              <a:buClrTx/>
              <a:buSzTx/>
              <a:buFontTx/>
              <a:buNone/>
              <a:defRPr sz="1200"/>
            </a:lvl1pPr>
          </a:lstStyle>
          <a:p>
            <a:pPr>
              <a:defRPr/>
            </a:pPr>
            <a:endParaRPr lang="en-US"/>
          </a:p>
        </p:txBody>
      </p:sp>
      <p:sp>
        <p:nvSpPr>
          <p:cNvPr id="34820" name="Rectangle 4"/>
          <p:cNvSpPr>
            <a:spLocks noGrp="1" noChangeArrowheads="1"/>
          </p:cNvSpPr>
          <p:nvPr>
            <p:ph type="ftr" sz="quarter" idx="2"/>
          </p:nvPr>
        </p:nvSpPr>
        <p:spPr bwMode="auto">
          <a:xfrm>
            <a:off x="0" y="8829675"/>
            <a:ext cx="3038475" cy="465138"/>
          </a:xfrm>
          <a:prstGeom prst="rect">
            <a:avLst/>
          </a:prstGeom>
          <a:noFill/>
          <a:ln>
            <a:noFill/>
          </a:ln>
          <a:effectLst/>
          <a:extLst/>
        </p:spPr>
        <p:txBody>
          <a:bodyPr vert="horz" wrap="square" lIns="93177" tIns="46589" rIns="93177" bIns="46589" numCol="1" anchor="b" anchorCtr="0" compatLnSpc="1">
            <a:prstTxWarp prst="textNoShape">
              <a:avLst/>
            </a:prstTxWarp>
          </a:bodyPr>
          <a:lstStyle>
            <a:lvl1pPr defTabSz="931863">
              <a:spcBef>
                <a:spcPct val="0"/>
              </a:spcBef>
              <a:buClrTx/>
              <a:buSzTx/>
              <a:buFontTx/>
              <a:buNone/>
              <a:defRPr sz="1200"/>
            </a:lvl1pPr>
          </a:lstStyle>
          <a:p>
            <a:pPr>
              <a:defRPr/>
            </a:pPr>
            <a:endParaRPr lang="en-US"/>
          </a:p>
        </p:txBody>
      </p:sp>
      <p:sp>
        <p:nvSpPr>
          <p:cNvPr id="34821" name="Rectangle 5"/>
          <p:cNvSpPr>
            <a:spLocks noGrp="1" noChangeArrowheads="1"/>
          </p:cNvSpPr>
          <p:nvPr>
            <p:ph type="sldNum" sz="quarter" idx="3"/>
          </p:nvPr>
        </p:nvSpPr>
        <p:spPr bwMode="auto">
          <a:xfrm>
            <a:off x="3970338" y="8829675"/>
            <a:ext cx="3038475" cy="465138"/>
          </a:xfrm>
          <a:prstGeom prst="rect">
            <a:avLst/>
          </a:prstGeom>
          <a:noFill/>
          <a:ln>
            <a:noFill/>
          </a:ln>
          <a:effectLst/>
          <a:extLst/>
        </p:spPr>
        <p:txBody>
          <a:bodyPr vert="horz" wrap="square" lIns="93177" tIns="46589" rIns="93177" bIns="46589" numCol="1" anchor="b" anchorCtr="0" compatLnSpc="1">
            <a:prstTxWarp prst="textNoShape">
              <a:avLst/>
            </a:prstTxWarp>
          </a:bodyPr>
          <a:lstStyle>
            <a:lvl1pPr algn="r" defTabSz="931863">
              <a:spcBef>
                <a:spcPct val="0"/>
              </a:spcBef>
              <a:buClrTx/>
              <a:buSzTx/>
              <a:buFontTx/>
              <a:buNone/>
              <a:defRPr sz="1200"/>
            </a:lvl1pPr>
          </a:lstStyle>
          <a:p>
            <a:pPr>
              <a:defRPr/>
            </a:pPr>
            <a:fld id="{52B2FBFB-43B3-41F8-863D-38422A9DAAA5}" type="slidenum">
              <a:rPr lang="en-US"/>
              <a:pPr>
                <a:defRPr/>
              </a:pPr>
              <a:t>‹#›</a:t>
            </a:fld>
            <a:endParaRPr lang="en-US"/>
          </a:p>
        </p:txBody>
      </p:sp>
    </p:spTree>
    <p:extLst>
      <p:ext uri="{BB962C8B-B14F-4D97-AF65-F5344CB8AC3E}">
        <p14:creationId xmlns:p14="http://schemas.microsoft.com/office/powerpoint/2010/main" val="287807844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6626" name="Rectangle 2"/>
          <p:cNvSpPr>
            <a:spLocks noGrp="1" noChangeArrowheads="1"/>
          </p:cNvSpPr>
          <p:nvPr>
            <p:ph type="hdr" sz="quarter"/>
          </p:nvPr>
        </p:nvSpPr>
        <p:spPr bwMode="auto">
          <a:xfrm>
            <a:off x="0" y="0"/>
            <a:ext cx="3038475" cy="465138"/>
          </a:xfrm>
          <a:prstGeom prst="rect">
            <a:avLst/>
          </a:prstGeom>
          <a:noFill/>
          <a:ln>
            <a:noFill/>
          </a:ln>
          <a:effectLst/>
          <a:extLst/>
        </p:spPr>
        <p:txBody>
          <a:bodyPr vert="horz" wrap="square" lIns="93177" tIns="46589" rIns="93177" bIns="46589" numCol="1" anchor="t" anchorCtr="0" compatLnSpc="1">
            <a:prstTxWarp prst="textNoShape">
              <a:avLst/>
            </a:prstTxWarp>
          </a:bodyPr>
          <a:lstStyle>
            <a:lvl1pPr defTabSz="931863">
              <a:spcBef>
                <a:spcPct val="0"/>
              </a:spcBef>
              <a:buClrTx/>
              <a:buSzTx/>
              <a:buFontTx/>
              <a:buNone/>
              <a:defRPr sz="1200"/>
            </a:lvl1pPr>
          </a:lstStyle>
          <a:p>
            <a:pPr>
              <a:defRPr/>
            </a:pPr>
            <a:endParaRPr lang="en-US"/>
          </a:p>
        </p:txBody>
      </p:sp>
      <p:sp>
        <p:nvSpPr>
          <p:cNvPr id="26627" name="Rectangle 3"/>
          <p:cNvSpPr>
            <a:spLocks noGrp="1" noChangeArrowheads="1"/>
          </p:cNvSpPr>
          <p:nvPr>
            <p:ph type="dt" idx="1"/>
          </p:nvPr>
        </p:nvSpPr>
        <p:spPr bwMode="auto">
          <a:xfrm>
            <a:off x="3970338" y="0"/>
            <a:ext cx="3038475" cy="465138"/>
          </a:xfrm>
          <a:prstGeom prst="rect">
            <a:avLst/>
          </a:prstGeom>
          <a:noFill/>
          <a:ln>
            <a:noFill/>
          </a:ln>
          <a:effectLst/>
          <a:extLst/>
        </p:spPr>
        <p:txBody>
          <a:bodyPr vert="horz" wrap="square" lIns="93177" tIns="46589" rIns="93177" bIns="46589" numCol="1" anchor="t" anchorCtr="0" compatLnSpc="1">
            <a:prstTxWarp prst="textNoShape">
              <a:avLst/>
            </a:prstTxWarp>
          </a:bodyPr>
          <a:lstStyle>
            <a:lvl1pPr algn="r" defTabSz="931863">
              <a:spcBef>
                <a:spcPct val="0"/>
              </a:spcBef>
              <a:buClrTx/>
              <a:buSzTx/>
              <a:buFontTx/>
              <a:buNone/>
              <a:defRPr sz="1200"/>
            </a:lvl1pPr>
          </a:lstStyle>
          <a:p>
            <a:pPr>
              <a:defRPr/>
            </a:pPr>
            <a:endParaRPr lang="en-US"/>
          </a:p>
        </p:txBody>
      </p:sp>
      <p:sp>
        <p:nvSpPr>
          <p:cNvPr id="13316" name="Rectangle 4"/>
          <p:cNvSpPr>
            <a:spLocks noGrp="1" noRot="1" noChangeAspect="1" noChangeArrowheads="1" noTextEdit="1"/>
          </p:cNvSpPr>
          <p:nvPr>
            <p:ph type="sldImg" idx="2"/>
          </p:nvPr>
        </p:nvSpPr>
        <p:spPr bwMode="auto">
          <a:xfrm>
            <a:off x="1181100" y="696913"/>
            <a:ext cx="4648200" cy="348615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6629" name="Rectangle 5"/>
          <p:cNvSpPr>
            <a:spLocks noGrp="1" noChangeArrowheads="1"/>
          </p:cNvSpPr>
          <p:nvPr>
            <p:ph type="body" sz="quarter" idx="3"/>
          </p:nvPr>
        </p:nvSpPr>
        <p:spPr bwMode="auto">
          <a:xfrm>
            <a:off x="701675" y="4416425"/>
            <a:ext cx="5607050" cy="4183063"/>
          </a:xfrm>
          <a:prstGeom prst="rect">
            <a:avLst/>
          </a:prstGeom>
          <a:noFill/>
          <a:ln>
            <a:noFill/>
          </a:ln>
          <a:effectLst/>
          <a:extLst/>
        </p:spPr>
        <p:txBody>
          <a:bodyPr vert="horz" wrap="square" lIns="93177" tIns="46589" rIns="93177" bIns="46589"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26630" name="Rectangle 6"/>
          <p:cNvSpPr>
            <a:spLocks noGrp="1" noChangeArrowheads="1"/>
          </p:cNvSpPr>
          <p:nvPr>
            <p:ph type="ftr" sz="quarter" idx="4"/>
          </p:nvPr>
        </p:nvSpPr>
        <p:spPr bwMode="auto">
          <a:xfrm>
            <a:off x="0" y="8829675"/>
            <a:ext cx="3038475" cy="465138"/>
          </a:xfrm>
          <a:prstGeom prst="rect">
            <a:avLst/>
          </a:prstGeom>
          <a:noFill/>
          <a:ln>
            <a:noFill/>
          </a:ln>
          <a:effectLst/>
          <a:extLst/>
        </p:spPr>
        <p:txBody>
          <a:bodyPr vert="horz" wrap="square" lIns="93177" tIns="46589" rIns="93177" bIns="46589" numCol="1" anchor="b" anchorCtr="0" compatLnSpc="1">
            <a:prstTxWarp prst="textNoShape">
              <a:avLst/>
            </a:prstTxWarp>
          </a:bodyPr>
          <a:lstStyle>
            <a:lvl1pPr defTabSz="931863">
              <a:spcBef>
                <a:spcPct val="0"/>
              </a:spcBef>
              <a:buClrTx/>
              <a:buSzTx/>
              <a:buFontTx/>
              <a:buNone/>
              <a:defRPr sz="1200"/>
            </a:lvl1pPr>
          </a:lstStyle>
          <a:p>
            <a:pPr>
              <a:defRPr/>
            </a:pPr>
            <a:endParaRPr lang="en-US"/>
          </a:p>
        </p:txBody>
      </p:sp>
      <p:sp>
        <p:nvSpPr>
          <p:cNvPr id="26631" name="Rectangle 7"/>
          <p:cNvSpPr>
            <a:spLocks noGrp="1" noChangeArrowheads="1"/>
          </p:cNvSpPr>
          <p:nvPr>
            <p:ph type="sldNum" sz="quarter" idx="5"/>
          </p:nvPr>
        </p:nvSpPr>
        <p:spPr bwMode="auto">
          <a:xfrm>
            <a:off x="3970338" y="8829675"/>
            <a:ext cx="3038475" cy="465138"/>
          </a:xfrm>
          <a:prstGeom prst="rect">
            <a:avLst/>
          </a:prstGeom>
          <a:noFill/>
          <a:ln>
            <a:noFill/>
          </a:ln>
          <a:effectLst/>
          <a:extLst/>
        </p:spPr>
        <p:txBody>
          <a:bodyPr vert="horz" wrap="square" lIns="93177" tIns="46589" rIns="93177" bIns="46589" numCol="1" anchor="b" anchorCtr="0" compatLnSpc="1">
            <a:prstTxWarp prst="textNoShape">
              <a:avLst/>
            </a:prstTxWarp>
          </a:bodyPr>
          <a:lstStyle>
            <a:lvl1pPr algn="r" defTabSz="931863">
              <a:spcBef>
                <a:spcPct val="0"/>
              </a:spcBef>
              <a:buClrTx/>
              <a:buSzTx/>
              <a:buFontTx/>
              <a:buNone/>
              <a:defRPr sz="1200"/>
            </a:lvl1pPr>
          </a:lstStyle>
          <a:p>
            <a:pPr>
              <a:defRPr/>
            </a:pPr>
            <a:fld id="{E127B534-6D6F-43CF-BC68-866BF80B06A1}" type="slidenum">
              <a:rPr lang="en-US"/>
              <a:pPr>
                <a:defRPr/>
              </a:pPr>
              <a:t>‹#›</a:t>
            </a:fld>
            <a:endParaRPr lang="en-US"/>
          </a:p>
        </p:txBody>
      </p:sp>
    </p:spTree>
    <p:extLst>
      <p:ext uri="{BB962C8B-B14F-4D97-AF65-F5344CB8AC3E}">
        <p14:creationId xmlns:p14="http://schemas.microsoft.com/office/powerpoint/2010/main" val="3438131947"/>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Arial" charset="0"/>
      </a:defRPr>
    </a:lvl1pPr>
    <a:lvl2pPr marL="457200" algn="l" rtl="0" eaLnBrk="0" fontAlgn="base" hangingPunct="0">
      <a:spcBef>
        <a:spcPct val="30000"/>
      </a:spcBef>
      <a:spcAft>
        <a:spcPct val="0"/>
      </a:spcAft>
      <a:defRPr sz="1200" kern="1200">
        <a:solidFill>
          <a:schemeClr val="tx1"/>
        </a:solidFill>
        <a:latin typeface="Arial" charset="0"/>
        <a:ea typeface="+mn-ea"/>
        <a:cs typeface="Arial" charset="0"/>
      </a:defRPr>
    </a:lvl2pPr>
    <a:lvl3pPr marL="914400" algn="l" rtl="0" eaLnBrk="0" fontAlgn="base" hangingPunct="0">
      <a:spcBef>
        <a:spcPct val="30000"/>
      </a:spcBef>
      <a:spcAft>
        <a:spcPct val="0"/>
      </a:spcAft>
      <a:defRPr sz="1200" kern="1200">
        <a:solidFill>
          <a:schemeClr val="tx1"/>
        </a:solidFill>
        <a:latin typeface="Arial" charset="0"/>
        <a:ea typeface="+mn-ea"/>
        <a:cs typeface="Arial" charset="0"/>
      </a:defRPr>
    </a:lvl3pPr>
    <a:lvl4pPr marL="1371600" algn="l" rtl="0" eaLnBrk="0" fontAlgn="base" hangingPunct="0">
      <a:spcBef>
        <a:spcPct val="30000"/>
      </a:spcBef>
      <a:spcAft>
        <a:spcPct val="0"/>
      </a:spcAft>
      <a:defRPr sz="1200" kern="1200">
        <a:solidFill>
          <a:schemeClr val="tx1"/>
        </a:solidFill>
        <a:latin typeface="Arial" charset="0"/>
        <a:ea typeface="+mn-ea"/>
        <a:cs typeface="Arial" charset="0"/>
      </a:defRPr>
    </a:lvl4pPr>
    <a:lvl5pPr marL="1828800" algn="l" rtl="0" eaLnBrk="0" fontAlgn="base" hangingPunct="0">
      <a:spcBef>
        <a:spcPct val="30000"/>
      </a:spcBef>
      <a:spcAft>
        <a:spcPct val="0"/>
      </a:spcAft>
      <a:defRPr sz="1200" kern="1200">
        <a:solidFill>
          <a:schemeClr val="tx1"/>
        </a:solidFill>
        <a:latin typeface="Arial" charset="0"/>
        <a:ea typeface="+mn-ea"/>
        <a:cs typeface="Arial"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a:spcBef>
                <a:spcPct val="20000"/>
              </a:spcBef>
              <a:buClr>
                <a:schemeClr val="accent2"/>
              </a:buClr>
              <a:buSzPct val="70000"/>
              <a:buFont typeface="Wingdings" pitchFamily="2" charset="2"/>
              <a:buChar char="l"/>
              <a:defRPr sz="2600">
                <a:solidFill>
                  <a:schemeClr val="tx1"/>
                </a:solidFill>
                <a:latin typeface="Arial" charset="0"/>
              </a:defRPr>
            </a:lvl1pPr>
            <a:lvl2pPr marL="742950" indent="-285750" defTabSz="931863">
              <a:spcBef>
                <a:spcPct val="20000"/>
              </a:spcBef>
              <a:buClr>
                <a:schemeClr val="accent2"/>
              </a:buClr>
              <a:buSzPct val="70000"/>
              <a:buFont typeface="Wingdings" pitchFamily="2" charset="2"/>
              <a:buChar char="l"/>
              <a:defRPr sz="2600">
                <a:solidFill>
                  <a:schemeClr val="tx1"/>
                </a:solidFill>
                <a:latin typeface="Arial" charset="0"/>
              </a:defRPr>
            </a:lvl2pPr>
            <a:lvl3pPr marL="1143000" indent="-228600" defTabSz="931863">
              <a:spcBef>
                <a:spcPct val="20000"/>
              </a:spcBef>
              <a:buClr>
                <a:schemeClr val="accent2"/>
              </a:buClr>
              <a:buSzPct val="70000"/>
              <a:buFont typeface="Wingdings" pitchFamily="2" charset="2"/>
              <a:buChar char="l"/>
              <a:defRPr sz="2600">
                <a:solidFill>
                  <a:schemeClr val="tx1"/>
                </a:solidFill>
                <a:latin typeface="Arial" charset="0"/>
              </a:defRPr>
            </a:lvl3pPr>
            <a:lvl4pPr marL="1600200" indent="-228600" defTabSz="931863">
              <a:spcBef>
                <a:spcPct val="20000"/>
              </a:spcBef>
              <a:buClr>
                <a:schemeClr val="accent2"/>
              </a:buClr>
              <a:buSzPct val="70000"/>
              <a:buFont typeface="Wingdings" pitchFamily="2" charset="2"/>
              <a:buChar char="l"/>
              <a:defRPr sz="2600">
                <a:solidFill>
                  <a:schemeClr val="tx1"/>
                </a:solidFill>
                <a:latin typeface="Arial" charset="0"/>
              </a:defRPr>
            </a:lvl4pPr>
            <a:lvl5pPr marL="2057400" indent="-228600" defTabSz="931863">
              <a:spcBef>
                <a:spcPct val="20000"/>
              </a:spcBef>
              <a:buClr>
                <a:schemeClr val="accent2"/>
              </a:buClr>
              <a:buSzPct val="70000"/>
              <a:buFont typeface="Wingdings" pitchFamily="2" charset="2"/>
              <a:buChar char="l"/>
              <a:defRPr sz="2600">
                <a:solidFill>
                  <a:schemeClr val="tx1"/>
                </a:solidFill>
                <a:latin typeface="Arial" charset="0"/>
              </a:defRPr>
            </a:lvl5pPr>
            <a:lvl6pPr marL="2514600" indent="-228600" defTabSz="931863" fontAlgn="base">
              <a:spcBef>
                <a:spcPct val="20000"/>
              </a:spcBef>
              <a:spcAft>
                <a:spcPct val="0"/>
              </a:spcAft>
              <a:buClr>
                <a:schemeClr val="accent2"/>
              </a:buClr>
              <a:buSzPct val="70000"/>
              <a:buFont typeface="Wingdings" pitchFamily="2" charset="2"/>
              <a:buChar char="l"/>
              <a:defRPr sz="2600">
                <a:solidFill>
                  <a:schemeClr val="tx1"/>
                </a:solidFill>
                <a:latin typeface="Arial" charset="0"/>
              </a:defRPr>
            </a:lvl6pPr>
            <a:lvl7pPr marL="2971800" indent="-228600" defTabSz="931863" fontAlgn="base">
              <a:spcBef>
                <a:spcPct val="20000"/>
              </a:spcBef>
              <a:spcAft>
                <a:spcPct val="0"/>
              </a:spcAft>
              <a:buClr>
                <a:schemeClr val="accent2"/>
              </a:buClr>
              <a:buSzPct val="70000"/>
              <a:buFont typeface="Wingdings" pitchFamily="2" charset="2"/>
              <a:buChar char="l"/>
              <a:defRPr sz="2600">
                <a:solidFill>
                  <a:schemeClr val="tx1"/>
                </a:solidFill>
                <a:latin typeface="Arial" charset="0"/>
              </a:defRPr>
            </a:lvl7pPr>
            <a:lvl8pPr marL="3429000" indent="-228600" defTabSz="931863" fontAlgn="base">
              <a:spcBef>
                <a:spcPct val="20000"/>
              </a:spcBef>
              <a:spcAft>
                <a:spcPct val="0"/>
              </a:spcAft>
              <a:buClr>
                <a:schemeClr val="accent2"/>
              </a:buClr>
              <a:buSzPct val="70000"/>
              <a:buFont typeface="Wingdings" pitchFamily="2" charset="2"/>
              <a:buChar char="l"/>
              <a:defRPr sz="2600">
                <a:solidFill>
                  <a:schemeClr val="tx1"/>
                </a:solidFill>
                <a:latin typeface="Arial" charset="0"/>
              </a:defRPr>
            </a:lvl8pPr>
            <a:lvl9pPr marL="3886200" indent="-228600" defTabSz="931863" fontAlgn="base">
              <a:spcBef>
                <a:spcPct val="20000"/>
              </a:spcBef>
              <a:spcAft>
                <a:spcPct val="0"/>
              </a:spcAft>
              <a:buClr>
                <a:schemeClr val="accent2"/>
              </a:buClr>
              <a:buSzPct val="70000"/>
              <a:buFont typeface="Wingdings" pitchFamily="2" charset="2"/>
              <a:buChar char="l"/>
              <a:defRPr sz="2600">
                <a:solidFill>
                  <a:schemeClr val="tx1"/>
                </a:solidFill>
                <a:latin typeface="Arial" charset="0"/>
              </a:defRPr>
            </a:lvl9pPr>
          </a:lstStyle>
          <a:p>
            <a:pPr>
              <a:spcBef>
                <a:spcPct val="0"/>
              </a:spcBef>
              <a:buClrTx/>
              <a:buSzTx/>
              <a:buFontTx/>
              <a:buNone/>
            </a:pPr>
            <a:fld id="{0DBD26C2-CE36-485F-875C-CB7DCF5A8ED0}" type="slidenum">
              <a:rPr lang="en-US" sz="1200" smtClean="0"/>
              <a:pPr>
                <a:spcBef>
                  <a:spcPct val="0"/>
                </a:spcBef>
                <a:buClrTx/>
                <a:buSzTx/>
                <a:buFontTx/>
                <a:buNone/>
              </a:pPr>
              <a:t>1</a:t>
            </a:fld>
            <a:endParaRPr lang="en-US" sz="1200" smtClean="0"/>
          </a:p>
        </p:txBody>
      </p:sp>
      <p:sp>
        <p:nvSpPr>
          <p:cNvPr id="16386" name="Rectangle 2"/>
          <p:cNvSpPr>
            <a:spLocks noGrp="1" noRot="1" noChangeAspect="1" noChangeArrowheads="1" noTextEdit="1"/>
          </p:cNvSpPr>
          <p:nvPr>
            <p:ph type="sldImg"/>
          </p:nvPr>
        </p:nvSpPr>
        <p:spPr>
          <a:ln/>
        </p:spPr>
      </p:sp>
      <p:sp>
        <p:nvSpPr>
          <p:cNvPr id="16387"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1" name="Slide Image Placeholder 1"/>
          <p:cNvSpPr>
            <a:spLocks noGrp="1" noRot="1" noChangeAspect="1"/>
          </p:cNvSpPr>
          <p:nvPr>
            <p:ph type="sldImg"/>
          </p:nvPr>
        </p:nvSpPr>
        <p:spPr>
          <a:ln/>
        </p:spPr>
      </p:sp>
      <p:sp>
        <p:nvSpPr>
          <p:cNvPr id="35842" name="Notes Placehold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p>
        </p:txBody>
      </p:sp>
      <p:sp>
        <p:nvSpPr>
          <p:cNvPr id="35843" name="Slide Number Placeholder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a:spcBef>
                <a:spcPct val="20000"/>
              </a:spcBef>
              <a:buClr>
                <a:schemeClr val="accent2"/>
              </a:buClr>
              <a:buSzPct val="70000"/>
              <a:buFont typeface="Wingdings" pitchFamily="2" charset="2"/>
              <a:buChar char="l"/>
              <a:defRPr sz="2600">
                <a:solidFill>
                  <a:schemeClr val="tx1"/>
                </a:solidFill>
                <a:latin typeface="Arial" charset="0"/>
              </a:defRPr>
            </a:lvl1pPr>
            <a:lvl2pPr marL="742950" indent="-285750" defTabSz="931863">
              <a:spcBef>
                <a:spcPct val="20000"/>
              </a:spcBef>
              <a:buClr>
                <a:schemeClr val="accent2"/>
              </a:buClr>
              <a:buSzPct val="70000"/>
              <a:buFont typeface="Wingdings" pitchFamily="2" charset="2"/>
              <a:buChar char="l"/>
              <a:defRPr sz="2600">
                <a:solidFill>
                  <a:schemeClr val="tx1"/>
                </a:solidFill>
                <a:latin typeface="Arial" charset="0"/>
              </a:defRPr>
            </a:lvl2pPr>
            <a:lvl3pPr marL="1143000" indent="-228600" defTabSz="931863">
              <a:spcBef>
                <a:spcPct val="20000"/>
              </a:spcBef>
              <a:buClr>
                <a:schemeClr val="accent2"/>
              </a:buClr>
              <a:buSzPct val="70000"/>
              <a:buFont typeface="Wingdings" pitchFamily="2" charset="2"/>
              <a:buChar char="l"/>
              <a:defRPr sz="2600">
                <a:solidFill>
                  <a:schemeClr val="tx1"/>
                </a:solidFill>
                <a:latin typeface="Arial" charset="0"/>
              </a:defRPr>
            </a:lvl3pPr>
            <a:lvl4pPr marL="1600200" indent="-228600" defTabSz="931863">
              <a:spcBef>
                <a:spcPct val="20000"/>
              </a:spcBef>
              <a:buClr>
                <a:schemeClr val="accent2"/>
              </a:buClr>
              <a:buSzPct val="70000"/>
              <a:buFont typeface="Wingdings" pitchFamily="2" charset="2"/>
              <a:buChar char="l"/>
              <a:defRPr sz="2600">
                <a:solidFill>
                  <a:schemeClr val="tx1"/>
                </a:solidFill>
                <a:latin typeface="Arial" charset="0"/>
              </a:defRPr>
            </a:lvl4pPr>
            <a:lvl5pPr marL="2057400" indent="-228600" defTabSz="931863">
              <a:spcBef>
                <a:spcPct val="20000"/>
              </a:spcBef>
              <a:buClr>
                <a:schemeClr val="accent2"/>
              </a:buClr>
              <a:buSzPct val="70000"/>
              <a:buFont typeface="Wingdings" pitchFamily="2" charset="2"/>
              <a:buChar char="l"/>
              <a:defRPr sz="2600">
                <a:solidFill>
                  <a:schemeClr val="tx1"/>
                </a:solidFill>
                <a:latin typeface="Arial" charset="0"/>
              </a:defRPr>
            </a:lvl5pPr>
            <a:lvl6pPr marL="2514600" indent="-228600" defTabSz="931863" fontAlgn="base">
              <a:spcBef>
                <a:spcPct val="20000"/>
              </a:spcBef>
              <a:spcAft>
                <a:spcPct val="0"/>
              </a:spcAft>
              <a:buClr>
                <a:schemeClr val="accent2"/>
              </a:buClr>
              <a:buSzPct val="70000"/>
              <a:buFont typeface="Wingdings" pitchFamily="2" charset="2"/>
              <a:buChar char="l"/>
              <a:defRPr sz="2600">
                <a:solidFill>
                  <a:schemeClr val="tx1"/>
                </a:solidFill>
                <a:latin typeface="Arial" charset="0"/>
              </a:defRPr>
            </a:lvl6pPr>
            <a:lvl7pPr marL="2971800" indent="-228600" defTabSz="931863" fontAlgn="base">
              <a:spcBef>
                <a:spcPct val="20000"/>
              </a:spcBef>
              <a:spcAft>
                <a:spcPct val="0"/>
              </a:spcAft>
              <a:buClr>
                <a:schemeClr val="accent2"/>
              </a:buClr>
              <a:buSzPct val="70000"/>
              <a:buFont typeface="Wingdings" pitchFamily="2" charset="2"/>
              <a:buChar char="l"/>
              <a:defRPr sz="2600">
                <a:solidFill>
                  <a:schemeClr val="tx1"/>
                </a:solidFill>
                <a:latin typeface="Arial" charset="0"/>
              </a:defRPr>
            </a:lvl7pPr>
            <a:lvl8pPr marL="3429000" indent="-228600" defTabSz="931863" fontAlgn="base">
              <a:spcBef>
                <a:spcPct val="20000"/>
              </a:spcBef>
              <a:spcAft>
                <a:spcPct val="0"/>
              </a:spcAft>
              <a:buClr>
                <a:schemeClr val="accent2"/>
              </a:buClr>
              <a:buSzPct val="70000"/>
              <a:buFont typeface="Wingdings" pitchFamily="2" charset="2"/>
              <a:buChar char="l"/>
              <a:defRPr sz="2600">
                <a:solidFill>
                  <a:schemeClr val="tx1"/>
                </a:solidFill>
                <a:latin typeface="Arial" charset="0"/>
              </a:defRPr>
            </a:lvl8pPr>
            <a:lvl9pPr marL="3886200" indent="-228600" defTabSz="931863" fontAlgn="base">
              <a:spcBef>
                <a:spcPct val="20000"/>
              </a:spcBef>
              <a:spcAft>
                <a:spcPct val="0"/>
              </a:spcAft>
              <a:buClr>
                <a:schemeClr val="accent2"/>
              </a:buClr>
              <a:buSzPct val="70000"/>
              <a:buFont typeface="Wingdings" pitchFamily="2" charset="2"/>
              <a:buChar char="l"/>
              <a:defRPr sz="2600">
                <a:solidFill>
                  <a:schemeClr val="tx1"/>
                </a:solidFill>
                <a:latin typeface="Arial" charset="0"/>
              </a:defRPr>
            </a:lvl9pPr>
          </a:lstStyle>
          <a:p>
            <a:pPr>
              <a:spcBef>
                <a:spcPct val="0"/>
              </a:spcBef>
              <a:buClrTx/>
              <a:buSzTx/>
              <a:buFontTx/>
              <a:buNone/>
            </a:pPr>
            <a:fld id="{B772278D-3437-48CD-ADDF-B67063D55899}" type="slidenum">
              <a:rPr lang="en-US" sz="1200" smtClean="0"/>
              <a:pPr>
                <a:spcBef>
                  <a:spcPct val="0"/>
                </a:spcBef>
                <a:buClrTx/>
                <a:buSzTx/>
                <a:buFontTx/>
                <a:buNone/>
              </a:pPr>
              <a:t>11</a:t>
            </a:fld>
            <a:endParaRPr lang="en-US" sz="1200"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Slide Image Placeholder 1"/>
          <p:cNvSpPr>
            <a:spLocks noGrp="1" noRot="1" noChangeAspect="1"/>
          </p:cNvSpPr>
          <p:nvPr>
            <p:ph type="sldImg"/>
          </p:nvPr>
        </p:nvSpPr>
        <p:spPr>
          <a:ln/>
        </p:spPr>
      </p:sp>
      <p:sp>
        <p:nvSpPr>
          <p:cNvPr id="19458" name="Notes Placehold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p>
        </p:txBody>
      </p:sp>
      <p:sp>
        <p:nvSpPr>
          <p:cNvPr id="19459" name="Slide Number Placeholder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a:spcBef>
                <a:spcPct val="20000"/>
              </a:spcBef>
              <a:buClr>
                <a:schemeClr val="accent2"/>
              </a:buClr>
              <a:buSzPct val="70000"/>
              <a:buFont typeface="Wingdings" pitchFamily="2" charset="2"/>
              <a:buChar char="l"/>
              <a:defRPr sz="2600">
                <a:solidFill>
                  <a:schemeClr val="tx1"/>
                </a:solidFill>
                <a:latin typeface="Arial" charset="0"/>
              </a:defRPr>
            </a:lvl1pPr>
            <a:lvl2pPr marL="742950" indent="-285750" defTabSz="931863">
              <a:spcBef>
                <a:spcPct val="20000"/>
              </a:spcBef>
              <a:buClr>
                <a:schemeClr val="accent2"/>
              </a:buClr>
              <a:buSzPct val="70000"/>
              <a:buFont typeface="Wingdings" pitchFamily="2" charset="2"/>
              <a:buChar char="l"/>
              <a:defRPr sz="2600">
                <a:solidFill>
                  <a:schemeClr val="tx1"/>
                </a:solidFill>
                <a:latin typeface="Arial" charset="0"/>
              </a:defRPr>
            </a:lvl2pPr>
            <a:lvl3pPr marL="1143000" indent="-228600" defTabSz="931863">
              <a:spcBef>
                <a:spcPct val="20000"/>
              </a:spcBef>
              <a:buClr>
                <a:schemeClr val="accent2"/>
              </a:buClr>
              <a:buSzPct val="70000"/>
              <a:buFont typeface="Wingdings" pitchFamily="2" charset="2"/>
              <a:buChar char="l"/>
              <a:defRPr sz="2600">
                <a:solidFill>
                  <a:schemeClr val="tx1"/>
                </a:solidFill>
                <a:latin typeface="Arial" charset="0"/>
              </a:defRPr>
            </a:lvl3pPr>
            <a:lvl4pPr marL="1600200" indent="-228600" defTabSz="931863">
              <a:spcBef>
                <a:spcPct val="20000"/>
              </a:spcBef>
              <a:buClr>
                <a:schemeClr val="accent2"/>
              </a:buClr>
              <a:buSzPct val="70000"/>
              <a:buFont typeface="Wingdings" pitchFamily="2" charset="2"/>
              <a:buChar char="l"/>
              <a:defRPr sz="2600">
                <a:solidFill>
                  <a:schemeClr val="tx1"/>
                </a:solidFill>
                <a:latin typeface="Arial" charset="0"/>
              </a:defRPr>
            </a:lvl4pPr>
            <a:lvl5pPr marL="2057400" indent="-228600" defTabSz="931863">
              <a:spcBef>
                <a:spcPct val="20000"/>
              </a:spcBef>
              <a:buClr>
                <a:schemeClr val="accent2"/>
              </a:buClr>
              <a:buSzPct val="70000"/>
              <a:buFont typeface="Wingdings" pitchFamily="2" charset="2"/>
              <a:buChar char="l"/>
              <a:defRPr sz="2600">
                <a:solidFill>
                  <a:schemeClr val="tx1"/>
                </a:solidFill>
                <a:latin typeface="Arial" charset="0"/>
              </a:defRPr>
            </a:lvl5pPr>
            <a:lvl6pPr marL="2514600" indent="-228600" defTabSz="931863" fontAlgn="base">
              <a:spcBef>
                <a:spcPct val="20000"/>
              </a:spcBef>
              <a:spcAft>
                <a:spcPct val="0"/>
              </a:spcAft>
              <a:buClr>
                <a:schemeClr val="accent2"/>
              </a:buClr>
              <a:buSzPct val="70000"/>
              <a:buFont typeface="Wingdings" pitchFamily="2" charset="2"/>
              <a:buChar char="l"/>
              <a:defRPr sz="2600">
                <a:solidFill>
                  <a:schemeClr val="tx1"/>
                </a:solidFill>
                <a:latin typeface="Arial" charset="0"/>
              </a:defRPr>
            </a:lvl6pPr>
            <a:lvl7pPr marL="2971800" indent="-228600" defTabSz="931863" fontAlgn="base">
              <a:spcBef>
                <a:spcPct val="20000"/>
              </a:spcBef>
              <a:spcAft>
                <a:spcPct val="0"/>
              </a:spcAft>
              <a:buClr>
                <a:schemeClr val="accent2"/>
              </a:buClr>
              <a:buSzPct val="70000"/>
              <a:buFont typeface="Wingdings" pitchFamily="2" charset="2"/>
              <a:buChar char="l"/>
              <a:defRPr sz="2600">
                <a:solidFill>
                  <a:schemeClr val="tx1"/>
                </a:solidFill>
                <a:latin typeface="Arial" charset="0"/>
              </a:defRPr>
            </a:lvl7pPr>
            <a:lvl8pPr marL="3429000" indent="-228600" defTabSz="931863" fontAlgn="base">
              <a:spcBef>
                <a:spcPct val="20000"/>
              </a:spcBef>
              <a:spcAft>
                <a:spcPct val="0"/>
              </a:spcAft>
              <a:buClr>
                <a:schemeClr val="accent2"/>
              </a:buClr>
              <a:buSzPct val="70000"/>
              <a:buFont typeface="Wingdings" pitchFamily="2" charset="2"/>
              <a:buChar char="l"/>
              <a:defRPr sz="2600">
                <a:solidFill>
                  <a:schemeClr val="tx1"/>
                </a:solidFill>
                <a:latin typeface="Arial" charset="0"/>
              </a:defRPr>
            </a:lvl8pPr>
            <a:lvl9pPr marL="3886200" indent="-228600" defTabSz="931863" fontAlgn="base">
              <a:spcBef>
                <a:spcPct val="20000"/>
              </a:spcBef>
              <a:spcAft>
                <a:spcPct val="0"/>
              </a:spcAft>
              <a:buClr>
                <a:schemeClr val="accent2"/>
              </a:buClr>
              <a:buSzPct val="70000"/>
              <a:buFont typeface="Wingdings" pitchFamily="2" charset="2"/>
              <a:buChar char="l"/>
              <a:defRPr sz="2600">
                <a:solidFill>
                  <a:schemeClr val="tx1"/>
                </a:solidFill>
                <a:latin typeface="Arial" charset="0"/>
              </a:defRPr>
            </a:lvl9pPr>
          </a:lstStyle>
          <a:p>
            <a:pPr>
              <a:spcBef>
                <a:spcPct val="0"/>
              </a:spcBef>
              <a:buClrTx/>
              <a:buSzTx/>
              <a:buFontTx/>
              <a:buNone/>
            </a:pPr>
            <a:fld id="{0894DA5D-D5C0-46BD-BB7A-6DC5EB296EBD}" type="slidenum">
              <a:rPr lang="en-US" sz="1200" smtClean="0"/>
              <a:pPr>
                <a:spcBef>
                  <a:spcPct val="0"/>
                </a:spcBef>
                <a:buClrTx/>
                <a:buSzTx/>
                <a:buFontTx/>
                <a:buNone/>
              </a:pPr>
              <a:t>3</a:t>
            </a:fld>
            <a:endParaRPr lang="en-US" sz="1200"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Slide Image Placeholder 1"/>
          <p:cNvSpPr>
            <a:spLocks noGrp="1" noRot="1" noChangeAspect="1"/>
          </p:cNvSpPr>
          <p:nvPr>
            <p:ph type="sldImg"/>
          </p:nvPr>
        </p:nvSpPr>
        <p:spPr>
          <a:ln/>
        </p:spPr>
      </p:sp>
      <p:sp>
        <p:nvSpPr>
          <p:cNvPr id="21506" name="Notes Placehold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p>
        </p:txBody>
      </p:sp>
      <p:sp>
        <p:nvSpPr>
          <p:cNvPr id="21507" name="Slide Number Placeholder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a:spcBef>
                <a:spcPct val="20000"/>
              </a:spcBef>
              <a:buClr>
                <a:schemeClr val="accent2"/>
              </a:buClr>
              <a:buSzPct val="70000"/>
              <a:buFont typeface="Wingdings" pitchFamily="2" charset="2"/>
              <a:buChar char="l"/>
              <a:defRPr sz="2600">
                <a:solidFill>
                  <a:schemeClr val="tx1"/>
                </a:solidFill>
                <a:latin typeface="Arial" charset="0"/>
              </a:defRPr>
            </a:lvl1pPr>
            <a:lvl2pPr marL="742950" indent="-285750" defTabSz="931863">
              <a:spcBef>
                <a:spcPct val="20000"/>
              </a:spcBef>
              <a:buClr>
                <a:schemeClr val="accent2"/>
              </a:buClr>
              <a:buSzPct val="70000"/>
              <a:buFont typeface="Wingdings" pitchFamily="2" charset="2"/>
              <a:buChar char="l"/>
              <a:defRPr sz="2600">
                <a:solidFill>
                  <a:schemeClr val="tx1"/>
                </a:solidFill>
                <a:latin typeface="Arial" charset="0"/>
              </a:defRPr>
            </a:lvl2pPr>
            <a:lvl3pPr marL="1143000" indent="-228600" defTabSz="931863">
              <a:spcBef>
                <a:spcPct val="20000"/>
              </a:spcBef>
              <a:buClr>
                <a:schemeClr val="accent2"/>
              </a:buClr>
              <a:buSzPct val="70000"/>
              <a:buFont typeface="Wingdings" pitchFamily="2" charset="2"/>
              <a:buChar char="l"/>
              <a:defRPr sz="2600">
                <a:solidFill>
                  <a:schemeClr val="tx1"/>
                </a:solidFill>
                <a:latin typeface="Arial" charset="0"/>
              </a:defRPr>
            </a:lvl3pPr>
            <a:lvl4pPr marL="1600200" indent="-228600" defTabSz="931863">
              <a:spcBef>
                <a:spcPct val="20000"/>
              </a:spcBef>
              <a:buClr>
                <a:schemeClr val="accent2"/>
              </a:buClr>
              <a:buSzPct val="70000"/>
              <a:buFont typeface="Wingdings" pitchFamily="2" charset="2"/>
              <a:buChar char="l"/>
              <a:defRPr sz="2600">
                <a:solidFill>
                  <a:schemeClr val="tx1"/>
                </a:solidFill>
                <a:latin typeface="Arial" charset="0"/>
              </a:defRPr>
            </a:lvl4pPr>
            <a:lvl5pPr marL="2057400" indent="-228600" defTabSz="931863">
              <a:spcBef>
                <a:spcPct val="20000"/>
              </a:spcBef>
              <a:buClr>
                <a:schemeClr val="accent2"/>
              </a:buClr>
              <a:buSzPct val="70000"/>
              <a:buFont typeface="Wingdings" pitchFamily="2" charset="2"/>
              <a:buChar char="l"/>
              <a:defRPr sz="2600">
                <a:solidFill>
                  <a:schemeClr val="tx1"/>
                </a:solidFill>
                <a:latin typeface="Arial" charset="0"/>
              </a:defRPr>
            </a:lvl5pPr>
            <a:lvl6pPr marL="2514600" indent="-228600" defTabSz="931863" fontAlgn="base">
              <a:spcBef>
                <a:spcPct val="20000"/>
              </a:spcBef>
              <a:spcAft>
                <a:spcPct val="0"/>
              </a:spcAft>
              <a:buClr>
                <a:schemeClr val="accent2"/>
              </a:buClr>
              <a:buSzPct val="70000"/>
              <a:buFont typeface="Wingdings" pitchFamily="2" charset="2"/>
              <a:buChar char="l"/>
              <a:defRPr sz="2600">
                <a:solidFill>
                  <a:schemeClr val="tx1"/>
                </a:solidFill>
                <a:latin typeface="Arial" charset="0"/>
              </a:defRPr>
            </a:lvl6pPr>
            <a:lvl7pPr marL="2971800" indent="-228600" defTabSz="931863" fontAlgn="base">
              <a:spcBef>
                <a:spcPct val="20000"/>
              </a:spcBef>
              <a:spcAft>
                <a:spcPct val="0"/>
              </a:spcAft>
              <a:buClr>
                <a:schemeClr val="accent2"/>
              </a:buClr>
              <a:buSzPct val="70000"/>
              <a:buFont typeface="Wingdings" pitchFamily="2" charset="2"/>
              <a:buChar char="l"/>
              <a:defRPr sz="2600">
                <a:solidFill>
                  <a:schemeClr val="tx1"/>
                </a:solidFill>
                <a:latin typeface="Arial" charset="0"/>
              </a:defRPr>
            </a:lvl7pPr>
            <a:lvl8pPr marL="3429000" indent="-228600" defTabSz="931863" fontAlgn="base">
              <a:spcBef>
                <a:spcPct val="20000"/>
              </a:spcBef>
              <a:spcAft>
                <a:spcPct val="0"/>
              </a:spcAft>
              <a:buClr>
                <a:schemeClr val="accent2"/>
              </a:buClr>
              <a:buSzPct val="70000"/>
              <a:buFont typeface="Wingdings" pitchFamily="2" charset="2"/>
              <a:buChar char="l"/>
              <a:defRPr sz="2600">
                <a:solidFill>
                  <a:schemeClr val="tx1"/>
                </a:solidFill>
                <a:latin typeface="Arial" charset="0"/>
              </a:defRPr>
            </a:lvl8pPr>
            <a:lvl9pPr marL="3886200" indent="-228600" defTabSz="931863" fontAlgn="base">
              <a:spcBef>
                <a:spcPct val="20000"/>
              </a:spcBef>
              <a:spcAft>
                <a:spcPct val="0"/>
              </a:spcAft>
              <a:buClr>
                <a:schemeClr val="accent2"/>
              </a:buClr>
              <a:buSzPct val="70000"/>
              <a:buFont typeface="Wingdings" pitchFamily="2" charset="2"/>
              <a:buChar char="l"/>
              <a:defRPr sz="2600">
                <a:solidFill>
                  <a:schemeClr val="tx1"/>
                </a:solidFill>
                <a:latin typeface="Arial" charset="0"/>
              </a:defRPr>
            </a:lvl9pPr>
          </a:lstStyle>
          <a:p>
            <a:pPr>
              <a:spcBef>
                <a:spcPct val="0"/>
              </a:spcBef>
              <a:buClrTx/>
              <a:buSzTx/>
              <a:buFontTx/>
              <a:buNone/>
            </a:pPr>
            <a:fld id="{22C6B4A8-3906-4589-818F-ED806518F7BD}" type="slidenum">
              <a:rPr lang="en-US" sz="1200" smtClean="0"/>
              <a:pPr>
                <a:spcBef>
                  <a:spcPct val="0"/>
                </a:spcBef>
                <a:buClrTx/>
                <a:buSzTx/>
                <a:buFontTx/>
                <a:buNone/>
              </a:pPr>
              <a:t>4</a:t>
            </a:fld>
            <a:endParaRPr lang="en-US" sz="1200"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Slide Image Placeholder 1"/>
          <p:cNvSpPr>
            <a:spLocks noGrp="1" noRot="1" noChangeAspect="1"/>
          </p:cNvSpPr>
          <p:nvPr>
            <p:ph type="sldImg"/>
          </p:nvPr>
        </p:nvSpPr>
        <p:spPr>
          <a:ln/>
        </p:spPr>
      </p:sp>
      <p:sp>
        <p:nvSpPr>
          <p:cNvPr id="23554" name="Notes Placehold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p>
        </p:txBody>
      </p:sp>
      <p:sp>
        <p:nvSpPr>
          <p:cNvPr id="23555" name="Slide Number Placeholder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a:spcBef>
                <a:spcPct val="20000"/>
              </a:spcBef>
              <a:buClr>
                <a:schemeClr val="accent2"/>
              </a:buClr>
              <a:buSzPct val="70000"/>
              <a:buFont typeface="Wingdings" pitchFamily="2" charset="2"/>
              <a:buChar char="l"/>
              <a:defRPr sz="2600">
                <a:solidFill>
                  <a:schemeClr val="tx1"/>
                </a:solidFill>
                <a:latin typeface="Arial" charset="0"/>
              </a:defRPr>
            </a:lvl1pPr>
            <a:lvl2pPr marL="742950" indent="-285750" defTabSz="931863">
              <a:spcBef>
                <a:spcPct val="20000"/>
              </a:spcBef>
              <a:buClr>
                <a:schemeClr val="accent2"/>
              </a:buClr>
              <a:buSzPct val="70000"/>
              <a:buFont typeface="Wingdings" pitchFamily="2" charset="2"/>
              <a:buChar char="l"/>
              <a:defRPr sz="2600">
                <a:solidFill>
                  <a:schemeClr val="tx1"/>
                </a:solidFill>
                <a:latin typeface="Arial" charset="0"/>
              </a:defRPr>
            </a:lvl2pPr>
            <a:lvl3pPr marL="1143000" indent="-228600" defTabSz="931863">
              <a:spcBef>
                <a:spcPct val="20000"/>
              </a:spcBef>
              <a:buClr>
                <a:schemeClr val="accent2"/>
              </a:buClr>
              <a:buSzPct val="70000"/>
              <a:buFont typeface="Wingdings" pitchFamily="2" charset="2"/>
              <a:buChar char="l"/>
              <a:defRPr sz="2600">
                <a:solidFill>
                  <a:schemeClr val="tx1"/>
                </a:solidFill>
                <a:latin typeface="Arial" charset="0"/>
              </a:defRPr>
            </a:lvl3pPr>
            <a:lvl4pPr marL="1600200" indent="-228600" defTabSz="931863">
              <a:spcBef>
                <a:spcPct val="20000"/>
              </a:spcBef>
              <a:buClr>
                <a:schemeClr val="accent2"/>
              </a:buClr>
              <a:buSzPct val="70000"/>
              <a:buFont typeface="Wingdings" pitchFamily="2" charset="2"/>
              <a:buChar char="l"/>
              <a:defRPr sz="2600">
                <a:solidFill>
                  <a:schemeClr val="tx1"/>
                </a:solidFill>
                <a:latin typeface="Arial" charset="0"/>
              </a:defRPr>
            </a:lvl4pPr>
            <a:lvl5pPr marL="2057400" indent="-228600" defTabSz="931863">
              <a:spcBef>
                <a:spcPct val="20000"/>
              </a:spcBef>
              <a:buClr>
                <a:schemeClr val="accent2"/>
              </a:buClr>
              <a:buSzPct val="70000"/>
              <a:buFont typeface="Wingdings" pitchFamily="2" charset="2"/>
              <a:buChar char="l"/>
              <a:defRPr sz="2600">
                <a:solidFill>
                  <a:schemeClr val="tx1"/>
                </a:solidFill>
                <a:latin typeface="Arial" charset="0"/>
              </a:defRPr>
            </a:lvl5pPr>
            <a:lvl6pPr marL="2514600" indent="-228600" defTabSz="931863" fontAlgn="base">
              <a:spcBef>
                <a:spcPct val="20000"/>
              </a:spcBef>
              <a:spcAft>
                <a:spcPct val="0"/>
              </a:spcAft>
              <a:buClr>
                <a:schemeClr val="accent2"/>
              </a:buClr>
              <a:buSzPct val="70000"/>
              <a:buFont typeface="Wingdings" pitchFamily="2" charset="2"/>
              <a:buChar char="l"/>
              <a:defRPr sz="2600">
                <a:solidFill>
                  <a:schemeClr val="tx1"/>
                </a:solidFill>
                <a:latin typeface="Arial" charset="0"/>
              </a:defRPr>
            </a:lvl6pPr>
            <a:lvl7pPr marL="2971800" indent="-228600" defTabSz="931863" fontAlgn="base">
              <a:spcBef>
                <a:spcPct val="20000"/>
              </a:spcBef>
              <a:spcAft>
                <a:spcPct val="0"/>
              </a:spcAft>
              <a:buClr>
                <a:schemeClr val="accent2"/>
              </a:buClr>
              <a:buSzPct val="70000"/>
              <a:buFont typeface="Wingdings" pitchFamily="2" charset="2"/>
              <a:buChar char="l"/>
              <a:defRPr sz="2600">
                <a:solidFill>
                  <a:schemeClr val="tx1"/>
                </a:solidFill>
                <a:latin typeface="Arial" charset="0"/>
              </a:defRPr>
            </a:lvl7pPr>
            <a:lvl8pPr marL="3429000" indent="-228600" defTabSz="931863" fontAlgn="base">
              <a:spcBef>
                <a:spcPct val="20000"/>
              </a:spcBef>
              <a:spcAft>
                <a:spcPct val="0"/>
              </a:spcAft>
              <a:buClr>
                <a:schemeClr val="accent2"/>
              </a:buClr>
              <a:buSzPct val="70000"/>
              <a:buFont typeface="Wingdings" pitchFamily="2" charset="2"/>
              <a:buChar char="l"/>
              <a:defRPr sz="2600">
                <a:solidFill>
                  <a:schemeClr val="tx1"/>
                </a:solidFill>
                <a:latin typeface="Arial" charset="0"/>
              </a:defRPr>
            </a:lvl8pPr>
            <a:lvl9pPr marL="3886200" indent="-228600" defTabSz="931863" fontAlgn="base">
              <a:spcBef>
                <a:spcPct val="20000"/>
              </a:spcBef>
              <a:spcAft>
                <a:spcPct val="0"/>
              </a:spcAft>
              <a:buClr>
                <a:schemeClr val="accent2"/>
              </a:buClr>
              <a:buSzPct val="70000"/>
              <a:buFont typeface="Wingdings" pitchFamily="2" charset="2"/>
              <a:buChar char="l"/>
              <a:defRPr sz="2600">
                <a:solidFill>
                  <a:schemeClr val="tx1"/>
                </a:solidFill>
                <a:latin typeface="Arial" charset="0"/>
              </a:defRPr>
            </a:lvl9pPr>
          </a:lstStyle>
          <a:p>
            <a:pPr>
              <a:spcBef>
                <a:spcPct val="0"/>
              </a:spcBef>
              <a:buClrTx/>
              <a:buSzTx/>
              <a:buFontTx/>
              <a:buNone/>
            </a:pPr>
            <a:fld id="{A91D8A32-D929-4BC8-885D-9562C1239750}" type="slidenum">
              <a:rPr lang="en-US" sz="1200" smtClean="0"/>
              <a:pPr>
                <a:spcBef>
                  <a:spcPct val="0"/>
                </a:spcBef>
                <a:buClrTx/>
                <a:buSzTx/>
                <a:buFontTx/>
                <a:buNone/>
              </a:pPr>
              <a:t>5</a:t>
            </a:fld>
            <a:endParaRPr lang="en-US" sz="1200"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Slide Image Placeholder 1"/>
          <p:cNvSpPr>
            <a:spLocks noGrp="1" noRot="1" noChangeAspect="1"/>
          </p:cNvSpPr>
          <p:nvPr>
            <p:ph type="sldImg"/>
          </p:nvPr>
        </p:nvSpPr>
        <p:spPr>
          <a:ln/>
        </p:spPr>
      </p:sp>
      <p:sp>
        <p:nvSpPr>
          <p:cNvPr id="25602" name="Notes Placehold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p>
        </p:txBody>
      </p:sp>
      <p:sp>
        <p:nvSpPr>
          <p:cNvPr id="25603" name="Slide Number Placeholder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a:spcBef>
                <a:spcPct val="20000"/>
              </a:spcBef>
              <a:buClr>
                <a:schemeClr val="accent2"/>
              </a:buClr>
              <a:buSzPct val="70000"/>
              <a:buFont typeface="Wingdings" pitchFamily="2" charset="2"/>
              <a:buChar char="l"/>
              <a:defRPr sz="2600">
                <a:solidFill>
                  <a:schemeClr val="tx1"/>
                </a:solidFill>
                <a:latin typeface="Arial" charset="0"/>
              </a:defRPr>
            </a:lvl1pPr>
            <a:lvl2pPr marL="742950" indent="-285750" defTabSz="931863">
              <a:spcBef>
                <a:spcPct val="20000"/>
              </a:spcBef>
              <a:buClr>
                <a:schemeClr val="accent2"/>
              </a:buClr>
              <a:buSzPct val="70000"/>
              <a:buFont typeface="Wingdings" pitchFamily="2" charset="2"/>
              <a:buChar char="l"/>
              <a:defRPr sz="2600">
                <a:solidFill>
                  <a:schemeClr val="tx1"/>
                </a:solidFill>
                <a:latin typeface="Arial" charset="0"/>
              </a:defRPr>
            </a:lvl2pPr>
            <a:lvl3pPr marL="1143000" indent="-228600" defTabSz="931863">
              <a:spcBef>
                <a:spcPct val="20000"/>
              </a:spcBef>
              <a:buClr>
                <a:schemeClr val="accent2"/>
              </a:buClr>
              <a:buSzPct val="70000"/>
              <a:buFont typeface="Wingdings" pitchFamily="2" charset="2"/>
              <a:buChar char="l"/>
              <a:defRPr sz="2600">
                <a:solidFill>
                  <a:schemeClr val="tx1"/>
                </a:solidFill>
                <a:latin typeface="Arial" charset="0"/>
              </a:defRPr>
            </a:lvl3pPr>
            <a:lvl4pPr marL="1600200" indent="-228600" defTabSz="931863">
              <a:spcBef>
                <a:spcPct val="20000"/>
              </a:spcBef>
              <a:buClr>
                <a:schemeClr val="accent2"/>
              </a:buClr>
              <a:buSzPct val="70000"/>
              <a:buFont typeface="Wingdings" pitchFamily="2" charset="2"/>
              <a:buChar char="l"/>
              <a:defRPr sz="2600">
                <a:solidFill>
                  <a:schemeClr val="tx1"/>
                </a:solidFill>
                <a:latin typeface="Arial" charset="0"/>
              </a:defRPr>
            </a:lvl4pPr>
            <a:lvl5pPr marL="2057400" indent="-228600" defTabSz="931863">
              <a:spcBef>
                <a:spcPct val="20000"/>
              </a:spcBef>
              <a:buClr>
                <a:schemeClr val="accent2"/>
              </a:buClr>
              <a:buSzPct val="70000"/>
              <a:buFont typeface="Wingdings" pitchFamily="2" charset="2"/>
              <a:buChar char="l"/>
              <a:defRPr sz="2600">
                <a:solidFill>
                  <a:schemeClr val="tx1"/>
                </a:solidFill>
                <a:latin typeface="Arial" charset="0"/>
              </a:defRPr>
            </a:lvl5pPr>
            <a:lvl6pPr marL="2514600" indent="-228600" defTabSz="931863" fontAlgn="base">
              <a:spcBef>
                <a:spcPct val="20000"/>
              </a:spcBef>
              <a:spcAft>
                <a:spcPct val="0"/>
              </a:spcAft>
              <a:buClr>
                <a:schemeClr val="accent2"/>
              </a:buClr>
              <a:buSzPct val="70000"/>
              <a:buFont typeface="Wingdings" pitchFamily="2" charset="2"/>
              <a:buChar char="l"/>
              <a:defRPr sz="2600">
                <a:solidFill>
                  <a:schemeClr val="tx1"/>
                </a:solidFill>
                <a:latin typeface="Arial" charset="0"/>
              </a:defRPr>
            </a:lvl6pPr>
            <a:lvl7pPr marL="2971800" indent="-228600" defTabSz="931863" fontAlgn="base">
              <a:spcBef>
                <a:spcPct val="20000"/>
              </a:spcBef>
              <a:spcAft>
                <a:spcPct val="0"/>
              </a:spcAft>
              <a:buClr>
                <a:schemeClr val="accent2"/>
              </a:buClr>
              <a:buSzPct val="70000"/>
              <a:buFont typeface="Wingdings" pitchFamily="2" charset="2"/>
              <a:buChar char="l"/>
              <a:defRPr sz="2600">
                <a:solidFill>
                  <a:schemeClr val="tx1"/>
                </a:solidFill>
                <a:latin typeface="Arial" charset="0"/>
              </a:defRPr>
            </a:lvl7pPr>
            <a:lvl8pPr marL="3429000" indent="-228600" defTabSz="931863" fontAlgn="base">
              <a:spcBef>
                <a:spcPct val="20000"/>
              </a:spcBef>
              <a:spcAft>
                <a:spcPct val="0"/>
              </a:spcAft>
              <a:buClr>
                <a:schemeClr val="accent2"/>
              </a:buClr>
              <a:buSzPct val="70000"/>
              <a:buFont typeface="Wingdings" pitchFamily="2" charset="2"/>
              <a:buChar char="l"/>
              <a:defRPr sz="2600">
                <a:solidFill>
                  <a:schemeClr val="tx1"/>
                </a:solidFill>
                <a:latin typeface="Arial" charset="0"/>
              </a:defRPr>
            </a:lvl8pPr>
            <a:lvl9pPr marL="3886200" indent="-228600" defTabSz="931863" fontAlgn="base">
              <a:spcBef>
                <a:spcPct val="20000"/>
              </a:spcBef>
              <a:spcAft>
                <a:spcPct val="0"/>
              </a:spcAft>
              <a:buClr>
                <a:schemeClr val="accent2"/>
              </a:buClr>
              <a:buSzPct val="70000"/>
              <a:buFont typeface="Wingdings" pitchFamily="2" charset="2"/>
              <a:buChar char="l"/>
              <a:defRPr sz="2600">
                <a:solidFill>
                  <a:schemeClr val="tx1"/>
                </a:solidFill>
                <a:latin typeface="Arial" charset="0"/>
              </a:defRPr>
            </a:lvl9pPr>
          </a:lstStyle>
          <a:p>
            <a:pPr>
              <a:spcBef>
                <a:spcPct val="0"/>
              </a:spcBef>
              <a:buClrTx/>
              <a:buSzTx/>
              <a:buFontTx/>
              <a:buNone/>
            </a:pPr>
            <a:fld id="{B1DFDEE7-84A7-4D66-A8D8-0C19DA20FF34}" type="slidenum">
              <a:rPr lang="en-US" sz="1200" smtClean="0"/>
              <a:pPr>
                <a:spcBef>
                  <a:spcPct val="0"/>
                </a:spcBef>
                <a:buClrTx/>
                <a:buSzTx/>
                <a:buFontTx/>
                <a:buNone/>
              </a:pPr>
              <a:t>6</a:t>
            </a:fld>
            <a:endParaRPr lang="en-US" sz="1200"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Slide Image Placeholder 1"/>
          <p:cNvSpPr>
            <a:spLocks noGrp="1" noRot="1" noChangeAspect="1"/>
          </p:cNvSpPr>
          <p:nvPr>
            <p:ph type="sldImg"/>
          </p:nvPr>
        </p:nvSpPr>
        <p:spPr>
          <a:ln/>
        </p:spPr>
      </p:sp>
      <p:sp>
        <p:nvSpPr>
          <p:cNvPr id="27650" name="Notes Placehold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p>
        </p:txBody>
      </p:sp>
      <p:sp>
        <p:nvSpPr>
          <p:cNvPr id="27651" name="Slide Number Placeholder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a:spcBef>
                <a:spcPct val="20000"/>
              </a:spcBef>
              <a:buClr>
                <a:schemeClr val="accent2"/>
              </a:buClr>
              <a:buSzPct val="70000"/>
              <a:buFont typeface="Wingdings" pitchFamily="2" charset="2"/>
              <a:buChar char="l"/>
              <a:defRPr sz="2600">
                <a:solidFill>
                  <a:schemeClr val="tx1"/>
                </a:solidFill>
                <a:latin typeface="Arial" charset="0"/>
              </a:defRPr>
            </a:lvl1pPr>
            <a:lvl2pPr marL="742950" indent="-285750" defTabSz="931863">
              <a:spcBef>
                <a:spcPct val="20000"/>
              </a:spcBef>
              <a:buClr>
                <a:schemeClr val="accent2"/>
              </a:buClr>
              <a:buSzPct val="70000"/>
              <a:buFont typeface="Wingdings" pitchFamily="2" charset="2"/>
              <a:buChar char="l"/>
              <a:defRPr sz="2600">
                <a:solidFill>
                  <a:schemeClr val="tx1"/>
                </a:solidFill>
                <a:latin typeface="Arial" charset="0"/>
              </a:defRPr>
            </a:lvl2pPr>
            <a:lvl3pPr marL="1143000" indent="-228600" defTabSz="931863">
              <a:spcBef>
                <a:spcPct val="20000"/>
              </a:spcBef>
              <a:buClr>
                <a:schemeClr val="accent2"/>
              </a:buClr>
              <a:buSzPct val="70000"/>
              <a:buFont typeface="Wingdings" pitchFamily="2" charset="2"/>
              <a:buChar char="l"/>
              <a:defRPr sz="2600">
                <a:solidFill>
                  <a:schemeClr val="tx1"/>
                </a:solidFill>
                <a:latin typeface="Arial" charset="0"/>
              </a:defRPr>
            </a:lvl3pPr>
            <a:lvl4pPr marL="1600200" indent="-228600" defTabSz="931863">
              <a:spcBef>
                <a:spcPct val="20000"/>
              </a:spcBef>
              <a:buClr>
                <a:schemeClr val="accent2"/>
              </a:buClr>
              <a:buSzPct val="70000"/>
              <a:buFont typeface="Wingdings" pitchFamily="2" charset="2"/>
              <a:buChar char="l"/>
              <a:defRPr sz="2600">
                <a:solidFill>
                  <a:schemeClr val="tx1"/>
                </a:solidFill>
                <a:latin typeface="Arial" charset="0"/>
              </a:defRPr>
            </a:lvl4pPr>
            <a:lvl5pPr marL="2057400" indent="-228600" defTabSz="931863">
              <a:spcBef>
                <a:spcPct val="20000"/>
              </a:spcBef>
              <a:buClr>
                <a:schemeClr val="accent2"/>
              </a:buClr>
              <a:buSzPct val="70000"/>
              <a:buFont typeface="Wingdings" pitchFamily="2" charset="2"/>
              <a:buChar char="l"/>
              <a:defRPr sz="2600">
                <a:solidFill>
                  <a:schemeClr val="tx1"/>
                </a:solidFill>
                <a:latin typeface="Arial" charset="0"/>
              </a:defRPr>
            </a:lvl5pPr>
            <a:lvl6pPr marL="2514600" indent="-228600" defTabSz="931863" fontAlgn="base">
              <a:spcBef>
                <a:spcPct val="20000"/>
              </a:spcBef>
              <a:spcAft>
                <a:spcPct val="0"/>
              </a:spcAft>
              <a:buClr>
                <a:schemeClr val="accent2"/>
              </a:buClr>
              <a:buSzPct val="70000"/>
              <a:buFont typeface="Wingdings" pitchFamily="2" charset="2"/>
              <a:buChar char="l"/>
              <a:defRPr sz="2600">
                <a:solidFill>
                  <a:schemeClr val="tx1"/>
                </a:solidFill>
                <a:latin typeface="Arial" charset="0"/>
              </a:defRPr>
            </a:lvl6pPr>
            <a:lvl7pPr marL="2971800" indent="-228600" defTabSz="931863" fontAlgn="base">
              <a:spcBef>
                <a:spcPct val="20000"/>
              </a:spcBef>
              <a:spcAft>
                <a:spcPct val="0"/>
              </a:spcAft>
              <a:buClr>
                <a:schemeClr val="accent2"/>
              </a:buClr>
              <a:buSzPct val="70000"/>
              <a:buFont typeface="Wingdings" pitchFamily="2" charset="2"/>
              <a:buChar char="l"/>
              <a:defRPr sz="2600">
                <a:solidFill>
                  <a:schemeClr val="tx1"/>
                </a:solidFill>
                <a:latin typeface="Arial" charset="0"/>
              </a:defRPr>
            </a:lvl7pPr>
            <a:lvl8pPr marL="3429000" indent="-228600" defTabSz="931863" fontAlgn="base">
              <a:spcBef>
                <a:spcPct val="20000"/>
              </a:spcBef>
              <a:spcAft>
                <a:spcPct val="0"/>
              </a:spcAft>
              <a:buClr>
                <a:schemeClr val="accent2"/>
              </a:buClr>
              <a:buSzPct val="70000"/>
              <a:buFont typeface="Wingdings" pitchFamily="2" charset="2"/>
              <a:buChar char="l"/>
              <a:defRPr sz="2600">
                <a:solidFill>
                  <a:schemeClr val="tx1"/>
                </a:solidFill>
                <a:latin typeface="Arial" charset="0"/>
              </a:defRPr>
            </a:lvl8pPr>
            <a:lvl9pPr marL="3886200" indent="-228600" defTabSz="931863" fontAlgn="base">
              <a:spcBef>
                <a:spcPct val="20000"/>
              </a:spcBef>
              <a:spcAft>
                <a:spcPct val="0"/>
              </a:spcAft>
              <a:buClr>
                <a:schemeClr val="accent2"/>
              </a:buClr>
              <a:buSzPct val="70000"/>
              <a:buFont typeface="Wingdings" pitchFamily="2" charset="2"/>
              <a:buChar char="l"/>
              <a:defRPr sz="2600">
                <a:solidFill>
                  <a:schemeClr val="tx1"/>
                </a:solidFill>
                <a:latin typeface="Arial" charset="0"/>
              </a:defRPr>
            </a:lvl9pPr>
          </a:lstStyle>
          <a:p>
            <a:pPr>
              <a:spcBef>
                <a:spcPct val="0"/>
              </a:spcBef>
              <a:buClrTx/>
              <a:buSzTx/>
              <a:buFontTx/>
              <a:buNone/>
            </a:pPr>
            <a:fld id="{DD70CC36-AFEB-4FED-A734-62178D831A15}" type="slidenum">
              <a:rPr lang="en-US" sz="1200" smtClean="0"/>
              <a:pPr>
                <a:spcBef>
                  <a:spcPct val="0"/>
                </a:spcBef>
                <a:buClrTx/>
                <a:buSzTx/>
                <a:buFontTx/>
                <a:buNone/>
              </a:pPr>
              <a:t>7</a:t>
            </a:fld>
            <a:endParaRPr lang="en-US" sz="1200"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Slide Image Placeholder 1"/>
          <p:cNvSpPr>
            <a:spLocks noGrp="1" noRot="1" noChangeAspect="1"/>
          </p:cNvSpPr>
          <p:nvPr>
            <p:ph type="sldImg"/>
          </p:nvPr>
        </p:nvSpPr>
        <p:spPr>
          <a:ln/>
        </p:spPr>
      </p:sp>
      <p:sp>
        <p:nvSpPr>
          <p:cNvPr id="29698" name="Notes Placehold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p>
        </p:txBody>
      </p:sp>
      <p:sp>
        <p:nvSpPr>
          <p:cNvPr id="29699" name="Slide Number Placeholder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a:spcBef>
                <a:spcPct val="20000"/>
              </a:spcBef>
              <a:buClr>
                <a:schemeClr val="accent2"/>
              </a:buClr>
              <a:buSzPct val="70000"/>
              <a:buFont typeface="Wingdings" pitchFamily="2" charset="2"/>
              <a:buChar char="l"/>
              <a:defRPr sz="2600">
                <a:solidFill>
                  <a:schemeClr val="tx1"/>
                </a:solidFill>
                <a:latin typeface="Arial" charset="0"/>
              </a:defRPr>
            </a:lvl1pPr>
            <a:lvl2pPr marL="742950" indent="-285750" defTabSz="931863">
              <a:spcBef>
                <a:spcPct val="20000"/>
              </a:spcBef>
              <a:buClr>
                <a:schemeClr val="accent2"/>
              </a:buClr>
              <a:buSzPct val="70000"/>
              <a:buFont typeface="Wingdings" pitchFamily="2" charset="2"/>
              <a:buChar char="l"/>
              <a:defRPr sz="2600">
                <a:solidFill>
                  <a:schemeClr val="tx1"/>
                </a:solidFill>
                <a:latin typeface="Arial" charset="0"/>
              </a:defRPr>
            </a:lvl2pPr>
            <a:lvl3pPr marL="1143000" indent="-228600" defTabSz="931863">
              <a:spcBef>
                <a:spcPct val="20000"/>
              </a:spcBef>
              <a:buClr>
                <a:schemeClr val="accent2"/>
              </a:buClr>
              <a:buSzPct val="70000"/>
              <a:buFont typeface="Wingdings" pitchFamily="2" charset="2"/>
              <a:buChar char="l"/>
              <a:defRPr sz="2600">
                <a:solidFill>
                  <a:schemeClr val="tx1"/>
                </a:solidFill>
                <a:latin typeface="Arial" charset="0"/>
              </a:defRPr>
            </a:lvl3pPr>
            <a:lvl4pPr marL="1600200" indent="-228600" defTabSz="931863">
              <a:spcBef>
                <a:spcPct val="20000"/>
              </a:spcBef>
              <a:buClr>
                <a:schemeClr val="accent2"/>
              </a:buClr>
              <a:buSzPct val="70000"/>
              <a:buFont typeface="Wingdings" pitchFamily="2" charset="2"/>
              <a:buChar char="l"/>
              <a:defRPr sz="2600">
                <a:solidFill>
                  <a:schemeClr val="tx1"/>
                </a:solidFill>
                <a:latin typeface="Arial" charset="0"/>
              </a:defRPr>
            </a:lvl4pPr>
            <a:lvl5pPr marL="2057400" indent="-228600" defTabSz="931863">
              <a:spcBef>
                <a:spcPct val="20000"/>
              </a:spcBef>
              <a:buClr>
                <a:schemeClr val="accent2"/>
              </a:buClr>
              <a:buSzPct val="70000"/>
              <a:buFont typeface="Wingdings" pitchFamily="2" charset="2"/>
              <a:buChar char="l"/>
              <a:defRPr sz="2600">
                <a:solidFill>
                  <a:schemeClr val="tx1"/>
                </a:solidFill>
                <a:latin typeface="Arial" charset="0"/>
              </a:defRPr>
            </a:lvl5pPr>
            <a:lvl6pPr marL="2514600" indent="-228600" defTabSz="931863" fontAlgn="base">
              <a:spcBef>
                <a:spcPct val="20000"/>
              </a:spcBef>
              <a:spcAft>
                <a:spcPct val="0"/>
              </a:spcAft>
              <a:buClr>
                <a:schemeClr val="accent2"/>
              </a:buClr>
              <a:buSzPct val="70000"/>
              <a:buFont typeface="Wingdings" pitchFamily="2" charset="2"/>
              <a:buChar char="l"/>
              <a:defRPr sz="2600">
                <a:solidFill>
                  <a:schemeClr val="tx1"/>
                </a:solidFill>
                <a:latin typeface="Arial" charset="0"/>
              </a:defRPr>
            </a:lvl6pPr>
            <a:lvl7pPr marL="2971800" indent="-228600" defTabSz="931863" fontAlgn="base">
              <a:spcBef>
                <a:spcPct val="20000"/>
              </a:spcBef>
              <a:spcAft>
                <a:spcPct val="0"/>
              </a:spcAft>
              <a:buClr>
                <a:schemeClr val="accent2"/>
              </a:buClr>
              <a:buSzPct val="70000"/>
              <a:buFont typeface="Wingdings" pitchFamily="2" charset="2"/>
              <a:buChar char="l"/>
              <a:defRPr sz="2600">
                <a:solidFill>
                  <a:schemeClr val="tx1"/>
                </a:solidFill>
                <a:latin typeface="Arial" charset="0"/>
              </a:defRPr>
            </a:lvl7pPr>
            <a:lvl8pPr marL="3429000" indent="-228600" defTabSz="931863" fontAlgn="base">
              <a:spcBef>
                <a:spcPct val="20000"/>
              </a:spcBef>
              <a:spcAft>
                <a:spcPct val="0"/>
              </a:spcAft>
              <a:buClr>
                <a:schemeClr val="accent2"/>
              </a:buClr>
              <a:buSzPct val="70000"/>
              <a:buFont typeface="Wingdings" pitchFamily="2" charset="2"/>
              <a:buChar char="l"/>
              <a:defRPr sz="2600">
                <a:solidFill>
                  <a:schemeClr val="tx1"/>
                </a:solidFill>
                <a:latin typeface="Arial" charset="0"/>
              </a:defRPr>
            </a:lvl8pPr>
            <a:lvl9pPr marL="3886200" indent="-228600" defTabSz="931863" fontAlgn="base">
              <a:spcBef>
                <a:spcPct val="20000"/>
              </a:spcBef>
              <a:spcAft>
                <a:spcPct val="0"/>
              </a:spcAft>
              <a:buClr>
                <a:schemeClr val="accent2"/>
              </a:buClr>
              <a:buSzPct val="70000"/>
              <a:buFont typeface="Wingdings" pitchFamily="2" charset="2"/>
              <a:buChar char="l"/>
              <a:defRPr sz="2600">
                <a:solidFill>
                  <a:schemeClr val="tx1"/>
                </a:solidFill>
                <a:latin typeface="Arial" charset="0"/>
              </a:defRPr>
            </a:lvl9pPr>
          </a:lstStyle>
          <a:p>
            <a:pPr>
              <a:spcBef>
                <a:spcPct val="0"/>
              </a:spcBef>
              <a:buClrTx/>
              <a:buSzTx/>
              <a:buFontTx/>
              <a:buNone/>
            </a:pPr>
            <a:fld id="{BADA083D-3D49-488B-B6E7-DE13421E0C6E}" type="slidenum">
              <a:rPr lang="en-US" sz="1200" smtClean="0"/>
              <a:pPr>
                <a:spcBef>
                  <a:spcPct val="0"/>
                </a:spcBef>
                <a:buClrTx/>
                <a:buSzTx/>
                <a:buFontTx/>
                <a:buNone/>
              </a:pPr>
              <a:t>8</a:t>
            </a:fld>
            <a:endParaRPr lang="en-US" sz="1200"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Slide Image Placeholder 1"/>
          <p:cNvSpPr>
            <a:spLocks noGrp="1" noRot="1" noChangeAspect="1"/>
          </p:cNvSpPr>
          <p:nvPr>
            <p:ph type="sldImg"/>
          </p:nvPr>
        </p:nvSpPr>
        <p:spPr>
          <a:ln/>
        </p:spPr>
      </p:sp>
      <p:sp>
        <p:nvSpPr>
          <p:cNvPr id="31746" name="Notes Placehold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p>
        </p:txBody>
      </p:sp>
      <p:sp>
        <p:nvSpPr>
          <p:cNvPr id="31747" name="Slide Number Placeholder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a:spcBef>
                <a:spcPct val="20000"/>
              </a:spcBef>
              <a:buClr>
                <a:schemeClr val="accent2"/>
              </a:buClr>
              <a:buSzPct val="70000"/>
              <a:buFont typeface="Wingdings" pitchFamily="2" charset="2"/>
              <a:buChar char="l"/>
              <a:defRPr sz="2600">
                <a:solidFill>
                  <a:schemeClr val="tx1"/>
                </a:solidFill>
                <a:latin typeface="Arial" charset="0"/>
              </a:defRPr>
            </a:lvl1pPr>
            <a:lvl2pPr marL="742950" indent="-285750" defTabSz="931863">
              <a:spcBef>
                <a:spcPct val="20000"/>
              </a:spcBef>
              <a:buClr>
                <a:schemeClr val="accent2"/>
              </a:buClr>
              <a:buSzPct val="70000"/>
              <a:buFont typeface="Wingdings" pitchFamily="2" charset="2"/>
              <a:buChar char="l"/>
              <a:defRPr sz="2600">
                <a:solidFill>
                  <a:schemeClr val="tx1"/>
                </a:solidFill>
                <a:latin typeface="Arial" charset="0"/>
              </a:defRPr>
            </a:lvl2pPr>
            <a:lvl3pPr marL="1143000" indent="-228600" defTabSz="931863">
              <a:spcBef>
                <a:spcPct val="20000"/>
              </a:spcBef>
              <a:buClr>
                <a:schemeClr val="accent2"/>
              </a:buClr>
              <a:buSzPct val="70000"/>
              <a:buFont typeface="Wingdings" pitchFamily="2" charset="2"/>
              <a:buChar char="l"/>
              <a:defRPr sz="2600">
                <a:solidFill>
                  <a:schemeClr val="tx1"/>
                </a:solidFill>
                <a:latin typeface="Arial" charset="0"/>
              </a:defRPr>
            </a:lvl3pPr>
            <a:lvl4pPr marL="1600200" indent="-228600" defTabSz="931863">
              <a:spcBef>
                <a:spcPct val="20000"/>
              </a:spcBef>
              <a:buClr>
                <a:schemeClr val="accent2"/>
              </a:buClr>
              <a:buSzPct val="70000"/>
              <a:buFont typeface="Wingdings" pitchFamily="2" charset="2"/>
              <a:buChar char="l"/>
              <a:defRPr sz="2600">
                <a:solidFill>
                  <a:schemeClr val="tx1"/>
                </a:solidFill>
                <a:latin typeface="Arial" charset="0"/>
              </a:defRPr>
            </a:lvl4pPr>
            <a:lvl5pPr marL="2057400" indent="-228600" defTabSz="931863">
              <a:spcBef>
                <a:spcPct val="20000"/>
              </a:spcBef>
              <a:buClr>
                <a:schemeClr val="accent2"/>
              </a:buClr>
              <a:buSzPct val="70000"/>
              <a:buFont typeface="Wingdings" pitchFamily="2" charset="2"/>
              <a:buChar char="l"/>
              <a:defRPr sz="2600">
                <a:solidFill>
                  <a:schemeClr val="tx1"/>
                </a:solidFill>
                <a:latin typeface="Arial" charset="0"/>
              </a:defRPr>
            </a:lvl5pPr>
            <a:lvl6pPr marL="2514600" indent="-228600" defTabSz="931863" fontAlgn="base">
              <a:spcBef>
                <a:spcPct val="20000"/>
              </a:spcBef>
              <a:spcAft>
                <a:spcPct val="0"/>
              </a:spcAft>
              <a:buClr>
                <a:schemeClr val="accent2"/>
              </a:buClr>
              <a:buSzPct val="70000"/>
              <a:buFont typeface="Wingdings" pitchFamily="2" charset="2"/>
              <a:buChar char="l"/>
              <a:defRPr sz="2600">
                <a:solidFill>
                  <a:schemeClr val="tx1"/>
                </a:solidFill>
                <a:latin typeface="Arial" charset="0"/>
              </a:defRPr>
            </a:lvl6pPr>
            <a:lvl7pPr marL="2971800" indent="-228600" defTabSz="931863" fontAlgn="base">
              <a:spcBef>
                <a:spcPct val="20000"/>
              </a:spcBef>
              <a:spcAft>
                <a:spcPct val="0"/>
              </a:spcAft>
              <a:buClr>
                <a:schemeClr val="accent2"/>
              </a:buClr>
              <a:buSzPct val="70000"/>
              <a:buFont typeface="Wingdings" pitchFamily="2" charset="2"/>
              <a:buChar char="l"/>
              <a:defRPr sz="2600">
                <a:solidFill>
                  <a:schemeClr val="tx1"/>
                </a:solidFill>
                <a:latin typeface="Arial" charset="0"/>
              </a:defRPr>
            </a:lvl7pPr>
            <a:lvl8pPr marL="3429000" indent="-228600" defTabSz="931863" fontAlgn="base">
              <a:spcBef>
                <a:spcPct val="20000"/>
              </a:spcBef>
              <a:spcAft>
                <a:spcPct val="0"/>
              </a:spcAft>
              <a:buClr>
                <a:schemeClr val="accent2"/>
              </a:buClr>
              <a:buSzPct val="70000"/>
              <a:buFont typeface="Wingdings" pitchFamily="2" charset="2"/>
              <a:buChar char="l"/>
              <a:defRPr sz="2600">
                <a:solidFill>
                  <a:schemeClr val="tx1"/>
                </a:solidFill>
                <a:latin typeface="Arial" charset="0"/>
              </a:defRPr>
            </a:lvl8pPr>
            <a:lvl9pPr marL="3886200" indent="-228600" defTabSz="931863" fontAlgn="base">
              <a:spcBef>
                <a:spcPct val="20000"/>
              </a:spcBef>
              <a:spcAft>
                <a:spcPct val="0"/>
              </a:spcAft>
              <a:buClr>
                <a:schemeClr val="accent2"/>
              </a:buClr>
              <a:buSzPct val="70000"/>
              <a:buFont typeface="Wingdings" pitchFamily="2" charset="2"/>
              <a:buChar char="l"/>
              <a:defRPr sz="2600">
                <a:solidFill>
                  <a:schemeClr val="tx1"/>
                </a:solidFill>
                <a:latin typeface="Arial" charset="0"/>
              </a:defRPr>
            </a:lvl9pPr>
          </a:lstStyle>
          <a:p>
            <a:pPr>
              <a:spcBef>
                <a:spcPct val="0"/>
              </a:spcBef>
              <a:buClrTx/>
              <a:buSzTx/>
              <a:buFontTx/>
              <a:buNone/>
            </a:pPr>
            <a:fld id="{0195D8D0-307A-467F-AD18-92E946A9BB1A}" type="slidenum">
              <a:rPr lang="en-US" sz="1200" smtClean="0"/>
              <a:pPr>
                <a:spcBef>
                  <a:spcPct val="0"/>
                </a:spcBef>
                <a:buClrTx/>
                <a:buSzTx/>
                <a:buFontTx/>
                <a:buNone/>
              </a:pPr>
              <a:t>9</a:t>
            </a:fld>
            <a:endParaRPr lang="en-US" sz="1200"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Slide Image Placeholder 1"/>
          <p:cNvSpPr>
            <a:spLocks noGrp="1" noRot="1" noChangeAspect="1"/>
          </p:cNvSpPr>
          <p:nvPr>
            <p:ph type="sldImg"/>
          </p:nvPr>
        </p:nvSpPr>
        <p:spPr>
          <a:ln/>
        </p:spPr>
      </p:sp>
      <p:sp>
        <p:nvSpPr>
          <p:cNvPr id="33794" name="Notes Placehold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p>
        </p:txBody>
      </p:sp>
      <p:sp>
        <p:nvSpPr>
          <p:cNvPr id="33795" name="Slide Number Placeholder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a:spcBef>
                <a:spcPct val="20000"/>
              </a:spcBef>
              <a:buClr>
                <a:schemeClr val="accent2"/>
              </a:buClr>
              <a:buSzPct val="70000"/>
              <a:buFont typeface="Wingdings" pitchFamily="2" charset="2"/>
              <a:buChar char="l"/>
              <a:defRPr sz="2600">
                <a:solidFill>
                  <a:schemeClr val="tx1"/>
                </a:solidFill>
                <a:latin typeface="Arial" charset="0"/>
              </a:defRPr>
            </a:lvl1pPr>
            <a:lvl2pPr marL="742950" indent="-285750" defTabSz="931863">
              <a:spcBef>
                <a:spcPct val="20000"/>
              </a:spcBef>
              <a:buClr>
                <a:schemeClr val="accent2"/>
              </a:buClr>
              <a:buSzPct val="70000"/>
              <a:buFont typeface="Wingdings" pitchFamily="2" charset="2"/>
              <a:buChar char="l"/>
              <a:defRPr sz="2600">
                <a:solidFill>
                  <a:schemeClr val="tx1"/>
                </a:solidFill>
                <a:latin typeface="Arial" charset="0"/>
              </a:defRPr>
            </a:lvl2pPr>
            <a:lvl3pPr marL="1143000" indent="-228600" defTabSz="931863">
              <a:spcBef>
                <a:spcPct val="20000"/>
              </a:spcBef>
              <a:buClr>
                <a:schemeClr val="accent2"/>
              </a:buClr>
              <a:buSzPct val="70000"/>
              <a:buFont typeface="Wingdings" pitchFamily="2" charset="2"/>
              <a:buChar char="l"/>
              <a:defRPr sz="2600">
                <a:solidFill>
                  <a:schemeClr val="tx1"/>
                </a:solidFill>
                <a:latin typeface="Arial" charset="0"/>
              </a:defRPr>
            </a:lvl3pPr>
            <a:lvl4pPr marL="1600200" indent="-228600" defTabSz="931863">
              <a:spcBef>
                <a:spcPct val="20000"/>
              </a:spcBef>
              <a:buClr>
                <a:schemeClr val="accent2"/>
              </a:buClr>
              <a:buSzPct val="70000"/>
              <a:buFont typeface="Wingdings" pitchFamily="2" charset="2"/>
              <a:buChar char="l"/>
              <a:defRPr sz="2600">
                <a:solidFill>
                  <a:schemeClr val="tx1"/>
                </a:solidFill>
                <a:latin typeface="Arial" charset="0"/>
              </a:defRPr>
            </a:lvl4pPr>
            <a:lvl5pPr marL="2057400" indent="-228600" defTabSz="931863">
              <a:spcBef>
                <a:spcPct val="20000"/>
              </a:spcBef>
              <a:buClr>
                <a:schemeClr val="accent2"/>
              </a:buClr>
              <a:buSzPct val="70000"/>
              <a:buFont typeface="Wingdings" pitchFamily="2" charset="2"/>
              <a:buChar char="l"/>
              <a:defRPr sz="2600">
                <a:solidFill>
                  <a:schemeClr val="tx1"/>
                </a:solidFill>
                <a:latin typeface="Arial" charset="0"/>
              </a:defRPr>
            </a:lvl5pPr>
            <a:lvl6pPr marL="2514600" indent="-228600" defTabSz="931863" fontAlgn="base">
              <a:spcBef>
                <a:spcPct val="20000"/>
              </a:spcBef>
              <a:spcAft>
                <a:spcPct val="0"/>
              </a:spcAft>
              <a:buClr>
                <a:schemeClr val="accent2"/>
              </a:buClr>
              <a:buSzPct val="70000"/>
              <a:buFont typeface="Wingdings" pitchFamily="2" charset="2"/>
              <a:buChar char="l"/>
              <a:defRPr sz="2600">
                <a:solidFill>
                  <a:schemeClr val="tx1"/>
                </a:solidFill>
                <a:latin typeface="Arial" charset="0"/>
              </a:defRPr>
            </a:lvl6pPr>
            <a:lvl7pPr marL="2971800" indent="-228600" defTabSz="931863" fontAlgn="base">
              <a:spcBef>
                <a:spcPct val="20000"/>
              </a:spcBef>
              <a:spcAft>
                <a:spcPct val="0"/>
              </a:spcAft>
              <a:buClr>
                <a:schemeClr val="accent2"/>
              </a:buClr>
              <a:buSzPct val="70000"/>
              <a:buFont typeface="Wingdings" pitchFamily="2" charset="2"/>
              <a:buChar char="l"/>
              <a:defRPr sz="2600">
                <a:solidFill>
                  <a:schemeClr val="tx1"/>
                </a:solidFill>
                <a:latin typeface="Arial" charset="0"/>
              </a:defRPr>
            </a:lvl7pPr>
            <a:lvl8pPr marL="3429000" indent="-228600" defTabSz="931863" fontAlgn="base">
              <a:spcBef>
                <a:spcPct val="20000"/>
              </a:spcBef>
              <a:spcAft>
                <a:spcPct val="0"/>
              </a:spcAft>
              <a:buClr>
                <a:schemeClr val="accent2"/>
              </a:buClr>
              <a:buSzPct val="70000"/>
              <a:buFont typeface="Wingdings" pitchFamily="2" charset="2"/>
              <a:buChar char="l"/>
              <a:defRPr sz="2600">
                <a:solidFill>
                  <a:schemeClr val="tx1"/>
                </a:solidFill>
                <a:latin typeface="Arial" charset="0"/>
              </a:defRPr>
            </a:lvl8pPr>
            <a:lvl9pPr marL="3886200" indent="-228600" defTabSz="931863" fontAlgn="base">
              <a:spcBef>
                <a:spcPct val="20000"/>
              </a:spcBef>
              <a:spcAft>
                <a:spcPct val="0"/>
              </a:spcAft>
              <a:buClr>
                <a:schemeClr val="accent2"/>
              </a:buClr>
              <a:buSzPct val="70000"/>
              <a:buFont typeface="Wingdings" pitchFamily="2" charset="2"/>
              <a:buChar char="l"/>
              <a:defRPr sz="2600">
                <a:solidFill>
                  <a:schemeClr val="tx1"/>
                </a:solidFill>
                <a:latin typeface="Arial" charset="0"/>
              </a:defRPr>
            </a:lvl9pPr>
          </a:lstStyle>
          <a:p>
            <a:pPr>
              <a:spcBef>
                <a:spcPct val="0"/>
              </a:spcBef>
              <a:buClrTx/>
              <a:buSzTx/>
              <a:buFontTx/>
              <a:buNone/>
            </a:pPr>
            <a:fld id="{0B16FF22-8493-4562-99A4-859CCF2FF769}" type="slidenum">
              <a:rPr lang="en-US" sz="1200" smtClean="0"/>
              <a:pPr>
                <a:spcBef>
                  <a:spcPct val="0"/>
                </a:spcBef>
                <a:buClrTx/>
                <a:buSzTx/>
                <a:buFontTx/>
                <a:buNone/>
              </a:pPr>
              <a:t>10</a:t>
            </a:fld>
            <a:endParaRPr lang="en-US" sz="1200"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Line 2"/>
          <p:cNvSpPr>
            <a:spLocks noChangeShapeType="1"/>
          </p:cNvSpPr>
          <p:nvPr/>
        </p:nvSpPr>
        <p:spPr bwMode="auto">
          <a:xfrm>
            <a:off x="7315200" y="1066800"/>
            <a:ext cx="0" cy="4495800"/>
          </a:xfrm>
          <a:prstGeom prst="line">
            <a:avLst/>
          </a:prstGeom>
          <a:noFill/>
          <a:ln w="9525">
            <a:solidFill>
              <a:schemeClr val="tx1"/>
            </a:solidFill>
            <a:round/>
            <a:headEnd/>
            <a:tailEnd/>
          </a:ln>
          <a:effectLst/>
          <a:extLst/>
        </p:spPr>
        <p:txBody>
          <a:bodyPr/>
          <a:lstStyle/>
          <a:p>
            <a:pPr>
              <a:spcBef>
                <a:spcPct val="20000"/>
              </a:spcBef>
              <a:buClr>
                <a:schemeClr val="accent2"/>
              </a:buClr>
              <a:buSzPct val="70000"/>
              <a:buFont typeface="Wingdings" pitchFamily="2" charset="2"/>
              <a:buChar char="l"/>
              <a:defRPr/>
            </a:pPr>
            <a:endParaRPr lang="en-US"/>
          </a:p>
        </p:txBody>
      </p:sp>
      <p:grpSp>
        <p:nvGrpSpPr>
          <p:cNvPr id="5" name="Group 8"/>
          <p:cNvGrpSpPr>
            <a:grpSpLocks/>
          </p:cNvGrpSpPr>
          <p:nvPr/>
        </p:nvGrpSpPr>
        <p:grpSpPr bwMode="auto">
          <a:xfrm>
            <a:off x="7493000" y="2992438"/>
            <a:ext cx="1338263" cy="2189162"/>
            <a:chOff x="4704" y="1885"/>
            <a:chExt cx="843" cy="1379"/>
          </a:xfrm>
        </p:grpSpPr>
        <p:sp>
          <p:nvSpPr>
            <p:cNvPr id="6" name="Oval 9"/>
            <p:cNvSpPr>
              <a:spLocks noChangeArrowheads="1"/>
            </p:cNvSpPr>
            <p:nvPr/>
          </p:nvSpPr>
          <p:spPr bwMode="auto">
            <a:xfrm>
              <a:off x="4704" y="1885"/>
              <a:ext cx="127" cy="127"/>
            </a:xfrm>
            <a:prstGeom prst="ellipse">
              <a:avLst/>
            </a:prstGeom>
            <a:solidFill>
              <a:schemeClr val="tx2"/>
            </a:solidFill>
            <a:ln>
              <a:noFill/>
            </a:ln>
            <a:effectLst/>
            <a:extLst/>
          </p:spPr>
          <p:txBody>
            <a:bodyPr wrap="none" anchor="ctr"/>
            <a:lstStyle/>
            <a:p>
              <a:pPr>
                <a:spcBef>
                  <a:spcPct val="20000"/>
                </a:spcBef>
                <a:buClr>
                  <a:schemeClr val="accent2"/>
                </a:buClr>
                <a:buSzPct val="70000"/>
                <a:buFont typeface="Wingdings" pitchFamily="2" charset="2"/>
                <a:buChar char="l"/>
                <a:defRPr/>
              </a:pPr>
              <a:endParaRPr lang="en-US"/>
            </a:p>
          </p:txBody>
        </p:sp>
        <p:sp>
          <p:nvSpPr>
            <p:cNvPr id="7" name="Oval 10"/>
            <p:cNvSpPr>
              <a:spLocks noChangeArrowheads="1"/>
            </p:cNvSpPr>
            <p:nvPr/>
          </p:nvSpPr>
          <p:spPr bwMode="auto">
            <a:xfrm>
              <a:off x="4883" y="1885"/>
              <a:ext cx="127" cy="127"/>
            </a:xfrm>
            <a:prstGeom prst="ellipse">
              <a:avLst/>
            </a:prstGeom>
            <a:solidFill>
              <a:schemeClr val="tx2"/>
            </a:solidFill>
            <a:ln>
              <a:noFill/>
            </a:ln>
            <a:effectLst/>
            <a:extLst/>
          </p:spPr>
          <p:txBody>
            <a:bodyPr wrap="none" anchor="ctr"/>
            <a:lstStyle/>
            <a:p>
              <a:pPr>
                <a:spcBef>
                  <a:spcPct val="20000"/>
                </a:spcBef>
                <a:buClr>
                  <a:schemeClr val="accent2"/>
                </a:buClr>
                <a:buSzPct val="70000"/>
                <a:buFont typeface="Wingdings" pitchFamily="2" charset="2"/>
                <a:buChar char="l"/>
                <a:defRPr/>
              </a:pPr>
              <a:endParaRPr lang="en-US"/>
            </a:p>
          </p:txBody>
        </p:sp>
        <p:sp>
          <p:nvSpPr>
            <p:cNvPr id="8" name="Oval 11"/>
            <p:cNvSpPr>
              <a:spLocks noChangeArrowheads="1"/>
            </p:cNvSpPr>
            <p:nvPr/>
          </p:nvSpPr>
          <p:spPr bwMode="auto">
            <a:xfrm>
              <a:off x="5062" y="1885"/>
              <a:ext cx="127" cy="127"/>
            </a:xfrm>
            <a:prstGeom prst="ellipse">
              <a:avLst/>
            </a:prstGeom>
            <a:solidFill>
              <a:schemeClr val="tx2"/>
            </a:solidFill>
            <a:ln>
              <a:noFill/>
            </a:ln>
            <a:effectLst/>
            <a:extLst/>
          </p:spPr>
          <p:txBody>
            <a:bodyPr wrap="none" anchor="ctr"/>
            <a:lstStyle/>
            <a:p>
              <a:pPr>
                <a:spcBef>
                  <a:spcPct val="20000"/>
                </a:spcBef>
                <a:buClr>
                  <a:schemeClr val="accent2"/>
                </a:buClr>
                <a:buSzPct val="70000"/>
                <a:buFont typeface="Wingdings" pitchFamily="2" charset="2"/>
                <a:buChar char="l"/>
                <a:defRPr/>
              </a:pPr>
              <a:endParaRPr lang="en-US"/>
            </a:p>
          </p:txBody>
        </p:sp>
        <p:sp>
          <p:nvSpPr>
            <p:cNvPr id="9" name="Oval 12"/>
            <p:cNvSpPr>
              <a:spLocks noChangeArrowheads="1"/>
            </p:cNvSpPr>
            <p:nvPr/>
          </p:nvSpPr>
          <p:spPr bwMode="auto">
            <a:xfrm>
              <a:off x="4704" y="2064"/>
              <a:ext cx="127" cy="127"/>
            </a:xfrm>
            <a:prstGeom prst="ellipse">
              <a:avLst/>
            </a:prstGeom>
            <a:solidFill>
              <a:schemeClr val="tx2"/>
            </a:solidFill>
            <a:ln>
              <a:noFill/>
            </a:ln>
            <a:effectLst/>
            <a:extLst/>
          </p:spPr>
          <p:txBody>
            <a:bodyPr wrap="none" anchor="ctr"/>
            <a:lstStyle/>
            <a:p>
              <a:pPr>
                <a:spcBef>
                  <a:spcPct val="20000"/>
                </a:spcBef>
                <a:buClr>
                  <a:schemeClr val="accent2"/>
                </a:buClr>
                <a:buSzPct val="70000"/>
                <a:buFont typeface="Wingdings" pitchFamily="2" charset="2"/>
                <a:buChar char="l"/>
                <a:defRPr/>
              </a:pPr>
              <a:endParaRPr lang="en-US"/>
            </a:p>
          </p:txBody>
        </p:sp>
        <p:sp>
          <p:nvSpPr>
            <p:cNvPr id="10" name="Oval 13"/>
            <p:cNvSpPr>
              <a:spLocks noChangeArrowheads="1"/>
            </p:cNvSpPr>
            <p:nvPr/>
          </p:nvSpPr>
          <p:spPr bwMode="auto">
            <a:xfrm>
              <a:off x="4883" y="2064"/>
              <a:ext cx="127" cy="127"/>
            </a:xfrm>
            <a:prstGeom prst="ellipse">
              <a:avLst/>
            </a:prstGeom>
            <a:solidFill>
              <a:schemeClr val="tx2"/>
            </a:solidFill>
            <a:ln>
              <a:noFill/>
            </a:ln>
            <a:effectLst/>
            <a:extLst/>
          </p:spPr>
          <p:txBody>
            <a:bodyPr wrap="none" anchor="ctr"/>
            <a:lstStyle/>
            <a:p>
              <a:pPr>
                <a:spcBef>
                  <a:spcPct val="20000"/>
                </a:spcBef>
                <a:buClr>
                  <a:schemeClr val="accent2"/>
                </a:buClr>
                <a:buSzPct val="70000"/>
                <a:buFont typeface="Wingdings" pitchFamily="2" charset="2"/>
                <a:buChar char="l"/>
                <a:defRPr/>
              </a:pPr>
              <a:endParaRPr lang="en-US"/>
            </a:p>
          </p:txBody>
        </p:sp>
        <p:sp>
          <p:nvSpPr>
            <p:cNvPr id="11" name="Oval 14"/>
            <p:cNvSpPr>
              <a:spLocks noChangeArrowheads="1"/>
            </p:cNvSpPr>
            <p:nvPr/>
          </p:nvSpPr>
          <p:spPr bwMode="auto">
            <a:xfrm>
              <a:off x="5062" y="2064"/>
              <a:ext cx="127" cy="127"/>
            </a:xfrm>
            <a:prstGeom prst="ellipse">
              <a:avLst/>
            </a:prstGeom>
            <a:solidFill>
              <a:schemeClr val="tx2"/>
            </a:solidFill>
            <a:ln>
              <a:noFill/>
            </a:ln>
            <a:effectLst/>
            <a:extLst/>
          </p:spPr>
          <p:txBody>
            <a:bodyPr wrap="none" anchor="ctr"/>
            <a:lstStyle/>
            <a:p>
              <a:pPr>
                <a:spcBef>
                  <a:spcPct val="20000"/>
                </a:spcBef>
                <a:buClr>
                  <a:schemeClr val="accent2"/>
                </a:buClr>
                <a:buSzPct val="70000"/>
                <a:buFont typeface="Wingdings" pitchFamily="2" charset="2"/>
                <a:buChar char="l"/>
                <a:defRPr/>
              </a:pPr>
              <a:endParaRPr lang="en-US"/>
            </a:p>
          </p:txBody>
        </p:sp>
        <p:sp>
          <p:nvSpPr>
            <p:cNvPr id="12" name="Oval 15"/>
            <p:cNvSpPr>
              <a:spLocks noChangeArrowheads="1"/>
            </p:cNvSpPr>
            <p:nvPr/>
          </p:nvSpPr>
          <p:spPr bwMode="auto">
            <a:xfrm>
              <a:off x="5241" y="2064"/>
              <a:ext cx="127" cy="127"/>
            </a:xfrm>
            <a:prstGeom prst="ellipse">
              <a:avLst/>
            </a:prstGeom>
            <a:solidFill>
              <a:schemeClr val="accent2"/>
            </a:solidFill>
            <a:ln>
              <a:noFill/>
            </a:ln>
            <a:effectLst/>
            <a:extLst/>
          </p:spPr>
          <p:txBody>
            <a:bodyPr wrap="none" anchor="ctr"/>
            <a:lstStyle/>
            <a:p>
              <a:pPr>
                <a:spcBef>
                  <a:spcPct val="20000"/>
                </a:spcBef>
                <a:buClr>
                  <a:schemeClr val="accent2"/>
                </a:buClr>
                <a:buSzPct val="70000"/>
                <a:buFont typeface="Wingdings" pitchFamily="2" charset="2"/>
                <a:buChar char="l"/>
                <a:defRPr/>
              </a:pPr>
              <a:endParaRPr lang="en-US"/>
            </a:p>
          </p:txBody>
        </p:sp>
        <p:sp>
          <p:nvSpPr>
            <p:cNvPr id="13" name="Oval 16"/>
            <p:cNvSpPr>
              <a:spLocks noChangeArrowheads="1"/>
            </p:cNvSpPr>
            <p:nvPr/>
          </p:nvSpPr>
          <p:spPr bwMode="auto">
            <a:xfrm>
              <a:off x="4704" y="2243"/>
              <a:ext cx="127" cy="127"/>
            </a:xfrm>
            <a:prstGeom prst="ellipse">
              <a:avLst/>
            </a:prstGeom>
            <a:solidFill>
              <a:schemeClr val="tx2"/>
            </a:solidFill>
            <a:ln>
              <a:noFill/>
            </a:ln>
            <a:effectLst/>
            <a:extLst/>
          </p:spPr>
          <p:txBody>
            <a:bodyPr wrap="none" anchor="ctr"/>
            <a:lstStyle/>
            <a:p>
              <a:pPr>
                <a:spcBef>
                  <a:spcPct val="20000"/>
                </a:spcBef>
                <a:buClr>
                  <a:schemeClr val="accent2"/>
                </a:buClr>
                <a:buSzPct val="70000"/>
                <a:buFont typeface="Wingdings" pitchFamily="2" charset="2"/>
                <a:buChar char="l"/>
                <a:defRPr/>
              </a:pPr>
              <a:endParaRPr lang="en-US"/>
            </a:p>
          </p:txBody>
        </p:sp>
        <p:sp>
          <p:nvSpPr>
            <p:cNvPr id="14" name="Oval 17"/>
            <p:cNvSpPr>
              <a:spLocks noChangeArrowheads="1"/>
            </p:cNvSpPr>
            <p:nvPr/>
          </p:nvSpPr>
          <p:spPr bwMode="auto">
            <a:xfrm>
              <a:off x="4883" y="2243"/>
              <a:ext cx="127" cy="127"/>
            </a:xfrm>
            <a:prstGeom prst="ellipse">
              <a:avLst/>
            </a:prstGeom>
            <a:solidFill>
              <a:schemeClr val="tx2"/>
            </a:solidFill>
            <a:ln>
              <a:noFill/>
            </a:ln>
            <a:effectLst/>
            <a:extLst/>
          </p:spPr>
          <p:txBody>
            <a:bodyPr wrap="none" anchor="ctr"/>
            <a:lstStyle/>
            <a:p>
              <a:pPr>
                <a:spcBef>
                  <a:spcPct val="20000"/>
                </a:spcBef>
                <a:buClr>
                  <a:schemeClr val="accent2"/>
                </a:buClr>
                <a:buSzPct val="70000"/>
                <a:buFont typeface="Wingdings" pitchFamily="2" charset="2"/>
                <a:buChar char="l"/>
                <a:defRPr/>
              </a:pPr>
              <a:endParaRPr lang="en-US"/>
            </a:p>
          </p:txBody>
        </p:sp>
        <p:sp>
          <p:nvSpPr>
            <p:cNvPr id="15" name="Oval 18"/>
            <p:cNvSpPr>
              <a:spLocks noChangeArrowheads="1"/>
            </p:cNvSpPr>
            <p:nvPr/>
          </p:nvSpPr>
          <p:spPr bwMode="auto">
            <a:xfrm>
              <a:off x="5062" y="2243"/>
              <a:ext cx="127" cy="127"/>
            </a:xfrm>
            <a:prstGeom prst="ellipse">
              <a:avLst/>
            </a:prstGeom>
            <a:solidFill>
              <a:schemeClr val="accent2"/>
            </a:solidFill>
            <a:ln>
              <a:noFill/>
            </a:ln>
            <a:effectLst/>
            <a:extLst/>
          </p:spPr>
          <p:txBody>
            <a:bodyPr wrap="none" anchor="ctr"/>
            <a:lstStyle/>
            <a:p>
              <a:pPr>
                <a:spcBef>
                  <a:spcPct val="20000"/>
                </a:spcBef>
                <a:buClr>
                  <a:schemeClr val="accent2"/>
                </a:buClr>
                <a:buSzPct val="70000"/>
                <a:buFont typeface="Wingdings" pitchFamily="2" charset="2"/>
                <a:buChar char="l"/>
                <a:defRPr/>
              </a:pPr>
              <a:endParaRPr lang="en-US"/>
            </a:p>
          </p:txBody>
        </p:sp>
        <p:sp>
          <p:nvSpPr>
            <p:cNvPr id="16" name="Oval 19"/>
            <p:cNvSpPr>
              <a:spLocks noChangeArrowheads="1"/>
            </p:cNvSpPr>
            <p:nvPr/>
          </p:nvSpPr>
          <p:spPr bwMode="auto">
            <a:xfrm>
              <a:off x="5241" y="2243"/>
              <a:ext cx="127" cy="127"/>
            </a:xfrm>
            <a:prstGeom prst="ellipse">
              <a:avLst/>
            </a:prstGeom>
            <a:solidFill>
              <a:schemeClr val="accent2"/>
            </a:solidFill>
            <a:ln>
              <a:noFill/>
            </a:ln>
            <a:effectLst/>
            <a:extLst/>
          </p:spPr>
          <p:txBody>
            <a:bodyPr wrap="none" anchor="ctr"/>
            <a:lstStyle/>
            <a:p>
              <a:pPr>
                <a:spcBef>
                  <a:spcPct val="20000"/>
                </a:spcBef>
                <a:buClr>
                  <a:schemeClr val="accent2"/>
                </a:buClr>
                <a:buSzPct val="70000"/>
                <a:buFont typeface="Wingdings" pitchFamily="2" charset="2"/>
                <a:buChar char="l"/>
                <a:defRPr/>
              </a:pPr>
              <a:endParaRPr lang="en-US"/>
            </a:p>
          </p:txBody>
        </p:sp>
        <p:sp>
          <p:nvSpPr>
            <p:cNvPr id="17" name="Oval 20"/>
            <p:cNvSpPr>
              <a:spLocks noChangeArrowheads="1"/>
            </p:cNvSpPr>
            <p:nvPr/>
          </p:nvSpPr>
          <p:spPr bwMode="auto">
            <a:xfrm>
              <a:off x="5420" y="2243"/>
              <a:ext cx="127" cy="127"/>
            </a:xfrm>
            <a:prstGeom prst="ellipse">
              <a:avLst/>
            </a:prstGeom>
            <a:solidFill>
              <a:schemeClr val="accent1"/>
            </a:solidFill>
            <a:ln>
              <a:noFill/>
            </a:ln>
            <a:effectLst/>
            <a:extLst/>
          </p:spPr>
          <p:txBody>
            <a:bodyPr wrap="none" anchor="ctr"/>
            <a:lstStyle/>
            <a:p>
              <a:pPr>
                <a:spcBef>
                  <a:spcPct val="20000"/>
                </a:spcBef>
                <a:buClr>
                  <a:schemeClr val="accent2"/>
                </a:buClr>
                <a:buSzPct val="70000"/>
                <a:buFont typeface="Wingdings" pitchFamily="2" charset="2"/>
                <a:buChar char="l"/>
                <a:defRPr/>
              </a:pPr>
              <a:endParaRPr lang="en-US"/>
            </a:p>
          </p:txBody>
        </p:sp>
        <p:sp>
          <p:nvSpPr>
            <p:cNvPr id="18" name="Oval 21"/>
            <p:cNvSpPr>
              <a:spLocks noChangeArrowheads="1"/>
            </p:cNvSpPr>
            <p:nvPr/>
          </p:nvSpPr>
          <p:spPr bwMode="auto">
            <a:xfrm>
              <a:off x="4704" y="2421"/>
              <a:ext cx="127" cy="128"/>
            </a:xfrm>
            <a:prstGeom prst="ellipse">
              <a:avLst/>
            </a:prstGeom>
            <a:solidFill>
              <a:schemeClr val="tx2"/>
            </a:solidFill>
            <a:ln>
              <a:noFill/>
            </a:ln>
            <a:effectLst/>
            <a:extLst/>
          </p:spPr>
          <p:txBody>
            <a:bodyPr wrap="none" anchor="ctr"/>
            <a:lstStyle/>
            <a:p>
              <a:pPr>
                <a:spcBef>
                  <a:spcPct val="20000"/>
                </a:spcBef>
                <a:buClr>
                  <a:schemeClr val="accent2"/>
                </a:buClr>
                <a:buSzPct val="70000"/>
                <a:buFont typeface="Wingdings" pitchFamily="2" charset="2"/>
                <a:buChar char="l"/>
                <a:defRPr/>
              </a:pPr>
              <a:endParaRPr lang="en-US"/>
            </a:p>
          </p:txBody>
        </p:sp>
        <p:sp>
          <p:nvSpPr>
            <p:cNvPr id="19" name="Oval 22"/>
            <p:cNvSpPr>
              <a:spLocks noChangeArrowheads="1"/>
            </p:cNvSpPr>
            <p:nvPr/>
          </p:nvSpPr>
          <p:spPr bwMode="auto">
            <a:xfrm>
              <a:off x="4883" y="2421"/>
              <a:ext cx="127" cy="128"/>
            </a:xfrm>
            <a:prstGeom prst="ellipse">
              <a:avLst/>
            </a:prstGeom>
            <a:solidFill>
              <a:schemeClr val="accent2"/>
            </a:solidFill>
            <a:ln>
              <a:noFill/>
            </a:ln>
            <a:effectLst/>
            <a:extLst/>
          </p:spPr>
          <p:txBody>
            <a:bodyPr wrap="none" anchor="ctr"/>
            <a:lstStyle/>
            <a:p>
              <a:pPr>
                <a:spcBef>
                  <a:spcPct val="20000"/>
                </a:spcBef>
                <a:buClr>
                  <a:schemeClr val="accent2"/>
                </a:buClr>
                <a:buSzPct val="70000"/>
                <a:buFont typeface="Wingdings" pitchFamily="2" charset="2"/>
                <a:buChar char="l"/>
                <a:defRPr/>
              </a:pPr>
              <a:endParaRPr lang="en-US"/>
            </a:p>
          </p:txBody>
        </p:sp>
        <p:sp>
          <p:nvSpPr>
            <p:cNvPr id="20" name="Oval 23"/>
            <p:cNvSpPr>
              <a:spLocks noChangeArrowheads="1"/>
            </p:cNvSpPr>
            <p:nvPr/>
          </p:nvSpPr>
          <p:spPr bwMode="auto">
            <a:xfrm>
              <a:off x="5062" y="2421"/>
              <a:ext cx="127" cy="128"/>
            </a:xfrm>
            <a:prstGeom prst="ellipse">
              <a:avLst/>
            </a:prstGeom>
            <a:solidFill>
              <a:schemeClr val="accent2"/>
            </a:solidFill>
            <a:ln>
              <a:noFill/>
            </a:ln>
            <a:effectLst/>
            <a:extLst/>
          </p:spPr>
          <p:txBody>
            <a:bodyPr wrap="none" anchor="ctr"/>
            <a:lstStyle/>
            <a:p>
              <a:pPr>
                <a:spcBef>
                  <a:spcPct val="20000"/>
                </a:spcBef>
                <a:buClr>
                  <a:schemeClr val="accent2"/>
                </a:buClr>
                <a:buSzPct val="70000"/>
                <a:buFont typeface="Wingdings" pitchFamily="2" charset="2"/>
                <a:buChar char="l"/>
                <a:defRPr/>
              </a:pPr>
              <a:endParaRPr lang="en-US"/>
            </a:p>
          </p:txBody>
        </p:sp>
        <p:sp>
          <p:nvSpPr>
            <p:cNvPr id="21" name="Oval 24"/>
            <p:cNvSpPr>
              <a:spLocks noChangeArrowheads="1"/>
            </p:cNvSpPr>
            <p:nvPr/>
          </p:nvSpPr>
          <p:spPr bwMode="auto">
            <a:xfrm>
              <a:off x="5241" y="2421"/>
              <a:ext cx="127" cy="128"/>
            </a:xfrm>
            <a:prstGeom prst="ellipse">
              <a:avLst/>
            </a:prstGeom>
            <a:solidFill>
              <a:schemeClr val="accent1"/>
            </a:solidFill>
            <a:ln>
              <a:noFill/>
            </a:ln>
            <a:effectLst/>
            <a:extLst/>
          </p:spPr>
          <p:txBody>
            <a:bodyPr wrap="none" anchor="ctr"/>
            <a:lstStyle/>
            <a:p>
              <a:pPr>
                <a:spcBef>
                  <a:spcPct val="20000"/>
                </a:spcBef>
                <a:buClr>
                  <a:schemeClr val="accent2"/>
                </a:buClr>
                <a:buSzPct val="70000"/>
                <a:buFont typeface="Wingdings" pitchFamily="2" charset="2"/>
                <a:buChar char="l"/>
                <a:defRPr/>
              </a:pPr>
              <a:endParaRPr lang="en-US"/>
            </a:p>
          </p:txBody>
        </p:sp>
        <p:sp>
          <p:nvSpPr>
            <p:cNvPr id="22" name="Oval 25"/>
            <p:cNvSpPr>
              <a:spLocks noChangeArrowheads="1"/>
            </p:cNvSpPr>
            <p:nvPr/>
          </p:nvSpPr>
          <p:spPr bwMode="auto">
            <a:xfrm>
              <a:off x="4704" y="2600"/>
              <a:ext cx="127" cy="128"/>
            </a:xfrm>
            <a:prstGeom prst="ellipse">
              <a:avLst/>
            </a:prstGeom>
            <a:solidFill>
              <a:schemeClr val="accent2"/>
            </a:solidFill>
            <a:ln>
              <a:noFill/>
            </a:ln>
            <a:effectLst/>
            <a:extLst/>
          </p:spPr>
          <p:txBody>
            <a:bodyPr wrap="none" anchor="ctr"/>
            <a:lstStyle/>
            <a:p>
              <a:pPr>
                <a:spcBef>
                  <a:spcPct val="20000"/>
                </a:spcBef>
                <a:buClr>
                  <a:schemeClr val="accent2"/>
                </a:buClr>
                <a:buSzPct val="70000"/>
                <a:buFont typeface="Wingdings" pitchFamily="2" charset="2"/>
                <a:buChar char="l"/>
                <a:defRPr/>
              </a:pPr>
              <a:endParaRPr lang="en-US"/>
            </a:p>
          </p:txBody>
        </p:sp>
        <p:sp>
          <p:nvSpPr>
            <p:cNvPr id="23" name="Oval 26"/>
            <p:cNvSpPr>
              <a:spLocks noChangeArrowheads="1"/>
            </p:cNvSpPr>
            <p:nvPr/>
          </p:nvSpPr>
          <p:spPr bwMode="auto">
            <a:xfrm>
              <a:off x="4883" y="2600"/>
              <a:ext cx="127" cy="128"/>
            </a:xfrm>
            <a:prstGeom prst="ellipse">
              <a:avLst/>
            </a:prstGeom>
            <a:solidFill>
              <a:schemeClr val="accent2"/>
            </a:solidFill>
            <a:ln>
              <a:noFill/>
            </a:ln>
            <a:effectLst/>
            <a:extLst/>
          </p:spPr>
          <p:txBody>
            <a:bodyPr wrap="none" anchor="ctr"/>
            <a:lstStyle/>
            <a:p>
              <a:pPr>
                <a:spcBef>
                  <a:spcPct val="20000"/>
                </a:spcBef>
                <a:buClr>
                  <a:schemeClr val="accent2"/>
                </a:buClr>
                <a:buSzPct val="70000"/>
                <a:buFont typeface="Wingdings" pitchFamily="2" charset="2"/>
                <a:buChar char="l"/>
                <a:defRPr/>
              </a:pPr>
              <a:endParaRPr lang="en-US"/>
            </a:p>
          </p:txBody>
        </p:sp>
        <p:sp>
          <p:nvSpPr>
            <p:cNvPr id="24" name="Oval 27"/>
            <p:cNvSpPr>
              <a:spLocks noChangeArrowheads="1"/>
            </p:cNvSpPr>
            <p:nvPr/>
          </p:nvSpPr>
          <p:spPr bwMode="auto">
            <a:xfrm>
              <a:off x="5062" y="2600"/>
              <a:ext cx="127" cy="128"/>
            </a:xfrm>
            <a:prstGeom prst="ellipse">
              <a:avLst/>
            </a:prstGeom>
            <a:solidFill>
              <a:schemeClr val="accent1"/>
            </a:solidFill>
            <a:ln>
              <a:noFill/>
            </a:ln>
            <a:effectLst/>
            <a:extLst/>
          </p:spPr>
          <p:txBody>
            <a:bodyPr wrap="none" anchor="ctr"/>
            <a:lstStyle/>
            <a:p>
              <a:pPr>
                <a:spcBef>
                  <a:spcPct val="20000"/>
                </a:spcBef>
                <a:buClr>
                  <a:schemeClr val="accent2"/>
                </a:buClr>
                <a:buSzPct val="70000"/>
                <a:buFont typeface="Wingdings" pitchFamily="2" charset="2"/>
                <a:buChar char="l"/>
                <a:defRPr/>
              </a:pPr>
              <a:endParaRPr lang="en-US"/>
            </a:p>
          </p:txBody>
        </p:sp>
        <p:sp>
          <p:nvSpPr>
            <p:cNvPr id="25" name="Oval 28"/>
            <p:cNvSpPr>
              <a:spLocks noChangeArrowheads="1"/>
            </p:cNvSpPr>
            <p:nvPr/>
          </p:nvSpPr>
          <p:spPr bwMode="auto">
            <a:xfrm>
              <a:off x="5241" y="2600"/>
              <a:ext cx="127" cy="128"/>
            </a:xfrm>
            <a:prstGeom prst="ellipse">
              <a:avLst/>
            </a:prstGeom>
            <a:solidFill>
              <a:schemeClr val="accent1"/>
            </a:solidFill>
            <a:ln>
              <a:noFill/>
            </a:ln>
            <a:effectLst/>
            <a:extLst/>
          </p:spPr>
          <p:txBody>
            <a:bodyPr wrap="none" anchor="ctr"/>
            <a:lstStyle/>
            <a:p>
              <a:pPr>
                <a:spcBef>
                  <a:spcPct val="20000"/>
                </a:spcBef>
                <a:buClr>
                  <a:schemeClr val="accent2"/>
                </a:buClr>
                <a:buSzPct val="70000"/>
                <a:buFont typeface="Wingdings" pitchFamily="2" charset="2"/>
                <a:buChar char="l"/>
                <a:defRPr/>
              </a:pPr>
              <a:endParaRPr lang="en-US"/>
            </a:p>
          </p:txBody>
        </p:sp>
        <p:sp>
          <p:nvSpPr>
            <p:cNvPr id="26" name="Oval 29"/>
            <p:cNvSpPr>
              <a:spLocks noChangeArrowheads="1"/>
            </p:cNvSpPr>
            <p:nvPr/>
          </p:nvSpPr>
          <p:spPr bwMode="auto">
            <a:xfrm>
              <a:off x="5420" y="2600"/>
              <a:ext cx="127" cy="128"/>
            </a:xfrm>
            <a:prstGeom prst="ellipse">
              <a:avLst/>
            </a:prstGeom>
            <a:solidFill>
              <a:schemeClr val="folHlink"/>
            </a:solidFill>
            <a:ln>
              <a:noFill/>
            </a:ln>
            <a:effectLst/>
            <a:extLst/>
          </p:spPr>
          <p:txBody>
            <a:bodyPr wrap="none" anchor="ctr"/>
            <a:lstStyle/>
            <a:p>
              <a:pPr>
                <a:spcBef>
                  <a:spcPct val="20000"/>
                </a:spcBef>
                <a:buClr>
                  <a:schemeClr val="accent2"/>
                </a:buClr>
                <a:buSzPct val="70000"/>
                <a:buFont typeface="Wingdings" pitchFamily="2" charset="2"/>
                <a:buChar char="l"/>
                <a:defRPr/>
              </a:pPr>
              <a:endParaRPr lang="en-US"/>
            </a:p>
          </p:txBody>
        </p:sp>
        <p:sp>
          <p:nvSpPr>
            <p:cNvPr id="27" name="Oval 30"/>
            <p:cNvSpPr>
              <a:spLocks noChangeArrowheads="1"/>
            </p:cNvSpPr>
            <p:nvPr/>
          </p:nvSpPr>
          <p:spPr bwMode="auto">
            <a:xfrm>
              <a:off x="4704" y="2779"/>
              <a:ext cx="127" cy="127"/>
            </a:xfrm>
            <a:prstGeom prst="ellipse">
              <a:avLst/>
            </a:prstGeom>
            <a:solidFill>
              <a:schemeClr val="accent2"/>
            </a:solidFill>
            <a:ln>
              <a:noFill/>
            </a:ln>
            <a:effectLst/>
            <a:extLst/>
          </p:spPr>
          <p:txBody>
            <a:bodyPr wrap="none" anchor="ctr"/>
            <a:lstStyle/>
            <a:p>
              <a:pPr>
                <a:spcBef>
                  <a:spcPct val="20000"/>
                </a:spcBef>
                <a:buClr>
                  <a:schemeClr val="accent2"/>
                </a:buClr>
                <a:buSzPct val="70000"/>
                <a:buFont typeface="Wingdings" pitchFamily="2" charset="2"/>
                <a:buChar char="l"/>
                <a:defRPr/>
              </a:pPr>
              <a:endParaRPr lang="en-US"/>
            </a:p>
          </p:txBody>
        </p:sp>
        <p:sp>
          <p:nvSpPr>
            <p:cNvPr id="28" name="Oval 31"/>
            <p:cNvSpPr>
              <a:spLocks noChangeArrowheads="1"/>
            </p:cNvSpPr>
            <p:nvPr/>
          </p:nvSpPr>
          <p:spPr bwMode="auto">
            <a:xfrm>
              <a:off x="4883" y="2779"/>
              <a:ext cx="127" cy="127"/>
            </a:xfrm>
            <a:prstGeom prst="ellipse">
              <a:avLst/>
            </a:prstGeom>
            <a:solidFill>
              <a:schemeClr val="accent1"/>
            </a:solidFill>
            <a:ln>
              <a:noFill/>
            </a:ln>
            <a:effectLst/>
            <a:extLst/>
          </p:spPr>
          <p:txBody>
            <a:bodyPr wrap="none" anchor="ctr"/>
            <a:lstStyle/>
            <a:p>
              <a:pPr>
                <a:spcBef>
                  <a:spcPct val="20000"/>
                </a:spcBef>
                <a:buClr>
                  <a:schemeClr val="accent2"/>
                </a:buClr>
                <a:buSzPct val="70000"/>
                <a:buFont typeface="Wingdings" pitchFamily="2" charset="2"/>
                <a:buChar char="l"/>
                <a:defRPr/>
              </a:pPr>
              <a:endParaRPr lang="en-US"/>
            </a:p>
          </p:txBody>
        </p:sp>
        <p:sp>
          <p:nvSpPr>
            <p:cNvPr id="29" name="Oval 32"/>
            <p:cNvSpPr>
              <a:spLocks noChangeArrowheads="1"/>
            </p:cNvSpPr>
            <p:nvPr/>
          </p:nvSpPr>
          <p:spPr bwMode="auto">
            <a:xfrm>
              <a:off x="5062" y="2779"/>
              <a:ext cx="127" cy="127"/>
            </a:xfrm>
            <a:prstGeom prst="ellipse">
              <a:avLst/>
            </a:prstGeom>
            <a:solidFill>
              <a:schemeClr val="accent1"/>
            </a:solidFill>
            <a:ln>
              <a:noFill/>
            </a:ln>
            <a:effectLst/>
            <a:extLst/>
          </p:spPr>
          <p:txBody>
            <a:bodyPr wrap="none" anchor="ctr"/>
            <a:lstStyle/>
            <a:p>
              <a:pPr>
                <a:spcBef>
                  <a:spcPct val="20000"/>
                </a:spcBef>
                <a:buClr>
                  <a:schemeClr val="accent2"/>
                </a:buClr>
                <a:buSzPct val="70000"/>
                <a:buFont typeface="Wingdings" pitchFamily="2" charset="2"/>
                <a:buChar char="l"/>
                <a:defRPr/>
              </a:pPr>
              <a:endParaRPr lang="en-US"/>
            </a:p>
          </p:txBody>
        </p:sp>
        <p:sp>
          <p:nvSpPr>
            <p:cNvPr id="30" name="Oval 33"/>
            <p:cNvSpPr>
              <a:spLocks noChangeArrowheads="1"/>
            </p:cNvSpPr>
            <p:nvPr/>
          </p:nvSpPr>
          <p:spPr bwMode="auto">
            <a:xfrm>
              <a:off x="5241" y="2779"/>
              <a:ext cx="127" cy="127"/>
            </a:xfrm>
            <a:prstGeom prst="ellipse">
              <a:avLst/>
            </a:prstGeom>
            <a:solidFill>
              <a:schemeClr val="folHlink"/>
            </a:solidFill>
            <a:ln>
              <a:noFill/>
            </a:ln>
            <a:effectLst/>
            <a:extLst/>
          </p:spPr>
          <p:txBody>
            <a:bodyPr wrap="none" anchor="ctr"/>
            <a:lstStyle/>
            <a:p>
              <a:pPr>
                <a:spcBef>
                  <a:spcPct val="20000"/>
                </a:spcBef>
                <a:buClr>
                  <a:schemeClr val="accent2"/>
                </a:buClr>
                <a:buSzPct val="70000"/>
                <a:buFont typeface="Wingdings" pitchFamily="2" charset="2"/>
                <a:buChar char="l"/>
                <a:defRPr/>
              </a:pPr>
              <a:endParaRPr lang="en-US"/>
            </a:p>
          </p:txBody>
        </p:sp>
        <p:sp>
          <p:nvSpPr>
            <p:cNvPr id="31" name="Oval 34"/>
            <p:cNvSpPr>
              <a:spLocks noChangeArrowheads="1"/>
            </p:cNvSpPr>
            <p:nvPr/>
          </p:nvSpPr>
          <p:spPr bwMode="auto">
            <a:xfrm>
              <a:off x="4704" y="2958"/>
              <a:ext cx="127" cy="127"/>
            </a:xfrm>
            <a:prstGeom prst="ellipse">
              <a:avLst/>
            </a:prstGeom>
            <a:solidFill>
              <a:schemeClr val="accent1"/>
            </a:solidFill>
            <a:ln>
              <a:noFill/>
            </a:ln>
            <a:effectLst/>
            <a:extLst/>
          </p:spPr>
          <p:txBody>
            <a:bodyPr wrap="none" anchor="ctr"/>
            <a:lstStyle/>
            <a:p>
              <a:pPr>
                <a:spcBef>
                  <a:spcPct val="20000"/>
                </a:spcBef>
                <a:buClr>
                  <a:schemeClr val="accent2"/>
                </a:buClr>
                <a:buSzPct val="70000"/>
                <a:buFont typeface="Wingdings" pitchFamily="2" charset="2"/>
                <a:buChar char="l"/>
                <a:defRPr/>
              </a:pPr>
              <a:endParaRPr lang="en-US"/>
            </a:p>
          </p:txBody>
        </p:sp>
        <p:sp>
          <p:nvSpPr>
            <p:cNvPr id="32" name="Oval 35"/>
            <p:cNvSpPr>
              <a:spLocks noChangeArrowheads="1"/>
            </p:cNvSpPr>
            <p:nvPr/>
          </p:nvSpPr>
          <p:spPr bwMode="auto">
            <a:xfrm>
              <a:off x="4883" y="2958"/>
              <a:ext cx="127" cy="127"/>
            </a:xfrm>
            <a:prstGeom prst="ellipse">
              <a:avLst/>
            </a:prstGeom>
            <a:solidFill>
              <a:schemeClr val="accent1"/>
            </a:solidFill>
            <a:ln>
              <a:noFill/>
            </a:ln>
            <a:effectLst/>
            <a:extLst/>
          </p:spPr>
          <p:txBody>
            <a:bodyPr wrap="none" anchor="ctr"/>
            <a:lstStyle/>
            <a:p>
              <a:pPr>
                <a:spcBef>
                  <a:spcPct val="20000"/>
                </a:spcBef>
                <a:buClr>
                  <a:schemeClr val="accent2"/>
                </a:buClr>
                <a:buSzPct val="70000"/>
                <a:buFont typeface="Wingdings" pitchFamily="2" charset="2"/>
                <a:buChar char="l"/>
                <a:defRPr/>
              </a:pPr>
              <a:endParaRPr lang="en-US"/>
            </a:p>
          </p:txBody>
        </p:sp>
        <p:sp>
          <p:nvSpPr>
            <p:cNvPr id="33" name="Oval 36"/>
            <p:cNvSpPr>
              <a:spLocks noChangeArrowheads="1"/>
            </p:cNvSpPr>
            <p:nvPr/>
          </p:nvSpPr>
          <p:spPr bwMode="auto">
            <a:xfrm>
              <a:off x="5062" y="2958"/>
              <a:ext cx="127" cy="127"/>
            </a:xfrm>
            <a:prstGeom prst="ellipse">
              <a:avLst/>
            </a:prstGeom>
            <a:solidFill>
              <a:schemeClr val="folHlink"/>
            </a:solidFill>
            <a:ln>
              <a:noFill/>
            </a:ln>
            <a:effectLst/>
            <a:extLst/>
          </p:spPr>
          <p:txBody>
            <a:bodyPr wrap="none" anchor="ctr"/>
            <a:lstStyle/>
            <a:p>
              <a:pPr>
                <a:spcBef>
                  <a:spcPct val="20000"/>
                </a:spcBef>
                <a:buClr>
                  <a:schemeClr val="accent2"/>
                </a:buClr>
                <a:buSzPct val="70000"/>
                <a:buFont typeface="Wingdings" pitchFamily="2" charset="2"/>
                <a:buChar char="l"/>
                <a:defRPr/>
              </a:pPr>
              <a:endParaRPr lang="en-US"/>
            </a:p>
          </p:txBody>
        </p:sp>
        <p:sp>
          <p:nvSpPr>
            <p:cNvPr id="34" name="Oval 37"/>
            <p:cNvSpPr>
              <a:spLocks noChangeArrowheads="1"/>
            </p:cNvSpPr>
            <p:nvPr/>
          </p:nvSpPr>
          <p:spPr bwMode="auto">
            <a:xfrm>
              <a:off x="5241" y="2958"/>
              <a:ext cx="127" cy="127"/>
            </a:xfrm>
            <a:prstGeom prst="ellipse">
              <a:avLst/>
            </a:prstGeom>
            <a:solidFill>
              <a:schemeClr val="folHlink"/>
            </a:solidFill>
            <a:ln>
              <a:noFill/>
            </a:ln>
            <a:effectLst/>
            <a:extLst/>
          </p:spPr>
          <p:txBody>
            <a:bodyPr wrap="none" anchor="ctr"/>
            <a:lstStyle/>
            <a:p>
              <a:pPr>
                <a:spcBef>
                  <a:spcPct val="20000"/>
                </a:spcBef>
                <a:buClr>
                  <a:schemeClr val="accent2"/>
                </a:buClr>
                <a:buSzPct val="70000"/>
                <a:buFont typeface="Wingdings" pitchFamily="2" charset="2"/>
                <a:buChar char="l"/>
                <a:defRPr/>
              </a:pPr>
              <a:endParaRPr lang="en-US"/>
            </a:p>
          </p:txBody>
        </p:sp>
        <p:sp>
          <p:nvSpPr>
            <p:cNvPr id="35" name="Oval 38"/>
            <p:cNvSpPr>
              <a:spLocks noChangeArrowheads="1"/>
            </p:cNvSpPr>
            <p:nvPr/>
          </p:nvSpPr>
          <p:spPr bwMode="auto">
            <a:xfrm>
              <a:off x="4883" y="3137"/>
              <a:ext cx="127" cy="127"/>
            </a:xfrm>
            <a:prstGeom prst="ellipse">
              <a:avLst/>
            </a:prstGeom>
            <a:solidFill>
              <a:schemeClr val="folHlink"/>
            </a:solidFill>
            <a:ln>
              <a:noFill/>
            </a:ln>
            <a:effectLst/>
            <a:extLst/>
          </p:spPr>
          <p:txBody>
            <a:bodyPr wrap="none" anchor="ctr"/>
            <a:lstStyle/>
            <a:p>
              <a:pPr>
                <a:spcBef>
                  <a:spcPct val="20000"/>
                </a:spcBef>
                <a:buClr>
                  <a:schemeClr val="accent2"/>
                </a:buClr>
                <a:buSzPct val="70000"/>
                <a:buFont typeface="Wingdings" pitchFamily="2" charset="2"/>
                <a:buChar char="l"/>
                <a:defRPr/>
              </a:pPr>
              <a:endParaRPr lang="en-US"/>
            </a:p>
          </p:txBody>
        </p:sp>
        <p:sp>
          <p:nvSpPr>
            <p:cNvPr id="36" name="Oval 39"/>
            <p:cNvSpPr>
              <a:spLocks noChangeArrowheads="1"/>
            </p:cNvSpPr>
            <p:nvPr/>
          </p:nvSpPr>
          <p:spPr bwMode="auto">
            <a:xfrm>
              <a:off x="5241" y="3137"/>
              <a:ext cx="127" cy="127"/>
            </a:xfrm>
            <a:prstGeom prst="ellipse">
              <a:avLst/>
            </a:prstGeom>
            <a:solidFill>
              <a:schemeClr val="folHlink"/>
            </a:solidFill>
            <a:ln>
              <a:noFill/>
            </a:ln>
            <a:effectLst/>
            <a:extLst/>
          </p:spPr>
          <p:txBody>
            <a:bodyPr wrap="none" anchor="ctr"/>
            <a:lstStyle/>
            <a:p>
              <a:pPr>
                <a:spcBef>
                  <a:spcPct val="20000"/>
                </a:spcBef>
                <a:buClr>
                  <a:schemeClr val="accent2"/>
                </a:buClr>
                <a:buSzPct val="70000"/>
                <a:buFont typeface="Wingdings" pitchFamily="2" charset="2"/>
                <a:buChar char="l"/>
                <a:defRPr/>
              </a:pPr>
              <a:endParaRPr lang="en-US"/>
            </a:p>
          </p:txBody>
        </p:sp>
      </p:grpSp>
      <p:sp>
        <p:nvSpPr>
          <p:cNvPr id="37" name="Line 40"/>
          <p:cNvSpPr>
            <a:spLocks noChangeShapeType="1"/>
          </p:cNvSpPr>
          <p:nvPr/>
        </p:nvSpPr>
        <p:spPr bwMode="auto">
          <a:xfrm>
            <a:off x="304800" y="2819400"/>
            <a:ext cx="8229600" cy="0"/>
          </a:xfrm>
          <a:prstGeom prst="line">
            <a:avLst/>
          </a:prstGeom>
          <a:noFill/>
          <a:ln w="6350">
            <a:solidFill>
              <a:schemeClr val="tx1"/>
            </a:solidFill>
            <a:round/>
            <a:headEnd/>
            <a:tailEnd/>
          </a:ln>
          <a:effectLst/>
          <a:extLst/>
        </p:spPr>
        <p:txBody>
          <a:bodyPr/>
          <a:lstStyle/>
          <a:p>
            <a:pPr>
              <a:spcBef>
                <a:spcPct val="20000"/>
              </a:spcBef>
              <a:buClr>
                <a:schemeClr val="accent2"/>
              </a:buClr>
              <a:buSzPct val="70000"/>
              <a:buFont typeface="Wingdings" pitchFamily="2" charset="2"/>
              <a:buChar char="l"/>
              <a:defRPr/>
            </a:pPr>
            <a:endParaRPr lang="en-US"/>
          </a:p>
        </p:txBody>
      </p:sp>
      <p:sp>
        <p:nvSpPr>
          <p:cNvPr id="47107" name="Rectangle 3"/>
          <p:cNvSpPr>
            <a:spLocks noGrp="1" noChangeArrowheads="1"/>
          </p:cNvSpPr>
          <p:nvPr>
            <p:ph type="ctrTitle"/>
          </p:nvPr>
        </p:nvSpPr>
        <p:spPr>
          <a:xfrm>
            <a:off x="315913" y="466725"/>
            <a:ext cx="6781800" cy="2133600"/>
          </a:xfrm>
        </p:spPr>
        <p:txBody>
          <a:bodyPr/>
          <a:lstStyle>
            <a:lvl1pPr algn="r">
              <a:defRPr sz="4400"/>
            </a:lvl1pPr>
          </a:lstStyle>
          <a:p>
            <a:pPr lvl="0"/>
            <a:r>
              <a:rPr lang="en-US" altLang="en-US" noProof="0" smtClean="0"/>
              <a:t>Click to edit Master title style</a:t>
            </a:r>
          </a:p>
        </p:txBody>
      </p:sp>
      <p:sp>
        <p:nvSpPr>
          <p:cNvPr id="47108" name="Rectangle 4"/>
          <p:cNvSpPr>
            <a:spLocks noGrp="1" noChangeArrowheads="1"/>
          </p:cNvSpPr>
          <p:nvPr>
            <p:ph type="subTitle" idx="1"/>
          </p:nvPr>
        </p:nvSpPr>
        <p:spPr>
          <a:xfrm>
            <a:off x="849313" y="3049588"/>
            <a:ext cx="6248400" cy="2362200"/>
          </a:xfrm>
        </p:spPr>
        <p:txBody>
          <a:bodyPr/>
          <a:lstStyle>
            <a:lvl1pPr marL="0" indent="0" algn="r">
              <a:defRPr sz="2900"/>
            </a:lvl1pPr>
          </a:lstStyle>
          <a:p>
            <a:pPr lvl="0"/>
            <a:r>
              <a:rPr lang="en-US" altLang="en-US" noProof="0" smtClean="0"/>
              <a:t>Click to edit Master subtitle style</a:t>
            </a:r>
          </a:p>
        </p:txBody>
      </p:sp>
      <p:sp>
        <p:nvSpPr>
          <p:cNvPr id="38" name="Rectangle 5"/>
          <p:cNvSpPr>
            <a:spLocks noGrp="1" noChangeArrowheads="1"/>
          </p:cNvSpPr>
          <p:nvPr>
            <p:ph type="dt" sz="half" idx="10"/>
          </p:nvPr>
        </p:nvSpPr>
        <p:spPr/>
        <p:txBody>
          <a:bodyPr/>
          <a:lstStyle>
            <a:lvl1pPr>
              <a:defRPr/>
            </a:lvl1pPr>
          </a:lstStyle>
          <a:p>
            <a:pPr>
              <a:defRPr/>
            </a:pPr>
            <a:endParaRPr lang="en-US" altLang="en-US"/>
          </a:p>
        </p:txBody>
      </p:sp>
      <p:sp>
        <p:nvSpPr>
          <p:cNvPr id="39" name="Rectangle 6"/>
          <p:cNvSpPr>
            <a:spLocks noGrp="1" noChangeArrowheads="1"/>
          </p:cNvSpPr>
          <p:nvPr>
            <p:ph type="ftr" sz="quarter" idx="11"/>
          </p:nvPr>
        </p:nvSpPr>
        <p:spPr/>
        <p:txBody>
          <a:bodyPr/>
          <a:lstStyle>
            <a:lvl1pPr>
              <a:defRPr/>
            </a:lvl1pPr>
          </a:lstStyle>
          <a:p>
            <a:pPr>
              <a:defRPr/>
            </a:pPr>
            <a:endParaRPr lang="en-US" altLang="en-US"/>
          </a:p>
        </p:txBody>
      </p:sp>
      <p:sp>
        <p:nvSpPr>
          <p:cNvPr id="40" name="Rectangle 7"/>
          <p:cNvSpPr>
            <a:spLocks noGrp="1" noChangeArrowheads="1"/>
          </p:cNvSpPr>
          <p:nvPr>
            <p:ph type="sldNum" sz="quarter" idx="12"/>
          </p:nvPr>
        </p:nvSpPr>
        <p:spPr/>
        <p:txBody>
          <a:bodyPr/>
          <a:lstStyle>
            <a:lvl1pPr>
              <a:defRPr/>
            </a:lvl1pPr>
          </a:lstStyle>
          <a:p>
            <a:pPr>
              <a:defRPr/>
            </a:pPr>
            <a:fld id="{651DEA28-DF81-43F3-BCDE-8DB96C6874A8}" type="slidenum">
              <a:rPr lang="en-US" altLang="en-US"/>
              <a:pPr>
                <a:defRPr/>
              </a:pPr>
              <a:t>‹#›</a:t>
            </a:fld>
            <a:endParaRPr lang="en-US" altLang="en-US"/>
          </a:p>
        </p:txBody>
      </p:sp>
    </p:spTree>
    <p:extLst>
      <p:ext uri="{BB962C8B-B14F-4D97-AF65-F5344CB8AC3E}">
        <p14:creationId xmlns:p14="http://schemas.microsoft.com/office/powerpoint/2010/main" val="246413045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5"/>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6"/>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7"/>
          <p:cNvSpPr>
            <a:spLocks noGrp="1" noChangeArrowheads="1"/>
          </p:cNvSpPr>
          <p:nvPr>
            <p:ph type="sldNum" sz="quarter" idx="12"/>
          </p:nvPr>
        </p:nvSpPr>
        <p:spPr>
          <a:ln/>
        </p:spPr>
        <p:txBody>
          <a:bodyPr/>
          <a:lstStyle>
            <a:lvl1pPr>
              <a:defRPr/>
            </a:lvl1pPr>
          </a:lstStyle>
          <a:p>
            <a:pPr>
              <a:defRPr/>
            </a:pPr>
            <a:fld id="{A87538C6-093D-4023-A421-171ECF6A68FF}" type="slidenum">
              <a:rPr lang="en-US" altLang="en-US"/>
              <a:pPr>
                <a:defRPr/>
              </a:pPr>
              <a:t>‹#›</a:t>
            </a:fld>
            <a:endParaRPr lang="en-US" altLang="en-US"/>
          </a:p>
        </p:txBody>
      </p:sp>
    </p:spTree>
    <p:extLst>
      <p:ext uri="{BB962C8B-B14F-4D97-AF65-F5344CB8AC3E}">
        <p14:creationId xmlns:p14="http://schemas.microsoft.com/office/powerpoint/2010/main" val="306462630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457950" y="228600"/>
            <a:ext cx="2076450" cy="570706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228600" y="228600"/>
            <a:ext cx="6076950" cy="570706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5"/>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6"/>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7"/>
          <p:cNvSpPr>
            <a:spLocks noGrp="1" noChangeArrowheads="1"/>
          </p:cNvSpPr>
          <p:nvPr>
            <p:ph type="sldNum" sz="quarter" idx="12"/>
          </p:nvPr>
        </p:nvSpPr>
        <p:spPr>
          <a:ln/>
        </p:spPr>
        <p:txBody>
          <a:bodyPr/>
          <a:lstStyle>
            <a:lvl1pPr>
              <a:defRPr/>
            </a:lvl1pPr>
          </a:lstStyle>
          <a:p>
            <a:pPr>
              <a:defRPr/>
            </a:pPr>
            <a:fld id="{0590EE2C-309E-4D9E-99ED-1C4CEE32E11D}" type="slidenum">
              <a:rPr lang="en-US" altLang="en-US"/>
              <a:pPr>
                <a:defRPr/>
              </a:pPr>
              <a:t>‹#›</a:t>
            </a:fld>
            <a:endParaRPr lang="en-US" altLang="en-US"/>
          </a:p>
        </p:txBody>
      </p:sp>
    </p:spTree>
    <p:extLst>
      <p:ext uri="{BB962C8B-B14F-4D97-AF65-F5344CB8AC3E}">
        <p14:creationId xmlns:p14="http://schemas.microsoft.com/office/powerpoint/2010/main" val="367818141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5"/>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6"/>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7"/>
          <p:cNvSpPr>
            <a:spLocks noGrp="1" noChangeArrowheads="1"/>
          </p:cNvSpPr>
          <p:nvPr>
            <p:ph type="sldNum" sz="quarter" idx="12"/>
          </p:nvPr>
        </p:nvSpPr>
        <p:spPr>
          <a:ln/>
        </p:spPr>
        <p:txBody>
          <a:bodyPr/>
          <a:lstStyle>
            <a:lvl1pPr>
              <a:defRPr/>
            </a:lvl1pPr>
          </a:lstStyle>
          <a:p>
            <a:pPr>
              <a:defRPr/>
            </a:pPr>
            <a:fld id="{AB86EED2-85DB-4D86-9352-2D9DCF8AA76A}" type="slidenum">
              <a:rPr lang="en-US" altLang="en-US"/>
              <a:pPr>
                <a:defRPr/>
              </a:pPr>
              <a:t>‹#›</a:t>
            </a:fld>
            <a:endParaRPr lang="en-US" altLang="en-US"/>
          </a:p>
        </p:txBody>
      </p:sp>
    </p:spTree>
    <p:extLst>
      <p:ext uri="{BB962C8B-B14F-4D97-AF65-F5344CB8AC3E}">
        <p14:creationId xmlns:p14="http://schemas.microsoft.com/office/powerpoint/2010/main" val="249967549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5"/>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6"/>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7"/>
          <p:cNvSpPr>
            <a:spLocks noGrp="1" noChangeArrowheads="1"/>
          </p:cNvSpPr>
          <p:nvPr>
            <p:ph type="sldNum" sz="quarter" idx="12"/>
          </p:nvPr>
        </p:nvSpPr>
        <p:spPr>
          <a:ln/>
        </p:spPr>
        <p:txBody>
          <a:bodyPr/>
          <a:lstStyle>
            <a:lvl1pPr>
              <a:defRPr/>
            </a:lvl1pPr>
          </a:lstStyle>
          <a:p>
            <a:pPr>
              <a:defRPr/>
            </a:pPr>
            <a:fld id="{62FDFDB9-8484-4F71-9D29-FC5FD5E647B0}" type="slidenum">
              <a:rPr lang="en-US" altLang="en-US"/>
              <a:pPr>
                <a:defRPr/>
              </a:pPr>
              <a:t>‹#›</a:t>
            </a:fld>
            <a:endParaRPr lang="en-US" altLang="en-US"/>
          </a:p>
        </p:txBody>
      </p:sp>
    </p:spTree>
    <p:extLst>
      <p:ext uri="{BB962C8B-B14F-4D97-AF65-F5344CB8AC3E}">
        <p14:creationId xmlns:p14="http://schemas.microsoft.com/office/powerpoint/2010/main" val="299123138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1143000" y="1524000"/>
            <a:ext cx="3619500" cy="44116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914900" y="1524000"/>
            <a:ext cx="3619500" cy="44116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5"/>
          <p:cNvSpPr>
            <a:spLocks noGrp="1" noChangeArrowheads="1"/>
          </p:cNvSpPr>
          <p:nvPr>
            <p:ph type="dt" sz="half" idx="10"/>
          </p:nvPr>
        </p:nvSpPr>
        <p:spPr>
          <a:ln/>
        </p:spPr>
        <p:txBody>
          <a:bodyPr/>
          <a:lstStyle>
            <a:lvl1pPr>
              <a:defRPr/>
            </a:lvl1pPr>
          </a:lstStyle>
          <a:p>
            <a:pPr>
              <a:defRPr/>
            </a:pPr>
            <a:endParaRPr lang="en-US" altLang="en-US"/>
          </a:p>
        </p:txBody>
      </p:sp>
      <p:sp>
        <p:nvSpPr>
          <p:cNvPr id="6" name="Rectangle 6"/>
          <p:cNvSpPr>
            <a:spLocks noGrp="1" noChangeArrowheads="1"/>
          </p:cNvSpPr>
          <p:nvPr>
            <p:ph type="ftr" sz="quarter" idx="11"/>
          </p:nvPr>
        </p:nvSpPr>
        <p:spPr>
          <a:ln/>
        </p:spPr>
        <p:txBody>
          <a:bodyPr/>
          <a:lstStyle>
            <a:lvl1pPr>
              <a:defRPr/>
            </a:lvl1pPr>
          </a:lstStyle>
          <a:p>
            <a:pPr>
              <a:defRPr/>
            </a:pPr>
            <a:endParaRPr lang="en-US" altLang="en-US"/>
          </a:p>
        </p:txBody>
      </p:sp>
      <p:sp>
        <p:nvSpPr>
          <p:cNvPr id="7" name="Rectangle 7"/>
          <p:cNvSpPr>
            <a:spLocks noGrp="1" noChangeArrowheads="1"/>
          </p:cNvSpPr>
          <p:nvPr>
            <p:ph type="sldNum" sz="quarter" idx="12"/>
          </p:nvPr>
        </p:nvSpPr>
        <p:spPr>
          <a:ln/>
        </p:spPr>
        <p:txBody>
          <a:bodyPr/>
          <a:lstStyle>
            <a:lvl1pPr>
              <a:defRPr/>
            </a:lvl1pPr>
          </a:lstStyle>
          <a:p>
            <a:pPr>
              <a:defRPr/>
            </a:pPr>
            <a:fld id="{A3E1A40B-2DD6-4F3E-9797-2F9409AFFDF7}" type="slidenum">
              <a:rPr lang="en-US" altLang="en-US"/>
              <a:pPr>
                <a:defRPr/>
              </a:pPr>
              <a:t>‹#›</a:t>
            </a:fld>
            <a:endParaRPr lang="en-US" altLang="en-US"/>
          </a:p>
        </p:txBody>
      </p:sp>
    </p:spTree>
    <p:extLst>
      <p:ext uri="{BB962C8B-B14F-4D97-AF65-F5344CB8AC3E}">
        <p14:creationId xmlns:p14="http://schemas.microsoft.com/office/powerpoint/2010/main" val="291697768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5"/>
          <p:cNvSpPr>
            <a:spLocks noGrp="1" noChangeArrowheads="1"/>
          </p:cNvSpPr>
          <p:nvPr>
            <p:ph type="dt" sz="half" idx="10"/>
          </p:nvPr>
        </p:nvSpPr>
        <p:spPr>
          <a:ln/>
        </p:spPr>
        <p:txBody>
          <a:bodyPr/>
          <a:lstStyle>
            <a:lvl1pPr>
              <a:defRPr/>
            </a:lvl1pPr>
          </a:lstStyle>
          <a:p>
            <a:pPr>
              <a:defRPr/>
            </a:pPr>
            <a:endParaRPr lang="en-US" altLang="en-US"/>
          </a:p>
        </p:txBody>
      </p:sp>
      <p:sp>
        <p:nvSpPr>
          <p:cNvPr id="8" name="Rectangle 6"/>
          <p:cNvSpPr>
            <a:spLocks noGrp="1" noChangeArrowheads="1"/>
          </p:cNvSpPr>
          <p:nvPr>
            <p:ph type="ftr" sz="quarter" idx="11"/>
          </p:nvPr>
        </p:nvSpPr>
        <p:spPr>
          <a:ln/>
        </p:spPr>
        <p:txBody>
          <a:bodyPr/>
          <a:lstStyle>
            <a:lvl1pPr>
              <a:defRPr/>
            </a:lvl1pPr>
          </a:lstStyle>
          <a:p>
            <a:pPr>
              <a:defRPr/>
            </a:pPr>
            <a:endParaRPr lang="en-US" altLang="en-US"/>
          </a:p>
        </p:txBody>
      </p:sp>
      <p:sp>
        <p:nvSpPr>
          <p:cNvPr id="9" name="Rectangle 7"/>
          <p:cNvSpPr>
            <a:spLocks noGrp="1" noChangeArrowheads="1"/>
          </p:cNvSpPr>
          <p:nvPr>
            <p:ph type="sldNum" sz="quarter" idx="12"/>
          </p:nvPr>
        </p:nvSpPr>
        <p:spPr>
          <a:ln/>
        </p:spPr>
        <p:txBody>
          <a:bodyPr/>
          <a:lstStyle>
            <a:lvl1pPr>
              <a:defRPr/>
            </a:lvl1pPr>
          </a:lstStyle>
          <a:p>
            <a:pPr>
              <a:defRPr/>
            </a:pPr>
            <a:fld id="{5AD248D8-9933-4D17-8294-A0DD7741C90B}" type="slidenum">
              <a:rPr lang="en-US" altLang="en-US"/>
              <a:pPr>
                <a:defRPr/>
              </a:pPr>
              <a:t>‹#›</a:t>
            </a:fld>
            <a:endParaRPr lang="en-US" altLang="en-US"/>
          </a:p>
        </p:txBody>
      </p:sp>
    </p:spTree>
    <p:extLst>
      <p:ext uri="{BB962C8B-B14F-4D97-AF65-F5344CB8AC3E}">
        <p14:creationId xmlns:p14="http://schemas.microsoft.com/office/powerpoint/2010/main" val="59155249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5"/>
          <p:cNvSpPr>
            <a:spLocks noGrp="1" noChangeArrowheads="1"/>
          </p:cNvSpPr>
          <p:nvPr>
            <p:ph type="dt" sz="half" idx="10"/>
          </p:nvPr>
        </p:nvSpPr>
        <p:spPr>
          <a:ln/>
        </p:spPr>
        <p:txBody>
          <a:bodyPr/>
          <a:lstStyle>
            <a:lvl1pPr>
              <a:defRPr/>
            </a:lvl1pPr>
          </a:lstStyle>
          <a:p>
            <a:pPr>
              <a:defRPr/>
            </a:pPr>
            <a:endParaRPr lang="en-US" altLang="en-US"/>
          </a:p>
        </p:txBody>
      </p:sp>
      <p:sp>
        <p:nvSpPr>
          <p:cNvPr id="4" name="Rectangle 6"/>
          <p:cNvSpPr>
            <a:spLocks noGrp="1" noChangeArrowheads="1"/>
          </p:cNvSpPr>
          <p:nvPr>
            <p:ph type="ftr" sz="quarter" idx="11"/>
          </p:nvPr>
        </p:nvSpPr>
        <p:spPr>
          <a:ln/>
        </p:spPr>
        <p:txBody>
          <a:bodyPr/>
          <a:lstStyle>
            <a:lvl1pPr>
              <a:defRPr/>
            </a:lvl1pPr>
          </a:lstStyle>
          <a:p>
            <a:pPr>
              <a:defRPr/>
            </a:pPr>
            <a:endParaRPr lang="en-US" altLang="en-US"/>
          </a:p>
        </p:txBody>
      </p:sp>
      <p:sp>
        <p:nvSpPr>
          <p:cNvPr id="5" name="Rectangle 7"/>
          <p:cNvSpPr>
            <a:spLocks noGrp="1" noChangeArrowheads="1"/>
          </p:cNvSpPr>
          <p:nvPr>
            <p:ph type="sldNum" sz="quarter" idx="12"/>
          </p:nvPr>
        </p:nvSpPr>
        <p:spPr>
          <a:ln/>
        </p:spPr>
        <p:txBody>
          <a:bodyPr/>
          <a:lstStyle>
            <a:lvl1pPr>
              <a:defRPr/>
            </a:lvl1pPr>
          </a:lstStyle>
          <a:p>
            <a:pPr>
              <a:defRPr/>
            </a:pPr>
            <a:fld id="{687CA487-DC49-49D1-B94B-EF4BC45C936A}" type="slidenum">
              <a:rPr lang="en-US" altLang="en-US"/>
              <a:pPr>
                <a:defRPr/>
              </a:pPr>
              <a:t>‹#›</a:t>
            </a:fld>
            <a:endParaRPr lang="en-US" altLang="en-US"/>
          </a:p>
        </p:txBody>
      </p:sp>
    </p:spTree>
    <p:extLst>
      <p:ext uri="{BB962C8B-B14F-4D97-AF65-F5344CB8AC3E}">
        <p14:creationId xmlns:p14="http://schemas.microsoft.com/office/powerpoint/2010/main" val="27080288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5"/>
          <p:cNvSpPr>
            <a:spLocks noGrp="1" noChangeArrowheads="1"/>
          </p:cNvSpPr>
          <p:nvPr>
            <p:ph type="dt" sz="half" idx="10"/>
          </p:nvPr>
        </p:nvSpPr>
        <p:spPr>
          <a:ln/>
        </p:spPr>
        <p:txBody>
          <a:bodyPr/>
          <a:lstStyle>
            <a:lvl1pPr>
              <a:defRPr/>
            </a:lvl1pPr>
          </a:lstStyle>
          <a:p>
            <a:pPr>
              <a:defRPr/>
            </a:pPr>
            <a:endParaRPr lang="en-US" altLang="en-US"/>
          </a:p>
        </p:txBody>
      </p:sp>
      <p:sp>
        <p:nvSpPr>
          <p:cNvPr id="3" name="Rectangle 6"/>
          <p:cNvSpPr>
            <a:spLocks noGrp="1" noChangeArrowheads="1"/>
          </p:cNvSpPr>
          <p:nvPr>
            <p:ph type="ftr" sz="quarter" idx="11"/>
          </p:nvPr>
        </p:nvSpPr>
        <p:spPr>
          <a:ln/>
        </p:spPr>
        <p:txBody>
          <a:bodyPr/>
          <a:lstStyle>
            <a:lvl1pPr>
              <a:defRPr/>
            </a:lvl1pPr>
          </a:lstStyle>
          <a:p>
            <a:pPr>
              <a:defRPr/>
            </a:pPr>
            <a:endParaRPr lang="en-US" altLang="en-US"/>
          </a:p>
        </p:txBody>
      </p:sp>
      <p:sp>
        <p:nvSpPr>
          <p:cNvPr id="4" name="Rectangle 7"/>
          <p:cNvSpPr>
            <a:spLocks noGrp="1" noChangeArrowheads="1"/>
          </p:cNvSpPr>
          <p:nvPr>
            <p:ph type="sldNum" sz="quarter" idx="12"/>
          </p:nvPr>
        </p:nvSpPr>
        <p:spPr>
          <a:ln/>
        </p:spPr>
        <p:txBody>
          <a:bodyPr/>
          <a:lstStyle>
            <a:lvl1pPr>
              <a:defRPr/>
            </a:lvl1pPr>
          </a:lstStyle>
          <a:p>
            <a:pPr>
              <a:defRPr/>
            </a:pPr>
            <a:fld id="{FDD1B852-19FF-4BD1-BBC3-D1730F3B096A}" type="slidenum">
              <a:rPr lang="en-US" altLang="en-US"/>
              <a:pPr>
                <a:defRPr/>
              </a:pPr>
              <a:t>‹#›</a:t>
            </a:fld>
            <a:endParaRPr lang="en-US" altLang="en-US"/>
          </a:p>
        </p:txBody>
      </p:sp>
    </p:spTree>
    <p:extLst>
      <p:ext uri="{BB962C8B-B14F-4D97-AF65-F5344CB8AC3E}">
        <p14:creationId xmlns:p14="http://schemas.microsoft.com/office/powerpoint/2010/main" val="74205603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5"/>
          <p:cNvSpPr>
            <a:spLocks noGrp="1" noChangeArrowheads="1"/>
          </p:cNvSpPr>
          <p:nvPr>
            <p:ph type="dt" sz="half" idx="10"/>
          </p:nvPr>
        </p:nvSpPr>
        <p:spPr>
          <a:ln/>
        </p:spPr>
        <p:txBody>
          <a:bodyPr/>
          <a:lstStyle>
            <a:lvl1pPr>
              <a:defRPr/>
            </a:lvl1pPr>
          </a:lstStyle>
          <a:p>
            <a:pPr>
              <a:defRPr/>
            </a:pPr>
            <a:endParaRPr lang="en-US" altLang="en-US"/>
          </a:p>
        </p:txBody>
      </p:sp>
      <p:sp>
        <p:nvSpPr>
          <p:cNvPr id="6" name="Rectangle 6"/>
          <p:cNvSpPr>
            <a:spLocks noGrp="1" noChangeArrowheads="1"/>
          </p:cNvSpPr>
          <p:nvPr>
            <p:ph type="ftr" sz="quarter" idx="11"/>
          </p:nvPr>
        </p:nvSpPr>
        <p:spPr>
          <a:ln/>
        </p:spPr>
        <p:txBody>
          <a:bodyPr/>
          <a:lstStyle>
            <a:lvl1pPr>
              <a:defRPr/>
            </a:lvl1pPr>
          </a:lstStyle>
          <a:p>
            <a:pPr>
              <a:defRPr/>
            </a:pPr>
            <a:endParaRPr lang="en-US" altLang="en-US"/>
          </a:p>
        </p:txBody>
      </p:sp>
      <p:sp>
        <p:nvSpPr>
          <p:cNvPr id="7" name="Rectangle 7"/>
          <p:cNvSpPr>
            <a:spLocks noGrp="1" noChangeArrowheads="1"/>
          </p:cNvSpPr>
          <p:nvPr>
            <p:ph type="sldNum" sz="quarter" idx="12"/>
          </p:nvPr>
        </p:nvSpPr>
        <p:spPr>
          <a:ln/>
        </p:spPr>
        <p:txBody>
          <a:bodyPr/>
          <a:lstStyle>
            <a:lvl1pPr>
              <a:defRPr/>
            </a:lvl1pPr>
          </a:lstStyle>
          <a:p>
            <a:pPr>
              <a:defRPr/>
            </a:pPr>
            <a:fld id="{E952DD8E-649C-4F6D-9D0D-3E96328E6AC7}" type="slidenum">
              <a:rPr lang="en-US" altLang="en-US"/>
              <a:pPr>
                <a:defRPr/>
              </a:pPr>
              <a:t>‹#›</a:t>
            </a:fld>
            <a:endParaRPr lang="en-US" altLang="en-US"/>
          </a:p>
        </p:txBody>
      </p:sp>
    </p:spTree>
    <p:extLst>
      <p:ext uri="{BB962C8B-B14F-4D97-AF65-F5344CB8AC3E}">
        <p14:creationId xmlns:p14="http://schemas.microsoft.com/office/powerpoint/2010/main" val="250373310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5"/>
          <p:cNvSpPr>
            <a:spLocks noGrp="1" noChangeArrowheads="1"/>
          </p:cNvSpPr>
          <p:nvPr>
            <p:ph type="dt" sz="half" idx="10"/>
          </p:nvPr>
        </p:nvSpPr>
        <p:spPr>
          <a:ln/>
        </p:spPr>
        <p:txBody>
          <a:bodyPr/>
          <a:lstStyle>
            <a:lvl1pPr>
              <a:defRPr/>
            </a:lvl1pPr>
          </a:lstStyle>
          <a:p>
            <a:pPr>
              <a:defRPr/>
            </a:pPr>
            <a:endParaRPr lang="en-US" altLang="en-US"/>
          </a:p>
        </p:txBody>
      </p:sp>
      <p:sp>
        <p:nvSpPr>
          <p:cNvPr id="6" name="Rectangle 6"/>
          <p:cNvSpPr>
            <a:spLocks noGrp="1" noChangeArrowheads="1"/>
          </p:cNvSpPr>
          <p:nvPr>
            <p:ph type="ftr" sz="quarter" idx="11"/>
          </p:nvPr>
        </p:nvSpPr>
        <p:spPr>
          <a:ln/>
        </p:spPr>
        <p:txBody>
          <a:bodyPr/>
          <a:lstStyle>
            <a:lvl1pPr>
              <a:defRPr/>
            </a:lvl1pPr>
          </a:lstStyle>
          <a:p>
            <a:pPr>
              <a:defRPr/>
            </a:pPr>
            <a:endParaRPr lang="en-US" altLang="en-US"/>
          </a:p>
        </p:txBody>
      </p:sp>
      <p:sp>
        <p:nvSpPr>
          <p:cNvPr id="7" name="Rectangle 7"/>
          <p:cNvSpPr>
            <a:spLocks noGrp="1" noChangeArrowheads="1"/>
          </p:cNvSpPr>
          <p:nvPr>
            <p:ph type="sldNum" sz="quarter" idx="12"/>
          </p:nvPr>
        </p:nvSpPr>
        <p:spPr>
          <a:ln/>
        </p:spPr>
        <p:txBody>
          <a:bodyPr/>
          <a:lstStyle>
            <a:lvl1pPr>
              <a:defRPr/>
            </a:lvl1pPr>
          </a:lstStyle>
          <a:p>
            <a:pPr>
              <a:defRPr/>
            </a:pPr>
            <a:fld id="{EA7A6887-F19C-4515-8F50-C0E6450CB2C8}" type="slidenum">
              <a:rPr lang="en-US" altLang="en-US"/>
              <a:pPr>
                <a:defRPr/>
              </a:pPr>
              <a:t>‹#›</a:t>
            </a:fld>
            <a:endParaRPr lang="en-US" altLang="en-US"/>
          </a:p>
        </p:txBody>
      </p:sp>
    </p:spTree>
    <p:extLst>
      <p:ext uri="{BB962C8B-B14F-4D97-AF65-F5344CB8AC3E}">
        <p14:creationId xmlns:p14="http://schemas.microsoft.com/office/powerpoint/2010/main" val="40546142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6082" name="Line 2"/>
          <p:cNvSpPr>
            <a:spLocks noChangeShapeType="1"/>
          </p:cNvSpPr>
          <p:nvPr/>
        </p:nvSpPr>
        <p:spPr bwMode="auto">
          <a:xfrm>
            <a:off x="7962900" y="152400"/>
            <a:ext cx="0" cy="1524000"/>
          </a:xfrm>
          <a:prstGeom prst="line">
            <a:avLst/>
          </a:prstGeom>
          <a:noFill/>
          <a:ln w="9525">
            <a:solidFill>
              <a:schemeClr val="tx1"/>
            </a:solidFill>
            <a:round/>
            <a:headEnd/>
            <a:tailEnd/>
          </a:ln>
          <a:effectLst/>
          <a:extLst/>
        </p:spPr>
        <p:txBody>
          <a:bodyPr/>
          <a:lstStyle/>
          <a:p>
            <a:pPr>
              <a:spcBef>
                <a:spcPct val="20000"/>
              </a:spcBef>
              <a:buClr>
                <a:schemeClr val="accent2"/>
              </a:buClr>
              <a:buSzPct val="70000"/>
              <a:buFont typeface="Wingdings" pitchFamily="2" charset="2"/>
              <a:buChar char="l"/>
              <a:defRPr/>
            </a:pPr>
            <a:endParaRPr lang="en-US"/>
          </a:p>
        </p:txBody>
      </p:sp>
      <p:sp>
        <p:nvSpPr>
          <p:cNvPr id="1027" name="Rectangle 3"/>
          <p:cNvSpPr>
            <a:spLocks noGrp="1" noChangeArrowheads="1"/>
          </p:cNvSpPr>
          <p:nvPr>
            <p:ph type="title"/>
          </p:nvPr>
        </p:nvSpPr>
        <p:spPr bwMode="auto">
          <a:xfrm>
            <a:off x="228600" y="228600"/>
            <a:ext cx="7696200" cy="129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p>
            <a:pPr lvl="0"/>
            <a:r>
              <a:rPr lang="en-US" altLang="en-US" smtClean="0"/>
              <a:t>Click to edit Master title style</a:t>
            </a:r>
          </a:p>
        </p:txBody>
      </p:sp>
      <p:sp>
        <p:nvSpPr>
          <p:cNvPr id="1028" name="Rectangle 4"/>
          <p:cNvSpPr>
            <a:spLocks noGrp="1" noChangeArrowheads="1"/>
          </p:cNvSpPr>
          <p:nvPr>
            <p:ph type="body" idx="1"/>
          </p:nvPr>
        </p:nvSpPr>
        <p:spPr bwMode="auto">
          <a:xfrm>
            <a:off x="1143000" y="1524000"/>
            <a:ext cx="7391400" cy="4411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46085" name="Rectangle 5"/>
          <p:cNvSpPr>
            <a:spLocks noGrp="1" noChangeArrowheads="1"/>
          </p:cNvSpPr>
          <p:nvPr>
            <p:ph type="dt" sz="half" idx="2"/>
          </p:nvPr>
        </p:nvSpPr>
        <p:spPr bwMode="auto">
          <a:xfrm>
            <a:off x="457200" y="6248400"/>
            <a:ext cx="2133600" cy="457200"/>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a:spcBef>
                <a:spcPct val="0"/>
              </a:spcBef>
              <a:buClrTx/>
              <a:buSzTx/>
              <a:buFontTx/>
              <a:buNone/>
              <a:defRPr sz="1000"/>
            </a:lvl1pPr>
          </a:lstStyle>
          <a:p>
            <a:pPr>
              <a:defRPr/>
            </a:pPr>
            <a:endParaRPr lang="en-US" altLang="en-US"/>
          </a:p>
        </p:txBody>
      </p:sp>
      <p:sp>
        <p:nvSpPr>
          <p:cNvPr id="46086" name="Rectangle 6"/>
          <p:cNvSpPr>
            <a:spLocks noGrp="1" noChangeArrowheads="1"/>
          </p:cNvSpPr>
          <p:nvPr>
            <p:ph type="ftr" sz="quarter" idx="3"/>
          </p:nvPr>
        </p:nvSpPr>
        <p:spPr bwMode="auto">
          <a:xfrm>
            <a:off x="3124200" y="6248400"/>
            <a:ext cx="2895600" cy="457200"/>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algn="ctr">
              <a:spcBef>
                <a:spcPct val="0"/>
              </a:spcBef>
              <a:buClrTx/>
              <a:buSzTx/>
              <a:buFontTx/>
              <a:buNone/>
              <a:defRPr sz="1000"/>
            </a:lvl1pPr>
          </a:lstStyle>
          <a:p>
            <a:pPr>
              <a:defRPr/>
            </a:pPr>
            <a:endParaRPr lang="en-US" altLang="en-US"/>
          </a:p>
        </p:txBody>
      </p:sp>
      <p:sp>
        <p:nvSpPr>
          <p:cNvPr id="46087" name="Rectangle 7"/>
          <p:cNvSpPr>
            <a:spLocks noGrp="1" noChangeArrowheads="1"/>
          </p:cNvSpPr>
          <p:nvPr>
            <p:ph type="sldNum" sz="quarter" idx="4"/>
          </p:nvPr>
        </p:nvSpPr>
        <p:spPr bwMode="auto">
          <a:xfrm>
            <a:off x="6553200" y="6248400"/>
            <a:ext cx="2133600" cy="457200"/>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algn="r">
              <a:spcBef>
                <a:spcPct val="0"/>
              </a:spcBef>
              <a:buClrTx/>
              <a:buSzTx/>
              <a:buFontTx/>
              <a:buNone/>
              <a:defRPr sz="1000"/>
            </a:lvl1pPr>
          </a:lstStyle>
          <a:p>
            <a:pPr>
              <a:defRPr/>
            </a:pPr>
            <a:fld id="{1B5364F8-6760-4EE2-A674-6C5D9A1F4F17}" type="slidenum">
              <a:rPr lang="en-US" altLang="en-US"/>
              <a:pPr>
                <a:defRPr/>
              </a:pPr>
              <a:t>‹#›</a:t>
            </a:fld>
            <a:endParaRPr lang="en-US" altLang="en-US"/>
          </a:p>
        </p:txBody>
      </p:sp>
      <p:grpSp>
        <p:nvGrpSpPr>
          <p:cNvPr id="1032" name="Group 8"/>
          <p:cNvGrpSpPr>
            <a:grpSpLocks/>
          </p:cNvGrpSpPr>
          <p:nvPr/>
        </p:nvGrpSpPr>
        <p:grpSpPr bwMode="auto">
          <a:xfrm>
            <a:off x="8153400" y="152400"/>
            <a:ext cx="792163" cy="1295400"/>
            <a:chOff x="5136" y="960"/>
            <a:chExt cx="528" cy="864"/>
          </a:xfrm>
        </p:grpSpPr>
        <p:sp>
          <p:nvSpPr>
            <p:cNvPr id="46089" name="Oval 9"/>
            <p:cNvSpPr>
              <a:spLocks noChangeArrowheads="1"/>
            </p:cNvSpPr>
            <p:nvPr/>
          </p:nvSpPr>
          <p:spPr bwMode="auto">
            <a:xfrm>
              <a:off x="5136" y="960"/>
              <a:ext cx="80" cy="80"/>
            </a:xfrm>
            <a:prstGeom prst="ellipse">
              <a:avLst/>
            </a:prstGeom>
            <a:solidFill>
              <a:schemeClr val="tx2"/>
            </a:solidFill>
            <a:ln>
              <a:noFill/>
            </a:ln>
            <a:effectLst/>
            <a:extLst/>
          </p:spPr>
          <p:txBody>
            <a:bodyPr wrap="none" anchor="ctr"/>
            <a:lstStyle/>
            <a:p>
              <a:pPr>
                <a:spcBef>
                  <a:spcPct val="20000"/>
                </a:spcBef>
                <a:buClr>
                  <a:schemeClr val="accent2"/>
                </a:buClr>
                <a:buSzPct val="70000"/>
                <a:buFont typeface="Wingdings" pitchFamily="2" charset="2"/>
                <a:buChar char="l"/>
                <a:defRPr/>
              </a:pPr>
              <a:endParaRPr lang="en-US"/>
            </a:p>
          </p:txBody>
        </p:sp>
        <p:sp>
          <p:nvSpPr>
            <p:cNvPr id="46090" name="Oval 10"/>
            <p:cNvSpPr>
              <a:spLocks noChangeArrowheads="1"/>
            </p:cNvSpPr>
            <p:nvPr/>
          </p:nvSpPr>
          <p:spPr bwMode="auto">
            <a:xfrm>
              <a:off x="5248" y="960"/>
              <a:ext cx="79" cy="80"/>
            </a:xfrm>
            <a:prstGeom prst="ellipse">
              <a:avLst/>
            </a:prstGeom>
            <a:solidFill>
              <a:schemeClr val="tx2"/>
            </a:solidFill>
            <a:ln>
              <a:noFill/>
            </a:ln>
            <a:effectLst/>
            <a:extLst/>
          </p:spPr>
          <p:txBody>
            <a:bodyPr wrap="none" anchor="ctr"/>
            <a:lstStyle/>
            <a:p>
              <a:pPr>
                <a:spcBef>
                  <a:spcPct val="20000"/>
                </a:spcBef>
                <a:buClr>
                  <a:schemeClr val="accent2"/>
                </a:buClr>
                <a:buSzPct val="70000"/>
                <a:buFont typeface="Wingdings" pitchFamily="2" charset="2"/>
                <a:buChar char="l"/>
                <a:defRPr/>
              </a:pPr>
              <a:endParaRPr lang="en-US"/>
            </a:p>
          </p:txBody>
        </p:sp>
        <p:sp>
          <p:nvSpPr>
            <p:cNvPr id="46091" name="Oval 11"/>
            <p:cNvSpPr>
              <a:spLocks noChangeArrowheads="1"/>
            </p:cNvSpPr>
            <p:nvPr/>
          </p:nvSpPr>
          <p:spPr bwMode="auto">
            <a:xfrm>
              <a:off x="5360" y="960"/>
              <a:ext cx="79" cy="80"/>
            </a:xfrm>
            <a:prstGeom prst="ellipse">
              <a:avLst/>
            </a:prstGeom>
            <a:solidFill>
              <a:schemeClr val="tx2"/>
            </a:solidFill>
            <a:ln>
              <a:noFill/>
            </a:ln>
            <a:effectLst/>
            <a:extLst/>
          </p:spPr>
          <p:txBody>
            <a:bodyPr wrap="none" anchor="ctr"/>
            <a:lstStyle/>
            <a:p>
              <a:pPr>
                <a:spcBef>
                  <a:spcPct val="20000"/>
                </a:spcBef>
                <a:buClr>
                  <a:schemeClr val="accent2"/>
                </a:buClr>
                <a:buSzPct val="70000"/>
                <a:buFont typeface="Wingdings" pitchFamily="2" charset="2"/>
                <a:buChar char="l"/>
                <a:defRPr/>
              </a:pPr>
              <a:endParaRPr lang="en-US"/>
            </a:p>
          </p:txBody>
        </p:sp>
        <p:sp>
          <p:nvSpPr>
            <p:cNvPr id="46092" name="Oval 12"/>
            <p:cNvSpPr>
              <a:spLocks noChangeArrowheads="1"/>
            </p:cNvSpPr>
            <p:nvPr/>
          </p:nvSpPr>
          <p:spPr bwMode="auto">
            <a:xfrm>
              <a:off x="5136" y="1072"/>
              <a:ext cx="80" cy="79"/>
            </a:xfrm>
            <a:prstGeom prst="ellipse">
              <a:avLst/>
            </a:prstGeom>
            <a:solidFill>
              <a:schemeClr val="tx2"/>
            </a:solidFill>
            <a:ln>
              <a:noFill/>
            </a:ln>
            <a:effectLst/>
            <a:extLst/>
          </p:spPr>
          <p:txBody>
            <a:bodyPr wrap="none" anchor="ctr"/>
            <a:lstStyle/>
            <a:p>
              <a:pPr>
                <a:spcBef>
                  <a:spcPct val="20000"/>
                </a:spcBef>
                <a:buClr>
                  <a:schemeClr val="accent2"/>
                </a:buClr>
                <a:buSzPct val="70000"/>
                <a:buFont typeface="Wingdings" pitchFamily="2" charset="2"/>
                <a:buChar char="l"/>
                <a:defRPr/>
              </a:pPr>
              <a:endParaRPr lang="en-US"/>
            </a:p>
          </p:txBody>
        </p:sp>
        <p:sp>
          <p:nvSpPr>
            <p:cNvPr id="46093" name="Oval 13"/>
            <p:cNvSpPr>
              <a:spLocks noChangeArrowheads="1"/>
            </p:cNvSpPr>
            <p:nvPr/>
          </p:nvSpPr>
          <p:spPr bwMode="auto">
            <a:xfrm>
              <a:off x="5248" y="1072"/>
              <a:ext cx="79" cy="79"/>
            </a:xfrm>
            <a:prstGeom prst="ellipse">
              <a:avLst/>
            </a:prstGeom>
            <a:solidFill>
              <a:schemeClr val="tx2"/>
            </a:solidFill>
            <a:ln>
              <a:noFill/>
            </a:ln>
            <a:effectLst/>
            <a:extLst/>
          </p:spPr>
          <p:txBody>
            <a:bodyPr wrap="none" anchor="ctr"/>
            <a:lstStyle/>
            <a:p>
              <a:pPr>
                <a:spcBef>
                  <a:spcPct val="20000"/>
                </a:spcBef>
                <a:buClr>
                  <a:schemeClr val="accent2"/>
                </a:buClr>
                <a:buSzPct val="70000"/>
                <a:buFont typeface="Wingdings" pitchFamily="2" charset="2"/>
                <a:buChar char="l"/>
                <a:defRPr/>
              </a:pPr>
              <a:endParaRPr lang="en-US"/>
            </a:p>
          </p:txBody>
        </p:sp>
        <p:sp>
          <p:nvSpPr>
            <p:cNvPr id="46094" name="Oval 14"/>
            <p:cNvSpPr>
              <a:spLocks noChangeArrowheads="1"/>
            </p:cNvSpPr>
            <p:nvPr/>
          </p:nvSpPr>
          <p:spPr bwMode="auto">
            <a:xfrm>
              <a:off x="5360" y="1072"/>
              <a:ext cx="79" cy="79"/>
            </a:xfrm>
            <a:prstGeom prst="ellipse">
              <a:avLst/>
            </a:prstGeom>
            <a:solidFill>
              <a:schemeClr val="tx2"/>
            </a:solidFill>
            <a:ln>
              <a:noFill/>
            </a:ln>
            <a:effectLst/>
            <a:extLst/>
          </p:spPr>
          <p:txBody>
            <a:bodyPr wrap="none" anchor="ctr"/>
            <a:lstStyle/>
            <a:p>
              <a:pPr>
                <a:spcBef>
                  <a:spcPct val="20000"/>
                </a:spcBef>
                <a:buClr>
                  <a:schemeClr val="accent2"/>
                </a:buClr>
                <a:buSzPct val="70000"/>
                <a:buFont typeface="Wingdings" pitchFamily="2" charset="2"/>
                <a:buChar char="l"/>
                <a:defRPr/>
              </a:pPr>
              <a:endParaRPr lang="en-US"/>
            </a:p>
          </p:txBody>
        </p:sp>
        <p:sp>
          <p:nvSpPr>
            <p:cNvPr id="46095" name="Oval 15"/>
            <p:cNvSpPr>
              <a:spLocks noChangeArrowheads="1"/>
            </p:cNvSpPr>
            <p:nvPr/>
          </p:nvSpPr>
          <p:spPr bwMode="auto">
            <a:xfrm>
              <a:off x="5472" y="1072"/>
              <a:ext cx="79" cy="79"/>
            </a:xfrm>
            <a:prstGeom prst="ellipse">
              <a:avLst/>
            </a:prstGeom>
            <a:solidFill>
              <a:schemeClr val="accent2"/>
            </a:solidFill>
            <a:ln>
              <a:noFill/>
            </a:ln>
            <a:effectLst/>
            <a:extLst/>
          </p:spPr>
          <p:txBody>
            <a:bodyPr wrap="none" anchor="ctr"/>
            <a:lstStyle/>
            <a:p>
              <a:pPr>
                <a:spcBef>
                  <a:spcPct val="20000"/>
                </a:spcBef>
                <a:buClr>
                  <a:schemeClr val="accent2"/>
                </a:buClr>
                <a:buSzPct val="70000"/>
                <a:buFont typeface="Wingdings" pitchFamily="2" charset="2"/>
                <a:buChar char="l"/>
                <a:defRPr/>
              </a:pPr>
              <a:endParaRPr lang="en-US"/>
            </a:p>
          </p:txBody>
        </p:sp>
        <p:sp>
          <p:nvSpPr>
            <p:cNvPr id="46096" name="Oval 16"/>
            <p:cNvSpPr>
              <a:spLocks noChangeArrowheads="1"/>
            </p:cNvSpPr>
            <p:nvPr/>
          </p:nvSpPr>
          <p:spPr bwMode="auto">
            <a:xfrm>
              <a:off x="5136" y="1184"/>
              <a:ext cx="80" cy="79"/>
            </a:xfrm>
            <a:prstGeom prst="ellipse">
              <a:avLst/>
            </a:prstGeom>
            <a:solidFill>
              <a:schemeClr val="tx2"/>
            </a:solidFill>
            <a:ln>
              <a:noFill/>
            </a:ln>
            <a:effectLst/>
            <a:extLst/>
          </p:spPr>
          <p:txBody>
            <a:bodyPr wrap="none" anchor="ctr"/>
            <a:lstStyle/>
            <a:p>
              <a:pPr>
                <a:spcBef>
                  <a:spcPct val="20000"/>
                </a:spcBef>
                <a:buClr>
                  <a:schemeClr val="accent2"/>
                </a:buClr>
                <a:buSzPct val="70000"/>
                <a:buFont typeface="Wingdings" pitchFamily="2" charset="2"/>
                <a:buChar char="l"/>
                <a:defRPr/>
              </a:pPr>
              <a:endParaRPr lang="en-US"/>
            </a:p>
          </p:txBody>
        </p:sp>
        <p:sp>
          <p:nvSpPr>
            <p:cNvPr id="46097" name="Oval 17"/>
            <p:cNvSpPr>
              <a:spLocks noChangeArrowheads="1"/>
            </p:cNvSpPr>
            <p:nvPr/>
          </p:nvSpPr>
          <p:spPr bwMode="auto">
            <a:xfrm>
              <a:off x="5248" y="1184"/>
              <a:ext cx="79" cy="79"/>
            </a:xfrm>
            <a:prstGeom prst="ellipse">
              <a:avLst/>
            </a:prstGeom>
            <a:solidFill>
              <a:schemeClr val="tx2"/>
            </a:solidFill>
            <a:ln>
              <a:noFill/>
            </a:ln>
            <a:effectLst/>
            <a:extLst/>
          </p:spPr>
          <p:txBody>
            <a:bodyPr wrap="none" anchor="ctr"/>
            <a:lstStyle/>
            <a:p>
              <a:pPr>
                <a:spcBef>
                  <a:spcPct val="20000"/>
                </a:spcBef>
                <a:buClr>
                  <a:schemeClr val="accent2"/>
                </a:buClr>
                <a:buSzPct val="70000"/>
                <a:buFont typeface="Wingdings" pitchFamily="2" charset="2"/>
                <a:buChar char="l"/>
                <a:defRPr/>
              </a:pPr>
              <a:endParaRPr lang="en-US"/>
            </a:p>
          </p:txBody>
        </p:sp>
        <p:sp>
          <p:nvSpPr>
            <p:cNvPr id="46098" name="Oval 18"/>
            <p:cNvSpPr>
              <a:spLocks noChangeArrowheads="1"/>
            </p:cNvSpPr>
            <p:nvPr/>
          </p:nvSpPr>
          <p:spPr bwMode="auto">
            <a:xfrm>
              <a:off x="5360" y="1184"/>
              <a:ext cx="79" cy="79"/>
            </a:xfrm>
            <a:prstGeom prst="ellipse">
              <a:avLst/>
            </a:prstGeom>
            <a:solidFill>
              <a:schemeClr val="accent2"/>
            </a:solidFill>
            <a:ln>
              <a:noFill/>
            </a:ln>
            <a:effectLst/>
            <a:extLst/>
          </p:spPr>
          <p:txBody>
            <a:bodyPr wrap="none" anchor="ctr"/>
            <a:lstStyle/>
            <a:p>
              <a:pPr>
                <a:spcBef>
                  <a:spcPct val="20000"/>
                </a:spcBef>
                <a:buClr>
                  <a:schemeClr val="accent2"/>
                </a:buClr>
                <a:buSzPct val="70000"/>
                <a:buFont typeface="Wingdings" pitchFamily="2" charset="2"/>
                <a:buChar char="l"/>
                <a:defRPr/>
              </a:pPr>
              <a:endParaRPr lang="en-US"/>
            </a:p>
          </p:txBody>
        </p:sp>
        <p:sp>
          <p:nvSpPr>
            <p:cNvPr id="46099" name="Oval 19"/>
            <p:cNvSpPr>
              <a:spLocks noChangeArrowheads="1"/>
            </p:cNvSpPr>
            <p:nvPr/>
          </p:nvSpPr>
          <p:spPr bwMode="auto">
            <a:xfrm>
              <a:off x="5472" y="1184"/>
              <a:ext cx="79" cy="79"/>
            </a:xfrm>
            <a:prstGeom prst="ellipse">
              <a:avLst/>
            </a:prstGeom>
            <a:solidFill>
              <a:schemeClr val="accent2"/>
            </a:solidFill>
            <a:ln>
              <a:noFill/>
            </a:ln>
            <a:effectLst/>
            <a:extLst/>
          </p:spPr>
          <p:txBody>
            <a:bodyPr wrap="none" anchor="ctr"/>
            <a:lstStyle/>
            <a:p>
              <a:pPr>
                <a:spcBef>
                  <a:spcPct val="20000"/>
                </a:spcBef>
                <a:buClr>
                  <a:schemeClr val="accent2"/>
                </a:buClr>
                <a:buSzPct val="70000"/>
                <a:buFont typeface="Wingdings" pitchFamily="2" charset="2"/>
                <a:buChar char="l"/>
                <a:defRPr/>
              </a:pPr>
              <a:endParaRPr lang="en-US"/>
            </a:p>
          </p:txBody>
        </p:sp>
        <p:sp>
          <p:nvSpPr>
            <p:cNvPr id="46100" name="Oval 20"/>
            <p:cNvSpPr>
              <a:spLocks noChangeArrowheads="1"/>
            </p:cNvSpPr>
            <p:nvPr/>
          </p:nvSpPr>
          <p:spPr bwMode="auto">
            <a:xfrm>
              <a:off x="5584" y="1184"/>
              <a:ext cx="80" cy="79"/>
            </a:xfrm>
            <a:prstGeom prst="ellipse">
              <a:avLst/>
            </a:prstGeom>
            <a:solidFill>
              <a:schemeClr val="accent1"/>
            </a:solidFill>
            <a:ln>
              <a:noFill/>
            </a:ln>
            <a:effectLst/>
            <a:extLst/>
          </p:spPr>
          <p:txBody>
            <a:bodyPr wrap="none" anchor="ctr"/>
            <a:lstStyle/>
            <a:p>
              <a:pPr>
                <a:spcBef>
                  <a:spcPct val="20000"/>
                </a:spcBef>
                <a:buClr>
                  <a:schemeClr val="accent2"/>
                </a:buClr>
                <a:buSzPct val="70000"/>
                <a:buFont typeface="Wingdings" pitchFamily="2" charset="2"/>
                <a:buChar char="l"/>
                <a:defRPr/>
              </a:pPr>
              <a:endParaRPr lang="en-US"/>
            </a:p>
          </p:txBody>
        </p:sp>
        <p:sp>
          <p:nvSpPr>
            <p:cNvPr id="46101" name="Oval 21"/>
            <p:cNvSpPr>
              <a:spLocks noChangeArrowheads="1"/>
            </p:cNvSpPr>
            <p:nvPr/>
          </p:nvSpPr>
          <p:spPr bwMode="auto">
            <a:xfrm>
              <a:off x="5136" y="1296"/>
              <a:ext cx="80" cy="80"/>
            </a:xfrm>
            <a:prstGeom prst="ellipse">
              <a:avLst/>
            </a:prstGeom>
            <a:solidFill>
              <a:schemeClr val="tx2"/>
            </a:solidFill>
            <a:ln>
              <a:noFill/>
            </a:ln>
            <a:effectLst/>
            <a:extLst/>
          </p:spPr>
          <p:txBody>
            <a:bodyPr wrap="none" anchor="ctr"/>
            <a:lstStyle/>
            <a:p>
              <a:pPr>
                <a:spcBef>
                  <a:spcPct val="20000"/>
                </a:spcBef>
                <a:buClr>
                  <a:schemeClr val="accent2"/>
                </a:buClr>
                <a:buSzPct val="70000"/>
                <a:buFont typeface="Wingdings" pitchFamily="2" charset="2"/>
                <a:buChar char="l"/>
                <a:defRPr/>
              </a:pPr>
              <a:endParaRPr lang="en-US"/>
            </a:p>
          </p:txBody>
        </p:sp>
        <p:sp>
          <p:nvSpPr>
            <p:cNvPr id="46102" name="Oval 22"/>
            <p:cNvSpPr>
              <a:spLocks noChangeArrowheads="1"/>
            </p:cNvSpPr>
            <p:nvPr/>
          </p:nvSpPr>
          <p:spPr bwMode="auto">
            <a:xfrm>
              <a:off x="5248" y="1296"/>
              <a:ext cx="79" cy="80"/>
            </a:xfrm>
            <a:prstGeom prst="ellipse">
              <a:avLst/>
            </a:prstGeom>
            <a:solidFill>
              <a:schemeClr val="accent2"/>
            </a:solidFill>
            <a:ln>
              <a:noFill/>
            </a:ln>
            <a:effectLst/>
            <a:extLst/>
          </p:spPr>
          <p:txBody>
            <a:bodyPr wrap="none" anchor="ctr"/>
            <a:lstStyle/>
            <a:p>
              <a:pPr>
                <a:spcBef>
                  <a:spcPct val="20000"/>
                </a:spcBef>
                <a:buClr>
                  <a:schemeClr val="accent2"/>
                </a:buClr>
                <a:buSzPct val="70000"/>
                <a:buFont typeface="Wingdings" pitchFamily="2" charset="2"/>
                <a:buChar char="l"/>
                <a:defRPr/>
              </a:pPr>
              <a:endParaRPr lang="en-US"/>
            </a:p>
          </p:txBody>
        </p:sp>
        <p:sp>
          <p:nvSpPr>
            <p:cNvPr id="46103" name="Oval 23"/>
            <p:cNvSpPr>
              <a:spLocks noChangeArrowheads="1"/>
            </p:cNvSpPr>
            <p:nvPr/>
          </p:nvSpPr>
          <p:spPr bwMode="auto">
            <a:xfrm>
              <a:off x="5360" y="1296"/>
              <a:ext cx="79" cy="80"/>
            </a:xfrm>
            <a:prstGeom prst="ellipse">
              <a:avLst/>
            </a:prstGeom>
            <a:solidFill>
              <a:schemeClr val="accent2"/>
            </a:solidFill>
            <a:ln>
              <a:noFill/>
            </a:ln>
            <a:effectLst/>
            <a:extLst/>
          </p:spPr>
          <p:txBody>
            <a:bodyPr wrap="none" anchor="ctr"/>
            <a:lstStyle/>
            <a:p>
              <a:pPr>
                <a:spcBef>
                  <a:spcPct val="20000"/>
                </a:spcBef>
                <a:buClr>
                  <a:schemeClr val="accent2"/>
                </a:buClr>
                <a:buSzPct val="70000"/>
                <a:buFont typeface="Wingdings" pitchFamily="2" charset="2"/>
                <a:buChar char="l"/>
                <a:defRPr/>
              </a:pPr>
              <a:endParaRPr lang="en-US"/>
            </a:p>
          </p:txBody>
        </p:sp>
        <p:sp>
          <p:nvSpPr>
            <p:cNvPr id="46104" name="Oval 24"/>
            <p:cNvSpPr>
              <a:spLocks noChangeArrowheads="1"/>
            </p:cNvSpPr>
            <p:nvPr/>
          </p:nvSpPr>
          <p:spPr bwMode="auto">
            <a:xfrm>
              <a:off x="5472" y="1296"/>
              <a:ext cx="79" cy="80"/>
            </a:xfrm>
            <a:prstGeom prst="ellipse">
              <a:avLst/>
            </a:prstGeom>
            <a:solidFill>
              <a:schemeClr val="accent1"/>
            </a:solidFill>
            <a:ln>
              <a:noFill/>
            </a:ln>
            <a:effectLst/>
            <a:extLst/>
          </p:spPr>
          <p:txBody>
            <a:bodyPr wrap="none" anchor="ctr"/>
            <a:lstStyle/>
            <a:p>
              <a:pPr>
                <a:spcBef>
                  <a:spcPct val="20000"/>
                </a:spcBef>
                <a:buClr>
                  <a:schemeClr val="accent2"/>
                </a:buClr>
                <a:buSzPct val="70000"/>
                <a:buFont typeface="Wingdings" pitchFamily="2" charset="2"/>
                <a:buChar char="l"/>
                <a:defRPr/>
              </a:pPr>
              <a:endParaRPr lang="en-US"/>
            </a:p>
          </p:txBody>
        </p:sp>
        <p:sp>
          <p:nvSpPr>
            <p:cNvPr id="46105" name="Oval 25"/>
            <p:cNvSpPr>
              <a:spLocks noChangeArrowheads="1"/>
            </p:cNvSpPr>
            <p:nvPr/>
          </p:nvSpPr>
          <p:spPr bwMode="auto">
            <a:xfrm>
              <a:off x="5136" y="1408"/>
              <a:ext cx="80" cy="80"/>
            </a:xfrm>
            <a:prstGeom prst="ellipse">
              <a:avLst/>
            </a:prstGeom>
            <a:solidFill>
              <a:schemeClr val="accent2"/>
            </a:solidFill>
            <a:ln>
              <a:noFill/>
            </a:ln>
            <a:effectLst/>
            <a:extLst/>
          </p:spPr>
          <p:txBody>
            <a:bodyPr wrap="none" anchor="ctr"/>
            <a:lstStyle/>
            <a:p>
              <a:pPr>
                <a:spcBef>
                  <a:spcPct val="20000"/>
                </a:spcBef>
                <a:buClr>
                  <a:schemeClr val="accent2"/>
                </a:buClr>
                <a:buSzPct val="70000"/>
                <a:buFont typeface="Wingdings" pitchFamily="2" charset="2"/>
                <a:buChar char="l"/>
                <a:defRPr/>
              </a:pPr>
              <a:endParaRPr lang="en-US"/>
            </a:p>
          </p:txBody>
        </p:sp>
        <p:sp>
          <p:nvSpPr>
            <p:cNvPr id="46106" name="Oval 26"/>
            <p:cNvSpPr>
              <a:spLocks noChangeArrowheads="1"/>
            </p:cNvSpPr>
            <p:nvPr/>
          </p:nvSpPr>
          <p:spPr bwMode="auto">
            <a:xfrm>
              <a:off x="5248" y="1408"/>
              <a:ext cx="79" cy="80"/>
            </a:xfrm>
            <a:prstGeom prst="ellipse">
              <a:avLst/>
            </a:prstGeom>
            <a:solidFill>
              <a:schemeClr val="accent2"/>
            </a:solidFill>
            <a:ln>
              <a:noFill/>
            </a:ln>
            <a:effectLst/>
            <a:extLst/>
          </p:spPr>
          <p:txBody>
            <a:bodyPr wrap="none" anchor="ctr"/>
            <a:lstStyle/>
            <a:p>
              <a:pPr>
                <a:spcBef>
                  <a:spcPct val="20000"/>
                </a:spcBef>
                <a:buClr>
                  <a:schemeClr val="accent2"/>
                </a:buClr>
                <a:buSzPct val="70000"/>
                <a:buFont typeface="Wingdings" pitchFamily="2" charset="2"/>
                <a:buChar char="l"/>
                <a:defRPr/>
              </a:pPr>
              <a:endParaRPr lang="en-US"/>
            </a:p>
          </p:txBody>
        </p:sp>
        <p:sp>
          <p:nvSpPr>
            <p:cNvPr id="46107" name="Oval 27"/>
            <p:cNvSpPr>
              <a:spLocks noChangeArrowheads="1"/>
            </p:cNvSpPr>
            <p:nvPr/>
          </p:nvSpPr>
          <p:spPr bwMode="auto">
            <a:xfrm>
              <a:off x="5360" y="1408"/>
              <a:ext cx="79" cy="80"/>
            </a:xfrm>
            <a:prstGeom prst="ellipse">
              <a:avLst/>
            </a:prstGeom>
            <a:solidFill>
              <a:schemeClr val="accent1"/>
            </a:solidFill>
            <a:ln>
              <a:noFill/>
            </a:ln>
            <a:effectLst/>
            <a:extLst/>
          </p:spPr>
          <p:txBody>
            <a:bodyPr wrap="none" anchor="ctr"/>
            <a:lstStyle/>
            <a:p>
              <a:pPr>
                <a:spcBef>
                  <a:spcPct val="20000"/>
                </a:spcBef>
                <a:buClr>
                  <a:schemeClr val="accent2"/>
                </a:buClr>
                <a:buSzPct val="70000"/>
                <a:buFont typeface="Wingdings" pitchFamily="2" charset="2"/>
                <a:buChar char="l"/>
                <a:defRPr/>
              </a:pPr>
              <a:endParaRPr lang="en-US"/>
            </a:p>
          </p:txBody>
        </p:sp>
        <p:sp>
          <p:nvSpPr>
            <p:cNvPr id="46108" name="Oval 28"/>
            <p:cNvSpPr>
              <a:spLocks noChangeArrowheads="1"/>
            </p:cNvSpPr>
            <p:nvPr/>
          </p:nvSpPr>
          <p:spPr bwMode="auto">
            <a:xfrm>
              <a:off x="5472" y="1408"/>
              <a:ext cx="79" cy="80"/>
            </a:xfrm>
            <a:prstGeom prst="ellipse">
              <a:avLst/>
            </a:prstGeom>
            <a:solidFill>
              <a:schemeClr val="accent1"/>
            </a:solidFill>
            <a:ln>
              <a:noFill/>
            </a:ln>
            <a:effectLst/>
            <a:extLst/>
          </p:spPr>
          <p:txBody>
            <a:bodyPr wrap="none" anchor="ctr"/>
            <a:lstStyle/>
            <a:p>
              <a:pPr>
                <a:spcBef>
                  <a:spcPct val="20000"/>
                </a:spcBef>
                <a:buClr>
                  <a:schemeClr val="accent2"/>
                </a:buClr>
                <a:buSzPct val="70000"/>
                <a:buFont typeface="Wingdings" pitchFamily="2" charset="2"/>
                <a:buChar char="l"/>
                <a:defRPr/>
              </a:pPr>
              <a:endParaRPr lang="en-US"/>
            </a:p>
          </p:txBody>
        </p:sp>
        <p:sp>
          <p:nvSpPr>
            <p:cNvPr id="46109" name="Oval 29"/>
            <p:cNvSpPr>
              <a:spLocks noChangeArrowheads="1"/>
            </p:cNvSpPr>
            <p:nvPr/>
          </p:nvSpPr>
          <p:spPr bwMode="auto">
            <a:xfrm>
              <a:off x="5584" y="1408"/>
              <a:ext cx="80" cy="80"/>
            </a:xfrm>
            <a:prstGeom prst="ellipse">
              <a:avLst/>
            </a:prstGeom>
            <a:solidFill>
              <a:schemeClr val="folHlink"/>
            </a:solidFill>
            <a:ln>
              <a:noFill/>
            </a:ln>
            <a:effectLst/>
            <a:extLst/>
          </p:spPr>
          <p:txBody>
            <a:bodyPr wrap="none" anchor="ctr"/>
            <a:lstStyle/>
            <a:p>
              <a:pPr>
                <a:spcBef>
                  <a:spcPct val="20000"/>
                </a:spcBef>
                <a:buClr>
                  <a:schemeClr val="accent2"/>
                </a:buClr>
                <a:buSzPct val="70000"/>
                <a:buFont typeface="Wingdings" pitchFamily="2" charset="2"/>
                <a:buChar char="l"/>
                <a:defRPr/>
              </a:pPr>
              <a:endParaRPr lang="en-US"/>
            </a:p>
          </p:txBody>
        </p:sp>
        <p:sp>
          <p:nvSpPr>
            <p:cNvPr id="46110" name="Oval 30"/>
            <p:cNvSpPr>
              <a:spLocks noChangeArrowheads="1"/>
            </p:cNvSpPr>
            <p:nvPr/>
          </p:nvSpPr>
          <p:spPr bwMode="auto">
            <a:xfrm>
              <a:off x="5136" y="1520"/>
              <a:ext cx="80" cy="79"/>
            </a:xfrm>
            <a:prstGeom prst="ellipse">
              <a:avLst/>
            </a:prstGeom>
            <a:solidFill>
              <a:schemeClr val="accent2"/>
            </a:solidFill>
            <a:ln>
              <a:noFill/>
            </a:ln>
            <a:effectLst/>
            <a:extLst/>
          </p:spPr>
          <p:txBody>
            <a:bodyPr wrap="none" anchor="ctr"/>
            <a:lstStyle/>
            <a:p>
              <a:pPr>
                <a:spcBef>
                  <a:spcPct val="20000"/>
                </a:spcBef>
                <a:buClr>
                  <a:schemeClr val="accent2"/>
                </a:buClr>
                <a:buSzPct val="70000"/>
                <a:buFont typeface="Wingdings" pitchFamily="2" charset="2"/>
                <a:buChar char="l"/>
                <a:defRPr/>
              </a:pPr>
              <a:endParaRPr lang="en-US"/>
            </a:p>
          </p:txBody>
        </p:sp>
        <p:sp>
          <p:nvSpPr>
            <p:cNvPr id="46111" name="Oval 31"/>
            <p:cNvSpPr>
              <a:spLocks noChangeArrowheads="1"/>
            </p:cNvSpPr>
            <p:nvPr/>
          </p:nvSpPr>
          <p:spPr bwMode="auto">
            <a:xfrm>
              <a:off x="5248" y="1520"/>
              <a:ext cx="79" cy="79"/>
            </a:xfrm>
            <a:prstGeom prst="ellipse">
              <a:avLst/>
            </a:prstGeom>
            <a:solidFill>
              <a:schemeClr val="accent1"/>
            </a:solidFill>
            <a:ln>
              <a:noFill/>
            </a:ln>
            <a:effectLst/>
            <a:extLst/>
          </p:spPr>
          <p:txBody>
            <a:bodyPr wrap="none" anchor="ctr"/>
            <a:lstStyle/>
            <a:p>
              <a:pPr>
                <a:spcBef>
                  <a:spcPct val="20000"/>
                </a:spcBef>
                <a:buClr>
                  <a:schemeClr val="accent2"/>
                </a:buClr>
                <a:buSzPct val="70000"/>
                <a:buFont typeface="Wingdings" pitchFamily="2" charset="2"/>
                <a:buChar char="l"/>
                <a:defRPr/>
              </a:pPr>
              <a:endParaRPr lang="en-US"/>
            </a:p>
          </p:txBody>
        </p:sp>
        <p:sp>
          <p:nvSpPr>
            <p:cNvPr id="46112" name="Oval 32"/>
            <p:cNvSpPr>
              <a:spLocks noChangeArrowheads="1"/>
            </p:cNvSpPr>
            <p:nvPr/>
          </p:nvSpPr>
          <p:spPr bwMode="auto">
            <a:xfrm>
              <a:off x="5360" y="1520"/>
              <a:ext cx="79" cy="79"/>
            </a:xfrm>
            <a:prstGeom prst="ellipse">
              <a:avLst/>
            </a:prstGeom>
            <a:solidFill>
              <a:schemeClr val="accent1"/>
            </a:solidFill>
            <a:ln>
              <a:noFill/>
            </a:ln>
            <a:effectLst/>
            <a:extLst/>
          </p:spPr>
          <p:txBody>
            <a:bodyPr wrap="none" anchor="ctr"/>
            <a:lstStyle/>
            <a:p>
              <a:pPr>
                <a:spcBef>
                  <a:spcPct val="20000"/>
                </a:spcBef>
                <a:buClr>
                  <a:schemeClr val="accent2"/>
                </a:buClr>
                <a:buSzPct val="70000"/>
                <a:buFont typeface="Wingdings" pitchFamily="2" charset="2"/>
                <a:buChar char="l"/>
                <a:defRPr/>
              </a:pPr>
              <a:endParaRPr lang="en-US"/>
            </a:p>
          </p:txBody>
        </p:sp>
        <p:sp>
          <p:nvSpPr>
            <p:cNvPr id="46113" name="Oval 33"/>
            <p:cNvSpPr>
              <a:spLocks noChangeArrowheads="1"/>
            </p:cNvSpPr>
            <p:nvPr/>
          </p:nvSpPr>
          <p:spPr bwMode="auto">
            <a:xfrm>
              <a:off x="5472" y="1520"/>
              <a:ext cx="79" cy="79"/>
            </a:xfrm>
            <a:prstGeom prst="ellipse">
              <a:avLst/>
            </a:prstGeom>
            <a:solidFill>
              <a:schemeClr val="folHlink"/>
            </a:solidFill>
            <a:ln>
              <a:noFill/>
            </a:ln>
            <a:effectLst/>
            <a:extLst/>
          </p:spPr>
          <p:txBody>
            <a:bodyPr wrap="none" anchor="ctr"/>
            <a:lstStyle/>
            <a:p>
              <a:pPr>
                <a:spcBef>
                  <a:spcPct val="20000"/>
                </a:spcBef>
                <a:buClr>
                  <a:schemeClr val="accent2"/>
                </a:buClr>
                <a:buSzPct val="70000"/>
                <a:buFont typeface="Wingdings" pitchFamily="2" charset="2"/>
                <a:buChar char="l"/>
                <a:defRPr/>
              </a:pPr>
              <a:endParaRPr lang="en-US"/>
            </a:p>
          </p:txBody>
        </p:sp>
        <p:sp>
          <p:nvSpPr>
            <p:cNvPr id="46114" name="Oval 34"/>
            <p:cNvSpPr>
              <a:spLocks noChangeArrowheads="1"/>
            </p:cNvSpPr>
            <p:nvPr/>
          </p:nvSpPr>
          <p:spPr bwMode="auto">
            <a:xfrm>
              <a:off x="5136" y="1632"/>
              <a:ext cx="80" cy="79"/>
            </a:xfrm>
            <a:prstGeom prst="ellipse">
              <a:avLst/>
            </a:prstGeom>
            <a:solidFill>
              <a:schemeClr val="accent1"/>
            </a:solidFill>
            <a:ln>
              <a:noFill/>
            </a:ln>
            <a:effectLst/>
            <a:extLst/>
          </p:spPr>
          <p:txBody>
            <a:bodyPr wrap="none" anchor="ctr"/>
            <a:lstStyle/>
            <a:p>
              <a:pPr>
                <a:spcBef>
                  <a:spcPct val="20000"/>
                </a:spcBef>
                <a:buClr>
                  <a:schemeClr val="accent2"/>
                </a:buClr>
                <a:buSzPct val="70000"/>
                <a:buFont typeface="Wingdings" pitchFamily="2" charset="2"/>
                <a:buChar char="l"/>
                <a:defRPr/>
              </a:pPr>
              <a:endParaRPr lang="en-US"/>
            </a:p>
          </p:txBody>
        </p:sp>
        <p:sp>
          <p:nvSpPr>
            <p:cNvPr id="46115" name="Oval 35"/>
            <p:cNvSpPr>
              <a:spLocks noChangeArrowheads="1"/>
            </p:cNvSpPr>
            <p:nvPr/>
          </p:nvSpPr>
          <p:spPr bwMode="auto">
            <a:xfrm>
              <a:off x="5248" y="1632"/>
              <a:ext cx="79" cy="79"/>
            </a:xfrm>
            <a:prstGeom prst="ellipse">
              <a:avLst/>
            </a:prstGeom>
            <a:solidFill>
              <a:schemeClr val="accent1"/>
            </a:solidFill>
            <a:ln>
              <a:noFill/>
            </a:ln>
            <a:effectLst/>
            <a:extLst/>
          </p:spPr>
          <p:txBody>
            <a:bodyPr wrap="none" anchor="ctr"/>
            <a:lstStyle/>
            <a:p>
              <a:pPr>
                <a:spcBef>
                  <a:spcPct val="20000"/>
                </a:spcBef>
                <a:buClr>
                  <a:schemeClr val="accent2"/>
                </a:buClr>
                <a:buSzPct val="70000"/>
                <a:buFont typeface="Wingdings" pitchFamily="2" charset="2"/>
                <a:buChar char="l"/>
                <a:defRPr/>
              </a:pPr>
              <a:endParaRPr lang="en-US"/>
            </a:p>
          </p:txBody>
        </p:sp>
        <p:sp>
          <p:nvSpPr>
            <p:cNvPr id="46116" name="Oval 36"/>
            <p:cNvSpPr>
              <a:spLocks noChangeArrowheads="1"/>
            </p:cNvSpPr>
            <p:nvPr/>
          </p:nvSpPr>
          <p:spPr bwMode="auto">
            <a:xfrm>
              <a:off x="5360" y="1632"/>
              <a:ext cx="79" cy="79"/>
            </a:xfrm>
            <a:prstGeom prst="ellipse">
              <a:avLst/>
            </a:prstGeom>
            <a:solidFill>
              <a:schemeClr val="folHlink"/>
            </a:solidFill>
            <a:ln>
              <a:noFill/>
            </a:ln>
            <a:effectLst/>
            <a:extLst/>
          </p:spPr>
          <p:txBody>
            <a:bodyPr wrap="none" anchor="ctr"/>
            <a:lstStyle/>
            <a:p>
              <a:pPr>
                <a:spcBef>
                  <a:spcPct val="20000"/>
                </a:spcBef>
                <a:buClr>
                  <a:schemeClr val="accent2"/>
                </a:buClr>
                <a:buSzPct val="70000"/>
                <a:buFont typeface="Wingdings" pitchFamily="2" charset="2"/>
                <a:buChar char="l"/>
                <a:defRPr/>
              </a:pPr>
              <a:endParaRPr lang="en-US"/>
            </a:p>
          </p:txBody>
        </p:sp>
        <p:sp>
          <p:nvSpPr>
            <p:cNvPr id="46117" name="Oval 37"/>
            <p:cNvSpPr>
              <a:spLocks noChangeArrowheads="1"/>
            </p:cNvSpPr>
            <p:nvPr/>
          </p:nvSpPr>
          <p:spPr bwMode="auto">
            <a:xfrm>
              <a:off x="5472" y="1632"/>
              <a:ext cx="79" cy="79"/>
            </a:xfrm>
            <a:prstGeom prst="ellipse">
              <a:avLst/>
            </a:prstGeom>
            <a:solidFill>
              <a:schemeClr val="folHlink"/>
            </a:solidFill>
            <a:ln>
              <a:noFill/>
            </a:ln>
            <a:effectLst/>
            <a:extLst/>
          </p:spPr>
          <p:txBody>
            <a:bodyPr wrap="none" anchor="ctr"/>
            <a:lstStyle/>
            <a:p>
              <a:pPr>
                <a:spcBef>
                  <a:spcPct val="20000"/>
                </a:spcBef>
                <a:buClr>
                  <a:schemeClr val="accent2"/>
                </a:buClr>
                <a:buSzPct val="70000"/>
                <a:buFont typeface="Wingdings" pitchFamily="2" charset="2"/>
                <a:buChar char="l"/>
                <a:defRPr/>
              </a:pPr>
              <a:endParaRPr lang="en-US"/>
            </a:p>
          </p:txBody>
        </p:sp>
        <p:sp>
          <p:nvSpPr>
            <p:cNvPr id="46118" name="Oval 38"/>
            <p:cNvSpPr>
              <a:spLocks noChangeArrowheads="1"/>
            </p:cNvSpPr>
            <p:nvPr/>
          </p:nvSpPr>
          <p:spPr bwMode="auto">
            <a:xfrm>
              <a:off x="5248" y="1744"/>
              <a:ext cx="79" cy="80"/>
            </a:xfrm>
            <a:prstGeom prst="ellipse">
              <a:avLst/>
            </a:prstGeom>
            <a:solidFill>
              <a:schemeClr val="folHlink"/>
            </a:solidFill>
            <a:ln>
              <a:noFill/>
            </a:ln>
            <a:effectLst/>
            <a:extLst/>
          </p:spPr>
          <p:txBody>
            <a:bodyPr wrap="none" anchor="ctr"/>
            <a:lstStyle/>
            <a:p>
              <a:pPr>
                <a:spcBef>
                  <a:spcPct val="20000"/>
                </a:spcBef>
                <a:buClr>
                  <a:schemeClr val="accent2"/>
                </a:buClr>
                <a:buSzPct val="70000"/>
                <a:buFont typeface="Wingdings" pitchFamily="2" charset="2"/>
                <a:buChar char="l"/>
                <a:defRPr/>
              </a:pPr>
              <a:endParaRPr lang="en-US"/>
            </a:p>
          </p:txBody>
        </p:sp>
        <p:sp>
          <p:nvSpPr>
            <p:cNvPr id="46119" name="Oval 39"/>
            <p:cNvSpPr>
              <a:spLocks noChangeArrowheads="1"/>
            </p:cNvSpPr>
            <p:nvPr/>
          </p:nvSpPr>
          <p:spPr bwMode="auto">
            <a:xfrm>
              <a:off x="5472" y="1744"/>
              <a:ext cx="79" cy="80"/>
            </a:xfrm>
            <a:prstGeom prst="ellipse">
              <a:avLst/>
            </a:prstGeom>
            <a:solidFill>
              <a:schemeClr val="folHlink"/>
            </a:solidFill>
            <a:ln>
              <a:noFill/>
            </a:ln>
            <a:effectLst/>
            <a:extLst/>
          </p:spPr>
          <p:txBody>
            <a:bodyPr wrap="none" anchor="ctr"/>
            <a:lstStyle/>
            <a:p>
              <a:pPr>
                <a:spcBef>
                  <a:spcPct val="20000"/>
                </a:spcBef>
                <a:buClr>
                  <a:schemeClr val="accent2"/>
                </a:buClr>
                <a:buSzPct val="70000"/>
                <a:buFont typeface="Wingdings" pitchFamily="2" charset="2"/>
                <a:buChar char="l"/>
                <a:defRPr/>
              </a:pPr>
              <a:endParaRPr lang="en-US"/>
            </a:p>
          </p:txBody>
        </p:sp>
      </p:grpSp>
    </p:spTree>
  </p:cSld>
  <p:clrMap bg1="lt1" tx1="dk1" bg2="lt2" tx2="dk2" accent1="accent1" accent2="accent2" accent3="accent3" accent4="accent4" accent5="accent5" accent6="accent6" hlink="hlink" folHlink="folHlink"/>
  <p:sldLayoutIdLst>
    <p:sldLayoutId id="2147483664" r:id="rId1"/>
    <p:sldLayoutId id="2147483663" r:id="rId2"/>
    <p:sldLayoutId id="2147483662" r:id="rId3"/>
    <p:sldLayoutId id="2147483661" r:id="rId4"/>
    <p:sldLayoutId id="2147483660" r:id="rId5"/>
    <p:sldLayoutId id="2147483659" r:id="rId6"/>
    <p:sldLayoutId id="2147483658" r:id="rId7"/>
    <p:sldLayoutId id="2147483657" r:id="rId8"/>
    <p:sldLayoutId id="2147483656" r:id="rId9"/>
    <p:sldLayoutId id="2147483655" r:id="rId10"/>
    <p:sldLayoutId id="2147483654" r:id="rId11"/>
  </p:sldLayoutIdLst>
  <p:timing>
    <p:tnLst>
      <p:par>
        <p:cTn id="1" dur="indefinite" restart="never" nodeType="tmRoot"/>
      </p:par>
    </p:tnLst>
  </p:timing>
  <p:txStyles>
    <p:titleStyle>
      <a:lvl1pPr algn="l" rtl="0" fontAlgn="base">
        <a:spcBef>
          <a:spcPct val="0"/>
        </a:spcBef>
        <a:spcAft>
          <a:spcPct val="0"/>
        </a:spcAft>
        <a:defRPr sz="3600" b="1">
          <a:solidFill>
            <a:schemeClr val="tx2"/>
          </a:solidFill>
          <a:latin typeface="+mj-lt"/>
          <a:ea typeface="+mj-ea"/>
          <a:cs typeface="+mj-cs"/>
        </a:defRPr>
      </a:lvl1pPr>
      <a:lvl2pPr algn="l" rtl="0" fontAlgn="base">
        <a:spcBef>
          <a:spcPct val="0"/>
        </a:spcBef>
        <a:spcAft>
          <a:spcPct val="0"/>
        </a:spcAft>
        <a:defRPr sz="3600" b="1">
          <a:solidFill>
            <a:schemeClr val="tx2"/>
          </a:solidFill>
          <a:latin typeface="Arial" charset="0"/>
        </a:defRPr>
      </a:lvl2pPr>
      <a:lvl3pPr algn="l" rtl="0" fontAlgn="base">
        <a:spcBef>
          <a:spcPct val="0"/>
        </a:spcBef>
        <a:spcAft>
          <a:spcPct val="0"/>
        </a:spcAft>
        <a:defRPr sz="3600" b="1">
          <a:solidFill>
            <a:schemeClr val="tx2"/>
          </a:solidFill>
          <a:latin typeface="Arial" charset="0"/>
        </a:defRPr>
      </a:lvl3pPr>
      <a:lvl4pPr algn="l" rtl="0" fontAlgn="base">
        <a:spcBef>
          <a:spcPct val="0"/>
        </a:spcBef>
        <a:spcAft>
          <a:spcPct val="0"/>
        </a:spcAft>
        <a:defRPr sz="3600" b="1">
          <a:solidFill>
            <a:schemeClr val="tx2"/>
          </a:solidFill>
          <a:latin typeface="Arial" charset="0"/>
        </a:defRPr>
      </a:lvl4pPr>
      <a:lvl5pPr algn="l" rtl="0" fontAlgn="base">
        <a:spcBef>
          <a:spcPct val="0"/>
        </a:spcBef>
        <a:spcAft>
          <a:spcPct val="0"/>
        </a:spcAft>
        <a:defRPr sz="3600" b="1">
          <a:solidFill>
            <a:schemeClr val="tx2"/>
          </a:solidFill>
          <a:latin typeface="Arial" charset="0"/>
        </a:defRPr>
      </a:lvl5pPr>
      <a:lvl6pPr marL="457200" algn="l" rtl="0" eaLnBrk="1" fontAlgn="base" hangingPunct="1">
        <a:spcBef>
          <a:spcPct val="0"/>
        </a:spcBef>
        <a:spcAft>
          <a:spcPct val="0"/>
        </a:spcAft>
        <a:defRPr sz="3600" b="1">
          <a:solidFill>
            <a:schemeClr val="tx2"/>
          </a:solidFill>
          <a:latin typeface="Arial" charset="0"/>
        </a:defRPr>
      </a:lvl6pPr>
      <a:lvl7pPr marL="914400" algn="l" rtl="0" eaLnBrk="1" fontAlgn="base" hangingPunct="1">
        <a:spcBef>
          <a:spcPct val="0"/>
        </a:spcBef>
        <a:spcAft>
          <a:spcPct val="0"/>
        </a:spcAft>
        <a:defRPr sz="3600" b="1">
          <a:solidFill>
            <a:schemeClr val="tx2"/>
          </a:solidFill>
          <a:latin typeface="Arial" charset="0"/>
        </a:defRPr>
      </a:lvl7pPr>
      <a:lvl8pPr marL="1371600" algn="l" rtl="0" eaLnBrk="1" fontAlgn="base" hangingPunct="1">
        <a:spcBef>
          <a:spcPct val="0"/>
        </a:spcBef>
        <a:spcAft>
          <a:spcPct val="0"/>
        </a:spcAft>
        <a:defRPr sz="3600" b="1">
          <a:solidFill>
            <a:schemeClr val="tx2"/>
          </a:solidFill>
          <a:latin typeface="Arial" charset="0"/>
        </a:defRPr>
      </a:lvl8pPr>
      <a:lvl9pPr marL="1828800" algn="l" rtl="0" eaLnBrk="1" fontAlgn="base" hangingPunct="1">
        <a:spcBef>
          <a:spcPct val="0"/>
        </a:spcBef>
        <a:spcAft>
          <a:spcPct val="0"/>
        </a:spcAft>
        <a:defRPr sz="3600" b="1">
          <a:solidFill>
            <a:schemeClr val="tx2"/>
          </a:solidFill>
          <a:latin typeface="Arial" charset="0"/>
        </a:defRPr>
      </a:lvl9pPr>
    </p:titleStyle>
    <p:bodyStyle>
      <a:lvl1pPr marL="342900" indent="-342900" algn="l" rtl="0" fontAlgn="base">
        <a:spcBef>
          <a:spcPct val="25000"/>
        </a:spcBef>
        <a:spcAft>
          <a:spcPct val="0"/>
        </a:spcAft>
        <a:buClr>
          <a:schemeClr val="tx2"/>
        </a:buClr>
        <a:buSzPct val="60000"/>
        <a:buFont typeface="Wingdings" pitchFamily="2" charset="2"/>
        <a:defRPr sz="2700">
          <a:solidFill>
            <a:schemeClr val="tx1"/>
          </a:solidFill>
          <a:latin typeface="+mn-lt"/>
          <a:ea typeface="+mn-ea"/>
          <a:cs typeface="+mn-cs"/>
        </a:defRPr>
      </a:lvl1pPr>
      <a:lvl2pPr marL="692150" indent="-347663" algn="l" rtl="0" fontAlgn="base">
        <a:spcBef>
          <a:spcPct val="0"/>
        </a:spcBef>
        <a:spcAft>
          <a:spcPct val="25000"/>
        </a:spcAft>
        <a:buClr>
          <a:schemeClr val="accent2"/>
        </a:buClr>
        <a:buSzPct val="55000"/>
        <a:buFont typeface="Wingdings" pitchFamily="2" charset="2"/>
        <a:buChar char="l"/>
        <a:defRPr sz="2400">
          <a:solidFill>
            <a:schemeClr val="tx1"/>
          </a:solidFill>
          <a:latin typeface="+mn-lt"/>
        </a:defRPr>
      </a:lvl2pPr>
      <a:lvl3pPr marL="987425" indent="-293688" algn="l" rtl="0" fontAlgn="base">
        <a:spcBef>
          <a:spcPct val="0"/>
        </a:spcBef>
        <a:spcAft>
          <a:spcPct val="25000"/>
        </a:spcAft>
        <a:buClr>
          <a:schemeClr val="accent1"/>
        </a:buClr>
        <a:buSzPct val="50000"/>
        <a:buFont typeface="Wingdings" pitchFamily="2" charset="2"/>
        <a:buChar char="l"/>
        <a:defRPr sz="2200">
          <a:solidFill>
            <a:schemeClr val="tx1"/>
          </a:solidFill>
          <a:latin typeface="+mn-lt"/>
        </a:defRPr>
      </a:lvl3pPr>
      <a:lvl4pPr marL="1281113" indent="-292100" algn="l" rtl="0" fontAlgn="base">
        <a:spcBef>
          <a:spcPct val="20000"/>
        </a:spcBef>
        <a:spcAft>
          <a:spcPct val="0"/>
        </a:spcAft>
        <a:buClr>
          <a:schemeClr val="tx2"/>
        </a:buClr>
        <a:buSzPct val="75000"/>
        <a:buFont typeface="Wingdings" pitchFamily="2" charset="2"/>
        <a:buChar char="§"/>
        <a:defRPr sz="2000">
          <a:solidFill>
            <a:schemeClr val="tx1"/>
          </a:solidFill>
          <a:latin typeface="+mn-lt"/>
        </a:defRPr>
      </a:lvl4pPr>
      <a:lvl5pPr marL="1598613" indent="-315913" algn="l" rtl="0" fontAlgn="base">
        <a:spcBef>
          <a:spcPct val="20000"/>
        </a:spcBef>
        <a:spcAft>
          <a:spcPct val="0"/>
        </a:spcAft>
        <a:buClr>
          <a:schemeClr val="folHlink"/>
        </a:buClr>
        <a:buSzPct val="80000"/>
        <a:buFont typeface="Wingdings" pitchFamily="2" charset="2"/>
        <a:buChar char="§"/>
        <a:defRPr sz="2000">
          <a:solidFill>
            <a:schemeClr val="tx1"/>
          </a:solidFill>
          <a:latin typeface="+mn-lt"/>
        </a:defRPr>
      </a:lvl5pPr>
      <a:lvl6pPr marL="2055813" indent="-315913" algn="l" rtl="0" eaLnBrk="1" fontAlgn="base" hangingPunct="1">
        <a:spcBef>
          <a:spcPct val="20000"/>
        </a:spcBef>
        <a:spcAft>
          <a:spcPct val="0"/>
        </a:spcAft>
        <a:buClr>
          <a:schemeClr val="folHlink"/>
        </a:buClr>
        <a:buSzPct val="80000"/>
        <a:buFont typeface="Wingdings" pitchFamily="2" charset="2"/>
        <a:buChar char="§"/>
        <a:defRPr sz="2000">
          <a:solidFill>
            <a:schemeClr val="tx1"/>
          </a:solidFill>
          <a:latin typeface="+mn-lt"/>
        </a:defRPr>
      </a:lvl6pPr>
      <a:lvl7pPr marL="2513013" indent="-315913" algn="l" rtl="0" eaLnBrk="1" fontAlgn="base" hangingPunct="1">
        <a:spcBef>
          <a:spcPct val="20000"/>
        </a:spcBef>
        <a:spcAft>
          <a:spcPct val="0"/>
        </a:spcAft>
        <a:buClr>
          <a:schemeClr val="folHlink"/>
        </a:buClr>
        <a:buSzPct val="80000"/>
        <a:buFont typeface="Wingdings" pitchFamily="2" charset="2"/>
        <a:buChar char="§"/>
        <a:defRPr sz="2000">
          <a:solidFill>
            <a:schemeClr val="tx1"/>
          </a:solidFill>
          <a:latin typeface="+mn-lt"/>
        </a:defRPr>
      </a:lvl7pPr>
      <a:lvl8pPr marL="2970213" indent="-315913" algn="l" rtl="0" eaLnBrk="1" fontAlgn="base" hangingPunct="1">
        <a:spcBef>
          <a:spcPct val="20000"/>
        </a:spcBef>
        <a:spcAft>
          <a:spcPct val="0"/>
        </a:spcAft>
        <a:buClr>
          <a:schemeClr val="folHlink"/>
        </a:buClr>
        <a:buSzPct val="80000"/>
        <a:buFont typeface="Wingdings" pitchFamily="2" charset="2"/>
        <a:buChar char="§"/>
        <a:defRPr sz="2000">
          <a:solidFill>
            <a:schemeClr val="tx1"/>
          </a:solidFill>
          <a:latin typeface="+mn-lt"/>
        </a:defRPr>
      </a:lvl8pPr>
      <a:lvl9pPr marL="3427413" indent="-315913" algn="l" rtl="0" eaLnBrk="1" fontAlgn="base" hangingPunct="1">
        <a:spcBef>
          <a:spcPct val="20000"/>
        </a:spcBef>
        <a:spcAft>
          <a:spcPct val="0"/>
        </a:spcAft>
        <a:buClr>
          <a:schemeClr val="folHlink"/>
        </a:buClr>
        <a:buSzPct val="80000"/>
        <a:buFont typeface="Wingdings" pitchFamily="2" charset="2"/>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9.xml"/><Relationship Id="rId1" Type="http://schemas.openxmlformats.org/officeDocument/2006/relationships/slideLayout" Target="../slideLayouts/slideLayout2.xml"/><Relationship Id="rId5" Type="http://schemas.openxmlformats.org/officeDocument/2006/relationships/image" Target="../media/image11.jpeg"/><Relationship Id="rId4" Type="http://schemas.openxmlformats.org/officeDocument/2006/relationships/image" Target="../media/image3.jpeg"/></Relationships>
</file>

<file path=ppt/slides/_rels/slide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0.xml"/><Relationship Id="rId1" Type="http://schemas.openxmlformats.org/officeDocument/2006/relationships/slideLayout" Target="../slideLayouts/slideLayout2.xml"/><Relationship Id="rId5" Type="http://schemas.openxmlformats.org/officeDocument/2006/relationships/image" Target="../media/image12.png"/><Relationship Id="rId4" Type="http://schemas.openxmlformats.org/officeDocument/2006/relationships/image" Target="../media/image3.jpeg"/></Relationships>
</file>

<file path=ppt/slides/_rels/slide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3.jpeg"/><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5.jpeg"/><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6.jpeg"/><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1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7.jpeg"/><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1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8.jpeg"/><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1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9.jpeg"/><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1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20.jpeg"/><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1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21.jpeg"/><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22.jpeg"/><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2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23.jpeg"/><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2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24.jpeg"/><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2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25.jpeg"/><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2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26.jpeg"/><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4.jpeg"/><Relationship Id="rId4" Type="http://schemas.openxmlformats.org/officeDocument/2006/relationships/image" Target="../media/image3.jpeg"/></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5.jpeg"/><Relationship Id="rId4" Type="http://schemas.openxmlformats.org/officeDocument/2006/relationships/image" Target="../media/image3.jpeg"/></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6.jpeg"/><Relationship Id="rId4" Type="http://schemas.openxmlformats.org/officeDocument/2006/relationships/image" Target="../media/image3.jpeg"/></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image" Target="../media/image7.jpeg"/><Relationship Id="rId4" Type="http://schemas.openxmlformats.org/officeDocument/2006/relationships/image" Target="../media/image3.jpeg"/></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image" Target="../media/image8.jpeg"/><Relationship Id="rId4" Type="http://schemas.openxmlformats.org/officeDocument/2006/relationships/image" Target="../media/image3.jpeg"/></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7.xml"/><Relationship Id="rId1" Type="http://schemas.openxmlformats.org/officeDocument/2006/relationships/slideLayout" Target="../slideLayouts/slideLayout2.xml"/><Relationship Id="rId5" Type="http://schemas.openxmlformats.org/officeDocument/2006/relationships/image" Target="../media/image9.png"/><Relationship Id="rId4" Type="http://schemas.openxmlformats.org/officeDocument/2006/relationships/image" Target="../media/image3.jpeg"/></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8.xml"/><Relationship Id="rId1" Type="http://schemas.openxmlformats.org/officeDocument/2006/relationships/slideLayout" Target="../slideLayouts/slideLayout2.xml"/><Relationship Id="rId5" Type="http://schemas.openxmlformats.org/officeDocument/2006/relationships/image" Target="../media/image10.png"/><Relationship Id="rId4" Type="http://schemas.openxmlformats.org/officeDocument/2006/relationships/image" Target="../media/image3.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6" name="Rectangle 8"/>
          <p:cNvSpPr>
            <a:spLocks noGrp="1" noChangeArrowheads="1"/>
          </p:cNvSpPr>
          <p:nvPr>
            <p:ph type="ctrTitle"/>
          </p:nvPr>
        </p:nvSpPr>
        <p:spPr>
          <a:xfrm>
            <a:off x="304800" y="838200"/>
            <a:ext cx="6705600" cy="1981200"/>
          </a:xfrm>
        </p:spPr>
        <p:txBody>
          <a:bodyPr/>
          <a:lstStyle/>
          <a:p>
            <a:pPr>
              <a:defRPr/>
            </a:pPr>
            <a:r>
              <a:rPr lang="es-ES" sz="5200" dirty="0">
                <a:solidFill>
                  <a:schemeClr val="tx1">
                    <a:lumMod val="85000"/>
                    <a:lumOff val="15000"/>
                  </a:schemeClr>
                </a:solidFill>
                <a:latin typeface="Times New Roman" pitchFamily="18" charset="0"/>
                <a:cs typeface="Times New Roman" pitchFamily="18" charset="0"/>
              </a:rPr>
              <a:t>¿</a:t>
            </a:r>
            <a:r>
              <a:rPr lang="es-ES" sz="5200" dirty="0">
                <a:solidFill>
                  <a:schemeClr val="tx1">
                    <a:lumMod val="85000"/>
                    <a:lumOff val="15000"/>
                  </a:schemeClr>
                </a:solidFill>
                <a:latin typeface="Baskerville Old Face" pitchFamily="18" charset="0"/>
              </a:rPr>
              <a:t>QUÉ VE</a:t>
            </a:r>
            <a:r>
              <a:rPr lang="es-ES" sz="5200" dirty="0" smtClean="0">
                <a:solidFill>
                  <a:schemeClr val="tx1">
                    <a:lumMod val="85000"/>
                    <a:lumOff val="15000"/>
                  </a:schemeClr>
                </a:solidFill>
                <a:latin typeface="Times New Roman" pitchFamily="18" charset="0"/>
                <a:cs typeface="Times New Roman" pitchFamily="18" charset="0"/>
              </a:rPr>
              <a:t>?</a:t>
            </a:r>
            <a:endParaRPr lang="en-US" sz="3200" dirty="0">
              <a:solidFill>
                <a:schemeClr val="tx1">
                  <a:lumMod val="85000"/>
                  <a:lumOff val="15000"/>
                </a:schemeClr>
              </a:solidFill>
              <a:latin typeface="Baskerville Old Face" pitchFamily="18" charset="0"/>
            </a:endParaRPr>
          </a:p>
        </p:txBody>
      </p:sp>
      <p:sp>
        <p:nvSpPr>
          <p:cNvPr id="2057" name="Rectangle 9"/>
          <p:cNvSpPr>
            <a:spLocks noGrp="1" noChangeArrowheads="1"/>
          </p:cNvSpPr>
          <p:nvPr>
            <p:ph type="subTitle" idx="1"/>
          </p:nvPr>
        </p:nvSpPr>
        <p:spPr>
          <a:xfrm>
            <a:off x="685800" y="2895600"/>
            <a:ext cx="6324600" cy="1447800"/>
          </a:xfrm>
        </p:spPr>
        <p:txBody>
          <a:bodyPr/>
          <a:lstStyle/>
          <a:p>
            <a:pPr>
              <a:spcBef>
                <a:spcPts val="0"/>
              </a:spcBef>
              <a:defRPr/>
            </a:pPr>
            <a:r>
              <a:rPr lang="es-DO" b="1" dirty="0">
                <a:solidFill>
                  <a:schemeClr val="tx1">
                    <a:lumMod val="85000"/>
                    <a:lumOff val="15000"/>
                  </a:schemeClr>
                </a:solidFill>
                <a:latin typeface="Baskerville Old Face" pitchFamily="18" charset="0"/>
              </a:rPr>
              <a:t>PELIGROS POTENCIALES Y LOS POSIBLES PARÁMETROS DE OSHA ASOCIADOS A ELLOS</a:t>
            </a:r>
            <a:endParaRPr lang="en-US" b="1" dirty="0">
              <a:solidFill>
                <a:schemeClr val="tx1">
                  <a:lumMod val="85000"/>
                  <a:lumOff val="15000"/>
                </a:schemeClr>
              </a:solidFill>
              <a:latin typeface="Baskerville Old Face" pitchFamily="18" charset="0"/>
            </a:endParaRPr>
          </a:p>
        </p:txBody>
      </p:sp>
      <p:pic>
        <p:nvPicPr>
          <p:cNvPr id="15363" name="Picture 7"/>
          <p:cNvPicPr>
            <a:picLocks noChangeAspect="1"/>
          </p:cNvPicPr>
          <p:nvPr/>
        </p:nvPicPr>
        <p:blipFill>
          <a:blip r:embed="rId3">
            <a:extLst>
              <a:ext uri="{28A0092B-C50C-407E-A947-70E740481C1C}">
                <a14:useLocalDpi xmlns:a14="http://schemas.microsoft.com/office/drawing/2010/main"/>
              </a:ext>
            </a:extLst>
          </a:blip>
          <a:srcRect/>
          <a:stretch>
            <a:fillRect/>
          </a:stretch>
        </p:blipFill>
        <p:spPr bwMode="auto">
          <a:xfrm>
            <a:off x="7451725" y="1295400"/>
            <a:ext cx="1098550" cy="1362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5364" name="Group 8"/>
          <p:cNvGrpSpPr>
            <a:grpSpLocks/>
          </p:cNvGrpSpPr>
          <p:nvPr/>
        </p:nvGrpSpPr>
        <p:grpSpPr bwMode="auto">
          <a:xfrm>
            <a:off x="0" y="6324600"/>
            <a:ext cx="9144000" cy="381000"/>
            <a:chOff x="0" y="6324600"/>
            <a:chExt cx="9144000" cy="381000"/>
          </a:xfrm>
        </p:grpSpPr>
        <p:sp>
          <p:nvSpPr>
            <p:cNvPr id="10" name="TextBox 9"/>
            <p:cNvSpPr txBox="1"/>
            <p:nvPr/>
          </p:nvSpPr>
          <p:spPr>
            <a:xfrm>
              <a:off x="0" y="6324600"/>
              <a:ext cx="9144000" cy="369888"/>
            </a:xfrm>
            <a:prstGeom prst="rect">
              <a:avLst/>
            </a:prstGeom>
            <a:noFill/>
          </p:spPr>
          <p:txBody>
            <a:bodyPr>
              <a:spAutoFit/>
            </a:bodyPr>
            <a:lstStyle/>
            <a:p>
              <a:pPr algn="ctr">
                <a:spcBef>
                  <a:spcPct val="20000"/>
                </a:spcBef>
                <a:buClr>
                  <a:schemeClr val="accent2"/>
                </a:buClr>
                <a:buSzPct val="70000"/>
                <a:buFont typeface="Wingdings" pitchFamily="2" charset="2"/>
                <a:buNone/>
                <a:defRPr/>
              </a:pPr>
              <a:r>
                <a:rPr lang="en-US" sz="1800" dirty="0">
                  <a:solidFill>
                    <a:schemeClr val="tx1">
                      <a:lumMod val="65000"/>
                      <a:lumOff val="35000"/>
                    </a:schemeClr>
                  </a:solidFill>
                  <a:latin typeface="Baskerville Old Face" pitchFamily="18" charset="0"/>
                  <a:cs typeface="Calibri" pitchFamily="34" charset="0"/>
                </a:rPr>
                <a:t>OSHA - Susan Harwood Training Grant</a:t>
              </a:r>
              <a:endParaRPr lang="en-US" sz="1800" dirty="0">
                <a:solidFill>
                  <a:schemeClr val="tx1">
                    <a:lumMod val="65000"/>
                    <a:lumOff val="35000"/>
                  </a:schemeClr>
                </a:solidFill>
                <a:latin typeface="Baskerville Old Face" pitchFamily="18" charset="0"/>
                <a:cs typeface="Calibri" pitchFamily="34" charset="0"/>
              </a:endParaRPr>
            </a:p>
          </p:txBody>
        </p:sp>
        <p:pic>
          <p:nvPicPr>
            <p:cNvPr id="15366" name="Picture 2" descr="http://enduringsense1.files.wordpress.com/2010/05/osha-logo.png"/>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152400" y="6324600"/>
              <a:ext cx="1318846"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3" name="Rectangle 5"/>
          <p:cNvSpPr>
            <a:spLocks noGrp="1" noChangeArrowheads="1"/>
          </p:cNvSpPr>
          <p:nvPr>
            <p:ph type="body" idx="1"/>
          </p:nvPr>
        </p:nvSpPr>
        <p:spPr>
          <a:xfrm>
            <a:off x="457200" y="152400"/>
            <a:ext cx="7543800" cy="1295400"/>
          </a:xfrm>
        </p:spPr>
        <p:txBody>
          <a:bodyPr/>
          <a:lstStyle/>
          <a:p>
            <a:pPr>
              <a:spcBef>
                <a:spcPts val="3000"/>
              </a:spcBef>
              <a:defRPr/>
            </a:pPr>
            <a:r>
              <a:rPr lang="en-US" sz="4200" b="1" spc="-300" dirty="0" smtClean="0">
                <a:solidFill>
                  <a:schemeClr val="tx1">
                    <a:lumMod val="85000"/>
                    <a:lumOff val="15000"/>
                  </a:schemeClr>
                </a:solidFill>
                <a:latin typeface="Times New Roman" pitchFamily="18" charset="0"/>
                <a:cs typeface="Times New Roman" pitchFamily="18" charset="0"/>
              </a:rPr>
              <a:t>¿</a:t>
            </a:r>
            <a:r>
              <a:rPr lang="es-DO" sz="4200" b="1" dirty="0">
                <a:solidFill>
                  <a:schemeClr val="tx1">
                    <a:lumMod val="85000"/>
                    <a:lumOff val="15000"/>
                  </a:schemeClr>
                </a:solidFill>
                <a:latin typeface="Baskerville Old Face" pitchFamily="18" charset="0"/>
                <a:cs typeface="Times New Roman" pitchFamily="18" charset="0"/>
              </a:rPr>
              <a:t>Qué parámetros </a:t>
            </a:r>
            <a:r>
              <a:rPr lang="es-DO" sz="4200" b="1" dirty="0" smtClean="0">
                <a:solidFill>
                  <a:schemeClr val="tx1">
                    <a:lumMod val="85000"/>
                    <a:lumOff val="15000"/>
                  </a:schemeClr>
                </a:solidFill>
                <a:latin typeface="Baskerville Old Face" pitchFamily="18" charset="0"/>
                <a:cs typeface="Times New Roman" pitchFamily="18" charset="0"/>
              </a:rPr>
              <a:t>corresponderían a estos </a:t>
            </a:r>
            <a:r>
              <a:rPr lang="es-DO" sz="4200" b="1" dirty="0">
                <a:solidFill>
                  <a:schemeClr val="tx1">
                    <a:lumMod val="85000"/>
                    <a:lumOff val="15000"/>
                  </a:schemeClr>
                </a:solidFill>
                <a:latin typeface="Baskerville Old Face" pitchFamily="18" charset="0"/>
                <a:cs typeface="Times New Roman" pitchFamily="18" charset="0"/>
              </a:rPr>
              <a:t>peligros</a:t>
            </a:r>
            <a:r>
              <a:rPr lang="en-US" sz="4200" b="1" spc="-300" dirty="0" smtClean="0">
                <a:solidFill>
                  <a:schemeClr val="tx1">
                    <a:lumMod val="85000"/>
                    <a:lumOff val="15000"/>
                  </a:schemeClr>
                </a:solidFill>
                <a:latin typeface="Times New Roman" pitchFamily="18" charset="0"/>
                <a:cs typeface="Times New Roman" pitchFamily="18" charset="0"/>
              </a:rPr>
              <a:t>?</a:t>
            </a:r>
          </a:p>
        </p:txBody>
      </p:sp>
      <p:grpSp>
        <p:nvGrpSpPr>
          <p:cNvPr id="32770" name="Group 12"/>
          <p:cNvGrpSpPr>
            <a:grpSpLocks/>
          </p:cNvGrpSpPr>
          <p:nvPr/>
        </p:nvGrpSpPr>
        <p:grpSpPr bwMode="auto">
          <a:xfrm>
            <a:off x="0" y="6172200"/>
            <a:ext cx="9144000" cy="555625"/>
            <a:chOff x="0" y="6172200"/>
            <a:chExt cx="9144000" cy="556276"/>
          </a:xfrm>
        </p:grpSpPr>
        <p:sp>
          <p:nvSpPr>
            <p:cNvPr id="2" name="TextBox 1"/>
            <p:cNvSpPr txBox="1"/>
            <p:nvPr/>
          </p:nvSpPr>
          <p:spPr>
            <a:xfrm>
              <a:off x="0" y="6324779"/>
              <a:ext cx="9144000" cy="368732"/>
            </a:xfrm>
            <a:prstGeom prst="rect">
              <a:avLst/>
            </a:prstGeom>
            <a:noFill/>
          </p:spPr>
          <p:txBody>
            <a:bodyPr>
              <a:spAutoFit/>
            </a:bodyPr>
            <a:lstStyle/>
            <a:p>
              <a:pPr algn="ctr">
                <a:spcBef>
                  <a:spcPct val="20000"/>
                </a:spcBef>
                <a:buClr>
                  <a:schemeClr val="accent2"/>
                </a:buClr>
                <a:buSzPct val="70000"/>
                <a:buFont typeface="Wingdings" pitchFamily="2" charset="2"/>
                <a:buNone/>
                <a:defRPr/>
              </a:pPr>
              <a:r>
                <a:rPr lang="en-US" sz="1800" dirty="0">
                  <a:solidFill>
                    <a:schemeClr val="tx1">
                      <a:lumMod val="65000"/>
                      <a:lumOff val="35000"/>
                    </a:schemeClr>
                  </a:solidFill>
                  <a:latin typeface="Baskerville Old Face" pitchFamily="18" charset="0"/>
                  <a:cs typeface="Calibri" pitchFamily="34" charset="0"/>
                </a:rPr>
                <a:t>OSHA - Susan Harwood Training Grant</a:t>
              </a:r>
              <a:endParaRPr lang="en-US" sz="1800" dirty="0">
                <a:solidFill>
                  <a:schemeClr val="tx1">
                    <a:lumMod val="65000"/>
                    <a:lumOff val="35000"/>
                  </a:schemeClr>
                </a:solidFill>
                <a:latin typeface="Baskerville Old Face" pitchFamily="18" charset="0"/>
                <a:cs typeface="Calibri" pitchFamily="34" charset="0"/>
              </a:endParaRPr>
            </a:p>
          </p:txBody>
        </p:sp>
        <p:pic>
          <p:nvPicPr>
            <p:cNvPr id="32774" name="Picture 2" descr="http://enduringsense1.files.wordpress.com/2010/05/osha-logo.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 y="6324600"/>
              <a:ext cx="1318846"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2775" name="Picture 9"/>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7467600" y="6172200"/>
              <a:ext cx="1438645" cy="5562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1" name="Rectangle 5"/>
          <p:cNvSpPr txBox="1">
            <a:spLocks noChangeArrowheads="1"/>
          </p:cNvSpPr>
          <p:nvPr/>
        </p:nvSpPr>
        <p:spPr bwMode="auto">
          <a:xfrm>
            <a:off x="6096000" y="1600200"/>
            <a:ext cx="2895600" cy="4343400"/>
          </a:xfrm>
          <a:prstGeom prst="rect">
            <a:avLst/>
          </a:prstGeom>
          <a:noFill/>
          <a:ln>
            <a:noFill/>
          </a:ln>
          <a:effectLst/>
          <a:extLst/>
        </p:spPr>
        <p:txBody>
          <a:bodyPr/>
          <a:lstStyle>
            <a:lvl1pPr marL="342900" indent="-342900" algn="l" rtl="0" eaLnBrk="1" fontAlgn="base" hangingPunct="1">
              <a:spcBef>
                <a:spcPct val="25000"/>
              </a:spcBef>
              <a:spcAft>
                <a:spcPct val="0"/>
              </a:spcAft>
              <a:buClr>
                <a:schemeClr val="tx2"/>
              </a:buClr>
              <a:buSzPct val="60000"/>
              <a:buFont typeface="Wingdings" pitchFamily="2" charset="2"/>
              <a:defRPr sz="2700">
                <a:solidFill>
                  <a:schemeClr val="tx1"/>
                </a:solidFill>
                <a:latin typeface="+mn-lt"/>
                <a:ea typeface="+mn-ea"/>
                <a:cs typeface="+mn-cs"/>
              </a:defRPr>
            </a:lvl1pPr>
            <a:lvl2pPr marL="692150" indent="-347663" algn="l" rtl="0" eaLnBrk="1" fontAlgn="base" hangingPunct="1">
              <a:spcBef>
                <a:spcPct val="0"/>
              </a:spcBef>
              <a:spcAft>
                <a:spcPct val="25000"/>
              </a:spcAft>
              <a:buClr>
                <a:schemeClr val="accent2"/>
              </a:buClr>
              <a:buSzPct val="55000"/>
              <a:buFont typeface="Wingdings" pitchFamily="2" charset="2"/>
              <a:buChar char="l"/>
              <a:defRPr sz="2400">
                <a:solidFill>
                  <a:schemeClr val="tx1"/>
                </a:solidFill>
                <a:latin typeface="+mn-lt"/>
              </a:defRPr>
            </a:lvl2pPr>
            <a:lvl3pPr marL="987425" indent="-293688" algn="l" rtl="0" eaLnBrk="1" fontAlgn="base" hangingPunct="1">
              <a:spcBef>
                <a:spcPct val="0"/>
              </a:spcBef>
              <a:spcAft>
                <a:spcPct val="25000"/>
              </a:spcAft>
              <a:buClr>
                <a:schemeClr val="accent1"/>
              </a:buClr>
              <a:buSzPct val="50000"/>
              <a:buFont typeface="Wingdings" pitchFamily="2" charset="2"/>
              <a:buChar char="l"/>
              <a:defRPr sz="2200">
                <a:solidFill>
                  <a:schemeClr val="tx1"/>
                </a:solidFill>
                <a:latin typeface="+mn-lt"/>
              </a:defRPr>
            </a:lvl3pPr>
            <a:lvl4pPr marL="1281113" indent="-292100" algn="l" rtl="0" eaLnBrk="1" fontAlgn="base" hangingPunct="1">
              <a:spcBef>
                <a:spcPct val="20000"/>
              </a:spcBef>
              <a:spcAft>
                <a:spcPct val="0"/>
              </a:spcAft>
              <a:buClr>
                <a:schemeClr val="tx2"/>
              </a:buClr>
              <a:buSzPct val="75000"/>
              <a:buFont typeface="Wingdings" pitchFamily="2" charset="2"/>
              <a:buChar char="§"/>
              <a:defRPr sz="2000">
                <a:solidFill>
                  <a:schemeClr val="tx1"/>
                </a:solidFill>
                <a:latin typeface="+mn-lt"/>
              </a:defRPr>
            </a:lvl4pPr>
            <a:lvl5pPr marL="1598613" indent="-315913" algn="l" rtl="0" eaLnBrk="1" fontAlgn="base" hangingPunct="1">
              <a:spcBef>
                <a:spcPct val="20000"/>
              </a:spcBef>
              <a:spcAft>
                <a:spcPct val="0"/>
              </a:spcAft>
              <a:buClr>
                <a:schemeClr val="folHlink"/>
              </a:buClr>
              <a:buSzPct val="80000"/>
              <a:buFont typeface="Wingdings" pitchFamily="2" charset="2"/>
              <a:buChar char="§"/>
              <a:defRPr sz="2000">
                <a:solidFill>
                  <a:schemeClr val="tx1"/>
                </a:solidFill>
                <a:latin typeface="+mn-lt"/>
              </a:defRPr>
            </a:lvl5pPr>
            <a:lvl6pPr marL="2055813" indent="-315913" algn="l" rtl="0" eaLnBrk="1" fontAlgn="base" hangingPunct="1">
              <a:spcBef>
                <a:spcPct val="20000"/>
              </a:spcBef>
              <a:spcAft>
                <a:spcPct val="0"/>
              </a:spcAft>
              <a:buClr>
                <a:schemeClr val="folHlink"/>
              </a:buClr>
              <a:buSzPct val="80000"/>
              <a:buFont typeface="Wingdings" pitchFamily="2" charset="2"/>
              <a:buChar char="§"/>
              <a:defRPr sz="2000">
                <a:solidFill>
                  <a:schemeClr val="tx1"/>
                </a:solidFill>
                <a:latin typeface="+mn-lt"/>
              </a:defRPr>
            </a:lvl6pPr>
            <a:lvl7pPr marL="2513013" indent="-315913" algn="l" rtl="0" eaLnBrk="1" fontAlgn="base" hangingPunct="1">
              <a:spcBef>
                <a:spcPct val="20000"/>
              </a:spcBef>
              <a:spcAft>
                <a:spcPct val="0"/>
              </a:spcAft>
              <a:buClr>
                <a:schemeClr val="folHlink"/>
              </a:buClr>
              <a:buSzPct val="80000"/>
              <a:buFont typeface="Wingdings" pitchFamily="2" charset="2"/>
              <a:buChar char="§"/>
              <a:defRPr sz="2000">
                <a:solidFill>
                  <a:schemeClr val="tx1"/>
                </a:solidFill>
                <a:latin typeface="+mn-lt"/>
              </a:defRPr>
            </a:lvl7pPr>
            <a:lvl8pPr marL="2970213" indent="-315913" algn="l" rtl="0" eaLnBrk="1" fontAlgn="base" hangingPunct="1">
              <a:spcBef>
                <a:spcPct val="20000"/>
              </a:spcBef>
              <a:spcAft>
                <a:spcPct val="0"/>
              </a:spcAft>
              <a:buClr>
                <a:schemeClr val="folHlink"/>
              </a:buClr>
              <a:buSzPct val="80000"/>
              <a:buFont typeface="Wingdings" pitchFamily="2" charset="2"/>
              <a:buChar char="§"/>
              <a:defRPr sz="2000">
                <a:solidFill>
                  <a:schemeClr val="tx1"/>
                </a:solidFill>
                <a:latin typeface="+mn-lt"/>
              </a:defRPr>
            </a:lvl8pPr>
            <a:lvl9pPr marL="3427413" indent="-315913" algn="l" rtl="0" eaLnBrk="1" fontAlgn="base" hangingPunct="1">
              <a:spcBef>
                <a:spcPct val="20000"/>
              </a:spcBef>
              <a:spcAft>
                <a:spcPct val="0"/>
              </a:spcAft>
              <a:buClr>
                <a:schemeClr val="folHlink"/>
              </a:buClr>
              <a:buSzPct val="80000"/>
              <a:buFont typeface="Wingdings" pitchFamily="2" charset="2"/>
              <a:buChar char="§"/>
              <a:defRPr sz="2000">
                <a:solidFill>
                  <a:schemeClr val="tx1"/>
                </a:solidFill>
                <a:latin typeface="+mn-lt"/>
              </a:defRPr>
            </a:lvl9pPr>
          </a:lstStyle>
          <a:p>
            <a:pPr marL="0" indent="0">
              <a:defRPr/>
            </a:pPr>
            <a:r>
              <a:rPr lang="es-DO" sz="1600" dirty="0">
                <a:solidFill>
                  <a:schemeClr val="tx1">
                    <a:lumMod val="85000"/>
                    <a:lumOff val="15000"/>
                  </a:schemeClr>
                </a:solidFill>
                <a:latin typeface="Baskerville Old Face" pitchFamily="18" charset="0"/>
              </a:rPr>
              <a:t>Algunas sugerencias:</a:t>
            </a:r>
          </a:p>
          <a:p>
            <a:pPr marL="0" indent="0">
              <a:defRPr/>
            </a:pPr>
            <a:r>
              <a:rPr lang="es-DO" sz="1600" dirty="0">
                <a:solidFill>
                  <a:schemeClr val="tx1">
                    <a:lumMod val="85000"/>
                    <a:lumOff val="15000"/>
                  </a:schemeClr>
                </a:solidFill>
                <a:latin typeface="Baskerville Old Face" pitchFamily="18" charset="0"/>
              </a:rPr>
              <a:t> </a:t>
            </a:r>
          </a:p>
          <a:p>
            <a:pPr marL="0" indent="0">
              <a:defRPr/>
            </a:pPr>
            <a:r>
              <a:rPr lang="es-DO" sz="1600" dirty="0">
                <a:solidFill>
                  <a:schemeClr val="tx1">
                    <a:lumMod val="85000"/>
                    <a:lumOff val="15000"/>
                  </a:schemeClr>
                </a:solidFill>
                <a:latin typeface="Baskerville Old Face" pitchFamily="18" charset="0"/>
              </a:rPr>
              <a:t>Subdivisión L – uso del gato de la escalera portátil, protección del sistema</a:t>
            </a:r>
          </a:p>
          <a:p>
            <a:pPr marL="0" indent="0">
              <a:defRPr/>
            </a:pPr>
            <a:r>
              <a:rPr lang="es-DO" sz="1600" dirty="0">
                <a:solidFill>
                  <a:schemeClr val="tx1">
                    <a:lumMod val="85000"/>
                    <a:lumOff val="15000"/>
                  </a:schemeClr>
                </a:solidFill>
                <a:latin typeface="Baskerville Old Face" pitchFamily="18" charset="0"/>
              </a:rPr>
              <a:t>La altura máxima de los andamios con gatos de escalera portátil es de 6.6 metros.</a:t>
            </a:r>
          </a:p>
          <a:p>
            <a:pPr marL="0" indent="0">
              <a:defRPr/>
            </a:pPr>
            <a:r>
              <a:rPr lang="es-DO" sz="1600" dirty="0">
                <a:solidFill>
                  <a:schemeClr val="tx1">
                    <a:lumMod val="85000"/>
                    <a:lumOff val="15000"/>
                  </a:schemeClr>
                </a:solidFill>
                <a:latin typeface="Baskerville Old Face" pitchFamily="18" charset="0"/>
              </a:rPr>
              <a:t>Subdivisión M – Protección contra caídas desde el techo (techo inclinado)</a:t>
            </a:r>
          </a:p>
          <a:p>
            <a:pPr marL="0" indent="0">
              <a:defRPr/>
            </a:pPr>
            <a:r>
              <a:rPr lang="es-DO" sz="1600" dirty="0">
                <a:solidFill>
                  <a:schemeClr val="tx1">
                    <a:lumMod val="85000"/>
                    <a:lumOff val="15000"/>
                  </a:schemeClr>
                </a:solidFill>
                <a:latin typeface="Baskerville Old Face" pitchFamily="18" charset="0"/>
              </a:rPr>
              <a:t>Subdivisión E – equipo de protección personal (o su ausencia)</a:t>
            </a:r>
          </a:p>
          <a:p>
            <a:pPr marL="0" indent="0">
              <a:defRPr/>
            </a:pPr>
            <a:r>
              <a:rPr lang="es-DO" sz="1600" dirty="0">
                <a:solidFill>
                  <a:schemeClr val="tx1">
                    <a:lumMod val="85000"/>
                    <a:lumOff val="15000"/>
                  </a:schemeClr>
                </a:solidFill>
                <a:latin typeface="Baskerville Old Face" pitchFamily="18" charset="0"/>
              </a:rPr>
              <a:t>Subdivisión X – instalación y uso de la escalera </a:t>
            </a:r>
            <a:r>
              <a:rPr lang="es-DO" sz="1600" dirty="0" smtClean="0">
                <a:solidFill>
                  <a:schemeClr val="tx1">
                    <a:lumMod val="85000"/>
                    <a:lumOff val="15000"/>
                  </a:schemeClr>
                </a:solidFill>
                <a:latin typeface="Baskerville Old Face" pitchFamily="18" charset="0"/>
              </a:rPr>
              <a:t>portátil.</a:t>
            </a:r>
            <a:endParaRPr lang="es-DO" sz="1600" dirty="0">
              <a:solidFill>
                <a:schemeClr val="tx1">
                  <a:lumMod val="85000"/>
                  <a:lumOff val="15000"/>
                </a:schemeClr>
              </a:solidFill>
              <a:latin typeface="Baskerville Old Face" pitchFamily="18" charset="0"/>
            </a:endParaRPr>
          </a:p>
        </p:txBody>
      </p:sp>
      <p:pic>
        <p:nvPicPr>
          <p:cNvPr id="9" name="Picture 3" descr="roof3"/>
          <p:cNvPicPr>
            <a:picLocks noChangeAspect="1" noChangeArrowheads="1"/>
          </p:cNvPicPr>
          <p:nvPr/>
        </p:nvPicPr>
        <p:blipFill rotWithShape="1">
          <a:blip r:embed="rId5" cstate="email">
            <a:extLst/>
          </a:blip>
          <a:srcRect/>
          <a:stretch/>
        </p:blipFill>
        <p:spPr bwMode="auto">
          <a:xfrm>
            <a:off x="429768" y="1956816"/>
            <a:ext cx="5486400" cy="30861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3" name="Rectangle 5"/>
          <p:cNvSpPr>
            <a:spLocks noGrp="1" noChangeArrowheads="1"/>
          </p:cNvSpPr>
          <p:nvPr>
            <p:ph type="body" idx="1"/>
          </p:nvPr>
        </p:nvSpPr>
        <p:spPr>
          <a:xfrm>
            <a:off x="457200" y="152400"/>
            <a:ext cx="7543800" cy="1295400"/>
          </a:xfrm>
        </p:spPr>
        <p:txBody>
          <a:bodyPr/>
          <a:lstStyle/>
          <a:p>
            <a:pPr>
              <a:spcBef>
                <a:spcPts val="3000"/>
              </a:spcBef>
              <a:defRPr/>
            </a:pPr>
            <a:r>
              <a:rPr lang="en-US" sz="4200" b="1" spc="-300" dirty="0" smtClean="0">
                <a:solidFill>
                  <a:schemeClr val="tx1">
                    <a:lumMod val="85000"/>
                    <a:lumOff val="15000"/>
                  </a:schemeClr>
                </a:solidFill>
                <a:latin typeface="Times New Roman" pitchFamily="18" charset="0"/>
                <a:cs typeface="Times New Roman" pitchFamily="18" charset="0"/>
              </a:rPr>
              <a:t>¿</a:t>
            </a:r>
            <a:r>
              <a:rPr lang="es-DO" sz="4200" b="1" dirty="0">
                <a:solidFill>
                  <a:schemeClr val="tx1">
                    <a:lumMod val="85000"/>
                    <a:lumOff val="15000"/>
                  </a:schemeClr>
                </a:solidFill>
                <a:latin typeface="Baskerville Old Face" pitchFamily="18" charset="0"/>
                <a:cs typeface="Times New Roman" pitchFamily="18" charset="0"/>
              </a:rPr>
              <a:t>Qué parámetros </a:t>
            </a:r>
            <a:r>
              <a:rPr lang="es-DO" sz="4200" b="1" dirty="0" smtClean="0">
                <a:solidFill>
                  <a:schemeClr val="tx1">
                    <a:lumMod val="85000"/>
                    <a:lumOff val="15000"/>
                  </a:schemeClr>
                </a:solidFill>
                <a:latin typeface="Baskerville Old Face" pitchFamily="18" charset="0"/>
                <a:cs typeface="Times New Roman" pitchFamily="18" charset="0"/>
              </a:rPr>
              <a:t>corresponderían a estos </a:t>
            </a:r>
            <a:r>
              <a:rPr lang="es-DO" sz="4200" b="1" dirty="0">
                <a:solidFill>
                  <a:schemeClr val="tx1">
                    <a:lumMod val="85000"/>
                    <a:lumOff val="15000"/>
                  </a:schemeClr>
                </a:solidFill>
                <a:latin typeface="Baskerville Old Face" pitchFamily="18" charset="0"/>
                <a:cs typeface="Times New Roman" pitchFamily="18" charset="0"/>
              </a:rPr>
              <a:t>peligros</a:t>
            </a:r>
            <a:r>
              <a:rPr lang="en-US" sz="4200" b="1" spc="-300" dirty="0" smtClean="0">
                <a:solidFill>
                  <a:schemeClr val="tx1">
                    <a:lumMod val="85000"/>
                    <a:lumOff val="15000"/>
                  </a:schemeClr>
                </a:solidFill>
                <a:latin typeface="Times New Roman" pitchFamily="18" charset="0"/>
                <a:cs typeface="Times New Roman" pitchFamily="18" charset="0"/>
              </a:rPr>
              <a:t>?</a:t>
            </a:r>
          </a:p>
        </p:txBody>
      </p:sp>
      <p:grpSp>
        <p:nvGrpSpPr>
          <p:cNvPr id="34818" name="Group 12"/>
          <p:cNvGrpSpPr>
            <a:grpSpLocks/>
          </p:cNvGrpSpPr>
          <p:nvPr/>
        </p:nvGrpSpPr>
        <p:grpSpPr bwMode="auto">
          <a:xfrm>
            <a:off x="0" y="6172200"/>
            <a:ext cx="9144000" cy="555625"/>
            <a:chOff x="0" y="6172200"/>
            <a:chExt cx="9144000" cy="556276"/>
          </a:xfrm>
        </p:grpSpPr>
        <p:sp>
          <p:nvSpPr>
            <p:cNvPr id="2" name="TextBox 1"/>
            <p:cNvSpPr txBox="1"/>
            <p:nvPr/>
          </p:nvSpPr>
          <p:spPr>
            <a:xfrm>
              <a:off x="0" y="6324779"/>
              <a:ext cx="9144000" cy="368732"/>
            </a:xfrm>
            <a:prstGeom prst="rect">
              <a:avLst/>
            </a:prstGeom>
            <a:noFill/>
          </p:spPr>
          <p:txBody>
            <a:bodyPr>
              <a:spAutoFit/>
            </a:bodyPr>
            <a:lstStyle/>
            <a:p>
              <a:pPr algn="ctr">
                <a:spcBef>
                  <a:spcPct val="20000"/>
                </a:spcBef>
                <a:buClr>
                  <a:schemeClr val="accent2"/>
                </a:buClr>
                <a:buSzPct val="70000"/>
                <a:buFont typeface="Wingdings" pitchFamily="2" charset="2"/>
                <a:buNone/>
                <a:defRPr/>
              </a:pPr>
              <a:r>
                <a:rPr lang="en-US" sz="1800" dirty="0">
                  <a:solidFill>
                    <a:schemeClr val="tx1">
                      <a:lumMod val="65000"/>
                      <a:lumOff val="35000"/>
                    </a:schemeClr>
                  </a:solidFill>
                  <a:latin typeface="Baskerville Old Face" pitchFamily="18" charset="0"/>
                  <a:cs typeface="Calibri" pitchFamily="34" charset="0"/>
                </a:rPr>
                <a:t>OSHA - Susan Harwood Training Grant</a:t>
              </a:r>
              <a:endParaRPr lang="en-US" sz="1800" dirty="0">
                <a:solidFill>
                  <a:schemeClr val="tx1">
                    <a:lumMod val="65000"/>
                    <a:lumOff val="35000"/>
                  </a:schemeClr>
                </a:solidFill>
                <a:latin typeface="Baskerville Old Face" pitchFamily="18" charset="0"/>
                <a:cs typeface="Calibri" pitchFamily="34" charset="0"/>
              </a:endParaRPr>
            </a:p>
          </p:txBody>
        </p:sp>
        <p:pic>
          <p:nvPicPr>
            <p:cNvPr id="34822" name="Picture 2" descr="http://enduringsense1.files.wordpress.com/2010/05/osha-logo.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 y="6324600"/>
              <a:ext cx="1318846"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4823" name="Picture 9"/>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7467600" y="6172200"/>
              <a:ext cx="1438645" cy="5562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1" name="Rectangle 5"/>
          <p:cNvSpPr txBox="1">
            <a:spLocks noChangeArrowheads="1"/>
          </p:cNvSpPr>
          <p:nvPr/>
        </p:nvSpPr>
        <p:spPr bwMode="auto">
          <a:xfrm>
            <a:off x="6096000" y="1600200"/>
            <a:ext cx="2895600" cy="4343400"/>
          </a:xfrm>
          <a:prstGeom prst="rect">
            <a:avLst/>
          </a:prstGeom>
          <a:noFill/>
          <a:ln>
            <a:noFill/>
          </a:ln>
          <a:effectLst/>
          <a:extLst/>
        </p:spPr>
        <p:txBody>
          <a:bodyPr/>
          <a:lstStyle>
            <a:lvl1pPr marL="342900" indent="-342900" algn="l" rtl="0" eaLnBrk="1" fontAlgn="base" hangingPunct="1">
              <a:spcBef>
                <a:spcPct val="25000"/>
              </a:spcBef>
              <a:spcAft>
                <a:spcPct val="0"/>
              </a:spcAft>
              <a:buClr>
                <a:schemeClr val="tx2"/>
              </a:buClr>
              <a:buSzPct val="60000"/>
              <a:buFont typeface="Wingdings" pitchFamily="2" charset="2"/>
              <a:defRPr sz="2700">
                <a:solidFill>
                  <a:schemeClr val="tx1"/>
                </a:solidFill>
                <a:latin typeface="+mn-lt"/>
                <a:ea typeface="+mn-ea"/>
                <a:cs typeface="+mn-cs"/>
              </a:defRPr>
            </a:lvl1pPr>
            <a:lvl2pPr marL="692150" indent="-347663" algn="l" rtl="0" eaLnBrk="1" fontAlgn="base" hangingPunct="1">
              <a:spcBef>
                <a:spcPct val="0"/>
              </a:spcBef>
              <a:spcAft>
                <a:spcPct val="25000"/>
              </a:spcAft>
              <a:buClr>
                <a:schemeClr val="accent2"/>
              </a:buClr>
              <a:buSzPct val="55000"/>
              <a:buFont typeface="Wingdings" pitchFamily="2" charset="2"/>
              <a:buChar char="l"/>
              <a:defRPr sz="2400">
                <a:solidFill>
                  <a:schemeClr val="tx1"/>
                </a:solidFill>
                <a:latin typeface="+mn-lt"/>
              </a:defRPr>
            </a:lvl2pPr>
            <a:lvl3pPr marL="987425" indent="-293688" algn="l" rtl="0" eaLnBrk="1" fontAlgn="base" hangingPunct="1">
              <a:spcBef>
                <a:spcPct val="0"/>
              </a:spcBef>
              <a:spcAft>
                <a:spcPct val="25000"/>
              </a:spcAft>
              <a:buClr>
                <a:schemeClr val="accent1"/>
              </a:buClr>
              <a:buSzPct val="50000"/>
              <a:buFont typeface="Wingdings" pitchFamily="2" charset="2"/>
              <a:buChar char="l"/>
              <a:defRPr sz="2200">
                <a:solidFill>
                  <a:schemeClr val="tx1"/>
                </a:solidFill>
                <a:latin typeface="+mn-lt"/>
              </a:defRPr>
            </a:lvl3pPr>
            <a:lvl4pPr marL="1281113" indent="-292100" algn="l" rtl="0" eaLnBrk="1" fontAlgn="base" hangingPunct="1">
              <a:spcBef>
                <a:spcPct val="20000"/>
              </a:spcBef>
              <a:spcAft>
                <a:spcPct val="0"/>
              </a:spcAft>
              <a:buClr>
                <a:schemeClr val="tx2"/>
              </a:buClr>
              <a:buSzPct val="75000"/>
              <a:buFont typeface="Wingdings" pitchFamily="2" charset="2"/>
              <a:buChar char="§"/>
              <a:defRPr sz="2000">
                <a:solidFill>
                  <a:schemeClr val="tx1"/>
                </a:solidFill>
                <a:latin typeface="+mn-lt"/>
              </a:defRPr>
            </a:lvl4pPr>
            <a:lvl5pPr marL="1598613" indent="-315913" algn="l" rtl="0" eaLnBrk="1" fontAlgn="base" hangingPunct="1">
              <a:spcBef>
                <a:spcPct val="20000"/>
              </a:spcBef>
              <a:spcAft>
                <a:spcPct val="0"/>
              </a:spcAft>
              <a:buClr>
                <a:schemeClr val="folHlink"/>
              </a:buClr>
              <a:buSzPct val="80000"/>
              <a:buFont typeface="Wingdings" pitchFamily="2" charset="2"/>
              <a:buChar char="§"/>
              <a:defRPr sz="2000">
                <a:solidFill>
                  <a:schemeClr val="tx1"/>
                </a:solidFill>
                <a:latin typeface="+mn-lt"/>
              </a:defRPr>
            </a:lvl5pPr>
            <a:lvl6pPr marL="2055813" indent="-315913" algn="l" rtl="0" eaLnBrk="1" fontAlgn="base" hangingPunct="1">
              <a:spcBef>
                <a:spcPct val="20000"/>
              </a:spcBef>
              <a:spcAft>
                <a:spcPct val="0"/>
              </a:spcAft>
              <a:buClr>
                <a:schemeClr val="folHlink"/>
              </a:buClr>
              <a:buSzPct val="80000"/>
              <a:buFont typeface="Wingdings" pitchFamily="2" charset="2"/>
              <a:buChar char="§"/>
              <a:defRPr sz="2000">
                <a:solidFill>
                  <a:schemeClr val="tx1"/>
                </a:solidFill>
                <a:latin typeface="+mn-lt"/>
              </a:defRPr>
            </a:lvl6pPr>
            <a:lvl7pPr marL="2513013" indent="-315913" algn="l" rtl="0" eaLnBrk="1" fontAlgn="base" hangingPunct="1">
              <a:spcBef>
                <a:spcPct val="20000"/>
              </a:spcBef>
              <a:spcAft>
                <a:spcPct val="0"/>
              </a:spcAft>
              <a:buClr>
                <a:schemeClr val="folHlink"/>
              </a:buClr>
              <a:buSzPct val="80000"/>
              <a:buFont typeface="Wingdings" pitchFamily="2" charset="2"/>
              <a:buChar char="§"/>
              <a:defRPr sz="2000">
                <a:solidFill>
                  <a:schemeClr val="tx1"/>
                </a:solidFill>
                <a:latin typeface="+mn-lt"/>
              </a:defRPr>
            </a:lvl7pPr>
            <a:lvl8pPr marL="2970213" indent="-315913" algn="l" rtl="0" eaLnBrk="1" fontAlgn="base" hangingPunct="1">
              <a:spcBef>
                <a:spcPct val="20000"/>
              </a:spcBef>
              <a:spcAft>
                <a:spcPct val="0"/>
              </a:spcAft>
              <a:buClr>
                <a:schemeClr val="folHlink"/>
              </a:buClr>
              <a:buSzPct val="80000"/>
              <a:buFont typeface="Wingdings" pitchFamily="2" charset="2"/>
              <a:buChar char="§"/>
              <a:defRPr sz="2000">
                <a:solidFill>
                  <a:schemeClr val="tx1"/>
                </a:solidFill>
                <a:latin typeface="+mn-lt"/>
              </a:defRPr>
            </a:lvl8pPr>
            <a:lvl9pPr marL="3427413" indent="-315913" algn="l" rtl="0" eaLnBrk="1" fontAlgn="base" hangingPunct="1">
              <a:spcBef>
                <a:spcPct val="20000"/>
              </a:spcBef>
              <a:spcAft>
                <a:spcPct val="0"/>
              </a:spcAft>
              <a:buClr>
                <a:schemeClr val="folHlink"/>
              </a:buClr>
              <a:buSzPct val="80000"/>
              <a:buFont typeface="Wingdings" pitchFamily="2" charset="2"/>
              <a:buChar char="§"/>
              <a:defRPr sz="2000">
                <a:solidFill>
                  <a:schemeClr val="tx1"/>
                </a:solidFill>
                <a:latin typeface="+mn-lt"/>
              </a:defRPr>
            </a:lvl9pPr>
          </a:lstStyle>
          <a:p>
            <a:pPr marL="0" indent="0">
              <a:defRPr/>
            </a:pPr>
            <a:r>
              <a:rPr lang="es-DO" sz="1400" dirty="0">
                <a:solidFill>
                  <a:schemeClr val="tx1">
                    <a:lumMod val="85000"/>
                    <a:lumOff val="15000"/>
                  </a:schemeClr>
                </a:solidFill>
                <a:latin typeface="Baskerville Old Face" pitchFamily="18" charset="0"/>
              </a:rPr>
              <a:t>Algunas sugerencias:</a:t>
            </a:r>
          </a:p>
          <a:p>
            <a:pPr marL="0" indent="0">
              <a:defRPr/>
            </a:pPr>
            <a:r>
              <a:rPr lang="es-DO" sz="1400" dirty="0">
                <a:solidFill>
                  <a:schemeClr val="tx1">
                    <a:lumMod val="85000"/>
                    <a:lumOff val="15000"/>
                  </a:schemeClr>
                </a:solidFill>
                <a:latin typeface="Baskerville Old Face" pitchFamily="18" charset="0"/>
              </a:rPr>
              <a:t> </a:t>
            </a:r>
          </a:p>
          <a:p>
            <a:pPr marL="0" indent="0">
              <a:defRPr/>
            </a:pPr>
            <a:r>
              <a:rPr lang="es-DO" sz="1400" dirty="0">
                <a:solidFill>
                  <a:schemeClr val="tx1">
                    <a:lumMod val="85000"/>
                    <a:lumOff val="15000"/>
                  </a:schemeClr>
                </a:solidFill>
                <a:latin typeface="Baskerville Old Face" pitchFamily="18" charset="0"/>
              </a:rPr>
              <a:t>Subdivisión L – Uso de la plataforma de trabajo aérea, requerimientos de protección contra caídas.</a:t>
            </a:r>
          </a:p>
          <a:p>
            <a:pPr marL="0" indent="0">
              <a:defRPr/>
            </a:pPr>
            <a:r>
              <a:rPr lang="es-DO" sz="1400" dirty="0">
                <a:solidFill>
                  <a:schemeClr val="tx1">
                    <a:lumMod val="85000"/>
                    <a:lumOff val="15000"/>
                  </a:schemeClr>
                </a:solidFill>
                <a:latin typeface="Baskerville Old Face" pitchFamily="18" charset="0"/>
              </a:rPr>
              <a:t>Subdivisión M –  Protección contra caídas en el borde de los techos.</a:t>
            </a:r>
          </a:p>
          <a:p>
            <a:pPr marL="0" indent="0">
              <a:defRPr/>
            </a:pPr>
            <a:r>
              <a:rPr lang="es-DO" sz="1400" dirty="0">
                <a:solidFill>
                  <a:schemeClr val="tx1">
                    <a:lumMod val="85000"/>
                    <a:lumOff val="15000"/>
                  </a:schemeClr>
                </a:solidFill>
                <a:latin typeface="Baskerville Old Face" pitchFamily="18" charset="0"/>
              </a:rPr>
              <a:t>Subdivisión E – Equipo de protección personal</a:t>
            </a:r>
          </a:p>
          <a:p>
            <a:pPr marL="0" indent="0">
              <a:defRPr/>
            </a:pPr>
            <a:r>
              <a:rPr lang="es-DO" sz="1400" dirty="0">
                <a:solidFill>
                  <a:schemeClr val="tx1">
                    <a:lumMod val="85000"/>
                    <a:lumOff val="15000"/>
                  </a:schemeClr>
                </a:solidFill>
                <a:latin typeface="Baskerville Old Face" pitchFamily="18" charset="0"/>
              </a:rPr>
              <a:t>Subdivisión C – Entrenamiento, calificación, eficiencia, programa eficaz de seguridad –este es el capataz en el puesto de trabajo; no guía con el ejemplo.</a:t>
            </a:r>
          </a:p>
          <a:p>
            <a:pPr marL="0" indent="0">
              <a:defRPr/>
            </a:pPr>
            <a:r>
              <a:rPr lang="es-DO" sz="1400" dirty="0">
                <a:solidFill>
                  <a:schemeClr val="tx1">
                    <a:lumMod val="85000"/>
                    <a:lumOff val="15000"/>
                  </a:schemeClr>
                </a:solidFill>
                <a:latin typeface="Baskerville Old Face" pitchFamily="18" charset="0"/>
              </a:rPr>
              <a:t>Se exige el uso de arnés en todo momento cuando se emplean grúas canastas en altura.</a:t>
            </a:r>
          </a:p>
        </p:txBody>
      </p:sp>
      <p:pic>
        <p:nvPicPr>
          <p:cNvPr id="3" name="Picture 2"/>
          <p:cNvPicPr>
            <a:picLocks noChangeAspect="1"/>
          </p:cNvPicPr>
          <p:nvPr/>
        </p:nvPicPr>
        <p:blipFill rotWithShape="1">
          <a:blip r:embed="rId5" cstate="email">
            <a:extLst/>
          </a:blip>
          <a:srcRect/>
          <a:stretch/>
        </p:blipFill>
        <p:spPr>
          <a:xfrm>
            <a:off x="429768" y="1956816"/>
            <a:ext cx="5486400" cy="30861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6865" name="Picture 2" descr="C:\Users\Orlando\AppData\Local\Microsoft\Windows\Temporary Internet Files\Content.Outlook\L9ABMTZV\IMG00456-20110303-1334.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36866" name="Group 2"/>
          <p:cNvGrpSpPr>
            <a:grpSpLocks/>
          </p:cNvGrpSpPr>
          <p:nvPr/>
        </p:nvGrpSpPr>
        <p:grpSpPr bwMode="auto">
          <a:xfrm>
            <a:off x="0" y="6172200"/>
            <a:ext cx="9144000" cy="555625"/>
            <a:chOff x="0" y="6172200"/>
            <a:chExt cx="9144000" cy="556276"/>
          </a:xfrm>
        </p:grpSpPr>
        <p:sp>
          <p:nvSpPr>
            <p:cNvPr id="4" name="TextBox 3"/>
            <p:cNvSpPr txBox="1"/>
            <p:nvPr/>
          </p:nvSpPr>
          <p:spPr>
            <a:xfrm>
              <a:off x="0" y="6324600"/>
              <a:ext cx="9144000" cy="369332"/>
            </a:xfrm>
            <a:prstGeom prst="rect">
              <a:avLst/>
            </a:prstGeom>
            <a:noFill/>
          </p:spPr>
          <p:txBody>
            <a:bodyPr>
              <a:spAutoFit/>
            </a:bodyPr>
            <a:lstStyle/>
            <a:p>
              <a:pPr algn="ctr">
                <a:spcBef>
                  <a:spcPct val="20000"/>
                </a:spcBef>
                <a:buClr>
                  <a:schemeClr val="accent2"/>
                </a:buClr>
                <a:buSzPct val="70000"/>
                <a:buFont typeface="Wingdings" pitchFamily="2" charset="2"/>
                <a:buNone/>
                <a:defRPr/>
              </a:pPr>
              <a:r>
                <a:rPr lang="en-US" sz="1800" b="1" spc="50" dirty="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latin typeface="Baskerville Old Face" pitchFamily="18" charset="0"/>
                  <a:cs typeface="Calibri" pitchFamily="34" charset="0"/>
                </a:rPr>
                <a:t>OSHA - Susan Harwood Training Grant</a:t>
              </a:r>
              <a:endParaRPr lang="en-US" sz="1800" b="1" spc="50" dirty="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latin typeface="Baskerville Old Face" pitchFamily="18" charset="0"/>
                <a:cs typeface="Calibri" pitchFamily="34" charset="0"/>
              </a:endParaRPr>
            </a:p>
          </p:txBody>
        </p:sp>
        <p:pic>
          <p:nvPicPr>
            <p:cNvPr id="36868" name="Picture 2" descr="http://enduringsense1.files.wordpress.com/2010/05/osha-logo.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 y="6324600"/>
              <a:ext cx="1318846"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6869" name="Picture 5"/>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7467600" y="6172200"/>
              <a:ext cx="1438644" cy="5562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7889" name="Picture 2" descr="Construction Materials in Truck Crush Ma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 y="0"/>
            <a:ext cx="92964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37890" name="Group 3"/>
          <p:cNvGrpSpPr>
            <a:grpSpLocks/>
          </p:cNvGrpSpPr>
          <p:nvPr/>
        </p:nvGrpSpPr>
        <p:grpSpPr bwMode="auto">
          <a:xfrm>
            <a:off x="0" y="6172200"/>
            <a:ext cx="9144000" cy="555625"/>
            <a:chOff x="0" y="6172200"/>
            <a:chExt cx="9144000" cy="556276"/>
          </a:xfrm>
        </p:grpSpPr>
        <p:sp>
          <p:nvSpPr>
            <p:cNvPr id="5" name="TextBox 4"/>
            <p:cNvSpPr txBox="1"/>
            <p:nvPr/>
          </p:nvSpPr>
          <p:spPr>
            <a:xfrm>
              <a:off x="0" y="6324600"/>
              <a:ext cx="9144000" cy="369332"/>
            </a:xfrm>
            <a:prstGeom prst="rect">
              <a:avLst/>
            </a:prstGeom>
            <a:noFill/>
          </p:spPr>
          <p:txBody>
            <a:bodyPr>
              <a:spAutoFit/>
            </a:bodyPr>
            <a:lstStyle/>
            <a:p>
              <a:pPr algn="ctr">
                <a:spcBef>
                  <a:spcPct val="20000"/>
                </a:spcBef>
                <a:buClr>
                  <a:schemeClr val="accent2"/>
                </a:buClr>
                <a:buSzPct val="70000"/>
                <a:buFont typeface="Wingdings" pitchFamily="2" charset="2"/>
                <a:buNone/>
                <a:defRPr/>
              </a:pPr>
              <a:r>
                <a:rPr lang="en-US" sz="1800" b="1" spc="50" dirty="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latin typeface="Baskerville Old Face" pitchFamily="18" charset="0"/>
                  <a:cs typeface="Calibri" pitchFamily="34" charset="0"/>
                </a:rPr>
                <a:t>OSHA - Susan Harwood Training Grant</a:t>
              </a:r>
              <a:endParaRPr lang="en-US" sz="1800" b="1" spc="50" dirty="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latin typeface="Baskerville Old Face" pitchFamily="18" charset="0"/>
                <a:cs typeface="Calibri" pitchFamily="34" charset="0"/>
              </a:endParaRPr>
            </a:p>
          </p:txBody>
        </p:sp>
        <p:pic>
          <p:nvPicPr>
            <p:cNvPr id="37892" name="Picture 2" descr="http://enduringsense1.files.wordpress.com/2010/05/osha-logo.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 y="6324600"/>
              <a:ext cx="1318846"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7893" name="Picture 6"/>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7467600" y="6172200"/>
              <a:ext cx="1438644" cy="5562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8913" name="Picture 2" descr="http://www.compliancesolution.com/ComplianceSolution/Unsafe%20Pictures/Construction/1022-00176-025b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38914" name="Group 2"/>
          <p:cNvGrpSpPr>
            <a:grpSpLocks/>
          </p:cNvGrpSpPr>
          <p:nvPr/>
        </p:nvGrpSpPr>
        <p:grpSpPr bwMode="auto">
          <a:xfrm>
            <a:off x="0" y="6172200"/>
            <a:ext cx="9144000" cy="555625"/>
            <a:chOff x="0" y="6172200"/>
            <a:chExt cx="9144000" cy="556276"/>
          </a:xfrm>
        </p:grpSpPr>
        <p:sp>
          <p:nvSpPr>
            <p:cNvPr id="5" name="TextBox 4"/>
            <p:cNvSpPr txBox="1"/>
            <p:nvPr/>
          </p:nvSpPr>
          <p:spPr>
            <a:xfrm>
              <a:off x="0" y="6324600"/>
              <a:ext cx="9144000" cy="369332"/>
            </a:xfrm>
            <a:prstGeom prst="rect">
              <a:avLst/>
            </a:prstGeom>
            <a:noFill/>
          </p:spPr>
          <p:txBody>
            <a:bodyPr>
              <a:spAutoFit/>
            </a:bodyPr>
            <a:lstStyle/>
            <a:p>
              <a:pPr algn="ctr">
                <a:spcBef>
                  <a:spcPct val="20000"/>
                </a:spcBef>
                <a:buClr>
                  <a:schemeClr val="accent2"/>
                </a:buClr>
                <a:buSzPct val="70000"/>
                <a:buFont typeface="Wingdings" pitchFamily="2" charset="2"/>
                <a:buNone/>
                <a:defRPr/>
              </a:pPr>
              <a:r>
                <a:rPr lang="en-US" sz="1800" b="1" spc="50" dirty="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latin typeface="Baskerville Old Face" pitchFamily="18" charset="0"/>
                  <a:cs typeface="Calibri" pitchFamily="34" charset="0"/>
                </a:rPr>
                <a:t>OSHA - Susan Harwood Training Grant</a:t>
              </a:r>
              <a:endParaRPr lang="en-US" sz="1800" b="1" spc="50" dirty="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latin typeface="Baskerville Old Face" pitchFamily="18" charset="0"/>
                <a:cs typeface="Calibri" pitchFamily="34" charset="0"/>
              </a:endParaRPr>
            </a:p>
          </p:txBody>
        </p:sp>
        <p:pic>
          <p:nvPicPr>
            <p:cNvPr id="38916" name="Picture 2" descr="http://enduringsense1.files.wordpress.com/2010/05/osha-logo.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 y="6324600"/>
              <a:ext cx="1318846"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8917" name="Picture 6"/>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7467600" y="6172200"/>
              <a:ext cx="1438644" cy="5562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9937" name="Picture 3" descr="http://www.compliancesolution.com/ComplianceSolution/Unsafe%20Pictures/Construction/mvc-722s.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39938" name="Group 3"/>
          <p:cNvGrpSpPr>
            <a:grpSpLocks/>
          </p:cNvGrpSpPr>
          <p:nvPr/>
        </p:nvGrpSpPr>
        <p:grpSpPr bwMode="auto">
          <a:xfrm>
            <a:off x="0" y="6172200"/>
            <a:ext cx="9144000" cy="555625"/>
            <a:chOff x="0" y="6172200"/>
            <a:chExt cx="9144000" cy="556276"/>
          </a:xfrm>
        </p:grpSpPr>
        <p:sp>
          <p:nvSpPr>
            <p:cNvPr id="5" name="TextBox 4"/>
            <p:cNvSpPr txBox="1"/>
            <p:nvPr/>
          </p:nvSpPr>
          <p:spPr>
            <a:xfrm>
              <a:off x="0" y="6324600"/>
              <a:ext cx="9144000" cy="369332"/>
            </a:xfrm>
            <a:prstGeom prst="rect">
              <a:avLst/>
            </a:prstGeom>
            <a:noFill/>
          </p:spPr>
          <p:txBody>
            <a:bodyPr>
              <a:spAutoFit/>
            </a:bodyPr>
            <a:lstStyle/>
            <a:p>
              <a:pPr algn="ctr">
                <a:spcBef>
                  <a:spcPct val="20000"/>
                </a:spcBef>
                <a:buClr>
                  <a:schemeClr val="accent2"/>
                </a:buClr>
                <a:buSzPct val="70000"/>
                <a:buFont typeface="Wingdings" pitchFamily="2" charset="2"/>
                <a:buNone/>
                <a:defRPr/>
              </a:pPr>
              <a:r>
                <a:rPr lang="en-US" sz="1800" b="1" spc="50" dirty="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latin typeface="Baskerville Old Face" pitchFamily="18" charset="0"/>
                  <a:cs typeface="Calibri" pitchFamily="34" charset="0"/>
                </a:rPr>
                <a:t>OSHA - Susan Harwood Training Grant</a:t>
              </a:r>
              <a:endParaRPr lang="en-US" sz="1800" b="1" spc="50" dirty="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latin typeface="Baskerville Old Face" pitchFamily="18" charset="0"/>
                <a:cs typeface="Calibri" pitchFamily="34" charset="0"/>
              </a:endParaRPr>
            </a:p>
          </p:txBody>
        </p:sp>
        <p:pic>
          <p:nvPicPr>
            <p:cNvPr id="39940" name="Picture 2" descr="http://enduringsense1.files.wordpress.com/2010/05/osha-logo.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 y="6324600"/>
              <a:ext cx="1318846"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9941" name="Picture 6"/>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7467600" y="6172200"/>
              <a:ext cx="1438644" cy="5562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61" name="Picture 2" descr="http://www.compliancesolution.com/ComplianceSolution/Unsafe%20Pictures/Construction/ladder%20on%20top%20of%20scaffold.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40962" name="Group 2"/>
          <p:cNvGrpSpPr>
            <a:grpSpLocks/>
          </p:cNvGrpSpPr>
          <p:nvPr/>
        </p:nvGrpSpPr>
        <p:grpSpPr bwMode="auto">
          <a:xfrm>
            <a:off x="0" y="6172200"/>
            <a:ext cx="9144000" cy="555625"/>
            <a:chOff x="0" y="6172200"/>
            <a:chExt cx="9144000" cy="556276"/>
          </a:xfrm>
        </p:grpSpPr>
        <p:sp>
          <p:nvSpPr>
            <p:cNvPr id="5" name="TextBox 4"/>
            <p:cNvSpPr txBox="1"/>
            <p:nvPr/>
          </p:nvSpPr>
          <p:spPr>
            <a:xfrm>
              <a:off x="0" y="6324600"/>
              <a:ext cx="9144000" cy="369332"/>
            </a:xfrm>
            <a:prstGeom prst="rect">
              <a:avLst/>
            </a:prstGeom>
            <a:noFill/>
          </p:spPr>
          <p:txBody>
            <a:bodyPr>
              <a:spAutoFit/>
            </a:bodyPr>
            <a:lstStyle/>
            <a:p>
              <a:pPr algn="ctr">
                <a:spcBef>
                  <a:spcPct val="20000"/>
                </a:spcBef>
                <a:buClr>
                  <a:schemeClr val="accent2"/>
                </a:buClr>
                <a:buSzPct val="70000"/>
                <a:buFont typeface="Wingdings" pitchFamily="2" charset="2"/>
                <a:buNone/>
                <a:defRPr/>
              </a:pPr>
              <a:r>
                <a:rPr lang="en-US" sz="1800" b="1" spc="50" dirty="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latin typeface="Baskerville Old Face" pitchFamily="18" charset="0"/>
                  <a:cs typeface="Calibri" pitchFamily="34" charset="0"/>
                </a:rPr>
                <a:t>OSHA - Susan Harwood Training Grant</a:t>
              </a:r>
              <a:endParaRPr lang="en-US" sz="1800" b="1" spc="50" dirty="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latin typeface="Baskerville Old Face" pitchFamily="18" charset="0"/>
                <a:cs typeface="Calibri" pitchFamily="34" charset="0"/>
              </a:endParaRPr>
            </a:p>
          </p:txBody>
        </p:sp>
        <p:pic>
          <p:nvPicPr>
            <p:cNvPr id="40964" name="Picture 2" descr="http://enduringsense1.files.wordpress.com/2010/05/osha-logo.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 y="6324600"/>
              <a:ext cx="1318846"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0965" name="Picture 6"/>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7467600" y="6172200"/>
              <a:ext cx="1438644" cy="5562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985" name="Picture 12" descr="http://www.compliancesolution.com/ComplianceSolution/Unsafe%20Pictures/Construction/Picture%20834-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41986" name="Group 3"/>
          <p:cNvGrpSpPr>
            <a:grpSpLocks/>
          </p:cNvGrpSpPr>
          <p:nvPr/>
        </p:nvGrpSpPr>
        <p:grpSpPr bwMode="auto">
          <a:xfrm>
            <a:off x="0" y="6172200"/>
            <a:ext cx="9144000" cy="555625"/>
            <a:chOff x="0" y="6172200"/>
            <a:chExt cx="9144000" cy="556276"/>
          </a:xfrm>
        </p:grpSpPr>
        <p:sp>
          <p:nvSpPr>
            <p:cNvPr id="5" name="TextBox 4"/>
            <p:cNvSpPr txBox="1"/>
            <p:nvPr/>
          </p:nvSpPr>
          <p:spPr>
            <a:xfrm>
              <a:off x="0" y="6324600"/>
              <a:ext cx="9144000" cy="369332"/>
            </a:xfrm>
            <a:prstGeom prst="rect">
              <a:avLst/>
            </a:prstGeom>
            <a:noFill/>
          </p:spPr>
          <p:txBody>
            <a:bodyPr>
              <a:spAutoFit/>
            </a:bodyPr>
            <a:lstStyle/>
            <a:p>
              <a:pPr algn="ctr">
                <a:spcBef>
                  <a:spcPct val="20000"/>
                </a:spcBef>
                <a:buClr>
                  <a:schemeClr val="accent2"/>
                </a:buClr>
                <a:buSzPct val="70000"/>
                <a:buFont typeface="Wingdings" pitchFamily="2" charset="2"/>
                <a:buNone/>
                <a:defRPr/>
              </a:pPr>
              <a:r>
                <a:rPr lang="en-US" sz="1800" b="1" spc="50" dirty="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latin typeface="Baskerville Old Face" pitchFamily="18" charset="0"/>
                  <a:cs typeface="Calibri" pitchFamily="34" charset="0"/>
                </a:rPr>
                <a:t>OSHA - Susan Harwood Training Grant</a:t>
              </a:r>
              <a:endParaRPr lang="en-US" sz="1800" b="1" spc="50" dirty="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latin typeface="Baskerville Old Face" pitchFamily="18" charset="0"/>
                <a:cs typeface="Calibri" pitchFamily="34" charset="0"/>
              </a:endParaRPr>
            </a:p>
          </p:txBody>
        </p:sp>
        <p:pic>
          <p:nvPicPr>
            <p:cNvPr id="41988" name="Picture 2" descr="http://enduringsense1.files.wordpress.com/2010/05/osha-logo.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 y="6324600"/>
              <a:ext cx="1318846"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989" name="Picture 6"/>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7467600" y="6172200"/>
              <a:ext cx="1438644" cy="5562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3009" name="Picture 10" descr="http://www.compliancesolution.com/ComplianceSolution/Unsafe%20Pictures/Construction/Picture%2082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43010" name="Group 2"/>
          <p:cNvGrpSpPr>
            <a:grpSpLocks/>
          </p:cNvGrpSpPr>
          <p:nvPr/>
        </p:nvGrpSpPr>
        <p:grpSpPr bwMode="auto">
          <a:xfrm>
            <a:off x="0" y="6172200"/>
            <a:ext cx="9144000" cy="555625"/>
            <a:chOff x="0" y="6172200"/>
            <a:chExt cx="9144000" cy="556276"/>
          </a:xfrm>
        </p:grpSpPr>
        <p:sp>
          <p:nvSpPr>
            <p:cNvPr id="5" name="TextBox 4"/>
            <p:cNvSpPr txBox="1"/>
            <p:nvPr/>
          </p:nvSpPr>
          <p:spPr>
            <a:xfrm>
              <a:off x="0" y="6324600"/>
              <a:ext cx="9144000" cy="369332"/>
            </a:xfrm>
            <a:prstGeom prst="rect">
              <a:avLst/>
            </a:prstGeom>
            <a:noFill/>
          </p:spPr>
          <p:txBody>
            <a:bodyPr>
              <a:spAutoFit/>
            </a:bodyPr>
            <a:lstStyle/>
            <a:p>
              <a:pPr algn="ctr">
                <a:spcBef>
                  <a:spcPct val="20000"/>
                </a:spcBef>
                <a:buClr>
                  <a:schemeClr val="accent2"/>
                </a:buClr>
                <a:buSzPct val="70000"/>
                <a:buFont typeface="Wingdings" pitchFamily="2" charset="2"/>
                <a:buNone/>
                <a:defRPr/>
              </a:pPr>
              <a:r>
                <a:rPr lang="en-US" sz="1800" b="1" spc="50" dirty="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latin typeface="Baskerville Old Face" pitchFamily="18" charset="0"/>
                  <a:cs typeface="Calibri" pitchFamily="34" charset="0"/>
                </a:rPr>
                <a:t>OSHA - Susan Harwood Training Grant</a:t>
              </a:r>
              <a:endParaRPr lang="en-US" sz="1800" b="1" spc="50" dirty="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latin typeface="Baskerville Old Face" pitchFamily="18" charset="0"/>
                <a:cs typeface="Calibri" pitchFamily="34" charset="0"/>
              </a:endParaRPr>
            </a:p>
          </p:txBody>
        </p:sp>
        <p:pic>
          <p:nvPicPr>
            <p:cNvPr id="43012" name="Picture 2" descr="http://enduringsense1.files.wordpress.com/2010/05/osha-logo.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 y="6324600"/>
              <a:ext cx="1318846"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3013" name="Picture 6"/>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7467600" y="6172200"/>
              <a:ext cx="1438644" cy="5562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4033" name="Picture 11" descr="http://www.compliancesolution.com/ComplianceSolution/Unsafe%20Pictures/Construction/Picture%20831-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44034" name="Group 3"/>
          <p:cNvGrpSpPr>
            <a:grpSpLocks/>
          </p:cNvGrpSpPr>
          <p:nvPr/>
        </p:nvGrpSpPr>
        <p:grpSpPr bwMode="auto">
          <a:xfrm>
            <a:off x="0" y="6172200"/>
            <a:ext cx="9144000" cy="555625"/>
            <a:chOff x="0" y="6172200"/>
            <a:chExt cx="9144000" cy="556276"/>
          </a:xfrm>
        </p:grpSpPr>
        <p:sp>
          <p:nvSpPr>
            <p:cNvPr id="5" name="TextBox 4"/>
            <p:cNvSpPr txBox="1"/>
            <p:nvPr/>
          </p:nvSpPr>
          <p:spPr>
            <a:xfrm>
              <a:off x="0" y="6324600"/>
              <a:ext cx="9144000" cy="369332"/>
            </a:xfrm>
            <a:prstGeom prst="rect">
              <a:avLst/>
            </a:prstGeom>
            <a:noFill/>
          </p:spPr>
          <p:txBody>
            <a:bodyPr>
              <a:spAutoFit/>
            </a:bodyPr>
            <a:lstStyle/>
            <a:p>
              <a:pPr algn="ctr">
                <a:spcBef>
                  <a:spcPct val="20000"/>
                </a:spcBef>
                <a:buClr>
                  <a:schemeClr val="accent2"/>
                </a:buClr>
                <a:buSzPct val="70000"/>
                <a:buFont typeface="Wingdings" pitchFamily="2" charset="2"/>
                <a:buNone/>
                <a:defRPr/>
              </a:pPr>
              <a:r>
                <a:rPr lang="en-US" sz="1800" b="1" spc="50" dirty="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latin typeface="Baskerville Old Face" pitchFamily="18" charset="0"/>
                  <a:cs typeface="Calibri" pitchFamily="34" charset="0"/>
                </a:rPr>
                <a:t>OSHA - Susan Harwood Training Grant</a:t>
              </a:r>
              <a:endParaRPr lang="en-US" sz="1800" b="1" spc="50" dirty="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latin typeface="Baskerville Old Face" pitchFamily="18" charset="0"/>
                <a:cs typeface="Calibri" pitchFamily="34" charset="0"/>
              </a:endParaRPr>
            </a:p>
          </p:txBody>
        </p:sp>
        <p:pic>
          <p:nvPicPr>
            <p:cNvPr id="44036" name="Picture 2" descr="http://enduringsense1.files.wordpress.com/2010/05/osha-logo.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 y="6324600"/>
              <a:ext cx="1318846"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4037" name="Picture 6"/>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7467600" y="6172200"/>
              <a:ext cx="1438644" cy="5562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TextBox 3"/>
          <p:cNvSpPr txBox="1">
            <a:spLocks noChangeArrowheads="1"/>
          </p:cNvSpPr>
          <p:nvPr/>
        </p:nvSpPr>
        <p:spPr bwMode="auto">
          <a:xfrm>
            <a:off x="381000" y="1905000"/>
            <a:ext cx="8001000" cy="3268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accent2"/>
              </a:buClr>
              <a:buSzPct val="70000"/>
              <a:buFont typeface="Wingdings" pitchFamily="2" charset="2"/>
              <a:buChar char="l"/>
              <a:defRPr sz="2600">
                <a:solidFill>
                  <a:schemeClr val="tx1"/>
                </a:solidFill>
                <a:latin typeface="Arial" charset="0"/>
              </a:defRPr>
            </a:lvl1pPr>
            <a:lvl2pPr marL="742950" indent="-285750">
              <a:spcBef>
                <a:spcPct val="20000"/>
              </a:spcBef>
              <a:buClr>
                <a:schemeClr val="accent2"/>
              </a:buClr>
              <a:buSzPct val="70000"/>
              <a:buFont typeface="Wingdings" pitchFamily="2" charset="2"/>
              <a:buChar char="l"/>
              <a:defRPr sz="2600">
                <a:solidFill>
                  <a:schemeClr val="tx1"/>
                </a:solidFill>
                <a:latin typeface="Arial" charset="0"/>
              </a:defRPr>
            </a:lvl2pPr>
            <a:lvl3pPr marL="1143000" indent="-228600">
              <a:spcBef>
                <a:spcPct val="20000"/>
              </a:spcBef>
              <a:buClr>
                <a:schemeClr val="accent2"/>
              </a:buClr>
              <a:buSzPct val="70000"/>
              <a:buFont typeface="Wingdings" pitchFamily="2" charset="2"/>
              <a:buChar char="l"/>
              <a:defRPr sz="2600">
                <a:solidFill>
                  <a:schemeClr val="tx1"/>
                </a:solidFill>
                <a:latin typeface="Arial" charset="0"/>
              </a:defRPr>
            </a:lvl3pPr>
            <a:lvl4pPr marL="1600200" indent="-228600">
              <a:spcBef>
                <a:spcPct val="20000"/>
              </a:spcBef>
              <a:buClr>
                <a:schemeClr val="accent2"/>
              </a:buClr>
              <a:buSzPct val="70000"/>
              <a:buFont typeface="Wingdings" pitchFamily="2" charset="2"/>
              <a:buChar char="l"/>
              <a:defRPr sz="2600">
                <a:solidFill>
                  <a:schemeClr val="tx1"/>
                </a:solidFill>
                <a:latin typeface="Arial" charset="0"/>
              </a:defRPr>
            </a:lvl4pPr>
            <a:lvl5pPr marL="2057400" indent="-228600">
              <a:spcBef>
                <a:spcPct val="20000"/>
              </a:spcBef>
              <a:buClr>
                <a:schemeClr val="accent2"/>
              </a:buClr>
              <a:buSzPct val="70000"/>
              <a:buFont typeface="Wingdings" pitchFamily="2" charset="2"/>
              <a:buChar char="l"/>
              <a:defRPr sz="2600">
                <a:solidFill>
                  <a:schemeClr val="tx1"/>
                </a:solidFill>
                <a:latin typeface="Arial" charset="0"/>
              </a:defRPr>
            </a:lvl5pPr>
            <a:lvl6pPr marL="2514600" indent="-228600" fontAlgn="base">
              <a:spcBef>
                <a:spcPct val="20000"/>
              </a:spcBef>
              <a:spcAft>
                <a:spcPct val="0"/>
              </a:spcAft>
              <a:buClr>
                <a:schemeClr val="accent2"/>
              </a:buClr>
              <a:buSzPct val="70000"/>
              <a:buFont typeface="Wingdings" pitchFamily="2" charset="2"/>
              <a:buChar char="l"/>
              <a:defRPr sz="2600">
                <a:solidFill>
                  <a:schemeClr val="tx1"/>
                </a:solidFill>
                <a:latin typeface="Arial" charset="0"/>
              </a:defRPr>
            </a:lvl6pPr>
            <a:lvl7pPr marL="2971800" indent="-228600" fontAlgn="base">
              <a:spcBef>
                <a:spcPct val="20000"/>
              </a:spcBef>
              <a:spcAft>
                <a:spcPct val="0"/>
              </a:spcAft>
              <a:buClr>
                <a:schemeClr val="accent2"/>
              </a:buClr>
              <a:buSzPct val="70000"/>
              <a:buFont typeface="Wingdings" pitchFamily="2" charset="2"/>
              <a:buChar char="l"/>
              <a:defRPr sz="2600">
                <a:solidFill>
                  <a:schemeClr val="tx1"/>
                </a:solidFill>
                <a:latin typeface="Arial" charset="0"/>
              </a:defRPr>
            </a:lvl7pPr>
            <a:lvl8pPr marL="3429000" indent="-228600" fontAlgn="base">
              <a:spcBef>
                <a:spcPct val="20000"/>
              </a:spcBef>
              <a:spcAft>
                <a:spcPct val="0"/>
              </a:spcAft>
              <a:buClr>
                <a:schemeClr val="accent2"/>
              </a:buClr>
              <a:buSzPct val="70000"/>
              <a:buFont typeface="Wingdings" pitchFamily="2" charset="2"/>
              <a:buChar char="l"/>
              <a:defRPr sz="2600">
                <a:solidFill>
                  <a:schemeClr val="tx1"/>
                </a:solidFill>
                <a:latin typeface="Arial" charset="0"/>
              </a:defRPr>
            </a:lvl8pPr>
            <a:lvl9pPr marL="3886200" indent="-228600" fontAlgn="base">
              <a:spcBef>
                <a:spcPct val="20000"/>
              </a:spcBef>
              <a:spcAft>
                <a:spcPct val="0"/>
              </a:spcAft>
              <a:buClr>
                <a:schemeClr val="accent2"/>
              </a:buClr>
              <a:buSzPct val="70000"/>
              <a:buFont typeface="Wingdings" pitchFamily="2" charset="2"/>
              <a:buChar char="l"/>
              <a:defRPr sz="2600">
                <a:solidFill>
                  <a:schemeClr val="tx1"/>
                </a:solidFill>
                <a:latin typeface="Arial" charset="0"/>
              </a:defRPr>
            </a:lvl9pPr>
          </a:lstStyle>
          <a:p>
            <a:r>
              <a:rPr lang="en-US" sz="1200" b="1">
                <a:latin typeface="Baskerville Old Face" pitchFamily="18" charset="0"/>
              </a:rPr>
              <a:t> DISCLAIMER:</a:t>
            </a:r>
            <a:r>
              <a:rPr lang="en-US" sz="1200">
                <a:latin typeface="Baskerville Old Face" pitchFamily="18" charset="0"/>
              </a:rPr>
              <a:t> This material was produced under grant number </a:t>
            </a:r>
            <a:r>
              <a:rPr lang="en-US" sz="1200" b="1">
                <a:latin typeface="Baskerville Old Face" pitchFamily="18" charset="0"/>
              </a:rPr>
              <a:t>SH 208 32–SH–0 from</a:t>
            </a:r>
            <a:r>
              <a:rPr lang="en-US" sz="1200">
                <a:latin typeface="Baskerville Old Face" pitchFamily="18" charset="0"/>
              </a:rPr>
              <a:t> the Occupational Safety and Health Administration, U.S. Department of Labor. It does not necessarily reflect the views or policies of the U. S. Department of Labor, nor does mention of trade names, commercial products, or organizations imply endorsement by the U. S. Government. The U.S. Government does not warrant or assume any legal liability or responsibility for the accuracy, completeness, or usefulness of any information, apparatus, product, or process disclosed. </a:t>
            </a:r>
            <a:br>
              <a:rPr lang="en-US" sz="1200">
                <a:latin typeface="Baskerville Old Face" pitchFamily="18" charset="0"/>
              </a:rPr>
            </a:br>
            <a:r>
              <a:rPr lang="en-US" sz="1200">
                <a:latin typeface="Baskerville Old Face" pitchFamily="18" charset="0"/>
              </a:rPr>
              <a:t/>
            </a:r>
            <a:br>
              <a:rPr lang="en-US" sz="1200">
                <a:latin typeface="Baskerville Old Face" pitchFamily="18" charset="0"/>
              </a:rPr>
            </a:br>
            <a:r>
              <a:rPr lang="en-US" sz="1200" b="1">
                <a:latin typeface="Baskerville Old Face" pitchFamily="18" charset="0"/>
              </a:rPr>
              <a:t>COPYRIGHT INFORMATION:</a:t>
            </a:r>
            <a:r>
              <a:rPr lang="en-US" sz="1200">
                <a:latin typeface="Baskerville Old Face" pitchFamily="18" charset="0"/>
              </a:rPr>
              <a:t> This material is the copyrighted property of </a:t>
            </a:r>
            <a:r>
              <a:rPr lang="en-US" sz="1200" b="1">
                <a:latin typeface="Baskerville Old Face" pitchFamily="18" charset="0"/>
              </a:rPr>
              <a:t>Miami Dade College</a:t>
            </a:r>
            <a:r>
              <a:rPr lang="en-US" sz="1200">
                <a:latin typeface="Baskerville Old Face" pitchFamily="18" charset="0"/>
              </a:rPr>
              <a:t>. By federal regulation, OSHA reserves a license to use and disseminate such material for the purpose of promoting safety and health in the workplace.  </a:t>
            </a:r>
            <a:r>
              <a:rPr lang="en-US" sz="1200" b="1">
                <a:latin typeface="Baskerville Old Face" pitchFamily="18" charset="0"/>
              </a:rPr>
              <a:t>Miami Dade College</a:t>
            </a:r>
            <a:r>
              <a:rPr lang="en-US" sz="1200">
                <a:latin typeface="Baskerville Old Face" pitchFamily="18" charset="0"/>
              </a:rPr>
              <a:t> hereby authorizes employers and workplace safety and health professionals to use this material, distributed by or through OSHA, in their workplaces or practices in accordance with the guidance contained in the material. </a:t>
            </a:r>
            <a:br>
              <a:rPr lang="en-US" sz="1200">
                <a:latin typeface="Baskerville Old Face" pitchFamily="18" charset="0"/>
              </a:rPr>
            </a:br>
            <a:r>
              <a:rPr lang="en-US" sz="1200">
                <a:latin typeface="Baskerville Old Face" pitchFamily="18" charset="0"/>
              </a:rPr>
              <a:t/>
            </a:r>
            <a:br>
              <a:rPr lang="en-US" sz="1200">
                <a:latin typeface="Baskerville Old Face" pitchFamily="18" charset="0"/>
              </a:rPr>
            </a:br>
            <a:r>
              <a:rPr lang="en-US" sz="1200">
                <a:latin typeface="Baskerville Old Face" pitchFamily="18" charset="0"/>
              </a:rPr>
              <a:t>To this end, permission is granted to use such copyrighted material solely for non-commercial, instructional, personal, or scholarly purposes. The material may be used and incorporated into other workplace safety and health programs on the condition that no fee may be charged for the subsequent use of the material. Use of the material for any other purpose, particularly commercial use, without the prior, express written permission of the copyright owner/s is prohibited. Furthermore, any modification to the material is prohibited without the prior, express written permission of the copyright owners.</a:t>
            </a:r>
          </a:p>
          <a:p>
            <a:pPr>
              <a:buFont typeface="Wingdings" pitchFamily="2" charset="2"/>
              <a:buNone/>
            </a:pPr>
            <a:endParaRPr lang="en-US" sz="1200">
              <a:latin typeface="Baskerville Old Face" pitchFamily="18" charset="0"/>
            </a:endParaRPr>
          </a:p>
        </p:txBody>
      </p:sp>
      <p:grpSp>
        <p:nvGrpSpPr>
          <p:cNvPr id="17410" name="Group 4"/>
          <p:cNvGrpSpPr>
            <a:grpSpLocks/>
          </p:cNvGrpSpPr>
          <p:nvPr/>
        </p:nvGrpSpPr>
        <p:grpSpPr bwMode="auto">
          <a:xfrm>
            <a:off x="0" y="6172200"/>
            <a:ext cx="9144000" cy="555625"/>
            <a:chOff x="0" y="6172200"/>
            <a:chExt cx="9144000" cy="556276"/>
          </a:xfrm>
        </p:grpSpPr>
        <p:sp>
          <p:nvSpPr>
            <p:cNvPr id="6" name="TextBox 5"/>
            <p:cNvSpPr txBox="1"/>
            <p:nvPr/>
          </p:nvSpPr>
          <p:spPr>
            <a:xfrm>
              <a:off x="0" y="6324779"/>
              <a:ext cx="9144000" cy="368732"/>
            </a:xfrm>
            <a:prstGeom prst="rect">
              <a:avLst/>
            </a:prstGeom>
            <a:noFill/>
          </p:spPr>
          <p:txBody>
            <a:bodyPr>
              <a:spAutoFit/>
            </a:bodyPr>
            <a:lstStyle/>
            <a:p>
              <a:pPr algn="ctr">
                <a:spcBef>
                  <a:spcPct val="20000"/>
                </a:spcBef>
                <a:buClr>
                  <a:schemeClr val="accent2"/>
                </a:buClr>
                <a:buSzPct val="70000"/>
                <a:buFont typeface="Wingdings" pitchFamily="2" charset="2"/>
                <a:buNone/>
                <a:defRPr/>
              </a:pPr>
              <a:r>
                <a:rPr lang="en-US" sz="1800" dirty="0">
                  <a:solidFill>
                    <a:schemeClr val="tx1">
                      <a:lumMod val="65000"/>
                      <a:lumOff val="35000"/>
                    </a:schemeClr>
                  </a:solidFill>
                  <a:latin typeface="Baskerville Old Face" pitchFamily="18" charset="0"/>
                  <a:cs typeface="Calibri" pitchFamily="34" charset="0"/>
                </a:rPr>
                <a:t>OSHA - Susan Harwood Training Grant</a:t>
              </a:r>
              <a:endParaRPr lang="en-US" sz="1800" dirty="0">
                <a:solidFill>
                  <a:schemeClr val="tx1">
                    <a:lumMod val="65000"/>
                    <a:lumOff val="35000"/>
                  </a:schemeClr>
                </a:solidFill>
                <a:latin typeface="Baskerville Old Face" pitchFamily="18" charset="0"/>
                <a:cs typeface="Calibri" pitchFamily="34" charset="0"/>
              </a:endParaRPr>
            </a:p>
          </p:txBody>
        </p:sp>
        <p:pic>
          <p:nvPicPr>
            <p:cNvPr id="17412" name="Picture 2" descr="http://enduringsense1.files.wordpress.com/2010/05/osha-logo.png"/>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152400" y="6324600"/>
              <a:ext cx="1318846"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413" name="Picture 7"/>
            <p:cNvPicPr>
              <a:picLocks noChangeAspect="1"/>
            </p:cNvPicPr>
            <p:nvPr/>
          </p:nvPicPr>
          <p:blipFill>
            <a:blip r:embed="rId3">
              <a:extLst>
                <a:ext uri="{28A0092B-C50C-407E-A947-70E740481C1C}">
                  <a14:useLocalDpi xmlns:a14="http://schemas.microsoft.com/office/drawing/2010/main"/>
                </a:ext>
              </a:extLst>
            </a:blip>
            <a:srcRect/>
            <a:stretch>
              <a:fillRect/>
            </a:stretch>
          </p:blipFill>
          <p:spPr bwMode="auto">
            <a:xfrm>
              <a:off x="7467600" y="6172200"/>
              <a:ext cx="1438645" cy="5562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5057" name="Picture 8" descr="http://www.compliancesolution.com/ComplianceSolution/Unsafe%20Pictures/Construction/Picture%20820-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45058" name="Group 2"/>
          <p:cNvGrpSpPr>
            <a:grpSpLocks/>
          </p:cNvGrpSpPr>
          <p:nvPr/>
        </p:nvGrpSpPr>
        <p:grpSpPr bwMode="auto">
          <a:xfrm>
            <a:off x="0" y="6172200"/>
            <a:ext cx="9144000" cy="555625"/>
            <a:chOff x="0" y="6172200"/>
            <a:chExt cx="9144000" cy="556276"/>
          </a:xfrm>
        </p:grpSpPr>
        <p:sp>
          <p:nvSpPr>
            <p:cNvPr id="5" name="TextBox 4"/>
            <p:cNvSpPr txBox="1"/>
            <p:nvPr/>
          </p:nvSpPr>
          <p:spPr>
            <a:xfrm>
              <a:off x="0" y="6324600"/>
              <a:ext cx="9144000" cy="369332"/>
            </a:xfrm>
            <a:prstGeom prst="rect">
              <a:avLst/>
            </a:prstGeom>
            <a:noFill/>
          </p:spPr>
          <p:txBody>
            <a:bodyPr>
              <a:spAutoFit/>
            </a:bodyPr>
            <a:lstStyle/>
            <a:p>
              <a:pPr algn="ctr">
                <a:spcBef>
                  <a:spcPct val="20000"/>
                </a:spcBef>
                <a:buClr>
                  <a:schemeClr val="accent2"/>
                </a:buClr>
                <a:buSzPct val="70000"/>
                <a:buFont typeface="Wingdings" pitchFamily="2" charset="2"/>
                <a:buNone/>
                <a:defRPr/>
              </a:pPr>
              <a:r>
                <a:rPr lang="en-US" sz="1800" b="1" spc="50" dirty="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latin typeface="Baskerville Old Face" pitchFamily="18" charset="0"/>
                  <a:cs typeface="Calibri" pitchFamily="34" charset="0"/>
                </a:rPr>
                <a:t>OSHA - Susan Harwood Training Grant</a:t>
              </a:r>
              <a:endParaRPr lang="en-US" sz="1800" b="1" spc="50" dirty="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latin typeface="Baskerville Old Face" pitchFamily="18" charset="0"/>
                <a:cs typeface="Calibri" pitchFamily="34" charset="0"/>
              </a:endParaRPr>
            </a:p>
          </p:txBody>
        </p:sp>
        <p:pic>
          <p:nvPicPr>
            <p:cNvPr id="45060" name="Picture 2" descr="http://enduringsense1.files.wordpress.com/2010/05/osha-logo.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 y="6324600"/>
              <a:ext cx="1318846"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5061" name="Picture 6"/>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7467600" y="6172200"/>
              <a:ext cx="1438644" cy="5562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6081" name="Picture 3" descr="Welding a Gas Tank"/>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46082" name="Group 3"/>
          <p:cNvGrpSpPr>
            <a:grpSpLocks/>
          </p:cNvGrpSpPr>
          <p:nvPr/>
        </p:nvGrpSpPr>
        <p:grpSpPr bwMode="auto">
          <a:xfrm>
            <a:off x="0" y="6172200"/>
            <a:ext cx="9144000" cy="555625"/>
            <a:chOff x="0" y="6172200"/>
            <a:chExt cx="9144000" cy="556276"/>
          </a:xfrm>
        </p:grpSpPr>
        <p:sp>
          <p:nvSpPr>
            <p:cNvPr id="5" name="TextBox 4"/>
            <p:cNvSpPr txBox="1"/>
            <p:nvPr/>
          </p:nvSpPr>
          <p:spPr>
            <a:xfrm>
              <a:off x="0" y="6324600"/>
              <a:ext cx="9144000" cy="369332"/>
            </a:xfrm>
            <a:prstGeom prst="rect">
              <a:avLst/>
            </a:prstGeom>
            <a:noFill/>
          </p:spPr>
          <p:txBody>
            <a:bodyPr>
              <a:spAutoFit/>
            </a:bodyPr>
            <a:lstStyle/>
            <a:p>
              <a:pPr algn="ctr">
                <a:spcBef>
                  <a:spcPct val="20000"/>
                </a:spcBef>
                <a:buClr>
                  <a:schemeClr val="accent2"/>
                </a:buClr>
                <a:buSzPct val="70000"/>
                <a:buFont typeface="Wingdings" pitchFamily="2" charset="2"/>
                <a:buNone/>
                <a:defRPr/>
              </a:pPr>
              <a:r>
                <a:rPr lang="en-US" sz="1800" b="1" spc="50" dirty="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latin typeface="Baskerville Old Face" pitchFamily="18" charset="0"/>
                  <a:cs typeface="Calibri" pitchFamily="34" charset="0"/>
                </a:rPr>
                <a:t>OSHA - Susan Harwood Training Grant</a:t>
              </a:r>
              <a:endParaRPr lang="en-US" sz="1800" b="1" spc="50" dirty="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latin typeface="Baskerville Old Face" pitchFamily="18" charset="0"/>
                <a:cs typeface="Calibri" pitchFamily="34" charset="0"/>
              </a:endParaRPr>
            </a:p>
          </p:txBody>
        </p:sp>
        <p:pic>
          <p:nvPicPr>
            <p:cNvPr id="46084" name="Picture 2" descr="http://enduringsense1.files.wordpress.com/2010/05/osha-logo.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 y="6324600"/>
              <a:ext cx="1318846"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6085" name="Picture 6"/>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7467600" y="6172200"/>
              <a:ext cx="1438644" cy="5562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7105" name="Picture 2" descr="Funny Bik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1000" y="-45720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47106" name="Group 2"/>
          <p:cNvGrpSpPr>
            <a:grpSpLocks/>
          </p:cNvGrpSpPr>
          <p:nvPr/>
        </p:nvGrpSpPr>
        <p:grpSpPr bwMode="auto">
          <a:xfrm>
            <a:off x="0" y="6172200"/>
            <a:ext cx="9144000" cy="555625"/>
            <a:chOff x="0" y="6172200"/>
            <a:chExt cx="9144000" cy="556276"/>
          </a:xfrm>
        </p:grpSpPr>
        <p:sp>
          <p:nvSpPr>
            <p:cNvPr id="5" name="TextBox 4"/>
            <p:cNvSpPr txBox="1"/>
            <p:nvPr/>
          </p:nvSpPr>
          <p:spPr>
            <a:xfrm>
              <a:off x="0" y="6324600"/>
              <a:ext cx="9144000" cy="369332"/>
            </a:xfrm>
            <a:prstGeom prst="rect">
              <a:avLst/>
            </a:prstGeom>
            <a:noFill/>
          </p:spPr>
          <p:txBody>
            <a:bodyPr>
              <a:spAutoFit/>
            </a:bodyPr>
            <a:lstStyle/>
            <a:p>
              <a:pPr algn="ctr">
                <a:spcBef>
                  <a:spcPct val="20000"/>
                </a:spcBef>
                <a:buClr>
                  <a:schemeClr val="accent2"/>
                </a:buClr>
                <a:buSzPct val="70000"/>
                <a:buFont typeface="Wingdings" pitchFamily="2" charset="2"/>
                <a:buNone/>
                <a:defRPr/>
              </a:pPr>
              <a:r>
                <a:rPr lang="en-US" sz="1800" b="1" spc="50" dirty="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latin typeface="Baskerville Old Face" pitchFamily="18" charset="0"/>
                  <a:cs typeface="Calibri" pitchFamily="34" charset="0"/>
                </a:rPr>
                <a:t>OSHA - Susan Harwood Training Grant</a:t>
              </a:r>
              <a:endParaRPr lang="en-US" sz="1800" b="1" spc="50" dirty="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latin typeface="Baskerville Old Face" pitchFamily="18" charset="0"/>
                <a:cs typeface="Calibri" pitchFamily="34" charset="0"/>
              </a:endParaRPr>
            </a:p>
          </p:txBody>
        </p:sp>
        <p:pic>
          <p:nvPicPr>
            <p:cNvPr id="47108" name="Picture 2" descr="http://enduringsense1.files.wordpress.com/2010/05/osha-logo.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 y="6324600"/>
              <a:ext cx="1318846"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7109" name="Picture 6"/>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7467600" y="6172200"/>
              <a:ext cx="1438644" cy="5562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8129" name="Picture 2" descr="Ladder in a Bucke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48130" name="Group 3"/>
          <p:cNvGrpSpPr>
            <a:grpSpLocks/>
          </p:cNvGrpSpPr>
          <p:nvPr/>
        </p:nvGrpSpPr>
        <p:grpSpPr bwMode="auto">
          <a:xfrm>
            <a:off x="0" y="6172200"/>
            <a:ext cx="9144000" cy="555625"/>
            <a:chOff x="0" y="6172200"/>
            <a:chExt cx="9144000" cy="556276"/>
          </a:xfrm>
        </p:grpSpPr>
        <p:sp>
          <p:nvSpPr>
            <p:cNvPr id="5" name="TextBox 4"/>
            <p:cNvSpPr txBox="1"/>
            <p:nvPr/>
          </p:nvSpPr>
          <p:spPr>
            <a:xfrm>
              <a:off x="0" y="6324600"/>
              <a:ext cx="9144000" cy="369332"/>
            </a:xfrm>
            <a:prstGeom prst="rect">
              <a:avLst/>
            </a:prstGeom>
            <a:noFill/>
          </p:spPr>
          <p:txBody>
            <a:bodyPr>
              <a:spAutoFit/>
            </a:bodyPr>
            <a:lstStyle/>
            <a:p>
              <a:pPr algn="ctr">
                <a:spcBef>
                  <a:spcPct val="20000"/>
                </a:spcBef>
                <a:buClr>
                  <a:schemeClr val="accent2"/>
                </a:buClr>
                <a:buSzPct val="70000"/>
                <a:buFont typeface="Wingdings" pitchFamily="2" charset="2"/>
                <a:buNone/>
                <a:defRPr/>
              </a:pPr>
              <a:r>
                <a:rPr lang="en-US" sz="1800" b="1" spc="50" dirty="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latin typeface="Baskerville Old Face" pitchFamily="18" charset="0"/>
                  <a:cs typeface="Calibri" pitchFamily="34" charset="0"/>
                </a:rPr>
                <a:t>OSHA - Susan Harwood Training Grant</a:t>
              </a:r>
              <a:endParaRPr lang="en-US" sz="1800" b="1" spc="50" dirty="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latin typeface="Baskerville Old Face" pitchFamily="18" charset="0"/>
                <a:cs typeface="Calibri" pitchFamily="34" charset="0"/>
              </a:endParaRPr>
            </a:p>
          </p:txBody>
        </p:sp>
        <p:pic>
          <p:nvPicPr>
            <p:cNvPr id="48132" name="Picture 2" descr="http://enduringsense1.files.wordpress.com/2010/05/osha-logo.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 y="6324600"/>
              <a:ext cx="1318846"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8133" name="Picture 6"/>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7467600" y="6172200"/>
              <a:ext cx="1438644" cy="5562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9153" name="Picture 3" descr="http://www.stupidhumans.org/image/stupidhumans/small/1012/safety-1st-this-is-an-osha-approved-hold-safety-osha-install-stupid-human-1293384414.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918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49154" name="Group 2"/>
          <p:cNvGrpSpPr>
            <a:grpSpLocks/>
          </p:cNvGrpSpPr>
          <p:nvPr/>
        </p:nvGrpSpPr>
        <p:grpSpPr bwMode="auto">
          <a:xfrm>
            <a:off x="0" y="6172200"/>
            <a:ext cx="9144000" cy="555625"/>
            <a:chOff x="0" y="6172200"/>
            <a:chExt cx="9144000" cy="556276"/>
          </a:xfrm>
        </p:grpSpPr>
        <p:sp>
          <p:nvSpPr>
            <p:cNvPr id="5" name="TextBox 4"/>
            <p:cNvSpPr txBox="1"/>
            <p:nvPr/>
          </p:nvSpPr>
          <p:spPr>
            <a:xfrm>
              <a:off x="0" y="6324600"/>
              <a:ext cx="9144000" cy="369332"/>
            </a:xfrm>
            <a:prstGeom prst="rect">
              <a:avLst/>
            </a:prstGeom>
            <a:noFill/>
          </p:spPr>
          <p:txBody>
            <a:bodyPr>
              <a:spAutoFit/>
            </a:bodyPr>
            <a:lstStyle/>
            <a:p>
              <a:pPr algn="ctr">
                <a:spcBef>
                  <a:spcPct val="20000"/>
                </a:spcBef>
                <a:buClr>
                  <a:schemeClr val="accent2"/>
                </a:buClr>
                <a:buSzPct val="70000"/>
                <a:buFont typeface="Wingdings" pitchFamily="2" charset="2"/>
                <a:buNone/>
                <a:defRPr/>
              </a:pPr>
              <a:r>
                <a:rPr lang="en-US" sz="1800" b="1" spc="50" dirty="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latin typeface="Baskerville Old Face" pitchFamily="18" charset="0"/>
                  <a:cs typeface="Calibri" pitchFamily="34" charset="0"/>
                </a:rPr>
                <a:t>OSHA - Susan Harwood Training Grant</a:t>
              </a:r>
              <a:endParaRPr lang="en-US" sz="1800" b="1" spc="50" dirty="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latin typeface="Baskerville Old Face" pitchFamily="18" charset="0"/>
                <a:cs typeface="Calibri" pitchFamily="34" charset="0"/>
              </a:endParaRPr>
            </a:p>
          </p:txBody>
        </p:sp>
        <p:pic>
          <p:nvPicPr>
            <p:cNvPr id="49156" name="Picture 2" descr="http://enduringsense1.files.wordpress.com/2010/05/osha-logo.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 y="6324600"/>
              <a:ext cx="1318846"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9157" name="Picture 6"/>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7467600" y="6172200"/>
              <a:ext cx="1438644" cy="5562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3" name="Rectangle 5"/>
          <p:cNvSpPr>
            <a:spLocks noGrp="1" noChangeArrowheads="1"/>
          </p:cNvSpPr>
          <p:nvPr>
            <p:ph type="body" idx="1"/>
          </p:nvPr>
        </p:nvSpPr>
        <p:spPr>
          <a:xfrm>
            <a:off x="457200" y="152400"/>
            <a:ext cx="7543800" cy="1295400"/>
          </a:xfrm>
        </p:spPr>
        <p:txBody>
          <a:bodyPr/>
          <a:lstStyle/>
          <a:p>
            <a:pPr>
              <a:spcBef>
                <a:spcPts val="3000"/>
              </a:spcBef>
              <a:defRPr/>
            </a:pPr>
            <a:r>
              <a:rPr lang="en-US" sz="4200" b="1" spc="-300" dirty="0" smtClean="0">
                <a:solidFill>
                  <a:schemeClr val="tx1">
                    <a:lumMod val="85000"/>
                    <a:lumOff val="15000"/>
                  </a:schemeClr>
                </a:solidFill>
                <a:latin typeface="Times New Roman" pitchFamily="18" charset="0"/>
                <a:cs typeface="Times New Roman" pitchFamily="18" charset="0"/>
              </a:rPr>
              <a:t>¿</a:t>
            </a:r>
            <a:r>
              <a:rPr lang="es-DO" sz="4200" b="1" dirty="0">
                <a:solidFill>
                  <a:schemeClr val="tx1">
                    <a:lumMod val="85000"/>
                    <a:lumOff val="15000"/>
                  </a:schemeClr>
                </a:solidFill>
                <a:latin typeface="Baskerville Old Face" pitchFamily="18" charset="0"/>
                <a:cs typeface="Times New Roman" pitchFamily="18" charset="0"/>
              </a:rPr>
              <a:t>Qué parámetros </a:t>
            </a:r>
            <a:r>
              <a:rPr lang="es-DO" sz="4200" b="1" dirty="0" smtClean="0">
                <a:solidFill>
                  <a:schemeClr val="tx1">
                    <a:lumMod val="85000"/>
                    <a:lumOff val="15000"/>
                  </a:schemeClr>
                </a:solidFill>
                <a:latin typeface="Baskerville Old Face" pitchFamily="18" charset="0"/>
                <a:cs typeface="Times New Roman" pitchFamily="18" charset="0"/>
              </a:rPr>
              <a:t>corresponderían a estos </a:t>
            </a:r>
            <a:r>
              <a:rPr lang="es-DO" sz="4200" b="1" dirty="0">
                <a:solidFill>
                  <a:schemeClr val="tx1">
                    <a:lumMod val="85000"/>
                    <a:lumOff val="15000"/>
                  </a:schemeClr>
                </a:solidFill>
                <a:latin typeface="Baskerville Old Face" pitchFamily="18" charset="0"/>
                <a:cs typeface="Times New Roman" pitchFamily="18" charset="0"/>
              </a:rPr>
              <a:t>peligros</a:t>
            </a:r>
            <a:r>
              <a:rPr lang="en-US" sz="4200" b="1" spc="-300" dirty="0" smtClean="0">
                <a:solidFill>
                  <a:schemeClr val="tx1">
                    <a:lumMod val="85000"/>
                    <a:lumOff val="15000"/>
                  </a:schemeClr>
                </a:solidFill>
                <a:latin typeface="Times New Roman" pitchFamily="18" charset="0"/>
                <a:cs typeface="Times New Roman" pitchFamily="18" charset="0"/>
              </a:rPr>
              <a:t>?</a:t>
            </a:r>
          </a:p>
        </p:txBody>
      </p:sp>
      <p:grpSp>
        <p:nvGrpSpPr>
          <p:cNvPr id="18434" name="Group 12"/>
          <p:cNvGrpSpPr>
            <a:grpSpLocks/>
          </p:cNvGrpSpPr>
          <p:nvPr/>
        </p:nvGrpSpPr>
        <p:grpSpPr bwMode="auto">
          <a:xfrm>
            <a:off x="0" y="6172200"/>
            <a:ext cx="9144000" cy="555625"/>
            <a:chOff x="0" y="6172200"/>
            <a:chExt cx="9144000" cy="556276"/>
          </a:xfrm>
        </p:grpSpPr>
        <p:sp>
          <p:nvSpPr>
            <p:cNvPr id="2" name="TextBox 1"/>
            <p:cNvSpPr txBox="1"/>
            <p:nvPr/>
          </p:nvSpPr>
          <p:spPr>
            <a:xfrm>
              <a:off x="0" y="6324779"/>
              <a:ext cx="9144000" cy="368732"/>
            </a:xfrm>
            <a:prstGeom prst="rect">
              <a:avLst/>
            </a:prstGeom>
            <a:noFill/>
          </p:spPr>
          <p:txBody>
            <a:bodyPr>
              <a:spAutoFit/>
            </a:bodyPr>
            <a:lstStyle/>
            <a:p>
              <a:pPr algn="ctr">
                <a:spcBef>
                  <a:spcPct val="20000"/>
                </a:spcBef>
                <a:buClr>
                  <a:schemeClr val="accent2"/>
                </a:buClr>
                <a:buSzPct val="70000"/>
                <a:buFont typeface="Wingdings" pitchFamily="2" charset="2"/>
                <a:buNone/>
                <a:defRPr/>
              </a:pPr>
              <a:r>
                <a:rPr lang="en-US" sz="1800" dirty="0">
                  <a:solidFill>
                    <a:schemeClr val="tx1">
                      <a:lumMod val="65000"/>
                      <a:lumOff val="35000"/>
                    </a:schemeClr>
                  </a:solidFill>
                  <a:latin typeface="Baskerville Old Face" pitchFamily="18" charset="0"/>
                  <a:cs typeface="Calibri" pitchFamily="34" charset="0"/>
                </a:rPr>
                <a:t>OSHA - Susan Harwood Training Grant</a:t>
              </a:r>
              <a:endParaRPr lang="en-US" sz="1800" dirty="0">
                <a:solidFill>
                  <a:schemeClr val="tx1">
                    <a:lumMod val="65000"/>
                    <a:lumOff val="35000"/>
                  </a:schemeClr>
                </a:solidFill>
                <a:latin typeface="Baskerville Old Face" pitchFamily="18" charset="0"/>
                <a:cs typeface="Calibri" pitchFamily="34" charset="0"/>
              </a:endParaRPr>
            </a:p>
          </p:txBody>
        </p:sp>
        <p:pic>
          <p:nvPicPr>
            <p:cNvPr id="18438" name="Picture 2" descr="http://enduringsense1.files.wordpress.com/2010/05/osha-logo.png"/>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152400" y="6324600"/>
              <a:ext cx="1318846"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439" name="Picture 9"/>
            <p:cNvPicPr>
              <a:picLocks noChangeAspect="1"/>
            </p:cNvPicPr>
            <p:nvPr/>
          </p:nvPicPr>
          <p:blipFill>
            <a:blip r:embed="rId4">
              <a:extLst>
                <a:ext uri="{28A0092B-C50C-407E-A947-70E740481C1C}">
                  <a14:useLocalDpi xmlns:a14="http://schemas.microsoft.com/office/drawing/2010/main"/>
                </a:ext>
              </a:extLst>
            </a:blip>
            <a:srcRect/>
            <a:stretch>
              <a:fillRect/>
            </a:stretch>
          </p:blipFill>
          <p:spPr bwMode="auto">
            <a:xfrm>
              <a:off x="7467600" y="6172200"/>
              <a:ext cx="1438645" cy="5562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9" name="Picture 3"/>
          <p:cNvPicPr>
            <a:picLocks noChangeAspect="1" noChangeArrowheads="1"/>
          </p:cNvPicPr>
          <p:nvPr/>
        </p:nvPicPr>
        <p:blipFill rotWithShape="1">
          <a:blip r:embed="rId5" cstate="email">
            <a:extLst/>
          </a:blip>
          <a:srcRect/>
          <a:stretch/>
        </p:blipFill>
        <p:spPr bwMode="auto">
          <a:xfrm>
            <a:off x="428628" y="1952448"/>
            <a:ext cx="5486400" cy="30861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p:spPr>
      </p:pic>
      <p:sp>
        <p:nvSpPr>
          <p:cNvPr id="11" name="Rectangle 5"/>
          <p:cNvSpPr txBox="1">
            <a:spLocks noChangeArrowheads="1"/>
          </p:cNvSpPr>
          <p:nvPr/>
        </p:nvSpPr>
        <p:spPr bwMode="auto">
          <a:xfrm>
            <a:off x="6096000" y="1600200"/>
            <a:ext cx="2809875" cy="4343400"/>
          </a:xfrm>
          <a:prstGeom prst="rect">
            <a:avLst/>
          </a:prstGeom>
          <a:noFill/>
          <a:ln>
            <a:noFill/>
          </a:ln>
          <a:effectLst/>
          <a:extLst/>
        </p:spPr>
        <p:txBody>
          <a:bodyPr/>
          <a:lstStyle>
            <a:lvl1pPr marL="342900" indent="-342900" algn="l" rtl="0" eaLnBrk="1" fontAlgn="base" hangingPunct="1">
              <a:spcBef>
                <a:spcPct val="25000"/>
              </a:spcBef>
              <a:spcAft>
                <a:spcPct val="0"/>
              </a:spcAft>
              <a:buClr>
                <a:schemeClr val="tx2"/>
              </a:buClr>
              <a:buSzPct val="60000"/>
              <a:buFont typeface="Wingdings" pitchFamily="2" charset="2"/>
              <a:defRPr sz="2700">
                <a:solidFill>
                  <a:schemeClr val="tx1"/>
                </a:solidFill>
                <a:latin typeface="+mn-lt"/>
                <a:ea typeface="+mn-ea"/>
                <a:cs typeface="+mn-cs"/>
              </a:defRPr>
            </a:lvl1pPr>
            <a:lvl2pPr marL="692150" indent="-347663" algn="l" rtl="0" eaLnBrk="1" fontAlgn="base" hangingPunct="1">
              <a:spcBef>
                <a:spcPct val="0"/>
              </a:spcBef>
              <a:spcAft>
                <a:spcPct val="25000"/>
              </a:spcAft>
              <a:buClr>
                <a:schemeClr val="accent2"/>
              </a:buClr>
              <a:buSzPct val="55000"/>
              <a:buFont typeface="Wingdings" pitchFamily="2" charset="2"/>
              <a:buChar char="l"/>
              <a:defRPr sz="2400">
                <a:solidFill>
                  <a:schemeClr val="tx1"/>
                </a:solidFill>
                <a:latin typeface="+mn-lt"/>
              </a:defRPr>
            </a:lvl2pPr>
            <a:lvl3pPr marL="987425" indent="-293688" algn="l" rtl="0" eaLnBrk="1" fontAlgn="base" hangingPunct="1">
              <a:spcBef>
                <a:spcPct val="0"/>
              </a:spcBef>
              <a:spcAft>
                <a:spcPct val="25000"/>
              </a:spcAft>
              <a:buClr>
                <a:schemeClr val="accent1"/>
              </a:buClr>
              <a:buSzPct val="50000"/>
              <a:buFont typeface="Wingdings" pitchFamily="2" charset="2"/>
              <a:buChar char="l"/>
              <a:defRPr sz="2200">
                <a:solidFill>
                  <a:schemeClr val="tx1"/>
                </a:solidFill>
                <a:latin typeface="+mn-lt"/>
              </a:defRPr>
            </a:lvl3pPr>
            <a:lvl4pPr marL="1281113" indent="-292100" algn="l" rtl="0" eaLnBrk="1" fontAlgn="base" hangingPunct="1">
              <a:spcBef>
                <a:spcPct val="20000"/>
              </a:spcBef>
              <a:spcAft>
                <a:spcPct val="0"/>
              </a:spcAft>
              <a:buClr>
                <a:schemeClr val="tx2"/>
              </a:buClr>
              <a:buSzPct val="75000"/>
              <a:buFont typeface="Wingdings" pitchFamily="2" charset="2"/>
              <a:buChar char="§"/>
              <a:defRPr sz="2000">
                <a:solidFill>
                  <a:schemeClr val="tx1"/>
                </a:solidFill>
                <a:latin typeface="+mn-lt"/>
              </a:defRPr>
            </a:lvl4pPr>
            <a:lvl5pPr marL="1598613" indent="-315913" algn="l" rtl="0" eaLnBrk="1" fontAlgn="base" hangingPunct="1">
              <a:spcBef>
                <a:spcPct val="20000"/>
              </a:spcBef>
              <a:spcAft>
                <a:spcPct val="0"/>
              </a:spcAft>
              <a:buClr>
                <a:schemeClr val="folHlink"/>
              </a:buClr>
              <a:buSzPct val="80000"/>
              <a:buFont typeface="Wingdings" pitchFamily="2" charset="2"/>
              <a:buChar char="§"/>
              <a:defRPr sz="2000">
                <a:solidFill>
                  <a:schemeClr val="tx1"/>
                </a:solidFill>
                <a:latin typeface="+mn-lt"/>
              </a:defRPr>
            </a:lvl5pPr>
            <a:lvl6pPr marL="2055813" indent="-315913" algn="l" rtl="0" eaLnBrk="1" fontAlgn="base" hangingPunct="1">
              <a:spcBef>
                <a:spcPct val="20000"/>
              </a:spcBef>
              <a:spcAft>
                <a:spcPct val="0"/>
              </a:spcAft>
              <a:buClr>
                <a:schemeClr val="folHlink"/>
              </a:buClr>
              <a:buSzPct val="80000"/>
              <a:buFont typeface="Wingdings" pitchFamily="2" charset="2"/>
              <a:buChar char="§"/>
              <a:defRPr sz="2000">
                <a:solidFill>
                  <a:schemeClr val="tx1"/>
                </a:solidFill>
                <a:latin typeface="+mn-lt"/>
              </a:defRPr>
            </a:lvl6pPr>
            <a:lvl7pPr marL="2513013" indent="-315913" algn="l" rtl="0" eaLnBrk="1" fontAlgn="base" hangingPunct="1">
              <a:spcBef>
                <a:spcPct val="20000"/>
              </a:spcBef>
              <a:spcAft>
                <a:spcPct val="0"/>
              </a:spcAft>
              <a:buClr>
                <a:schemeClr val="folHlink"/>
              </a:buClr>
              <a:buSzPct val="80000"/>
              <a:buFont typeface="Wingdings" pitchFamily="2" charset="2"/>
              <a:buChar char="§"/>
              <a:defRPr sz="2000">
                <a:solidFill>
                  <a:schemeClr val="tx1"/>
                </a:solidFill>
                <a:latin typeface="+mn-lt"/>
              </a:defRPr>
            </a:lvl7pPr>
            <a:lvl8pPr marL="2970213" indent="-315913" algn="l" rtl="0" eaLnBrk="1" fontAlgn="base" hangingPunct="1">
              <a:spcBef>
                <a:spcPct val="20000"/>
              </a:spcBef>
              <a:spcAft>
                <a:spcPct val="0"/>
              </a:spcAft>
              <a:buClr>
                <a:schemeClr val="folHlink"/>
              </a:buClr>
              <a:buSzPct val="80000"/>
              <a:buFont typeface="Wingdings" pitchFamily="2" charset="2"/>
              <a:buChar char="§"/>
              <a:defRPr sz="2000">
                <a:solidFill>
                  <a:schemeClr val="tx1"/>
                </a:solidFill>
                <a:latin typeface="+mn-lt"/>
              </a:defRPr>
            </a:lvl8pPr>
            <a:lvl9pPr marL="3427413" indent="-315913" algn="l" rtl="0" eaLnBrk="1" fontAlgn="base" hangingPunct="1">
              <a:spcBef>
                <a:spcPct val="20000"/>
              </a:spcBef>
              <a:spcAft>
                <a:spcPct val="0"/>
              </a:spcAft>
              <a:buClr>
                <a:schemeClr val="folHlink"/>
              </a:buClr>
              <a:buSzPct val="80000"/>
              <a:buFont typeface="Wingdings" pitchFamily="2" charset="2"/>
              <a:buChar char="§"/>
              <a:defRPr sz="2000">
                <a:solidFill>
                  <a:schemeClr val="tx1"/>
                </a:solidFill>
                <a:latin typeface="+mn-lt"/>
              </a:defRPr>
            </a:lvl9pPr>
          </a:lstStyle>
          <a:p>
            <a:pPr marL="0" indent="0">
              <a:defRPr/>
            </a:pPr>
            <a:r>
              <a:rPr lang="es-DO" sz="1600" dirty="0">
                <a:solidFill>
                  <a:schemeClr val="tx1">
                    <a:lumMod val="85000"/>
                    <a:lumOff val="15000"/>
                  </a:schemeClr>
                </a:solidFill>
                <a:latin typeface="Baskerville Old Face" pitchFamily="18" charset="0"/>
              </a:rPr>
              <a:t>Protección contra caídas (FP por sus siglas en inglés) Subdivisión M – empleados en la pared</a:t>
            </a:r>
          </a:p>
          <a:p>
            <a:pPr marL="0" indent="0">
              <a:defRPr/>
            </a:pPr>
            <a:r>
              <a:rPr lang="es-DO" sz="1600" dirty="0">
                <a:solidFill>
                  <a:schemeClr val="tx1">
                    <a:lumMod val="85000"/>
                    <a:lumOff val="15000"/>
                  </a:schemeClr>
                </a:solidFill>
                <a:latin typeface="Baskerville Old Face" pitchFamily="18" charset="0"/>
              </a:rPr>
              <a:t>Protección contra caídas (FP por sus siglas en inglés) Subdivisión L – empleados en un andamio</a:t>
            </a:r>
          </a:p>
          <a:p>
            <a:pPr marL="0" indent="0">
              <a:defRPr/>
            </a:pPr>
            <a:r>
              <a:rPr lang="es-DO" sz="1600" dirty="0">
                <a:solidFill>
                  <a:schemeClr val="tx1">
                    <a:lumMod val="85000"/>
                    <a:lumOff val="15000"/>
                  </a:schemeClr>
                </a:solidFill>
                <a:latin typeface="Baskerville Old Face" pitchFamily="18" charset="0"/>
              </a:rPr>
              <a:t>Acceso  –  Subdivisión L, o, si estuvieran utilizando una escalera portátil, Subdivisión X.</a:t>
            </a:r>
          </a:p>
          <a:p>
            <a:pPr marL="0" indent="0">
              <a:defRPr/>
            </a:pPr>
            <a:r>
              <a:rPr lang="es-DO" sz="1600" dirty="0">
                <a:solidFill>
                  <a:schemeClr val="tx1">
                    <a:lumMod val="85000"/>
                    <a:lumOff val="15000"/>
                  </a:schemeClr>
                </a:solidFill>
                <a:latin typeface="Baskerville Old Face" pitchFamily="18" charset="0"/>
              </a:rPr>
              <a:t>Subdivisión E Equipo de Protección Personal (PPE por sus siglas en inglés)</a:t>
            </a:r>
          </a:p>
          <a:p>
            <a:pPr marL="0" indent="0">
              <a:defRPr/>
            </a:pPr>
            <a:r>
              <a:rPr lang="es-DO" sz="1600" dirty="0">
                <a:solidFill>
                  <a:schemeClr val="tx1">
                    <a:lumMod val="85000"/>
                    <a:lumOff val="15000"/>
                  </a:schemeClr>
                </a:solidFill>
                <a:latin typeface="Baskerville Old Face" pitchFamily="18" charset="0"/>
              </a:rPr>
              <a:t>Subdivisión D Salud/Comunicación de Riesgo</a:t>
            </a: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3" name="Rectangle 5"/>
          <p:cNvSpPr>
            <a:spLocks noGrp="1" noChangeArrowheads="1"/>
          </p:cNvSpPr>
          <p:nvPr>
            <p:ph type="body" idx="1"/>
          </p:nvPr>
        </p:nvSpPr>
        <p:spPr>
          <a:xfrm>
            <a:off x="457200" y="152400"/>
            <a:ext cx="7543800" cy="1295400"/>
          </a:xfrm>
        </p:spPr>
        <p:txBody>
          <a:bodyPr/>
          <a:lstStyle/>
          <a:p>
            <a:pPr>
              <a:spcBef>
                <a:spcPts val="3000"/>
              </a:spcBef>
              <a:defRPr/>
            </a:pPr>
            <a:r>
              <a:rPr lang="en-US" sz="4200" b="1" spc="-300" dirty="0" smtClean="0">
                <a:solidFill>
                  <a:schemeClr val="tx1">
                    <a:lumMod val="85000"/>
                    <a:lumOff val="15000"/>
                  </a:schemeClr>
                </a:solidFill>
                <a:latin typeface="Times New Roman" pitchFamily="18" charset="0"/>
                <a:cs typeface="Times New Roman" pitchFamily="18" charset="0"/>
              </a:rPr>
              <a:t>¿</a:t>
            </a:r>
            <a:r>
              <a:rPr lang="es-DO" sz="4200" b="1" dirty="0">
                <a:solidFill>
                  <a:schemeClr val="tx1">
                    <a:lumMod val="85000"/>
                    <a:lumOff val="15000"/>
                  </a:schemeClr>
                </a:solidFill>
                <a:latin typeface="Baskerville Old Face" pitchFamily="18" charset="0"/>
                <a:cs typeface="Times New Roman" pitchFamily="18" charset="0"/>
              </a:rPr>
              <a:t>Qué parámetros </a:t>
            </a:r>
            <a:r>
              <a:rPr lang="es-DO" sz="4200" b="1" dirty="0" smtClean="0">
                <a:solidFill>
                  <a:schemeClr val="tx1">
                    <a:lumMod val="85000"/>
                    <a:lumOff val="15000"/>
                  </a:schemeClr>
                </a:solidFill>
                <a:latin typeface="Baskerville Old Face" pitchFamily="18" charset="0"/>
                <a:cs typeface="Times New Roman" pitchFamily="18" charset="0"/>
              </a:rPr>
              <a:t>corresponderían a estos </a:t>
            </a:r>
            <a:r>
              <a:rPr lang="es-DO" sz="4200" b="1" dirty="0">
                <a:solidFill>
                  <a:schemeClr val="tx1">
                    <a:lumMod val="85000"/>
                    <a:lumOff val="15000"/>
                  </a:schemeClr>
                </a:solidFill>
                <a:latin typeface="Baskerville Old Face" pitchFamily="18" charset="0"/>
                <a:cs typeface="Times New Roman" pitchFamily="18" charset="0"/>
              </a:rPr>
              <a:t>peligros</a:t>
            </a:r>
            <a:r>
              <a:rPr lang="en-US" sz="4200" b="1" spc="-300" dirty="0" smtClean="0">
                <a:solidFill>
                  <a:schemeClr val="tx1">
                    <a:lumMod val="85000"/>
                    <a:lumOff val="15000"/>
                  </a:schemeClr>
                </a:solidFill>
                <a:latin typeface="Times New Roman" pitchFamily="18" charset="0"/>
                <a:cs typeface="Times New Roman" pitchFamily="18" charset="0"/>
              </a:rPr>
              <a:t>?</a:t>
            </a:r>
          </a:p>
        </p:txBody>
      </p:sp>
      <p:grpSp>
        <p:nvGrpSpPr>
          <p:cNvPr id="20482" name="Group 12"/>
          <p:cNvGrpSpPr>
            <a:grpSpLocks/>
          </p:cNvGrpSpPr>
          <p:nvPr/>
        </p:nvGrpSpPr>
        <p:grpSpPr bwMode="auto">
          <a:xfrm>
            <a:off x="0" y="6172200"/>
            <a:ext cx="9144000" cy="555625"/>
            <a:chOff x="0" y="6172200"/>
            <a:chExt cx="9144000" cy="556276"/>
          </a:xfrm>
        </p:grpSpPr>
        <p:sp>
          <p:nvSpPr>
            <p:cNvPr id="2" name="TextBox 1"/>
            <p:cNvSpPr txBox="1"/>
            <p:nvPr/>
          </p:nvSpPr>
          <p:spPr>
            <a:xfrm>
              <a:off x="0" y="6324779"/>
              <a:ext cx="9144000" cy="368732"/>
            </a:xfrm>
            <a:prstGeom prst="rect">
              <a:avLst/>
            </a:prstGeom>
            <a:noFill/>
          </p:spPr>
          <p:txBody>
            <a:bodyPr>
              <a:spAutoFit/>
            </a:bodyPr>
            <a:lstStyle/>
            <a:p>
              <a:pPr algn="ctr">
                <a:spcBef>
                  <a:spcPct val="20000"/>
                </a:spcBef>
                <a:buClr>
                  <a:schemeClr val="accent2"/>
                </a:buClr>
                <a:buSzPct val="70000"/>
                <a:buFont typeface="Wingdings" pitchFamily="2" charset="2"/>
                <a:buNone/>
                <a:defRPr/>
              </a:pPr>
              <a:r>
                <a:rPr lang="en-US" sz="1800" dirty="0">
                  <a:solidFill>
                    <a:schemeClr val="tx1">
                      <a:lumMod val="65000"/>
                      <a:lumOff val="35000"/>
                    </a:schemeClr>
                  </a:solidFill>
                  <a:latin typeface="Baskerville Old Face" pitchFamily="18" charset="0"/>
                  <a:cs typeface="Calibri" pitchFamily="34" charset="0"/>
                </a:rPr>
                <a:t>OSHA - Susan Harwood Training Grant</a:t>
              </a:r>
              <a:endParaRPr lang="en-US" sz="1800" dirty="0">
                <a:solidFill>
                  <a:schemeClr val="tx1">
                    <a:lumMod val="65000"/>
                    <a:lumOff val="35000"/>
                  </a:schemeClr>
                </a:solidFill>
                <a:latin typeface="Baskerville Old Face" pitchFamily="18" charset="0"/>
                <a:cs typeface="Calibri" pitchFamily="34" charset="0"/>
              </a:endParaRPr>
            </a:p>
          </p:txBody>
        </p:sp>
        <p:pic>
          <p:nvPicPr>
            <p:cNvPr id="20486" name="Picture 2" descr="http://enduringsense1.files.wordpress.com/2010/05/osha-logo.png"/>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152400" y="6324600"/>
              <a:ext cx="1318846"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487" name="Picture 9"/>
            <p:cNvPicPr>
              <a:picLocks noChangeAspect="1"/>
            </p:cNvPicPr>
            <p:nvPr/>
          </p:nvPicPr>
          <p:blipFill>
            <a:blip r:embed="rId4">
              <a:extLst>
                <a:ext uri="{28A0092B-C50C-407E-A947-70E740481C1C}">
                  <a14:useLocalDpi xmlns:a14="http://schemas.microsoft.com/office/drawing/2010/main"/>
                </a:ext>
              </a:extLst>
            </a:blip>
            <a:srcRect/>
            <a:stretch>
              <a:fillRect/>
            </a:stretch>
          </p:blipFill>
          <p:spPr bwMode="auto">
            <a:xfrm>
              <a:off x="7467600" y="6172200"/>
              <a:ext cx="1438645" cy="5562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1" name="Rectangle 5"/>
          <p:cNvSpPr txBox="1">
            <a:spLocks noChangeArrowheads="1"/>
          </p:cNvSpPr>
          <p:nvPr/>
        </p:nvSpPr>
        <p:spPr bwMode="auto">
          <a:xfrm>
            <a:off x="6096000" y="1600200"/>
            <a:ext cx="2809875" cy="4343400"/>
          </a:xfrm>
          <a:prstGeom prst="rect">
            <a:avLst/>
          </a:prstGeom>
          <a:noFill/>
          <a:ln>
            <a:noFill/>
          </a:ln>
          <a:effectLst/>
          <a:extLst/>
        </p:spPr>
        <p:txBody>
          <a:bodyPr/>
          <a:lstStyle>
            <a:lvl1pPr marL="342900" indent="-342900" algn="l" rtl="0" eaLnBrk="1" fontAlgn="base" hangingPunct="1">
              <a:spcBef>
                <a:spcPct val="25000"/>
              </a:spcBef>
              <a:spcAft>
                <a:spcPct val="0"/>
              </a:spcAft>
              <a:buClr>
                <a:schemeClr val="tx2"/>
              </a:buClr>
              <a:buSzPct val="60000"/>
              <a:buFont typeface="Wingdings" pitchFamily="2" charset="2"/>
              <a:defRPr sz="2700">
                <a:solidFill>
                  <a:schemeClr val="tx1"/>
                </a:solidFill>
                <a:latin typeface="+mn-lt"/>
                <a:ea typeface="+mn-ea"/>
                <a:cs typeface="+mn-cs"/>
              </a:defRPr>
            </a:lvl1pPr>
            <a:lvl2pPr marL="692150" indent="-347663" algn="l" rtl="0" eaLnBrk="1" fontAlgn="base" hangingPunct="1">
              <a:spcBef>
                <a:spcPct val="0"/>
              </a:spcBef>
              <a:spcAft>
                <a:spcPct val="25000"/>
              </a:spcAft>
              <a:buClr>
                <a:schemeClr val="accent2"/>
              </a:buClr>
              <a:buSzPct val="55000"/>
              <a:buFont typeface="Wingdings" pitchFamily="2" charset="2"/>
              <a:buChar char="l"/>
              <a:defRPr sz="2400">
                <a:solidFill>
                  <a:schemeClr val="tx1"/>
                </a:solidFill>
                <a:latin typeface="+mn-lt"/>
              </a:defRPr>
            </a:lvl2pPr>
            <a:lvl3pPr marL="987425" indent="-293688" algn="l" rtl="0" eaLnBrk="1" fontAlgn="base" hangingPunct="1">
              <a:spcBef>
                <a:spcPct val="0"/>
              </a:spcBef>
              <a:spcAft>
                <a:spcPct val="25000"/>
              </a:spcAft>
              <a:buClr>
                <a:schemeClr val="accent1"/>
              </a:buClr>
              <a:buSzPct val="50000"/>
              <a:buFont typeface="Wingdings" pitchFamily="2" charset="2"/>
              <a:buChar char="l"/>
              <a:defRPr sz="2200">
                <a:solidFill>
                  <a:schemeClr val="tx1"/>
                </a:solidFill>
                <a:latin typeface="+mn-lt"/>
              </a:defRPr>
            </a:lvl3pPr>
            <a:lvl4pPr marL="1281113" indent="-292100" algn="l" rtl="0" eaLnBrk="1" fontAlgn="base" hangingPunct="1">
              <a:spcBef>
                <a:spcPct val="20000"/>
              </a:spcBef>
              <a:spcAft>
                <a:spcPct val="0"/>
              </a:spcAft>
              <a:buClr>
                <a:schemeClr val="tx2"/>
              </a:buClr>
              <a:buSzPct val="75000"/>
              <a:buFont typeface="Wingdings" pitchFamily="2" charset="2"/>
              <a:buChar char="§"/>
              <a:defRPr sz="2000">
                <a:solidFill>
                  <a:schemeClr val="tx1"/>
                </a:solidFill>
                <a:latin typeface="+mn-lt"/>
              </a:defRPr>
            </a:lvl4pPr>
            <a:lvl5pPr marL="1598613" indent="-315913" algn="l" rtl="0" eaLnBrk="1" fontAlgn="base" hangingPunct="1">
              <a:spcBef>
                <a:spcPct val="20000"/>
              </a:spcBef>
              <a:spcAft>
                <a:spcPct val="0"/>
              </a:spcAft>
              <a:buClr>
                <a:schemeClr val="folHlink"/>
              </a:buClr>
              <a:buSzPct val="80000"/>
              <a:buFont typeface="Wingdings" pitchFamily="2" charset="2"/>
              <a:buChar char="§"/>
              <a:defRPr sz="2000">
                <a:solidFill>
                  <a:schemeClr val="tx1"/>
                </a:solidFill>
                <a:latin typeface="+mn-lt"/>
              </a:defRPr>
            </a:lvl5pPr>
            <a:lvl6pPr marL="2055813" indent="-315913" algn="l" rtl="0" eaLnBrk="1" fontAlgn="base" hangingPunct="1">
              <a:spcBef>
                <a:spcPct val="20000"/>
              </a:spcBef>
              <a:spcAft>
                <a:spcPct val="0"/>
              </a:spcAft>
              <a:buClr>
                <a:schemeClr val="folHlink"/>
              </a:buClr>
              <a:buSzPct val="80000"/>
              <a:buFont typeface="Wingdings" pitchFamily="2" charset="2"/>
              <a:buChar char="§"/>
              <a:defRPr sz="2000">
                <a:solidFill>
                  <a:schemeClr val="tx1"/>
                </a:solidFill>
                <a:latin typeface="+mn-lt"/>
              </a:defRPr>
            </a:lvl6pPr>
            <a:lvl7pPr marL="2513013" indent="-315913" algn="l" rtl="0" eaLnBrk="1" fontAlgn="base" hangingPunct="1">
              <a:spcBef>
                <a:spcPct val="20000"/>
              </a:spcBef>
              <a:spcAft>
                <a:spcPct val="0"/>
              </a:spcAft>
              <a:buClr>
                <a:schemeClr val="folHlink"/>
              </a:buClr>
              <a:buSzPct val="80000"/>
              <a:buFont typeface="Wingdings" pitchFamily="2" charset="2"/>
              <a:buChar char="§"/>
              <a:defRPr sz="2000">
                <a:solidFill>
                  <a:schemeClr val="tx1"/>
                </a:solidFill>
                <a:latin typeface="+mn-lt"/>
              </a:defRPr>
            </a:lvl7pPr>
            <a:lvl8pPr marL="2970213" indent="-315913" algn="l" rtl="0" eaLnBrk="1" fontAlgn="base" hangingPunct="1">
              <a:spcBef>
                <a:spcPct val="20000"/>
              </a:spcBef>
              <a:spcAft>
                <a:spcPct val="0"/>
              </a:spcAft>
              <a:buClr>
                <a:schemeClr val="folHlink"/>
              </a:buClr>
              <a:buSzPct val="80000"/>
              <a:buFont typeface="Wingdings" pitchFamily="2" charset="2"/>
              <a:buChar char="§"/>
              <a:defRPr sz="2000">
                <a:solidFill>
                  <a:schemeClr val="tx1"/>
                </a:solidFill>
                <a:latin typeface="+mn-lt"/>
              </a:defRPr>
            </a:lvl8pPr>
            <a:lvl9pPr marL="3427413" indent="-315913" algn="l" rtl="0" eaLnBrk="1" fontAlgn="base" hangingPunct="1">
              <a:spcBef>
                <a:spcPct val="20000"/>
              </a:spcBef>
              <a:spcAft>
                <a:spcPct val="0"/>
              </a:spcAft>
              <a:buClr>
                <a:schemeClr val="folHlink"/>
              </a:buClr>
              <a:buSzPct val="80000"/>
              <a:buFont typeface="Wingdings" pitchFamily="2" charset="2"/>
              <a:buChar char="§"/>
              <a:defRPr sz="2000">
                <a:solidFill>
                  <a:schemeClr val="tx1"/>
                </a:solidFill>
                <a:latin typeface="+mn-lt"/>
              </a:defRPr>
            </a:lvl9pPr>
          </a:lstStyle>
          <a:p>
            <a:pPr marL="0" indent="0">
              <a:defRPr/>
            </a:pPr>
            <a:r>
              <a:rPr lang="es-DO" sz="1600" dirty="0">
                <a:solidFill>
                  <a:schemeClr val="tx1">
                    <a:lumMod val="85000"/>
                    <a:lumOff val="15000"/>
                  </a:schemeClr>
                </a:solidFill>
                <a:latin typeface="Baskerville Old Face" pitchFamily="18" charset="0"/>
              </a:rPr>
              <a:t>Algunas sugerencias:</a:t>
            </a:r>
          </a:p>
          <a:p>
            <a:pPr marL="0" indent="0">
              <a:defRPr/>
            </a:pPr>
            <a:endParaRPr lang="es-DO" sz="1600" dirty="0" smtClean="0">
              <a:solidFill>
                <a:schemeClr val="tx1">
                  <a:lumMod val="85000"/>
                  <a:lumOff val="15000"/>
                </a:schemeClr>
              </a:solidFill>
              <a:latin typeface="Baskerville Old Face" pitchFamily="18" charset="0"/>
            </a:endParaRPr>
          </a:p>
          <a:p>
            <a:pPr marL="0" indent="0">
              <a:defRPr/>
            </a:pPr>
            <a:r>
              <a:rPr lang="es-DO" sz="1600" dirty="0" smtClean="0">
                <a:solidFill>
                  <a:schemeClr val="tx1">
                    <a:lumMod val="85000"/>
                    <a:lumOff val="15000"/>
                  </a:schemeClr>
                </a:solidFill>
                <a:latin typeface="Baskerville Old Face" pitchFamily="18" charset="0"/>
              </a:rPr>
              <a:t>Subdivisión </a:t>
            </a:r>
            <a:r>
              <a:rPr lang="es-DO" sz="1600" dirty="0">
                <a:solidFill>
                  <a:schemeClr val="tx1">
                    <a:lumMod val="85000"/>
                    <a:lumOff val="15000"/>
                  </a:schemeClr>
                </a:solidFill>
                <a:latin typeface="Baskerville Old Face" pitchFamily="18" charset="0"/>
              </a:rPr>
              <a:t>M – trabajo sobre una estructura.</a:t>
            </a:r>
          </a:p>
          <a:p>
            <a:pPr marL="0" indent="0">
              <a:defRPr/>
            </a:pPr>
            <a:r>
              <a:rPr lang="es-DO" sz="1600" dirty="0">
                <a:solidFill>
                  <a:schemeClr val="tx1">
                    <a:lumMod val="85000"/>
                    <a:lumOff val="15000"/>
                  </a:schemeClr>
                </a:solidFill>
                <a:latin typeface="Baskerville Old Face" pitchFamily="18" charset="0"/>
              </a:rPr>
              <a:t>Subdivisión L – trabajo sobre un andamio.</a:t>
            </a:r>
          </a:p>
          <a:p>
            <a:pPr marL="0" indent="0">
              <a:defRPr/>
            </a:pPr>
            <a:r>
              <a:rPr lang="es-DO" sz="1600" dirty="0">
                <a:solidFill>
                  <a:schemeClr val="tx1">
                    <a:lumMod val="85000"/>
                    <a:lumOff val="15000"/>
                  </a:schemeClr>
                </a:solidFill>
                <a:latin typeface="Baskerville Old Face" pitchFamily="18" charset="0"/>
              </a:rPr>
              <a:t>Subdivisión X – construcción sobre  una escalara portátil y su instalación</a:t>
            </a:r>
          </a:p>
          <a:p>
            <a:pPr marL="0" indent="0">
              <a:defRPr/>
            </a:pPr>
            <a:r>
              <a:rPr lang="es-DO" sz="1600" dirty="0">
                <a:solidFill>
                  <a:schemeClr val="tx1">
                    <a:lumMod val="85000"/>
                    <a:lumOff val="15000"/>
                  </a:schemeClr>
                </a:solidFill>
                <a:latin typeface="Baskerville Old Face" pitchFamily="18" charset="0"/>
              </a:rPr>
              <a:t>Subdivisión Q – peligro de empalamiento, fuerza adecuada de los sistemas de encofrado.</a:t>
            </a:r>
          </a:p>
          <a:p>
            <a:pPr marL="0" indent="0">
              <a:defRPr/>
            </a:pPr>
            <a:r>
              <a:rPr lang="es-DO" sz="1600" dirty="0">
                <a:solidFill>
                  <a:schemeClr val="tx1">
                    <a:lumMod val="85000"/>
                    <a:lumOff val="15000"/>
                  </a:schemeClr>
                </a:solidFill>
                <a:latin typeface="Baskerville Old Face" pitchFamily="18" charset="0"/>
              </a:rPr>
              <a:t>Subdivisión E – equipo de protección personal</a:t>
            </a:r>
          </a:p>
        </p:txBody>
      </p:sp>
      <p:pic>
        <p:nvPicPr>
          <p:cNvPr id="12" name="Picture 3"/>
          <p:cNvPicPr>
            <a:picLocks noChangeAspect="1" noChangeArrowheads="1"/>
          </p:cNvPicPr>
          <p:nvPr/>
        </p:nvPicPr>
        <p:blipFill rotWithShape="1">
          <a:blip r:embed="rId5" cstate="email">
            <a:extLst/>
          </a:blip>
          <a:srcRect/>
          <a:stretch/>
        </p:blipFill>
        <p:spPr bwMode="auto">
          <a:xfrm>
            <a:off x="429768" y="1956816"/>
            <a:ext cx="5486400" cy="30861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3" name="Rectangle 5"/>
          <p:cNvSpPr>
            <a:spLocks noGrp="1" noChangeArrowheads="1"/>
          </p:cNvSpPr>
          <p:nvPr>
            <p:ph type="body" idx="1"/>
          </p:nvPr>
        </p:nvSpPr>
        <p:spPr>
          <a:xfrm>
            <a:off x="457200" y="152400"/>
            <a:ext cx="7543800" cy="1295400"/>
          </a:xfrm>
        </p:spPr>
        <p:txBody>
          <a:bodyPr/>
          <a:lstStyle/>
          <a:p>
            <a:pPr>
              <a:spcBef>
                <a:spcPts val="3000"/>
              </a:spcBef>
              <a:defRPr/>
            </a:pPr>
            <a:r>
              <a:rPr lang="en-US" sz="4200" b="1" spc="-300" dirty="0" smtClean="0">
                <a:solidFill>
                  <a:schemeClr val="tx1">
                    <a:lumMod val="85000"/>
                    <a:lumOff val="15000"/>
                  </a:schemeClr>
                </a:solidFill>
                <a:latin typeface="Times New Roman" pitchFamily="18" charset="0"/>
                <a:cs typeface="Times New Roman" pitchFamily="18" charset="0"/>
              </a:rPr>
              <a:t>¿</a:t>
            </a:r>
            <a:r>
              <a:rPr lang="es-DO" sz="4200" b="1" dirty="0">
                <a:solidFill>
                  <a:schemeClr val="tx1">
                    <a:lumMod val="85000"/>
                    <a:lumOff val="15000"/>
                  </a:schemeClr>
                </a:solidFill>
                <a:latin typeface="Baskerville Old Face" pitchFamily="18" charset="0"/>
                <a:cs typeface="Times New Roman" pitchFamily="18" charset="0"/>
              </a:rPr>
              <a:t>Qué parámetros </a:t>
            </a:r>
            <a:r>
              <a:rPr lang="es-DO" sz="4200" b="1" dirty="0" smtClean="0">
                <a:solidFill>
                  <a:schemeClr val="tx1">
                    <a:lumMod val="85000"/>
                    <a:lumOff val="15000"/>
                  </a:schemeClr>
                </a:solidFill>
                <a:latin typeface="Baskerville Old Face" pitchFamily="18" charset="0"/>
                <a:cs typeface="Times New Roman" pitchFamily="18" charset="0"/>
              </a:rPr>
              <a:t>corresponderían a estos </a:t>
            </a:r>
            <a:r>
              <a:rPr lang="es-DO" sz="4200" b="1" dirty="0">
                <a:solidFill>
                  <a:schemeClr val="tx1">
                    <a:lumMod val="85000"/>
                    <a:lumOff val="15000"/>
                  </a:schemeClr>
                </a:solidFill>
                <a:latin typeface="Baskerville Old Face" pitchFamily="18" charset="0"/>
                <a:cs typeface="Times New Roman" pitchFamily="18" charset="0"/>
              </a:rPr>
              <a:t>peligros</a:t>
            </a:r>
            <a:r>
              <a:rPr lang="en-US" sz="4200" b="1" spc="-300" dirty="0" smtClean="0">
                <a:solidFill>
                  <a:schemeClr val="tx1">
                    <a:lumMod val="85000"/>
                    <a:lumOff val="15000"/>
                  </a:schemeClr>
                </a:solidFill>
                <a:latin typeface="Times New Roman" pitchFamily="18" charset="0"/>
                <a:cs typeface="Times New Roman" pitchFamily="18" charset="0"/>
              </a:rPr>
              <a:t>?</a:t>
            </a:r>
          </a:p>
        </p:txBody>
      </p:sp>
      <p:grpSp>
        <p:nvGrpSpPr>
          <p:cNvPr id="22530" name="Group 12"/>
          <p:cNvGrpSpPr>
            <a:grpSpLocks/>
          </p:cNvGrpSpPr>
          <p:nvPr/>
        </p:nvGrpSpPr>
        <p:grpSpPr bwMode="auto">
          <a:xfrm>
            <a:off x="0" y="6172200"/>
            <a:ext cx="9144000" cy="555625"/>
            <a:chOff x="0" y="6172200"/>
            <a:chExt cx="9144000" cy="556276"/>
          </a:xfrm>
        </p:grpSpPr>
        <p:sp>
          <p:nvSpPr>
            <p:cNvPr id="2" name="TextBox 1"/>
            <p:cNvSpPr txBox="1"/>
            <p:nvPr/>
          </p:nvSpPr>
          <p:spPr>
            <a:xfrm>
              <a:off x="0" y="6324779"/>
              <a:ext cx="9144000" cy="368732"/>
            </a:xfrm>
            <a:prstGeom prst="rect">
              <a:avLst/>
            </a:prstGeom>
            <a:noFill/>
          </p:spPr>
          <p:txBody>
            <a:bodyPr>
              <a:spAutoFit/>
            </a:bodyPr>
            <a:lstStyle/>
            <a:p>
              <a:pPr algn="ctr">
                <a:spcBef>
                  <a:spcPct val="20000"/>
                </a:spcBef>
                <a:buClr>
                  <a:schemeClr val="accent2"/>
                </a:buClr>
                <a:buSzPct val="70000"/>
                <a:buFont typeface="Wingdings" pitchFamily="2" charset="2"/>
                <a:buNone/>
                <a:defRPr/>
              </a:pPr>
              <a:r>
                <a:rPr lang="en-US" sz="1800" dirty="0">
                  <a:solidFill>
                    <a:schemeClr val="tx1">
                      <a:lumMod val="65000"/>
                      <a:lumOff val="35000"/>
                    </a:schemeClr>
                  </a:solidFill>
                  <a:latin typeface="Baskerville Old Face" pitchFamily="18" charset="0"/>
                  <a:cs typeface="Calibri" pitchFamily="34" charset="0"/>
                </a:rPr>
                <a:t>OSHA - Susan Harwood Training Grant</a:t>
              </a:r>
              <a:endParaRPr lang="en-US" sz="1800" dirty="0">
                <a:solidFill>
                  <a:schemeClr val="tx1">
                    <a:lumMod val="65000"/>
                    <a:lumOff val="35000"/>
                  </a:schemeClr>
                </a:solidFill>
                <a:latin typeface="Baskerville Old Face" pitchFamily="18" charset="0"/>
                <a:cs typeface="Calibri" pitchFamily="34" charset="0"/>
              </a:endParaRPr>
            </a:p>
          </p:txBody>
        </p:sp>
        <p:pic>
          <p:nvPicPr>
            <p:cNvPr id="22534" name="Picture 2" descr="http://enduringsense1.files.wordpress.com/2010/05/osha-logo.png"/>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152400" y="6324600"/>
              <a:ext cx="1318846"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535" name="Picture 9"/>
            <p:cNvPicPr>
              <a:picLocks noChangeAspect="1"/>
            </p:cNvPicPr>
            <p:nvPr/>
          </p:nvPicPr>
          <p:blipFill>
            <a:blip r:embed="rId4">
              <a:extLst>
                <a:ext uri="{28A0092B-C50C-407E-A947-70E740481C1C}">
                  <a14:useLocalDpi xmlns:a14="http://schemas.microsoft.com/office/drawing/2010/main"/>
                </a:ext>
              </a:extLst>
            </a:blip>
            <a:srcRect/>
            <a:stretch>
              <a:fillRect/>
            </a:stretch>
          </p:blipFill>
          <p:spPr bwMode="auto">
            <a:xfrm>
              <a:off x="7467600" y="6172200"/>
              <a:ext cx="1438645" cy="5562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1" name="Rectangle 5"/>
          <p:cNvSpPr txBox="1">
            <a:spLocks noChangeArrowheads="1"/>
          </p:cNvSpPr>
          <p:nvPr/>
        </p:nvSpPr>
        <p:spPr bwMode="auto">
          <a:xfrm>
            <a:off x="6096000" y="1600200"/>
            <a:ext cx="2809875" cy="4343400"/>
          </a:xfrm>
          <a:prstGeom prst="rect">
            <a:avLst/>
          </a:prstGeom>
          <a:noFill/>
          <a:ln>
            <a:noFill/>
          </a:ln>
          <a:effectLst/>
          <a:extLst/>
        </p:spPr>
        <p:txBody>
          <a:bodyPr/>
          <a:lstStyle>
            <a:lvl1pPr marL="342900" indent="-342900" algn="l" rtl="0" eaLnBrk="1" fontAlgn="base" hangingPunct="1">
              <a:spcBef>
                <a:spcPct val="25000"/>
              </a:spcBef>
              <a:spcAft>
                <a:spcPct val="0"/>
              </a:spcAft>
              <a:buClr>
                <a:schemeClr val="tx2"/>
              </a:buClr>
              <a:buSzPct val="60000"/>
              <a:buFont typeface="Wingdings" pitchFamily="2" charset="2"/>
              <a:defRPr sz="2700">
                <a:solidFill>
                  <a:schemeClr val="tx1"/>
                </a:solidFill>
                <a:latin typeface="+mn-lt"/>
                <a:ea typeface="+mn-ea"/>
                <a:cs typeface="+mn-cs"/>
              </a:defRPr>
            </a:lvl1pPr>
            <a:lvl2pPr marL="692150" indent="-347663" algn="l" rtl="0" eaLnBrk="1" fontAlgn="base" hangingPunct="1">
              <a:spcBef>
                <a:spcPct val="0"/>
              </a:spcBef>
              <a:spcAft>
                <a:spcPct val="25000"/>
              </a:spcAft>
              <a:buClr>
                <a:schemeClr val="accent2"/>
              </a:buClr>
              <a:buSzPct val="55000"/>
              <a:buFont typeface="Wingdings" pitchFamily="2" charset="2"/>
              <a:buChar char="l"/>
              <a:defRPr sz="2400">
                <a:solidFill>
                  <a:schemeClr val="tx1"/>
                </a:solidFill>
                <a:latin typeface="+mn-lt"/>
              </a:defRPr>
            </a:lvl2pPr>
            <a:lvl3pPr marL="987425" indent="-293688" algn="l" rtl="0" eaLnBrk="1" fontAlgn="base" hangingPunct="1">
              <a:spcBef>
                <a:spcPct val="0"/>
              </a:spcBef>
              <a:spcAft>
                <a:spcPct val="25000"/>
              </a:spcAft>
              <a:buClr>
                <a:schemeClr val="accent1"/>
              </a:buClr>
              <a:buSzPct val="50000"/>
              <a:buFont typeface="Wingdings" pitchFamily="2" charset="2"/>
              <a:buChar char="l"/>
              <a:defRPr sz="2200">
                <a:solidFill>
                  <a:schemeClr val="tx1"/>
                </a:solidFill>
                <a:latin typeface="+mn-lt"/>
              </a:defRPr>
            </a:lvl3pPr>
            <a:lvl4pPr marL="1281113" indent="-292100" algn="l" rtl="0" eaLnBrk="1" fontAlgn="base" hangingPunct="1">
              <a:spcBef>
                <a:spcPct val="20000"/>
              </a:spcBef>
              <a:spcAft>
                <a:spcPct val="0"/>
              </a:spcAft>
              <a:buClr>
                <a:schemeClr val="tx2"/>
              </a:buClr>
              <a:buSzPct val="75000"/>
              <a:buFont typeface="Wingdings" pitchFamily="2" charset="2"/>
              <a:buChar char="§"/>
              <a:defRPr sz="2000">
                <a:solidFill>
                  <a:schemeClr val="tx1"/>
                </a:solidFill>
                <a:latin typeface="+mn-lt"/>
              </a:defRPr>
            </a:lvl4pPr>
            <a:lvl5pPr marL="1598613" indent="-315913" algn="l" rtl="0" eaLnBrk="1" fontAlgn="base" hangingPunct="1">
              <a:spcBef>
                <a:spcPct val="20000"/>
              </a:spcBef>
              <a:spcAft>
                <a:spcPct val="0"/>
              </a:spcAft>
              <a:buClr>
                <a:schemeClr val="folHlink"/>
              </a:buClr>
              <a:buSzPct val="80000"/>
              <a:buFont typeface="Wingdings" pitchFamily="2" charset="2"/>
              <a:buChar char="§"/>
              <a:defRPr sz="2000">
                <a:solidFill>
                  <a:schemeClr val="tx1"/>
                </a:solidFill>
                <a:latin typeface="+mn-lt"/>
              </a:defRPr>
            </a:lvl5pPr>
            <a:lvl6pPr marL="2055813" indent="-315913" algn="l" rtl="0" eaLnBrk="1" fontAlgn="base" hangingPunct="1">
              <a:spcBef>
                <a:spcPct val="20000"/>
              </a:spcBef>
              <a:spcAft>
                <a:spcPct val="0"/>
              </a:spcAft>
              <a:buClr>
                <a:schemeClr val="folHlink"/>
              </a:buClr>
              <a:buSzPct val="80000"/>
              <a:buFont typeface="Wingdings" pitchFamily="2" charset="2"/>
              <a:buChar char="§"/>
              <a:defRPr sz="2000">
                <a:solidFill>
                  <a:schemeClr val="tx1"/>
                </a:solidFill>
                <a:latin typeface="+mn-lt"/>
              </a:defRPr>
            </a:lvl6pPr>
            <a:lvl7pPr marL="2513013" indent="-315913" algn="l" rtl="0" eaLnBrk="1" fontAlgn="base" hangingPunct="1">
              <a:spcBef>
                <a:spcPct val="20000"/>
              </a:spcBef>
              <a:spcAft>
                <a:spcPct val="0"/>
              </a:spcAft>
              <a:buClr>
                <a:schemeClr val="folHlink"/>
              </a:buClr>
              <a:buSzPct val="80000"/>
              <a:buFont typeface="Wingdings" pitchFamily="2" charset="2"/>
              <a:buChar char="§"/>
              <a:defRPr sz="2000">
                <a:solidFill>
                  <a:schemeClr val="tx1"/>
                </a:solidFill>
                <a:latin typeface="+mn-lt"/>
              </a:defRPr>
            </a:lvl7pPr>
            <a:lvl8pPr marL="2970213" indent="-315913" algn="l" rtl="0" eaLnBrk="1" fontAlgn="base" hangingPunct="1">
              <a:spcBef>
                <a:spcPct val="20000"/>
              </a:spcBef>
              <a:spcAft>
                <a:spcPct val="0"/>
              </a:spcAft>
              <a:buClr>
                <a:schemeClr val="folHlink"/>
              </a:buClr>
              <a:buSzPct val="80000"/>
              <a:buFont typeface="Wingdings" pitchFamily="2" charset="2"/>
              <a:buChar char="§"/>
              <a:defRPr sz="2000">
                <a:solidFill>
                  <a:schemeClr val="tx1"/>
                </a:solidFill>
                <a:latin typeface="+mn-lt"/>
              </a:defRPr>
            </a:lvl8pPr>
            <a:lvl9pPr marL="3427413" indent="-315913" algn="l" rtl="0" eaLnBrk="1" fontAlgn="base" hangingPunct="1">
              <a:spcBef>
                <a:spcPct val="20000"/>
              </a:spcBef>
              <a:spcAft>
                <a:spcPct val="0"/>
              </a:spcAft>
              <a:buClr>
                <a:schemeClr val="folHlink"/>
              </a:buClr>
              <a:buSzPct val="80000"/>
              <a:buFont typeface="Wingdings" pitchFamily="2" charset="2"/>
              <a:buChar char="§"/>
              <a:defRPr sz="2000">
                <a:solidFill>
                  <a:schemeClr val="tx1"/>
                </a:solidFill>
                <a:latin typeface="+mn-lt"/>
              </a:defRPr>
            </a:lvl9pPr>
          </a:lstStyle>
          <a:p>
            <a:pPr marL="0" indent="0">
              <a:defRPr/>
            </a:pPr>
            <a:r>
              <a:rPr lang="es-DO" sz="1600" dirty="0">
                <a:solidFill>
                  <a:schemeClr val="tx1">
                    <a:lumMod val="85000"/>
                    <a:lumOff val="15000"/>
                  </a:schemeClr>
                </a:solidFill>
                <a:latin typeface="Baskerville Old Face" pitchFamily="18" charset="0"/>
              </a:rPr>
              <a:t>Algunas sugerencias:</a:t>
            </a:r>
          </a:p>
          <a:p>
            <a:pPr marL="0" indent="0">
              <a:defRPr/>
            </a:pPr>
            <a:r>
              <a:rPr lang="es-DO" sz="1600" dirty="0">
                <a:solidFill>
                  <a:schemeClr val="tx1">
                    <a:lumMod val="85000"/>
                    <a:lumOff val="15000"/>
                  </a:schemeClr>
                </a:solidFill>
                <a:latin typeface="Baskerville Old Face" pitchFamily="18" charset="0"/>
              </a:rPr>
              <a:t> </a:t>
            </a:r>
          </a:p>
          <a:p>
            <a:pPr marL="0" indent="0">
              <a:defRPr/>
            </a:pPr>
            <a:r>
              <a:rPr lang="es-DO" sz="1600" dirty="0">
                <a:solidFill>
                  <a:schemeClr val="tx1">
                    <a:lumMod val="85000"/>
                    <a:lumOff val="15000"/>
                  </a:schemeClr>
                </a:solidFill>
                <a:latin typeface="Baskerville Old Face" pitchFamily="18" charset="0"/>
              </a:rPr>
              <a:t>Subdivisión M – Protección contra caídas, uso del arnés.</a:t>
            </a:r>
          </a:p>
          <a:p>
            <a:pPr marL="0" indent="0">
              <a:defRPr/>
            </a:pPr>
            <a:r>
              <a:rPr lang="es-DO" sz="1600" dirty="0">
                <a:solidFill>
                  <a:schemeClr val="tx1">
                    <a:lumMod val="85000"/>
                    <a:lumOff val="15000"/>
                  </a:schemeClr>
                </a:solidFill>
                <a:latin typeface="Baskerville Old Face" pitchFamily="18" charset="0"/>
              </a:rPr>
              <a:t>Subdivisión L – baranda del andamio, seguridad de la plataforma articulada</a:t>
            </a:r>
          </a:p>
          <a:p>
            <a:pPr marL="0" indent="0">
              <a:defRPr/>
            </a:pPr>
            <a:r>
              <a:rPr lang="es-DO" sz="1600" dirty="0">
                <a:solidFill>
                  <a:schemeClr val="tx1">
                    <a:lumMod val="85000"/>
                    <a:lumOff val="15000"/>
                  </a:schemeClr>
                </a:solidFill>
                <a:latin typeface="Baskerville Old Face" pitchFamily="18" charset="0"/>
              </a:rPr>
              <a:t>Subdivisión T – operaciones de demolición</a:t>
            </a:r>
          </a:p>
          <a:p>
            <a:pPr marL="0" indent="0">
              <a:defRPr/>
            </a:pPr>
            <a:r>
              <a:rPr lang="es-DO" sz="1600" dirty="0">
                <a:solidFill>
                  <a:schemeClr val="tx1">
                    <a:lumMod val="85000"/>
                    <a:lumOff val="15000"/>
                  </a:schemeClr>
                </a:solidFill>
                <a:latin typeface="Baskerville Old Face" pitchFamily="18" charset="0"/>
              </a:rPr>
              <a:t>Subdivisión H – Manejo de materiales.</a:t>
            </a:r>
          </a:p>
        </p:txBody>
      </p:sp>
      <p:pic>
        <p:nvPicPr>
          <p:cNvPr id="9" name="Picture 3"/>
          <p:cNvPicPr>
            <a:picLocks noChangeAspect="1" noChangeArrowheads="1"/>
          </p:cNvPicPr>
          <p:nvPr/>
        </p:nvPicPr>
        <p:blipFill rotWithShape="1">
          <a:blip r:embed="rId5" cstate="email">
            <a:extLst/>
          </a:blip>
          <a:srcRect/>
          <a:stretch/>
        </p:blipFill>
        <p:spPr bwMode="auto">
          <a:xfrm>
            <a:off x="429768" y="1956816"/>
            <a:ext cx="5486400" cy="30861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3" name="Rectangle 5"/>
          <p:cNvSpPr>
            <a:spLocks noGrp="1" noChangeArrowheads="1"/>
          </p:cNvSpPr>
          <p:nvPr>
            <p:ph type="body" idx="1"/>
          </p:nvPr>
        </p:nvSpPr>
        <p:spPr>
          <a:xfrm>
            <a:off x="457200" y="152400"/>
            <a:ext cx="7543800" cy="1295400"/>
          </a:xfrm>
        </p:spPr>
        <p:txBody>
          <a:bodyPr/>
          <a:lstStyle/>
          <a:p>
            <a:pPr>
              <a:spcBef>
                <a:spcPts val="3000"/>
              </a:spcBef>
              <a:defRPr/>
            </a:pPr>
            <a:r>
              <a:rPr lang="en-US" sz="4200" b="1" spc="-300" dirty="0" smtClean="0">
                <a:solidFill>
                  <a:schemeClr val="tx1">
                    <a:lumMod val="85000"/>
                    <a:lumOff val="15000"/>
                  </a:schemeClr>
                </a:solidFill>
                <a:latin typeface="Times New Roman" pitchFamily="18" charset="0"/>
                <a:cs typeface="Times New Roman" pitchFamily="18" charset="0"/>
              </a:rPr>
              <a:t>¿</a:t>
            </a:r>
            <a:r>
              <a:rPr lang="es-DO" sz="4200" b="1" dirty="0">
                <a:solidFill>
                  <a:schemeClr val="tx1">
                    <a:lumMod val="85000"/>
                    <a:lumOff val="15000"/>
                  </a:schemeClr>
                </a:solidFill>
                <a:latin typeface="Baskerville Old Face" pitchFamily="18" charset="0"/>
                <a:cs typeface="Times New Roman" pitchFamily="18" charset="0"/>
              </a:rPr>
              <a:t>Qué parámetros </a:t>
            </a:r>
            <a:r>
              <a:rPr lang="es-DO" sz="4200" b="1" dirty="0" smtClean="0">
                <a:solidFill>
                  <a:schemeClr val="tx1">
                    <a:lumMod val="85000"/>
                    <a:lumOff val="15000"/>
                  </a:schemeClr>
                </a:solidFill>
                <a:latin typeface="Baskerville Old Face" pitchFamily="18" charset="0"/>
                <a:cs typeface="Times New Roman" pitchFamily="18" charset="0"/>
              </a:rPr>
              <a:t>corresponderían a estos </a:t>
            </a:r>
            <a:r>
              <a:rPr lang="es-DO" sz="4200" b="1" dirty="0">
                <a:solidFill>
                  <a:schemeClr val="tx1">
                    <a:lumMod val="85000"/>
                    <a:lumOff val="15000"/>
                  </a:schemeClr>
                </a:solidFill>
                <a:latin typeface="Baskerville Old Face" pitchFamily="18" charset="0"/>
                <a:cs typeface="Times New Roman" pitchFamily="18" charset="0"/>
              </a:rPr>
              <a:t>peligros</a:t>
            </a:r>
            <a:r>
              <a:rPr lang="en-US" sz="4200" b="1" spc="-300" dirty="0" smtClean="0">
                <a:solidFill>
                  <a:schemeClr val="tx1">
                    <a:lumMod val="85000"/>
                    <a:lumOff val="15000"/>
                  </a:schemeClr>
                </a:solidFill>
                <a:latin typeface="Times New Roman" pitchFamily="18" charset="0"/>
                <a:cs typeface="Times New Roman" pitchFamily="18" charset="0"/>
              </a:rPr>
              <a:t>?</a:t>
            </a:r>
          </a:p>
        </p:txBody>
      </p:sp>
      <p:grpSp>
        <p:nvGrpSpPr>
          <p:cNvPr id="24578" name="Group 12"/>
          <p:cNvGrpSpPr>
            <a:grpSpLocks/>
          </p:cNvGrpSpPr>
          <p:nvPr/>
        </p:nvGrpSpPr>
        <p:grpSpPr bwMode="auto">
          <a:xfrm>
            <a:off x="0" y="6172200"/>
            <a:ext cx="9144000" cy="555625"/>
            <a:chOff x="0" y="6172200"/>
            <a:chExt cx="9144000" cy="556276"/>
          </a:xfrm>
        </p:grpSpPr>
        <p:sp>
          <p:nvSpPr>
            <p:cNvPr id="2" name="TextBox 1"/>
            <p:cNvSpPr txBox="1"/>
            <p:nvPr/>
          </p:nvSpPr>
          <p:spPr>
            <a:xfrm>
              <a:off x="0" y="6324779"/>
              <a:ext cx="9144000" cy="368732"/>
            </a:xfrm>
            <a:prstGeom prst="rect">
              <a:avLst/>
            </a:prstGeom>
            <a:noFill/>
          </p:spPr>
          <p:txBody>
            <a:bodyPr>
              <a:spAutoFit/>
            </a:bodyPr>
            <a:lstStyle/>
            <a:p>
              <a:pPr algn="ctr">
                <a:spcBef>
                  <a:spcPct val="20000"/>
                </a:spcBef>
                <a:buClr>
                  <a:schemeClr val="accent2"/>
                </a:buClr>
                <a:buSzPct val="70000"/>
                <a:buFont typeface="Wingdings" pitchFamily="2" charset="2"/>
                <a:buNone/>
                <a:defRPr/>
              </a:pPr>
              <a:r>
                <a:rPr lang="en-US" sz="1800" dirty="0">
                  <a:solidFill>
                    <a:schemeClr val="tx1">
                      <a:lumMod val="65000"/>
                      <a:lumOff val="35000"/>
                    </a:schemeClr>
                  </a:solidFill>
                  <a:latin typeface="Baskerville Old Face" pitchFamily="18" charset="0"/>
                  <a:cs typeface="Calibri" pitchFamily="34" charset="0"/>
                </a:rPr>
                <a:t>OSHA - Susan Harwood Training Grant</a:t>
              </a:r>
              <a:endParaRPr lang="en-US" sz="1800" dirty="0">
                <a:solidFill>
                  <a:schemeClr val="tx1">
                    <a:lumMod val="65000"/>
                    <a:lumOff val="35000"/>
                  </a:schemeClr>
                </a:solidFill>
                <a:latin typeface="Baskerville Old Face" pitchFamily="18" charset="0"/>
                <a:cs typeface="Calibri" pitchFamily="34" charset="0"/>
              </a:endParaRPr>
            </a:p>
          </p:txBody>
        </p:sp>
        <p:pic>
          <p:nvPicPr>
            <p:cNvPr id="24582" name="Picture 2" descr="http://enduringsense1.files.wordpress.com/2010/05/osha-logo.png"/>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152400" y="6324600"/>
              <a:ext cx="1318846"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583" name="Picture 9"/>
            <p:cNvPicPr>
              <a:picLocks noChangeAspect="1"/>
            </p:cNvPicPr>
            <p:nvPr/>
          </p:nvPicPr>
          <p:blipFill>
            <a:blip r:embed="rId4">
              <a:extLst>
                <a:ext uri="{28A0092B-C50C-407E-A947-70E740481C1C}">
                  <a14:useLocalDpi xmlns:a14="http://schemas.microsoft.com/office/drawing/2010/main"/>
                </a:ext>
              </a:extLst>
            </a:blip>
            <a:srcRect/>
            <a:stretch>
              <a:fillRect/>
            </a:stretch>
          </p:blipFill>
          <p:spPr bwMode="auto">
            <a:xfrm>
              <a:off x="7467600" y="6172200"/>
              <a:ext cx="1438645" cy="5562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1" name="Rectangle 5"/>
          <p:cNvSpPr txBox="1">
            <a:spLocks noChangeArrowheads="1"/>
          </p:cNvSpPr>
          <p:nvPr/>
        </p:nvSpPr>
        <p:spPr bwMode="auto">
          <a:xfrm>
            <a:off x="6096000" y="1600200"/>
            <a:ext cx="2809875" cy="4343400"/>
          </a:xfrm>
          <a:prstGeom prst="rect">
            <a:avLst/>
          </a:prstGeom>
          <a:noFill/>
          <a:ln>
            <a:noFill/>
          </a:ln>
          <a:effectLst/>
          <a:extLst/>
        </p:spPr>
        <p:txBody>
          <a:bodyPr/>
          <a:lstStyle>
            <a:lvl1pPr marL="342900" indent="-342900" algn="l" rtl="0" eaLnBrk="1" fontAlgn="base" hangingPunct="1">
              <a:spcBef>
                <a:spcPct val="25000"/>
              </a:spcBef>
              <a:spcAft>
                <a:spcPct val="0"/>
              </a:spcAft>
              <a:buClr>
                <a:schemeClr val="tx2"/>
              </a:buClr>
              <a:buSzPct val="60000"/>
              <a:buFont typeface="Wingdings" pitchFamily="2" charset="2"/>
              <a:defRPr sz="2700">
                <a:solidFill>
                  <a:schemeClr val="tx1"/>
                </a:solidFill>
                <a:latin typeface="+mn-lt"/>
                <a:ea typeface="+mn-ea"/>
                <a:cs typeface="+mn-cs"/>
              </a:defRPr>
            </a:lvl1pPr>
            <a:lvl2pPr marL="692150" indent="-347663" algn="l" rtl="0" eaLnBrk="1" fontAlgn="base" hangingPunct="1">
              <a:spcBef>
                <a:spcPct val="0"/>
              </a:spcBef>
              <a:spcAft>
                <a:spcPct val="25000"/>
              </a:spcAft>
              <a:buClr>
                <a:schemeClr val="accent2"/>
              </a:buClr>
              <a:buSzPct val="55000"/>
              <a:buFont typeface="Wingdings" pitchFamily="2" charset="2"/>
              <a:buChar char="l"/>
              <a:defRPr sz="2400">
                <a:solidFill>
                  <a:schemeClr val="tx1"/>
                </a:solidFill>
                <a:latin typeface="+mn-lt"/>
              </a:defRPr>
            </a:lvl2pPr>
            <a:lvl3pPr marL="987425" indent="-293688" algn="l" rtl="0" eaLnBrk="1" fontAlgn="base" hangingPunct="1">
              <a:spcBef>
                <a:spcPct val="0"/>
              </a:spcBef>
              <a:spcAft>
                <a:spcPct val="25000"/>
              </a:spcAft>
              <a:buClr>
                <a:schemeClr val="accent1"/>
              </a:buClr>
              <a:buSzPct val="50000"/>
              <a:buFont typeface="Wingdings" pitchFamily="2" charset="2"/>
              <a:buChar char="l"/>
              <a:defRPr sz="2200">
                <a:solidFill>
                  <a:schemeClr val="tx1"/>
                </a:solidFill>
                <a:latin typeface="+mn-lt"/>
              </a:defRPr>
            </a:lvl3pPr>
            <a:lvl4pPr marL="1281113" indent="-292100" algn="l" rtl="0" eaLnBrk="1" fontAlgn="base" hangingPunct="1">
              <a:spcBef>
                <a:spcPct val="20000"/>
              </a:spcBef>
              <a:spcAft>
                <a:spcPct val="0"/>
              </a:spcAft>
              <a:buClr>
                <a:schemeClr val="tx2"/>
              </a:buClr>
              <a:buSzPct val="75000"/>
              <a:buFont typeface="Wingdings" pitchFamily="2" charset="2"/>
              <a:buChar char="§"/>
              <a:defRPr sz="2000">
                <a:solidFill>
                  <a:schemeClr val="tx1"/>
                </a:solidFill>
                <a:latin typeface="+mn-lt"/>
              </a:defRPr>
            </a:lvl4pPr>
            <a:lvl5pPr marL="1598613" indent="-315913" algn="l" rtl="0" eaLnBrk="1" fontAlgn="base" hangingPunct="1">
              <a:spcBef>
                <a:spcPct val="20000"/>
              </a:spcBef>
              <a:spcAft>
                <a:spcPct val="0"/>
              </a:spcAft>
              <a:buClr>
                <a:schemeClr val="folHlink"/>
              </a:buClr>
              <a:buSzPct val="80000"/>
              <a:buFont typeface="Wingdings" pitchFamily="2" charset="2"/>
              <a:buChar char="§"/>
              <a:defRPr sz="2000">
                <a:solidFill>
                  <a:schemeClr val="tx1"/>
                </a:solidFill>
                <a:latin typeface="+mn-lt"/>
              </a:defRPr>
            </a:lvl5pPr>
            <a:lvl6pPr marL="2055813" indent="-315913" algn="l" rtl="0" eaLnBrk="1" fontAlgn="base" hangingPunct="1">
              <a:spcBef>
                <a:spcPct val="20000"/>
              </a:spcBef>
              <a:spcAft>
                <a:spcPct val="0"/>
              </a:spcAft>
              <a:buClr>
                <a:schemeClr val="folHlink"/>
              </a:buClr>
              <a:buSzPct val="80000"/>
              <a:buFont typeface="Wingdings" pitchFamily="2" charset="2"/>
              <a:buChar char="§"/>
              <a:defRPr sz="2000">
                <a:solidFill>
                  <a:schemeClr val="tx1"/>
                </a:solidFill>
                <a:latin typeface="+mn-lt"/>
              </a:defRPr>
            </a:lvl6pPr>
            <a:lvl7pPr marL="2513013" indent="-315913" algn="l" rtl="0" eaLnBrk="1" fontAlgn="base" hangingPunct="1">
              <a:spcBef>
                <a:spcPct val="20000"/>
              </a:spcBef>
              <a:spcAft>
                <a:spcPct val="0"/>
              </a:spcAft>
              <a:buClr>
                <a:schemeClr val="folHlink"/>
              </a:buClr>
              <a:buSzPct val="80000"/>
              <a:buFont typeface="Wingdings" pitchFamily="2" charset="2"/>
              <a:buChar char="§"/>
              <a:defRPr sz="2000">
                <a:solidFill>
                  <a:schemeClr val="tx1"/>
                </a:solidFill>
                <a:latin typeface="+mn-lt"/>
              </a:defRPr>
            </a:lvl7pPr>
            <a:lvl8pPr marL="2970213" indent="-315913" algn="l" rtl="0" eaLnBrk="1" fontAlgn="base" hangingPunct="1">
              <a:spcBef>
                <a:spcPct val="20000"/>
              </a:spcBef>
              <a:spcAft>
                <a:spcPct val="0"/>
              </a:spcAft>
              <a:buClr>
                <a:schemeClr val="folHlink"/>
              </a:buClr>
              <a:buSzPct val="80000"/>
              <a:buFont typeface="Wingdings" pitchFamily="2" charset="2"/>
              <a:buChar char="§"/>
              <a:defRPr sz="2000">
                <a:solidFill>
                  <a:schemeClr val="tx1"/>
                </a:solidFill>
                <a:latin typeface="+mn-lt"/>
              </a:defRPr>
            </a:lvl8pPr>
            <a:lvl9pPr marL="3427413" indent="-315913" algn="l" rtl="0" eaLnBrk="1" fontAlgn="base" hangingPunct="1">
              <a:spcBef>
                <a:spcPct val="20000"/>
              </a:spcBef>
              <a:spcAft>
                <a:spcPct val="0"/>
              </a:spcAft>
              <a:buClr>
                <a:schemeClr val="folHlink"/>
              </a:buClr>
              <a:buSzPct val="80000"/>
              <a:buFont typeface="Wingdings" pitchFamily="2" charset="2"/>
              <a:buChar char="§"/>
              <a:defRPr sz="2000">
                <a:solidFill>
                  <a:schemeClr val="tx1"/>
                </a:solidFill>
                <a:latin typeface="+mn-lt"/>
              </a:defRPr>
            </a:lvl9pPr>
          </a:lstStyle>
          <a:p>
            <a:pPr marL="0" indent="0">
              <a:defRPr/>
            </a:pPr>
            <a:r>
              <a:rPr lang="es-DO" sz="1600" dirty="0">
                <a:solidFill>
                  <a:schemeClr val="tx1">
                    <a:lumMod val="85000"/>
                    <a:lumOff val="15000"/>
                  </a:schemeClr>
                </a:solidFill>
                <a:latin typeface="Baskerville Old Face" pitchFamily="18" charset="0"/>
              </a:rPr>
              <a:t>Algunas sugerencias:</a:t>
            </a:r>
          </a:p>
          <a:p>
            <a:pPr marL="0" indent="0">
              <a:defRPr/>
            </a:pPr>
            <a:endParaRPr lang="es-DO" sz="1600" dirty="0" smtClean="0">
              <a:solidFill>
                <a:schemeClr val="tx1">
                  <a:lumMod val="85000"/>
                  <a:lumOff val="15000"/>
                </a:schemeClr>
              </a:solidFill>
              <a:latin typeface="Baskerville Old Face" pitchFamily="18" charset="0"/>
            </a:endParaRPr>
          </a:p>
          <a:p>
            <a:pPr marL="0" indent="0">
              <a:defRPr/>
            </a:pPr>
            <a:r>
              <a:rPr lang="es-DO" sz="1600" dirty="0" smtClean="0">
                <a:solidFill>
                  <a:schemeClr val="tx1">
                    <a:lumMod val="85000"/>
                    <a:lumOff val="15000"/>
                  </a:schemeClr>
                </a:solidFill>
                <a:latin typeface="Baskerville Old Face" pitchFamily="18" charset="0"/>
              </a:rPr>
              <a:t>Subdivisión </a:t>
            </a:r>
            <a:r>
              <a:rPr lang="es-DO" sz="1600" dirty="0">
                <a:solidFill>
                  <a:schemeClr val="tx1">
                    <a:lumMod val="85000"/>
                    <a:lumOff val="15000"/>
                  </a:schemeClr>
                </a:solidFill>
                <a:latin typeface="Baskerville Old Face" pitchFamily="18" charset="0"/>
              </a:rPr>
              <a:t>L – construcción de andamios, barandas.</a:t>
            </a:r>
          </a:p>
          <a:p>
            <a:pPr marL="0" indent="0">
              <a:defRPr/>
            </a:pPr>
            <a:r>
              <a:rPr lang="es-DO" sz="1600" dirty="0">
                <a:solidFill>
                  <a:schemeClr val="tx1">
                    <a:lumMod val="85000"/>
                    <a:lumOff val="15000"/>
                  </a:schemeClr>
                </a:solidFill>
                <a:latin typeface="Baskerville Old Face" pitchFamily="18" charset="0"/>
              </a:rPr>
              <a:t>Subdivisión X – instalación y uso de la escalera portátil.</a:t>
            </a:r>
          </a:p>
        </p:txBody>
      </p:sp>
      <p:pic>
        <p:nvPicPr>
          <p:cNvPr id="12" name="Picture 3"/>
          <p:cNvPicPr>
            <a:picLocks noChangeAspect="1" noChangeArrowheads="1"/>
          </p:cNvPicPr>
          <p:nvPr/>
        </p:nvPicPr>
        <p:blipFill rotWithShape="1">
          <a:blip r:embed="rId5" cstate="email">
            <a:extLst/>
          </a:blip>
          <a:srcRect/>
          <a:stretch/>
        </p:blipFill>
        <p:spPr bwMode="auto">
          <a:xfrm>
            <a:off x="429768" y="1956816"/>
            <a:ext cx="5486400" cy="30861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3" name="Rectangle 5"/>
          <p:cNvSpPr>
            <a:spLocks noGrp="1" noChangeArrowheads="1"/>
          </p:cNvSpPr>
          <p:nvPr>
            <p:ph type="body" idx="1"/>
          </p:nvPr>
        </p:nvSpPr>
        <p:spPr>
          <a:xfrm>
            <a:off x="457200" y="152400"/>
            <a:ext cx="7543800" cy="1295400"/>
          </a:xfrm>
        </p:spPr>
        <p:txBody>
          <a:bodyPr/>
          <a:lstStyle/>
          <a:p>
            <a:pPr>
              <a:spcBef>
                <a:spcPts val="3000"/>
              </a:spcBef>
              <a:defRPr/>
            </a:pPr>
            <a:r>
              <a:rPr lang="en-US" sz="4200" b="1" spc="-300" dirty="0" smtClean="0">
                <a:solidFill>
                  <a:schemeClr val="tx1">
                    <a:lumMod val="85000"/>
                    <a:lumOff val="15000"/>
                  </a:schemeClr>
                </a:solidFill>
                <a:latin typeface="Times New Roman" pitchFamily="18" charset="0"/>
                <a:cs typeface="Times New Roman" pitchFamily="18" charset="0"/>
              </a:rPr>
              <a:t>¿</a:t>
            </a:r>
            <a:r>
              <a:rPr lang="es-DO" sz="4200" b="1" dirty="0">
                <a:solidFill>
                  <a:schemeClr val="tx1">
                    <a:lumMod val="85000"/>
                    <a:lumOff val="15000"/>
                  </a:schemeClr>
                </a:solidFill>
                <a:latin typeface="Baskerville Old Face" pitchFamily="18" charset="0"/>
                <a:cs typeface="Times New Roman" pitchFamily="18" charset="0"/>
              </a:rPr>
              <a:t>Qué parámetros </a:t>
            </a:r>
            <a:r>
              <a:rPr lang="es-DO" sz="4200" b="1" dirty="0" smtClean="0">
                <a:solidFill>
                  <a:schemeClr val="tx1">
                    <a:lumMod val="85000"/>
                    <a:lumOff val="15000"/>
                  </a:schemeClr>
                </a:solidFill>
                <a:latin typeface="Baskerville Old Face" pitchFamily="18" charset="0"/>
                <a:cs typeface="Times New Roman" pitchFamily="18" charset="0"/>
              </a:rPr>
              <a:t>corresponderían a estos </a:t>
            </a:r>
            <a:r>
              <a:rPr lang="es-DO" sz="4200" b="1" dirty="0">
                <a:solidFill>
                  <a:schemeClr val="tx1">
                    <a:lumMod val="85000"/>
                    <a:lumOff val="15000"/>
                  </a:schemeClr>
                </a:solidFill>
                <a:latin typeface="Baskerville Old Face" pitchFamily="18" charset="0"/>
                <a:cs typeface="Times New Roman" pitchFamily="18" charset="0"/>
              </a:rPr>
              <a:t>peligros</a:t>
            </a:r>
            <a:r>
              <a:rPr lang="en-US" sz="4200" b="1" spc="-300" dirty="0" smtClean="0">
                <a:solidFill>
                  <a:schemeClr val="tx1">
                    <a:lumMod val="85000"/>
                    <a:lumOff val="15000"/>
                  </a:schemeClr>
                </a:solidFill>
                <a:latin typeface="Times New Roman" pitchFamily="18" charset="0"/>
                <a:cs typeface="Times New Roman" pitchFamily="18" charset="0"/>
              </a:rPr>
              <a:t>?</a:t>
            </a:r>
          </a:p>
        </p:txBody>
      </p:sp>
      <p:grpSp>
        <p:nvGrpSpPr>
          <p:cNvPr id="26626" name="Group 12"/>
          <p:cNvGrpSpPr>
            <a:grpSpLocks/>
          </p:cNvGrpSpPr>
          <p:nvPr/>
        </p:nvGrpSpPr>
        <p:grpSpPr bwMode="auto">
          <a:xfrm>
            <a:off x="0" y="6172200"/>
            <a:ext cx="9144000" cy="555625"/>
            <a:chOff x="0" y="6172200"/>
            <a:chExt cx="9144000" cy="556276"/>
          </a:xfrm>
        </p:grpSpPr>
        <p:sp>
          <p:nvSpPr>
            <p:cNvPr id="2" name="TextBox 1"/>
            <p:cNvSpPr txBox="1"/>
            <p:nvPr/>
          </p:nvSpPr>
          <p:spPr>
            <a:xfrm>
              <a:off x="0" y="6324779"/>
              <a:ext cx="9144000" cy="368732"/>
            </a:xfrm>
            <a:prstGeom prst="rect">
              <a:avLst/>
            </a:prstGeom>
            <a:noFill/>
          </p:spPr>
          <p:txBody>
            <a:bodyPr>
              <a:spAutoFit/>
            </a:bodyPr>
            <a:lstStyle/>
            <a:p>
              <a:pPr algn="ctr">
                <a:spcBef>
                  <a:spcPct val="20000"/>
                </a:spcBef>
                <a:buClr>
                  <a:schemeClr val="accent2"/>
                </a:buClr>
                <a:buSzPct val="70000"/>
                <a:buFont typeface="Wingdings" pitchFamily="2" charset="2"/>
                <a:buNone/>
                <a:defRPr/>
              </a:pPr>
              <a:r>
                <a:rPr lang="en-US" sz="1800" dirty="0">
                  <a:solidFill>
                    <a:schemeClr val="tx1">
                      <a:lumMod val="65000"/>
                      <a:lumOff val="35000"/>
                    </a:schemeClr>
                  </a:solidFill>
                  <a:latin typeface="Baskerville Old Face" pitchFamily="18" charset="0"/>
                  <a:cs typeface="Calibri" pitchFamily="34" charset="0"/>
                </a:rPr>
                <a:t>OSHA - Susan Harwood Training Grant</a:t>
              </a:r>
              <a:endParaRPr lang="en-US" sz="1800" dirty="0">
                <a:solidFill>
                  <a:schemeClr val="tx1">
                    <a:lumMod val="65000"/>
                    <a:lumOff val="35000"/>
                  </a:schemeClr>
                </a:solidFill>
                <a:latin typeface="Baskerville Old Face" pitchFamily="18" charset="0"/>
                <a:cs typeface="Calibri" pitchFamily="34" charset="0"/>
              </a:endParaRPr>
            </a:p>
          </p:txBody>
        </p:sp>
        <p:pic>
          <p:nvPicPr>
            <p:cNvPr id="26630" name="Picture 2" descr="http://enduringsense1.files.wordpress.com/2010/05/osha-logo.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 y="6324600"/>
              <a:ext cx="1318846"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631" name="Picture 9"/>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7467600" y="6172200"/>
              <a:ext cx="1438645" cy="5562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1" name="Rectangle 5"/>
          <p:cNvSpPr txBox="1">
            <a:spLocks noChangeArrowheads="1"/>
          </p:cNvSpPr>
          <p:nvPr/>
        </p:nvSpPr>
        <p:spPr bwMode="auto">
          <a:xfrm>
            <a:off x="6096000" y="1600200"/>
            <a:ext cx="2809875" cy="4343400"/>
          </a:xfrm>
          <a:prstGeom prst="rect">
            <a:avLst/>
          </a:prstGeom>
          <a:noFill/>
          <a:ln>
            <a:noFill/>
          </a:ln>
          <a:effectLst/>
          <a:extLst/>
        </p:spPr>
        <p:txBody>
          <a:bodyPr/>
          <a:lstStyle>
            <a:lvl1pPr marL="342900" indent="-342900" algn="l" rtl="0" eaLnBrk="1" fontAlgn="base" hangingPunct="1">
              <a:spcBef>
                <a:spcPct val="25000"/>
              </a:spcBef>
              <a:spcAft>
                <a:spcPct val="0"/>
              </a:spcAft>
              <a:buClr>
                <a:schemeClr val="tx2"/>
              </a:buClr>
              <a:buSzPct val="60000"/>
              <a:buFont typeface="Wingdings" pitchFamily="2" charset="2"/>
              <a:defRPr sz="2700">
                <a:solidFill>
                  <a:schemeClr val="tx1"/>
                </a:solidFill>
                <a:latin typeface="+mn-lt"/>
                <a:ea typeface="+mn-ea"/>
                <a:cs typeface="+mn-cs"/>
              </a:defRPr>
            </a:lvl1pPr>
            <a:lvl2pPr marL="692150" indent="-347663" algn="l" rtl="0" eaLnBrk="1" fontAlgn="base" hangingPunct="1">
              <a:spcBef>
                <a:spcPct val="0"/>
              </a:spcBef>
              <a:spcAft>
                <a:spcPct val="25000"/>
              </a:spcAft>
              <a:buClr>
                <a:schemeClr val="accent2"/>
              </a:buClr>
              <a:buSzPct val="55000"/>
              <a:buFont typeface="Wingdings" pitchFamily="2" charset="2"/>
              <a:buChar char="l"/>
              <a:defRPr sz="2400">
                <a:solidFill>
                  <a:schemeClr val="tx1"/>
                </a:solidFill>
                <a:latin typeface="+mn-lt"/>
              </a:defRPr>
            </a:lvl2pPr>
            <a:lvl3pPr marL="987425" indent="-293688" algn="l" rtl="0" eaLnBrk="1" fontAlgn="base" hangingPunct="1">
              <a:spcBef>
                <a:spcPct val="0"/>
              </a:spcBef>
              <a:spcAft>
                <a:spcPct val="25000"/>
              </a:spcAft>
              <a:buClr>
                <a:schemeClr val="accent1"/>
              </a:buClr>
              <a:buSzPct val="50000"/>
              <a:buFont typeface="Wingdings" pitchFamily="2" charset="2"/>
              <a:buChar char="l"/>
              <a:defRPr sz="2200">
                <a:solidFill>
                  <a:schemeClr val="tx1"/>
                </a:solidFill>
                <a:latin typeface="+mn-lt"/>
              </a:defRPr>
            </a:lvl3pPr>
            <a:lvl4pPr marL="1281113" indent="-292100" algn="l" rtl="0" eaLnBrk="1" fontAlgn="base" hangingPunct="1">
              <a:spcBef>
                <a:spcPct val="20000"/>
              </a:spcBef>
              <a:spcAft>
                <a:spcPct val="0"/>
              </a:spcAft>
              <a:buClr>
                <a:schemeClr val="tx2"/>
              </a:buClr>
              <a:buSzPct val="75000"/>
              <a:buFont typeface="Wingdings" pitchFamily="2" charset="2"/>
              <a:buChar char="§"/>
              <a:defRPr sz="2000">
                <a:solidFill>
                  <a:schemeClr val="tx1"/>
                </a:solidFill>
                <a:latin typeface="+mn-lt"/>
              </a:defRPr>
            </a:lvl4pPr>
            <a:lvl5pPr marL="1598613" indent="-315913" algn="l" rtl="0" eaLnBrk="1" fontAlgn="base" hangingPunct="1">
              <a:spcBef>
                <a:spcPct val="20000"/>
              </a:spcBef>
              <a:spcAft>
                <a:spcPct val="0"/>
              </a:spcAft>
              <a:buClr>
                <a:schemeClr val="folHlink"/>
              </a:buClr>
              <a:buSzPct val="80000"/>
              <a:buFont typeface="Wingdings" pitchFamily="2" charset="2"/>
              <a:buChar char="§"/>
              <a:defRPr sz="2000">
                <a:solidFill>
                  <a:schemeClr val="tx1"/>
                </a:solidFill>
                <a:latin typeface="+mn-lt"/>
              </a:defRPr>
            </a:lvl5pPr>
            <a:lvl6pPr marL="2055813" indent="-315913" algn="l" rtl="0" eaLnBrk="1" fontAlgn="base" hangingPunct="1">
              <a:spcBef>
                <a:spcPct val="20000"/>
              </a:spcBef>
              <a:spcAft>
                <a:spcPct val="0"/>
              </a:spcAft>
              <a:buClr>
                <a:schemeClr val="folHlink"/>
              </a:buClr>
              <a:buSzPct val="80000"/>
              <a:buFont typeface="Wingdings" pitchFamily="2" charset="2"/>
              <a:buChar char="§"/>
              <a:defRPr sz="2000">
                <a:solidFill>
                  <a:schemeClr val="tx1"/>
                </a:solidFill>
                <a:latin typeface="+mn-lt"/>
              </a:defRPr>
            </a:lvl6pPr>
            <a:lvl7pPr marL="2513013" indent="-315913" algn="l" rtl="0" eaLnBrk="1" fontAlgn="base" hangingPunct="1">
              <a:spcBef>
                <a:spcPct val="20000"/>
              </a:spcBef>
              <a:spcAft>
                <a:spcPct val="0"/>
              </a:spcAft>
              <a:buClr>
                <a:schemeClr val="folHlink"/>
              </a:buClr>
              <a:buSzPct val="80000"/>
              <a:buFont typeface="Wingdings" pitchFamily="2" charset="2"/>
              <a:buChar char="§"/>
              <a:defRPr sz="2000">
                <a:solidFill>
                  <a:schemeClr val="tx1"/>
                </a:solidFill>
                <a:latin typeface="+mn-lt"/>
              </a:defRPr>
            </a:lvl7pPr>
            <a:lvl8pPr marL="2970213" indent="-315913" algn="l" rtl="0" eaLnBrk="1" fontAlgn="base" hangingPunct="1">
              <a:spcBef>
                <a:spcPct val="20000"/>
              </a:spcBef>
              <a:spcAft>
                <a:spcPct val="0"/>
              </a:spcAft>
              <a:buClr>
                <a:schemeClr val="folHlink"/>
              </a:buClr>
              <a:buSzPct val="80000"/>
              <a:buFont typeface="Wingdings" pitchFamily="2" charset="2"/>
              <a:buChar char="§"/>
              <a:defRPr sz="2000">
                <a:solidFill>
                  <a:schemeClr val="tx1"/>
                </a:solidFill>
                <a:latin typeface="+mn-lt"/>
              </a:defRPr>
            </a:lvl8pPr>
            <a:lvl9pPr marL="3427413" indent="-315913" algn="l" rtl="0" eaLnBrk="1" fontAlgn="base" hangingPunct="1">
              <a:spcBef>
                <a:spcPct val="20000"/>
              </a:spcBef>
              <a:spcAft>
                <a:spcPct val="0"/>
              </a:spcAft>
              <a:buClr>
                <a:schemeClr val="folHlink"/>
              </a:buClr>
              <a:buSzPct val="80000"/>
              <a:buFont typeface="Wingdings" pitchFamily="2" charset="2"/>
              <a:buChar char="§"/>
              <a:defRPr sz="2000">
                <a:solidFill>
                  <a:schemeClr val="tx1"/>
                </a:solidFill>
                <a:latin typeface="+mn-lt"/>
              </a:defRPr>
            </a:lvl9pPr>
          </a:lstStyle>
          <a:p>
            <a:pPr marL="0" indent="0">
              <a:defRPr/>
            </a:pPr>
            <a:r>
              <a:rPr lang="es-DO" sz="1600" dirty="0">
                <a:solidFill>
                  <a:schemeClr val="tx1">
                    <a:lumMod val="85000"/>
                    <a:lumOff val="15000"/>
                  </a:schemeClr>
                </a:solidFill>
                <a:latin typeface="Baskerville Old Face" pitchFamily="18" charset="0"/>
              </a:rPr>
              <a:t>Algunas sugerencias:</a:t>
            </a:r>
          </a:p>
          <a:p>
            <a:pPr marL="0" indent="0">
              <a:defRPr/>
            </a:pPr>
            <a:r>
              <a:rPr lang="es-DO" sz="1600" dirty="0">
                <a:solidFill>
                  <a:schemeClr val="tx1">
                    <a:lumMod val="85000"/>
                    <a:lumOff val="15000"/>
                  </a:schemeClr>
                </a:solidFill>
                <a:latin typeface="Baskerville Old Face" pitchFamily="18" charset="0"/>
              </a:rPr>
              <a:t> </a:t>
            </a:r>
          </a:p>
          <a:p>
            <a:pPr marL="0" indent="0">
              <a:defRPr/>
            </a:pPr>
            <a:r>
              <a:rPr lang="es-DO" sz="1600" dirty="0">
                <a:solidFill>
                  <a:schemeClr val="tx1">
                    <a:lumMod val="85000"/>
                    <a:lumOff val="15000"/>
                  </a:schemeClr>
                </a:solidFill>
                <a:latin typeface="Baskerville Old Face" pitchFamily="18" charset="0"/>
              </a:rPr>
              <a:t>Subdivisión L – construcción de plataformas para andamios, acceso, protección contra caídas.</a:t>
            </a:r>
          </a:p>
          <a:p>
            <a:pPr marL="0" indent="0">
              <a:defRPr/>
            </a:pPr>
            <a:r>
              <a:rPr lang="es-DO" sz="1600" dirty="0">
                <a:solidFill>
                  <a:schemeClr val="tx1">
                    <a:lumMod val="85000"/>
                    <a:lumOff val="15000"/>
                  </a:schemeClr>
                </a:solidFill>
                <a:latin typeface="Baskerville Old Face" pitchFamily="18" charset="0"/>
              </a:rPr>
              <a:t>Subdivisión  E – equipo de protección personal – casco invertido, falta de gafas de seguridad.</a:t>
            </a:r>
          </a:p>
          <a:p>
            <a:pPr marL="0" indent="0">
              <a:defRPr/>
            </a:pPr>
            <a:r>
              <a:rPr lang="es-DO" sz="1600" dirty="0">
                <a:solidFill>
                  <a:schemeClr val="tx1">
                    <a:lumMod val="85000"/>
                    <a:lumOff val="15000"/>
                  </a:schemeClr>
                </a:solidFill>
                <a:latin typeface="Baskerville Old Face" pitchFamily="18" charset="0"/>
              </a:rPr>
              <a:t>Subdivisión D – suministro de agua potable.</a:t>
            </a:r>
          </a:p>
          <a:p>
            <a:pPr marL="0" indent="0">
              <a:defRPr/>
            </a:pPr>
            <a:r>
              <a:rPr lang="es-DO" sz="1600" dirty="0">
                <a:solidFill>
                  <a:schemeClr val="tx1">
                    <a:lumMod val="85000"/>
                    <a:lumOff val="15000"/>
                  </a:schemeClr>
                </a:solidFill>
                <a:latin typeface="Baskerville Old Face" pitchFamily="18" charset="0"/>
              </a:rPr>
              <a:t>Subdivisión M – peligros de tropiezo y caída, rampas hacia la excavación</a:t>
            </a:r>
          </a:p>
          <a:p>
            <a:pPr marL="0" indent="0">
              <a:defRPr/>
            </a:pPr>
            <a:r>
              <a:rPr lang="es-DO" sz="1600" dirty="0">
                <a:solidFill>
                  <a:schemeClr val="tx1">
                    <a:lumMod val="85000"/>
                    <a:lumOff val="15000"/>
                  </a:schemeClr>
                </a:solidFill>
                <a:latin typeface="Baskerville Old Face" pitchFamily="18" charset="0"/>
              </a:rPr>
              <a:t>Subdivisión P – seguridad en la excavación, declives</a:t>
            </a:r>
          </a:p>
        </p:txBody>
      </p:sp>
      <p:pic>
        <p:nvPicPr>
          <p:cNvPr id="9" name="Picture 3"/>
          <p:cNvPicPr>
            <a:picLocks noChangeAspect="1" noChangeArrowheads="1"/>
          </p:cNvPicPr>
          <p:nvPr/>
        </p:nvPicPr>
        <p:blipFill rotWithShape="1">
          <a:blip r:embed="rId5" cstate="email">
            <a:extLst/>
          </a:blip>
          <a:srcRect/>
          <a:stretch/>
        </p:blipFill>
        <p:spPr bwMode="auto">
          <a:xfrm>
            <a:off x="429768" y="1956816"/>
            <a:ext cx="5486400" cy="30861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3" name="Rectangle 5"/>
          <p:cNvSpPr>
            <a:spLocks noGrp="1" noChangeArrowheads="1"/>
          </p:cNvSpPr>
          <p:nvPr>
            <p:ph type="body" idx="1"/>
          </p:nvPr>
        </p:nvSpPr>
        <p:spPr>
          <a:xfrm>
            <a:off x="457200" y="152400"/>
            <a:ext cx="7543800" cy="1295400"/>
          </a:xfrm>
        </p:spPr>
        <p:txBody>
          <a:bodyPr/>
          <a:lstStyle/>
          <a:p>
            <a:pPr>
              <a:spcBef>
                <a:spcPts val="3000"/>
              </a:spcBef>
              <a:defRPr/>
            </a:pPr>
            <a:r>
              <a:rPr lang="en-US" sz="4200" b="1" spc="-300" dirty="0" smtClean="0">
                <a:solidFill>
                  <a:schemeClr val="tx1">
                    <a:lumMod val="85000"/>
                    <a:lumOff val="15000"/>
                  </a:schemeClr>
                </a:solidFill>
                <a:latin typeface="Times New Roman" pitchFamily="18" charset="0"/>
                <a:cs typeface="Times New Roman" pitchFamily="18" charset="0"/>
              </a:rPr>
              <a:t>¿</a:t>
            </a:r>
            <a:r>
              <a:rPr lang="es-DO" sz="4200" b="1" dirty="0">
                <a:solidFill>
                  <a:schemeClr val="tx1">
                    <a:lumMod val="85000"/>
                    <a:lumOff val="15000"/>
                  </a:schemeClr>
                </a:solidFill>
                <a:latin typeface="Baskerville Old Face" pitchFamily="18" charset="0"/>
                <a:cs typeface="Times New Roman" pitchFamily="18" charset="0"/>
              </a:rPr>
              <a:t>Qué parámetros </a:t>
            </a:r>
            <a:r>
              <a:rPr lang="es-DO" sz="4200" b="1" dirty="0" smtClean="0">
                <a:solidFill>
                  <a:schemeClr val="tx1">
                    <a:lumMod val="85000"/>
                    <a:lumOff val="15000"/>
                  </a:schemeClr>
                </a:solidFill>
                <a:latin typeface="Baskerville Old Face" pitchFamily="18" charset="0"/>
                <a:cs typeface="Times New Roman" pitchFamily="18" charset="0"/>
              </a:rPr>
              <a:t>corresponderían a estos </a:t>
            </a:r>
            <a:r>
              <a:rPr lang="es-DO" sz="4200" b="1" dirty="0">
                <a:solidFill>
                  <a:schemeClr val="tx1">
                    <a:lumMod val="85000"/>
                    <a:lumOff val="15000"/>
                  </a:schemeClr>
                </a:solidFill>
                <a:latin typeface="Baskerville Old Face" pitchFamily="18" charset="0"/>
                <a:cs typeface="Times New Roman" pitchFamily="18" charset="0"/>
              </a:rPr>
              <a:t>peligros</a:t>
            </a:r>
            <a:r>
              <a:rPr lang="en-US" sz="4200" b="1" spc="-300" dirty="0" smtClean="0">
                <a:solidFill>
                  <a:schemeClr val="tx1">
                    <a:lumMod val="85000"/>
                    <a:lumOff val="15000"/>
                  </a:schemeClr>
                </a:solidFill>
                <a:latin typeface="Times New Roman" pitchFamily="18" charset="0"/>
                <a:cs typeface="Times New Roman" pitchFamily="18" charset="0"/>
              </a:rPr>
              <a:t>?</a:t>
            </a:r>
          </a:p>
        </p:txBody>
      </p:sp>
      <p:grpSp>
        <p:nvGrpSpPr>
          <p:cNvPr id="28674" name="Group 12"/>
          <p:cNvGrpSpPr>
            <a:grpSpLocks/>
          </p:cNvGrpSpPr>
          <p:nvPr/>
        </p:nvGrpSpPr>
        <p:grpSpPr bwMode="auto">
          <a:xfrm>
            <a:off x="0" y="6172200"/>
            <a:ext cx="9144000" cy="555625"/>
            <a:chOff x="0" y="6172200"/>
            <a:chExt cx="9144000" cy="556276"/>
          </a:xfrm>
        </p:grpSpPr>
        <p:sp>
          <p:nvSpPr>
            <p:cNvPr id="2" name="TextBox 1"/>
            <p:cNvSpPr txBox="1"/>
            <p:nvPr/>
          </p:nvSpPr>
          <p:spPr>
            <a:xfrm>
              <a:off x="0" y="6324779"/>
              <a:ext cx="9144000" cy="368732"/>
            </a:xfrm>
            <a:prstGeom prst="rect">
              <a:avLst/>
            </a:prstGeom>
            <a:noFill/>
          </p:spPr>
          <p:txBody>
            <a:bodyPr>
              <a:spAutoFit/>
            </a:bodyPr>
            <a:lstStyle/>
            <a:p>
              <a:pPr algn="ctr">
                <a:spcBef>
                  <a:spcPct val="20000"/>
                </a:spcBef>
                <a:buClr>
                  <a:schemeClr val="accent2"/>
                </a:buClr>
                <a:buSzPct val="70000"/>
                <a:buFont typeface="Wingdings" pitchFamily="2" charset="2"/>
                <a:buNone/>
                <a:defRPr/>
              </a:pPr>
              <a:r>
                <a:rPr lang="en-US" sz="1800" dirty="0">
                  <a:solidFill>
                    <a:schemeClr val="tx1">
                      <a:lumMod val="65000"/>
                      <a:lumOff val="35000"/>
                    </a:schemeClr>
                  </a:solidFill>
                  <a:latin typeface="Baskerville Old Face" pitchFamily="18" charset="0"/>
                  <a:cs typeface="Calibri" pitchFamily="34" charset="0"/>
                </a:rPr>
                <a:t>OSHA - Susan Harwood Training Grant</a:t>
              </a:r>
              <a:endParaRPr lang="en-US" sz="1800" dirty="0">
                <a:solidFill>
                  <a:schemeClr val="tx1">
                    <a:lumMod val="65000"/>
                    <a:lumOff val="35000"/>
                  </a:schemeClr>
                </a:solidFill>
                <a:latin typeface="Baskerville Old Face" pitchFamily="18" charset="0"/>
                <a:cs typeface="Calibri" pitchFamily="34" charset="0"/>
              </a:endParaRPr>
            </a:p>
          </p:txBody>
        </p:sp>
        <p:pic>
          <p:nvPicPr>
            <p:cNvPr id="28678" name="Picture 2" descr="http://enduringsense1.files.wordpress.com/2010/05/osha-logo.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 y="6324600"/>
              <a:ext cx="1318846"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8679" name="Picture 9"/>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7467600" y="6172200"/>
              <a:ext cx="1438645" cy="5562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1" name="Rectangle 5"/>
          <p:cNvSpPr txBox="1">
            <a:spLocks noChangeArrowheads="1"/>
          </p:cNvSpPr>
          <p:nvPr/>
        </p:nvSpPr>
        <p:spPr bwMode="auto">
          <a:xfrm>
            <a:off x="6096000" y="1600200"/>
            <a:ext cx="2809875" cy="4343400"/>
          </a:xfrm>
          <a:prstGeom prst="rect">
            <a:avLst/>
          </a:prstGeom>
          <a:noFill/>
          <a:ln>
            <a:noFill/>
          </a:ln>
          <a:effectLst/>
          <a:extLst/>
        </p:spPr>
        <p:txBody>
          <a:bodyPr/>
          <a:lstStyle>
            <a:lvl1pPr marL="342900" indent="-342900" algn="l" rtl="0" eaLnBrk="1" fontAlgn="base" hangingPunct="1">
              <a:spcBef>
                <a:spcPct val="25000"/>
              </a:spcBef>
              <a:spcAft>
                <a:spcPct val="0"/>
              </a:spcAft>
              <a:buClr>
                <a:schemeClr val="tx2"/>
              </a:buClr>
              <a:buSzPct val="60000"/>
              <a:buFont typeface="Wingdings" pitchFamily="2" charset="2"/>
              <a:defRPr sz="2700">
                <a:solidFill>
                  <a:schemeClr val="tx1"/>
                </a:solidFill>
                <a:latin typeface="+mn-lt"/>
                <a:ea typeface="+mn-ea"/>
                <a:cs typeface="+mn-cs"/>
              </a:defRPr>
            </a:lvl1pPr>
            <a:lvl2pPr marL="692150" indent="-347663" algn="l" rtl="0" eaLnBrk="1" fontAlgn="base" hangingPunct="1">
              <a:spcBef>
                <a:spcPct val="0"/>
              </a:spcBef>
              <a:spcAft>
                <a:spcPct val="25000"/>
              </a:spcAft>
              <a:buClr>
                <a:schemeClr val="accent2"/>
              </a:buClr>
              <a:buSzPct val="55000"/>
              <a:buFont typeface="Wingdings" pitchFamily="2" charset="2"/>
              <a:buChar char="l"/>
              <a:defRPr sz="2400">
                <a:solidFill>
                  <a:schemeClr val="tx1"/>
                </a:solidFill>
                <a:latin typeface="+mn-lt"/>
              </a:defRPr>
            </a:lvl2pPr>
            <a:lvl3pPr marL="987425" indent="-293688" algn="l" rtl="0" eaLnBrk="1" fontAlgn="base" hangingPunct="1">
              <a:spcBef>
                <a:spcPct val="0"/>
              </a:spcBef>
              <a:spcAft>
                <a:spcPct val="25000"/>
              </a:spcAft>
              <a:buClr>
                <a:schemeClr val="accent1"/>
              </a:buClr>
              <a:buSzPct val="50000"/>
              <a:buFont typeface="Wingdings" pitchFamily="2" charset="2"/>
              <a:buChar char="l"/>
              <a:defRPr sz="2200">
                <a:solidFill>
                  <a:schemeClr val="tx1"/>
                </a:solidFill>
                <a:latin typeface="+mn-lt"/>
              </a:defRPr>
            </a:lvl3pPr>
            <a:lvl4pPr marL="1281113" indent="-292100" algn="l" rtl="0" eaLnBrk="1" fontAlgn="base" hangingPunct="1">
              <a:spcBef>
                <a:spcPct val="20000"/>
              </a:spcBef>
              <a:spcAft>
                <a:spcPct val="0"/>
              </a:spcAft>
              <a:buClr>
                <a:schemeClr val="tx2"/>
              </a:buClr>
              <a:buSzPct val="75000"/>
              <a:buFont typeface="Wingdings" pitchFamily="2" charset="2"/>
              <a:buChar char="§"/>
              <a:defRPr sz="2000">
                <a:solidFill>
                  <a:schemeClr val="tx1"/>
                </a:solidFill>
                <a:latin typeface="+mn-lt"/>
              </a:defRPr>
            </a:lvl4pPr>
            <a:lvl5pPr marL="1598613" indent="-315913" algn="l" rtl="0" eaLnBrk="1" fontAlgn="base" hangingPunct="1">
              <a:spcBef>
                <a:spcPct val="20000"/>
              </a:spcBef>
              <a:spcAft>
                <a:spcPct val="0"/>
              </a:spcAft>
              <a:buClr>
                <a:schemeClr val="folHlink"/>
              </a:buClr>
              <a:buSzPct val="80000"/>
              <a:buFont typeface="Wingdings" pitchFamily="2" charset="2"/>
              <a:buChar char="§"/>
              <a:defRPr sz="2000">
                <a:solidFill>
                  <a:schemeClr val="tx1"/>
                </a:solidFill>
                <a:latin typeface="+mn-lt"/>
              </a:defRPr>
            </a:lvl5pPr>
            <a:lvl6pPr marL="2055813" indent="-315913" algn="l" rtl="0" eaLnBrk="1" fontAlgn="base" hangingPunct="1">
              <a:spcBef>
                <a:spcPct val="20000"/>
              </a:spcBef>
              <a:spcAft>
                <a:spcPct val="0"/>
              </a:spcAft>
              <a:buClr>
                <a:schemeClr val="folHlink"/>
              </a:buClr>
              <a:buSzPct val="80000"/>
              <a:buFont typeface="Wingdings" pitchFamily="2" charset="2"/>
              <a:buChar char="§"/>
              <a:defRPr sz="2000">
                <a:solidFill>
                  <a:schemeClr val="tx1"/>
                </a:solidFill>
                <a:latin typeface="+mn-lt"/>
              </a:defRPr>
            </a:lvl6pPr>
            <a:lvl7pPr marL="2513013" indent="-315913" algn="l" rtl="0" eaLnBrk="1" fontAlgn="base" hangingPunct="1">
              <a:spcBef>
                <a:spcPct val="20000"/>
              </a:spcBef>
              <a:spcAft>
                <a:spcPct val="0"/>
              </a:spcAft>
              <a:buClr>
                <a:schemeClr val="folHlink"/>
              </a:buClr>
              <a:buSzPct val="80000"/>
              <a:buFont typeface="Wingdings" pitchFamily="2" charset="2"/>
              <a:buChar char="§"/>
              <a:defRPr sz="2000">
                <a:solidFill>
                  <a:schemeClr val="tx1"/>
                </a:solidFill>
                <a:latin typeface="+mn-lt"/>
              </a:defRPr>
            </a:lvl7pPr>
            <a:lvl8pPr marL="2970213" indent="-315913" algn="l" rtl="0" eaLnBrk="1" fontAlgn="base" hangingPunct="1">
              <a:spcBef>
                <a:spcPct val="20000"/>
              </a:spcBef>
              <a:spcAft>
                <a:spcPct val="0"/>
              </a:spcAft>
              <a:buClr>
                <a:schemeClr val="folHlink"/>
              </a:buClr>
              <a:buSzPct val="80000"/>
              <a:buFont typeface="Wingdings" pitchFamily="2" charset="2"/>
              <a:buChar char="§"/>
              <a:defRPr sz="2000">
                <a:solidFill>
                  <a:schemeClr val="tx1"/>
                </a:solidFill>
                <a:latin typeface="+mn-lt"/>
              </a:defRPr>
            </a:lvl8pPr>
            <a:lvl9pPr marL="3427413" indent="-315913" algn="l" rtl="0" eaLnBrk="1" fontAlgn="base" hangingPunct="1">
              <a:spcBef>
                <a:spcPct val="20000"/>
              </a:spcBef>
              <a:spcAft>
                <a:spcPct val="0"/>
              </a:spcAft>
              <a:buClr>
                <a:schemeClr val="folHlink"/>
              </a:buClr>
              <a:buSzPct val="80000"/>
              <a:buFont typeface="Wingdings" pitchFamily="2" charset="2"/>
              <a:buChar char="§"/>
              <a:defRPr sz="2000">
                <a:solidFill>
                  <a:schemeClr val="tx1"/>
                </a:solidFill>
                <a:latin typeface="+mn-lt"/>
              </a:defRPr>
            </a:lvl9pPr>
          </a:lstStyle>
          <a:p>
            <a:pPr marL="0" indent="0">
              <a:defRPr/>
            </a:pPr>
            <a:r>
              <a:rPr lang="es-DO" sz="1600" dirty="0">
                <a:solidFill>
                  <a:schemeClr val="tx1">
                    <a:lumMod val="85000"/>
                    <a:lumOff val="15000"/>
                  </a:schemeClr>
                </a:solidFill>
                <a:latin typeface="Baskerville Old Face" pitchFamily="18" charset="0"/>
              </a:rPr>
              <a:t>Algunas sugerencias:</a:t>
            </a:r>
          </a:p>
          <a:p>
            <a:pPr marL="0" indent="0">
              <a:defRPr/>
            </a:pPr>
            <a:r>
              <a:rPr lang="es-DO" sz="1600" dirty="0">
                <a:solidFill>
                  <a:schemeClr val="tx1">
                    <a:lumMod val="85000"/>
                    <a:lumOff val="15000"/>
                  </a:schemeClr>
                </a:solidFill>
                <a:latin typeface="Baskerville Old Face" pitchFamily="18" charset="0"/>
              </a:rPr>
              <a:t> </a:t>
            </a:r>
          </a:p>
          <a:p>
            <a:pPr marL="0" indent="0">
              <a:defRPr/>
            </a:pPr>
            <a:r>
              <a:rPr lang="es-DO" sz="1600" dirty="0">
                <a:solidFill>
                  <a:schemeClr val="tx1">
                    <a:lumMod val="85000"/>
                    <a:lumOff val="15000"/>
                  </a:schemeClr>
                </a:solidFill>
                <a:latin typeface="Baskerville Old Face" pitchFamily="18" charset="0"/>
              </a:rPr>
              <a:t>Subdivisión L – construcción de plataformas para andamios, capacidad de la plataforma.</a:t>
            </a:r>
          </a:p>
          <a:p>
            <a:pPr marL="0" indent="0">
              <a:defRPr/>
            </a:pPr>
            <a:r>
              <a:rPr lang="es-DO" sz="1600" dirty="0">
                <a:solidFill>
                  <a:schemeClr val="tx1">
                    <a:lumMod val="85000"/>
                    <a:lumOff val="15000"/>
                  </a:schemeClr>
                </a:solidFill>
                <a:latin typeface="Baskerville Old Face" pitchFamily="18" charset="0"/>
              </a:rPr>
              <a:t>Subdivisión X – construcción sobre  una escalara portátil y su instalación.</a:t>
            </a:r>
          </a:p>
          <a:p>
            <a:pPr marL="0" indent="0">
              <a:defRPr/>
            </a:pPr>
            <a:r>
              <a:rPr lang="es-DO" sz="1600" dirty="0">
                <a:solidFill>
                  <a:schemeClr val="tx1">
                    <a:lumMod val="85000"/>
                    <a:lumOff val="15000"/>
                  </a:schemeClr>
                </a:solidFill>
                <a:latin typeface="Baskerville Old Face" pitchFamily="18" charset="0"/>
              </a:rPr>
              <a:t>Subdivisión Q – peligro de empalamiento.</a:t>
            </a:r>
          </a:p>
          <a:p>
            <a:pPr marL="0" indent="0">
              <a:defRPr/>
            </a:pPr>
            <a:r>
              <a:rPr lang="es-DO" sz="1600" dirty="0">
                <a:solidFill>
                  <a:schemeClr val="tx1">
                    <a:lumMod val="85000"/>
                    <a:lumOff val="15000"/>
                  </a:schemeClr>
                </a:solidFill>
                <a:latin typeface="Baskerville Old Face" pitchFamily="18" charset="0"/>
              </a:rPr>
              <a:t>Subdivisión M – protección contra caída del piso a un hueco, o sobre un lado del piso.</a:t>
            </a:r>
          </a:p>
        </p:txBody>
      </p:sp>
      <p:pic>
        <p:nvPicPr>
          <p:cNvPr id="3" name="Picture 2"/>
          <p:cNvPicPr>
            <a:picLocks noChangeAspect="1"/>
          </p:cNvPicPr>
          <p:nvPr/>
        </p:nvPicPr>
        <p:blipFill rotWithShape="1">
          <a:blip r:embed="rId5" cstate="email">
            <a:extLst/>
          </a:blip>
          <a:srcRect/>
          <a:stretch/>
        </p:blipFill>
        <p:spPr>
          <a:xfrm>
            <a:off x="429768" y="1956816"/>
            <a:ext cx="5486400" cy="30861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3" name="Rectangle 5"/>
          <p:cNvSpPr>
            <a:spLocks noGrp="1" noChangeArrowheads="1"/>
          </p:cNvSpPr>
          <p:nvPr>
            <p:ph type="body" idx="1"/>
          </p:nvPr>
        </p:nvSpPr>
        <p:spPr>
          <a:xfrm>
            <a:off x="457200" y="152400"/>
            <a:ext cx="7543800" cy="1295400"/>
          </a:xfrm>
        </p:spPr>
        <p:txBody>
          <a:bodyPr/>
          <a:lstStyle/>
          <a:p>
            <a:pPr>
              <a:spcBef>
                <a:spcPts val="3000"/>
              </a:spcBef>
              <a:defRPr/>
            </a:pPr>
            <a:r>
              <a:rPr lang="en-US" sz="4200" b="1" spc="-300" dirty="0" smtClean="0">
                <a:solidFill>
                  <a:schemeClr val="tx1">
                    <a:lumMod val="85000"/>
                    <a:lumOff val="15000"/>
                  </a:schemeClr>
                </a:solidFill>
                <a:latin typeface="Times New Roman" pitchFamily="18" charset="0"/>
                <a:cs typeface="Times New Roman" pitchFamily="18" charset="0"/>
              </a:rPr>
              <a:t>¿</a:t>
            </a:r>
            <a:r>
              <a:rPr lang="es-DO" sz="4200" b="1" dirty="0">
                <a:solidFill>
                  <a:schemeClr val="tx1">
                    <a:lumMod val="85000"/>
                    <a:lumOff val="15000"/>
                  </a:schemeClr>
                </a:solidFill>
                <a:latin typeface="Baskerville Old Face" pitchFamily="18" charset="0"/>
                <a:cs typeface="Times New Roman" pitchFamily="18" charset="0"/>
              </a:rPr>
              <a:t>Qué parámetros </a:t>
            </a:r>
            <a:r>
              <a:rPr lang="es-DO" sz="4200" b="1" dirty="0" smtClean="0">
                <a:solidFill>
                  <a:schemeClr val="tx1">
                    <a:lumMod val="85000"/>
                    <a:lumOff val="15000"/>
                  </a:schemeClr>
                </a:solidFill>
                <a:latin typeface="Baskerville Old Face" pitchFamily="18" charset="0"/>
                <a:cs typeface="Times New Roman" pitchFamily="18" charset="0"/>
              </a:rPr>
              <a:t>corresponderían a estos </a:t>
            </a:r>
            <a:r>
              <a:rPr lang="es-DO" sz="4200" b="1" dirty="0">
                <a:solidFill>
                  <a:schemeClr val="tx1">
                    <a:lumMod val="85000"/>
                    <a:lumOff val="15000"/>
                  </a:schemeClr>
                </a:solidFill>
                <a:latin typeface="Baskerville Old Face" pitchFamily="18" charset="0"/>
                <a:cs typeface="Times New Roman" pitchFamily="18" charset="0"/>
              </a:rPr>
              <a:t>peligros</a:t>
            </a:r>
            <a:r>
              <a:rPr lang="en-US" sz="4200" b="1" spc="-300" dirty="0" smtClean="0">
                <a:solidFill>
                  <a:schemeClr val="tx1">
                    <a:lumMod val="85000"/>
                    <a:lumOff val="15000"/>
                  </a:schemeClr>
                </a:solidFill>
                <a:latin typeface="Times New Roman" pitchFamily="18" charset="0"/>
                <a:cs typeface="Times New Roman" pitchFamily="18" charset="0"/>
              </a:rPr>
              <a:t>?</a:t>
            </a:r>
          </a:p>
        </p:txBody>
      </p:sp>
      <p:grpSp>
        <p:nvGrpSpPr>
          <p:cNvPr id="30722" name="Group 12"/>
          <p:cNvGrpSpPr>
            <a:grpSpLocks/>
          </p:cNvGrpSpPr>
          <p:nvPr/>
        </p:nvGrpSpPr>
        <p:grpSpPr bwMode="auto">
          <a:xfrm>
            <a:off x="0" y="6172200"/>
            <a:ext cx="9144000" cy="555625"/>
            <a:chOff x="0" y="6172200"/>
            <a:chExt cx="9144000" cy="556276"/>
          </a:xfrm>
        </p:grpSpPr>
        <p:sp>
          <p:nvSpPr>
            <p:cNvPr id="2" name="TextBox 1"/>
            <p:cNvSpPr txBox="1"/>
            <p:nvPr/>
          </p:nvSpPr>
          <p:spPr>
            <a:xfrm>
              <a:off x="0" y="6324779"/>
              <a:ext cx="9144000" cy="368732"/>
            </a:xfrm>
            <a:prstGeom prst="rect">
              <a:avLst/>
            </a:prstGeom>
            <a:noFill/>
          </p:spPr>
          <p:txBody>
            <a:bodyPr>
              <a:spAutoFit/>
            </a:bodyPr>
            <a:lstStyle/>
            <a:p>
              <a:pPr algn="ctr">
                <a:spcBef>
                  <a:spcPct val="20000"/>
                </a:spcBef>
                <a:buClr>
                  <a:schemeClr val="accent2"/>
                </a:buClr>
                <a:buSzPct val="70000"/>
                <a:buFont typeface="Wingdings" pitchFamily="2" charset="2"/>
                <a:buNone/>
                <a:defRPr/>
              </a:pPr>
              <a:r>
                <a:rPr lang="en-US" sz="1800" dirty="0">
                  <a:solidFill>
                    <a:schemeClr val="tx1">
                      <a:lumMod val="65000"/>
                      <a:lumOff val="35000"/>
                    </a:schemeClr>
                  </a:solidFill>
                  <a:latin typeface="Baskerville Old Face" pitchFamily="18" charset="0"/>
                  <a:cs typeface="Calibri" pitchFamily="34" charset="0"/>
                </a:rPr>
                <a:t>OSHA - Susan Harwood Training Grant</a:t>
              </a:r>
              <a:endParaRPr lang="en-US" sz="1800" dirty="0">
                <a:solidFill>
                  <a:schemeClr val="tx1">
                    <a:lumMod val="65000"/>
                    <a:lumOff val="35000"/>
                  </a:schemeClr>
                </a:solidFill>
                <a:latin typeface="Baskerville Old Face" pitchFamily="18" charset="0"/>
                <a:cs typeface="Calibri" pitchFamily="34" charset="0"/>
              </a:endParaRPr>
            </a:p>
          </p:txBody>
        </p:sp>
        <p:pic>
          <p:nvPicPr>
            <p:cNvPr id="30726" name="Picture 2" descr="http://enduringsense1.files.wordpress.com/2010/05/osha-logo.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 y="6324600"/>
              <a:ext cx="1318846"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27" name="Picture 9"/>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7467600" y="6172200"/>
              <a:ext cx="1438645" cy="5562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1" name="Rectangle 5"/>
          <p:cNvSpPr txBox="1">
            <a:spLocks noChangeArrowheads="1"/>
          </p:cNvSpPr>
          <p:nvPr/>
        </p:nvSpPr>
        <p:spPr bwMode="auto">
          <a:xfrm>
            <a:off x="6096000" y="1600200"/>
            <a:ext cx="2895600" cy="4343400"/>
          </a:xfrm>
          <a:prstGeom prst="rect">
            <a:avLst/>
          </a:prstGeom>
          <a:noFill/>
          <a:ln>
            <a:noFill/>
          </a:ln>
          <a:effectLst/>
          <a:extLst/>
        </p:spPr>
        <p:txBody>
          <a:bodyPr/>
          <a:lstStyle>
            <a:lvl1pPr marL="342900" indent="-342900" algn="l" rtl="0" eaLnBrk="1" fontAlgn="base" hangingPunct="1">
              <a:spcBef>
                <a:spcPct val="25000"/>
              </a:spcBef>
              <a:spcAft>
                <a:spcPct val="0"/>
              </a:spcAft>
              <a:buClr>
                <a:schemeClr val="tx2"/>
              </a:buClr>
              <a:buSzPct val="60000"/>
              <a:buFont typeface="Wingdings" pitchFamily="2" charset="2"/>
              <a:defRPr sz="2700">
                <a:solidFill>
                  <a:schemeClr val="tx1"/>
                </a:solidFill>
                <a:latin typeface="+mn-lt"/>
                <a:ea typeface="+mn-ea"/>
                <a:cs typeface="+mn-cs"/>
              </a:defRPr>
            </a:lvl1pPr>
            <a:lvl2pPr marL="692150" indent="-347663" algn="l" rtl="0" eaLnBrk="1" fontAlgn="base" hangingPunct="1">
              <a:spcBef>
                <a:spcPct val="0"/>
              </a:spcBef>
              <a:spcAft>
                <a:spcPct val="25000"/>
              </a:spcAft>
              <a:buClr>
                <a:schemeClr val="accent2"/>
              </a:buClr>
              <a:buSzPct val="55000"/>
              <a:buFont typeface="Wingdings" pitchFamily="2" charset="2"/>
              <a:buChar char="l"/>
              <a:defRPr sz="2400">
                <a:solidFill>
                  <a:schemeClr val="tx1"/>
                </a:solidFill>
                <a:latin typeface="+mn-lt"/>
              </a:defRPr>
            </a:lvl2pPr>
            <a:lvl3pPr marL="987425" indent="-293688" algn="l" rtl="0" eaLnBrk="1" fontAlgn="base" hangingPunct="1">
              <a:spcBef>
                <a:spcPct val="0"/>
              </a:spcBef>
              <a:spcAft>
                <a:spcPct val="25000"/>
              </a:spcAft>
              <a:buClr>
                <a:schemeClr val="accent1"/>
              </a:buClr>
              <a:buSzPct val="50000"/>
              <a:buFont typeface="Wingdings" pitchFamily="2" charset="2"/>
              <a:buChar char="l"/>
              <a:defRPr sz="2200">
                <a:solidFill>
                  <a:schemeClr val="tx1"/>
                </a:solidFill>
                <a:latin typeface="+mn-lt"/>
              </a:defRPr>
            </a:lvl3pPr>
            <a:lvl4pPr marL="1281113" indent="-292100" algn="l" rtl="0" eaLnBrk="1" fontAlgn="base" hangingPunct="1">
              <a:spcBef>
                <a:spcPct val="20000"/>
              </a:spcBef>
              <a:spcAft>
                <a:spcPct val="0"/>
              </a:spcAft>
              <a:buClr>
                <a:schemeClr val="tx2"/>
              </a:buClr>
              <a:buSzPct val="75000"/>
              <a:buFont typeface="Wingdings" pitchFamily="2" charset="2"/>
              <a:buChar char="§"/>
              <a:defRPr sz="2000">
                <a:solidFill>
                  <a:schemeClr val="tx1"/>
                </a:solidFill>
                <a:latin typeface="+mn-lt"/>
              </a:defRPr>
            </a:lvl4pPr>
            <a:lvl5pPr marL="1598613" indent="-315913" algn="l" rtl="0" eaLnBrk="1" fontAlgn="base" hangingPunct="1">
              <a:spcBef>
                <a:spcPct val="20000"/>
              </a:spcBef>
              <a:spcAft>
                <a:spcPct val="0"/>
              </a:spcAft>
              <a:buClr>
                <a:schemeClr val="folHlink"/>
              </a:buClr>
              <a:buSzPct val="80000"/>
              <a:buFont typeface="Wingdings" pitchFamily="2" charset="2"/>
              <a:buChar char="§"/>
              <a:defRPr sz="2000">
                <a:solidFill>
                  <a:schemeClr val="tx1"/>
                </a:solidFill>
                <a:latin typeface="+mn-lt"/>
              </a:defRPr>
            </a:lvl5pPr>
            <a:lvl6pPr marL="2055813" indent="-315913" algn="l" rtl="0" eaLnBrk="1" fontAlgn="base" hangingPunct="1">
              <a:spcBef>
                <a:spcPct val="20000"/>
              </a:spcBef>
              <a:spcAft>
                <a:spcPct val="0"/>
              </a:spcAft>
              <a:buClr>
                <a:schemeClr val="folHlink"/>
              </a:buClr>
              <a:buSzPct val="80000"/>
              <a:buFont typeface="Wingdings" pitchFamily="2" charset="2"/>
              <a:buChar char="§"/>
              <a:defRPr sz="2000">
                <a:solidFill>
                  <a:schemeClr val="tx1"/>
                </a:solidFill>
                <a:latin typeface="+mn-lt"/>
              </a:defRPr>
            </a:lvl6pPr>
            <a:lvl7pPr marL="2513013" indent="-315913" algn="l" rtl="0" eaLnBrk="1" fontAlgn="base" hangingPunct="1">
              <a:spcBef>
                <a:spcPct val="20000"/>
              </a:spcBef>
              <a:spcAft>
                <a:spcPct val="0"/>
              </a:spcAft>
              <a:buClr>
                <a:schemeClr val="folHlink"/>
              </a:buClr>
              <a:buSzPct val="80000"/>
              <a:buFont typeface="Wingdings" pitchFamily="2" charset="2"/>
              <a:buChar char="§"/>
              <a:defRPr sz="2000">
                <a:solidFill>
                  <a:schemeClr val="tx1"/>
                </a:solidFill>
                <a:latin typeface="+mn-lt"/>
              </a:defRPr>
            </a:lvl7pPr>
            <a:lvl8pPr marL="2970213" indent="-315913" algn="l" rtl="0" eaLnBrk="1" fontAlgn="base" hangingPunct="1">
              <a:spcBef>
                <a:spcPct val="20000"/>
              </a:spcBef>
              <a:spcAft>
                <a:spcPct val="0"/>
              </a:spcAft>
              <a:buClr>
                <a:schemeClr val="folHlink"/>
              </a:buClr>
              <a:buSzPct val="80000"/>
              <a:buFont typeface="Wingdings" pitchFamily="2" charset="2"/>
              <a:buChar char="§"/>
              <a:defRPr sz="2000">
                <a:solidFill>
                  <a:schemeClr val="tx1"/>
                </a:solidFill>
                <a:latin typeface="+mn-lt"/>
              </a:defRPr>
            </a:lvl8pPr>
            <a:lvl9pPr marL="3427413" indent="-315913" algn="l" rtl="0" eaLnBrk="1" fontAlgn="base" hangingPunct="1">
              <a:spcBef>
                <a:spcPct val="20000"/>
              </a:spcBef>
              <a:spcAft>
                <a:spcPct val="0"/>
              </a:spcAft>
              <a:buClr>
                <a:schemeClr val="folHlink"/>
              </a:buClr>
              <a:buSzPct val="80000"/>
              <a:buFont typeface="Wingdings" pitchFamily="2" charset="2"/>
              <a:buChar char="§"/>
              <a:defRPr sz="2000">
                <a:solidFill>
                  <a:schemeClr val="tx1"/>
                </a:solidFill>
                <a:latin typeface="+mn-lt"/>
              </a:defRPr>
            </a:lvl9pPr>
          </a:lstStyle>
          <a:p>
            <a:pPr marL="0" indent="0">
              <a:defRPr/>
            </a:pPr>
            <a:r>
              <a:rPr lang="es-DO" sz="1400" dirty="0">
                <a:solidFill>
                  <a:schemeClr val="tx1">
                    <a:lumMod val="85000"/>
                    <a:lumOff val="15000"/>
                  </a:schemeClr>
                </a:solidFill>
                <a:latin typeface="Baskerville Old Face" pitchFamily="18" charset="0"/>
              </a:rPr>
              <a:t>Algunas sugerencias:</a:t>
            </a:r>
          </a:p>
          <a:p>
            <a:pPr marL="0" indent="0">
              <a:defRPr/>
            </a:pPr>
            <a:r>
              <a:rPr lang="es-DO" sz="1400" dirty="0">
                <a:solidFill>
                  <a:schemeClr val="tx1">
                    <a:lumMod val="85000"/>
                    <a:lumOff val="15000"/>
                  </a:schemeClr>
                </a:solidFill>
                <a:latin typeface="Baskerville Old Face" pitchFamily="18" charset="0"/>
              </a:rPr>
              <a:t> </a:t>
            </a:r>
          </a:p>
          <a:p>
            <a:pPr marL="0" indent="0">
              <a:defRPr/>
            </a:pPr>
            <a:r>
              <a:rPr lang="es-DO" sz="1400" dirty="0">
                <a:solidFill>
                  <a:schemeClr val="tx1">
                    <a:lumMod val="85000"/>
                    <a:lumOff val="15000"/>
                  </a:schemeClr>
                </a:solidFill>
                <a:latin typeface="Baskerville Old Face" pitchFamily="18" charset="0"/>
              </a:rPr>
              <a:t>Subdivisión L – uso de andamio móvil.</a:t>
            </a:r>
          </a:p>
          <a:p>
            <a:pPr marL="0" indent="0">
              <a:defRPr/>
            </a:pPr>
            <a:r>
              <a:rPr lang="es-DO" sz="1400" dirty="0">
                <a:solidFill>
                  <a:schemeClr val="tx1">
                    <a:lumMod val="85000"/>
                    <a:lumOff val="15000"/>
                  </a:schemeClr>
                </a:solidFill>
                <a:latin typeface="Baskerville Old Face" pitchFamily="18" charset="0"/>
              </a:rPr>
              <a:t>Subdivisión M – protección contra caídas (notar cables en primer plano, son 26 metros hasta el suelo sobre los cables), capacidad del punto de anclaje.</a:t>
            </a:r>
          </a:p>
          <a:p>
            <a:pPr marL="0" indent="0">
              <a:defRPr/>
            </a:pPr>
            <a:r>
              <a:rPr lang="es-DO" sz="1400" dirty="0">
                <a:solidFill>
                  <a:schemeClr val="tx1">
                    <a:lumMod val="85000"/>
                    <a:lumOff val="15000"/>
                  </a:schemeClr>
                </a:solidFill>
                <a:latin typeface="Baskerville Old Face" pitchFamily="18" charset="0"/>
              </a:rPr>
              <a:t>Los andamios móviles pueden ser peligrosos de por sí y tienen requerimientos específicos para su utilización segura, en particular cuando los trabajadores permanecen sobre el andamio. Asegúrese de consultar esos requerimientos correspondientes en la Subdivisión </a:t>
            </a:r>
            <a:r>
              <a:rPr lang="es-DO" sz="1400" dirty="0" smtClean="0">
                <a:solidFill>
                  <a:schemeClr val="tx1">
                    <a:lumMod val="85000"/>
                    <a:lumOff val="15000"/>
                  </a:schemeClr>
                </a:solidFill>
                <a:latin typeface="Baskerville Old Face" pitchFamily="18" charset="0"/>
              </a:rPr>
              <a:t>L.</a:t>
            </a:r>
            <a:endParaRPr lang="es-DO" sz="1400" dirty="0">
              <a:solidFill>
                <a:schemeClr val="tx1">
                  <a:lumMod val="85000"/>
                  <a:lumOff val="15000"/>
                </a:schemeClr>
              </a:solidFill>
              <a:latin typeface="Baskerville Old Face" pitchFamily="18" charset="0"/>
            </a:endParaRPr>
          </a:p>
        </p:txBody>
      </p:sp>
      <p:pic>
        <p:nvPicPr>
          <p:cNvPr id="4" name="Picture 3"/>
          <p:cNvPicPr>
            <a:picLocks noChangeAspect="1"/>
          </p:cNvPicPr>
          <p:nvPr/>
        </p:nvPicPr>
        <p:blipFill rotWithShape="1">
          <a:blip r:embed="rId5" cstate="email">
            <a:extLst/>
          </a:blip>
          <a:srcRect/>
          <a:stretch/>
        </p:blipFill>
        <p:spPr>
          <a:xfrm>
            <a:off x="429768" y="1956816"/>
            <a:ext cx="5486400" cy="30861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Sales training presentation">
  <a:themeElements>
    <a:clrScheme name="Sales Training_final2 10">
      <a:dk1>
        <a:srgbClr val="000000"/>
      </a:dk1>
      <a:lt1>
        <a:srgbClr val="FFFFFF"/>
      </a:lt1>
      <a:dk2>
        <a:srgbClr val="330066"/>
      </a:dk2>
      <a:lt2>
        <a:srgbClr val="808080"/>
      </a:lt2>
      <a:accent1>
        <a:srgbClr val="CCCC00"/>
      </a:accent1>
      <a:accent2>
        <a:srgbClr val="669999"/>
      </a:accent2>
      <a:accent3>
        <a:srgbClr val="FFFFFF"/>
      </a:accent3>
      <a:accent4>
        <a:srgbClr val="000000"/>
      </a:accent4>
      <a:accent5>
        <a:srgbClr val="E2E2AA"/>
      </a:accent5>
      <a:accent6>
        <a:srgbClr val="5C8A8A"/>
      </a:accent6>
      <a:hlink>
        <a:srgbClr val="7E9CE8"/>
      </a:hlink>
      <a:folHlink>
        <a:srgbClr val="D8D8EC"/>
      </a:folHlink>
    </a:clrScheme>
    <a:fontScheme name="Sales Training_final2">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692150" marR="0" indent="-347663" algn="l" defTabSz="914400" rtl="0" eaLnBrk="1" fontAlgn="base" latinLnBrk="0" hangingPunct="1">
          <a:lnSpc>
            <a:spcPct val="100000"/>
          </a:lnSpc>
          <a:spcBef>
            <a:spcPct val="20000"/>
          </a:spcBef>
          <a:spcAft>
            <a:spcPct val="0"/>
          </a:spcAft>
          <a:buClr>
            <a:schemeClr val="accent2"/>
          </a:buClr>
          <a:buSzPct val="70000"/>
          <a:buFont typeface="Wingdings" pitchFamily="2" charset="2"/>
          <a:buChar char="l"/>
          <a:tabLst/>
          <a:defRPr kumimoji="0" lang="en-US" sz="26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692150" marR="0" indent="-347663" algn="l" defTabSz="914400" rtl="0" eaLnBrk="1" fontAlgn="base" latinLnBrk="0" hangingPunct="1">
          <a:lnSpc>
            <a:spcPct val="100000"/>
          </a:lnSpc>
          <a:spcBef>
            <a:spcPct val="20000"/>
          </a:spcBef>
          <a:spcAft>
            <a:spcPct val="0"/>
          </a:spcAft>
          <a:buClr>
            <a:schemeClr val="accent2"/>
          </a:buClr>
          <a:buSzPct val="70000"/>
          <a:buFont typeface="Wingdings" pitchFamily="2" charset="2"/>
          <a:buChar char="l"/>
          <a:tabLst/>
          <a:defRPr kumimoji="0" lang="en-US" sz="2600" b="0" i="0" u="none" strike="noStrike" cap="none" normalizeH="0" baseline="0" smtClean="0">
            <a:ln>
              <a:noFill/>
            </a:ln>
            <a:solidFill>
              <a:schemeClr val="tx1"/>
            </a:solidFill>
            <a:effectLst/>
            <a:latin typeface="Arial" charset="0"/>
          </a:defRPr>
        </a:defPPr>
      </a:lstStyle>
    </a:lnDef>
  </a:objectDefaults>
  <a:extraClrSchemeLst>
    <a:extraClrScheme>
      <a:clrScheme name="Sales Training_final2 1">
        <a:dk1>
          <a:srgbClr val="4F747B"/>
        </a:dk1>
        <a:lt1>
          <a:srgbClr val="FFFFFF"/>
        </a:lt1>
        <a:dk2>
          <a:srgbClr val="000000"/>
        </a:dk2>
        <a:lt2>
          <a:srgbClr val="C0C0C0"/>
        </a:lt2>
        <a:accent1>
          <a:srgbClr val="859868"/>
        </a:accent1>
        <a:accent2>
          <a:srgbClr val="5F5F5F"/>
        </a:accent2>
        <a:accent3>
          <a:srgbClr val="AAAAAA"/>
        </a:accent3>
        <a:accent4>
          <a:srgbClr val="DADADA"/>
        </a:accent4>
        <a:accent5>
          <a:srgbClr val="C2CAB9"/>
        </a:accent5>
        <a:accent6>
          <a:srgbClr val="555555"/>
        </a:accent6>
        <a:hlink>
          <a:srgbClr val="5F5F5F"/>
        </a:hlink>
        <a:folHlink>
          <a:srgbClr val="BA1212"/>
        </a:folHlink>
      </a:clrScheme>
      <a:clrMap bg1="dk2" tx1="lt1" bg2="dk1" tx2="lt2" accent1="accent1" accent2="accent2" accent3="accent3" accent4="accent4" accent5="accent5" accent6="accent6" hlink="hlink" folHlink="folHlink"/>
    </a:extraClrScheme>
    <a:extraClrScheme>
      <a:clrScheme name="Sales Training_final2 2">
        <a:dk1>
          <a:srgbClr val="3C0000"/>
        </a:dk1>
        <a:lt1>
          <a:srgbClr val="FFFFFF"/>
        </a:lt1>
        <a:dk2>
          <a:srgbClr val="4D0B0B"/>
        </a:dk2>
        <a:lt2>
          <a:srgbClr val="FFFFFF"/>
        </a:lt2>
        <a:accent1>
          <a:srgbClr val="666633"/>
        </a:accent1>
        <a:accent2>
          <a:srgbClr val="CC3300"/>
        </a:accent2>
        <a:accent3>
          <a:srgbClr val="B2AAAA"/>
        </a:accent3>
        <a:accent4>
          <a:srgbClr val="DADADA"/>
        </a:accent4>
        <a:accent5>
          <a:srgbClr val="B8B8AD"/>
        </a:accent5>
        <a:accent6>
          <a:srgbClr val="B92D00"/>
        </a:accent6>
        <a:hlink>
          <a:srgbClr val="CC9900"/>
        </a:hlink>
        <a:folHlink>
          <a:srgbClr val="CCCC33"/>
        </a:folHlink>
      </a:clrScheme>
      <a:clrMap bg1="dk2" tx1="lt1" bg2="dk1" tx2="lt2" accent1="accent1" accent2="accent2" accent3="accent3" accent4="accent4" accent5="accent5" accent6="accent6" hlink="hlink" folHlink="folHlink"/>
    </a:extraClrScheme>
    <a:extraClrScheme>
      <a:clrScheme name="Sales Training_final2 3">
        <a:dk1>
          <a:srgbClr val="666699"/>
        </a:dk1>
        <a:lt1>
          <a:srgbClr val="FFFFFF"/>
        </a:lt1>
        <a:dk2>
          <a:srgbClr val="15192B"/>
        </a:dk2>
        <a:lt2>
          <a:srgbClr val="CCCCFF"/>
        </a:lt2>
        <a:accent1>
          <a:srgbClr val="4F893D"/>
        </a:accent1>
        <a:accent2>
          <a:srgbClr val="666699"/>
        </a:accent2>
        <a:accent3>
          <a:srgbClr val="AAABAC"/>
        </a:accent3>
        <a:accent4>
          <a:srgbClr val="DADADA"/>
        </a:accent4>
        <a:accent5>
          <a:srgbClr val="B2C4AF"/>
        </a:accent5>
        <a:accent6>
          <a:srgbClr val="5C5C8A"/>
        </a:accent6>
        <a:hlink>
          <a:srgbClr val="CC9900"/>
        </a:hlink>
        <a:folHlink>
          <a:srgbClr val="4837C7"/>
        </a:folHlink>
      </a:clrScheme>
      <a:clrMap bg1="dk2" tx1="lt1" bg2="dk1" tx2="lt2" accent1="accent1" accent2="accent2" accent3="accent3" accent4="accent4" accent5="accent5" accent6="accent6" hlink="hlink" folHlink="folHlink"/>
    </a:extraClrScheme>
    <a:extraClrScheme>
      <a:clrScheme name="Sales Training_final2 4">
        <a:dk1>
          <a:srgbClr val="666699"/>
        </a:dk1>
        <a:lt1>
          <a:srgbClr val="FFFFFF"/>
        </a:lt1>
        <a:dk2>
          <a:srgbClr val="86001A"/>
        </a:dk2>
        <a:lt2>
          <a:srgbClr val="CCCC66"/>
        </a:lt2>
        <a:accent1>
          <a:srgbClr val="FF3300"/>
        </a:accent1>
        <a:accent2>
          <a:srgbClr val="FF6600"/>
        </a:accent2>
        <a:accent3>
          <a:srgbClr val="C3AAAB"/>
        </a:accent3>
        <a:accent4>
          <a:srgbClr val="DADADA"/>
        </a:accent4>
        <a:accent5>
          <a:srgbClr val="FFADAA"/>
        </a:accent5>
        <a:accent6>
          <a:srgbClr val="E75C00"/>
        </a:accent6>
        <a:hlink>
          <a:srgbClr val="CC9900"/>
        </a:hlink>
        <a:folHlink>
          <a:srgbClr val="FF0000"/>
        </a:folHlink>
      </a:clrScheme>
      <a:clrMap bg1="dk2" tx1="lt1" bg2="dk1" tx2="lt2" accent1="accent1" accent2="accent2" accent3="accent3" accent4="accent4" accent5="accent5" accent6="accent6" hlink="hlink" folHlink="folHlink"/>
    </a:extraClrScheme>
    <a:extraClrScheme>
      <a:clrScheme name="Sales Training_final2 5">
        <a:dk1>
          <a:srgbClr val="666699"/>
        </a:dk1>
        <a:lt1>
          <a:srgbClr val="FFFFFF"/>
        </a:lt1>
        <a:dk2>
          <a:srgbClr val="000054"/>
        </a:dk2>
        <a:lt2>
          <a:srgbClr val="FFFFFF"/>
        </a:lt2>
        <a:accent1>
          <a:srgbClr val="3333FF"/>
        </a:accent1>
        <a:accent2>
          <a:srgbClr val="006699"/>
        </a:accent2>
        <a:accent3>
          <a:srgbClr val="AAAAB3"/>
        </a:accent3>
        <a:accent4>
          <a:srgbClr val="DADADA"/>
        </a:accent4>
        <a:accent5>
          <a:srgbClr val="ADADFF"/>
        </a:accent5>
        <a:accent6>
          <a:srgbClr val="005C8A"/>
        </a:accent6>
        <a:hlink>
          <a:srgbClr val="669900"/>
        </a:hlink>
        <a:folHlink>
          <a:srgbClr val="0000FF"/>
        </a:folHlink>
      </a:clrScheme>
      <a:clrMap bg1="dk2" tx1="lt1" bg2="dk1" tx2="lt2" accent1="accent1" accent2="accent2" accent3="accent3" accent4="accent4" accent5="accent5" accent6="accent6" hlink="hlink" folHlink="folHlink"/>
    </a:extraClrScheme>
    <a:extraClrScheme>
      <a:clrScheme name="Sales Training_final2 6">
        <a:dk1>
          <a:srgbClr val="808080"/>
        </a:dk1>
        <a:lt1>
          <a:srgbClr val="FFFFFF"/>
        </a:lt1>
        <a:dk2>
          <a:srgbClr val="30054B"/>
        </a:dk2>
        <a:lt2>
          <a:srgbClr val="FFFFFF"/>
        </a:lt2>
        <a:accent1>
          <a:srgbClr val="797B9B"/>
        </a:accent1>
        <a:accent2>
          <a:srgbClr val="6B4FB1"/>
        </a:accent2>
        <a:accent3>
          <a:srgbClr val="ADAAB1"/>
        </a:accent3>
        <a:accent4>
          <a:srgbClr val="DADADA"/>
        </a:accent4>
        <a:accent5>
          <a:srgbClr val="BEBFCB"/>
        </a:accent5>
        <a:accent6>
          <a:srgbClr val="6047A0"/>
        </a:accent6>
        <a:hlink>
          <a:srgbClr val="7AACCE"/>
        </a:hlink>
        <a:folHlink>
          <a:srgbClr val="D8D8EC"/>
        </a:folHlink>
      </a:clrScheme>
      <a:clrMap bg1="dk2" tx1="lt1" bg2="dk1" tx2="lt2" accent1="accent1" accent2="accent2" accent3="accent3" accent4="accent4" accent5="accent5" accent6="accent6" hlink="hlink" folHlink="folHlink"/>
    </a:extraClrScheme>
    <a:extraClrScheme>
      <a:clrScheme name="Sales Training_final2 7">
        <a:dk1>
          <a:srgbClr val="808080"/>
        </a:dk1>
        <a:lt1>
          <a:srgbClr val="FFFFCC"/>
        </a:lt1>
        <a:dk2>
          <a:srgbClr val="29527B"/>
        </a:dk2>
        <a:lt2>
          <a:srgbClr val="FFFFFF"/>
        </a:lt2>
        <a:accent1>
          <a:srgbClr val="CCCC00"/>
        </a:accent1>
        <a:accent2>
          <a:srgbClr val="669999"/>
        </a:accent2>
        <a:accent3>
          <a:srgbClr val="ACB3BF"/>
        </a:accent3>
        <a:accent4>
          <a:srgbClr val="DADAAE"/>
        </a:accent4>
        <a:accent5>
          <a:srgbClr val="E2E2AA"/>
        </a:accent5>
        <a:accent6>
          <a:srgbClr val="5C8A8A"/>
        </a:accent6>
        <a:hlink>
          <a:srgbClr val="D8D8EC"/>
        </a:hlink>
        <a:folHlink>
          <a:srgbClr val="B2B2B2"/>
        </a:folHlink>
      </a:clrScheme>
      <a:clrMap bg1="dk2" tx1="lt1" bg2="dk1" tx2="lt2" accent1="accent1" accent2="accent2" accent3="accent3" accent4="accent4" accent5="accent5" accent6="accent6" hlink="hlink" folHlink="folHlink"/>
    </a:extraClrScheme>
    <a:extraClrScheme>
      <a:clrScheme name="Sales Training_final2 8">
        <a:dk1>
          <a:srgbClr val="666699"/>
        </a:dk1>
        <a:lt1>
          <a:srgbClr val="FFFFFF"/>
        </a:lt1>
        <a:dk2>
          <a:srgbClr val="476949"/>
        </a:dk2>
        <a:lt2>
          <a:srgbClr val="FFFFFF"/>
        </a:lt2>
        <a:accent1>
          <a:srgbClr val="CC6600"/>
        </a:accent1>
        <a:accent2>
          <a:srgbClr val="CC9900"/>
        </a:accent2>
        <a:accent3>
          <a:srgbClr val="B1B9B1"/>
        </a:accent3>
        <a:accent4>
          <a:srgbClr val="DADADA"/>
        </a:accent4>
        <a:accent5>
          <a:srgbClr val="E2B8AA"/>
        </a:accent5>
        <a:accent6>
          <a:srgbClr val="B98A00"/>
        </a:accent6>
        <a:hlink>
          <a:srgbClr val="669900"/>
        </a:hlink>
        <a:folHlink>
          <a:srgbClr val="A45200"/>
        </a:folHlink>
      </a:clrScheme>
      <a:clrMap bg1="dk2" tx1="lt1" bg2="dk1" tx2="lt2" accent1="accent1" accent2="accent2" accent3="accent3" accent4="accent4" accent5="accent5" accent6="accent6" hlink="hlink" folHlink="folHlink"/>
    </a:extraClrScheme>
    <a:extraClrScheme>
      <a:clrScheme name="Sales Training_final2 9">
        <a:dk1>
          <a:srgbClr val="000000"/>
        </a:dk1>
        <a:lt1>
          <a:srgbClr val="FFFFFF"/>
        </a:lt1>
        <a:dk2>
          <a:srgbClr val="7C1302"/>
        </a:dk2>
        <a:lt2>
          <a:srgbClr val="CC9900"/>
        </a:lt2>
        <a:accent1>
          <a:srgbClr val="CC9900"/>
        </a:accent1>
        <a:accent2>
          <a:srgbClr val="CC3300"/>
        </a:accent2>
        <a:accent3>
          <a:srgbClr val="FFFFFF"/>
        </a:accent3>
        <a:accent4>
          <a:srgbClr val="000000"/>
        </a:accent4>
        <a:accent5>
          <a:srgbClr val="E2CAAA"/>
        </a:accent5>
        <a:accent6>
          <a:srgbClr val="B92D00"/>
        </a:accent6>
        <a:hlink>
          <a:srgbClr val="808080"/>
        </a:hlink>
        <a:folHlink>
          <a:srgbClr val="CCCC66"/>
        </a:folHlink>
      </a:clrScheme>
      <a:clrMap bg1="lt1" tx1="dk1" bg2="lt2" tx2="dk2" accent1="accent1" accent2="accent2" accent3="accent3" accent4="accent4" accent5="accent5" accent6="accent6" hlink="hlink" folHlink="folHlink"/>
    </a:extraClrScheme>
    <a:extraClrScheme>
      <a:clrScheme name="Sales Training_final2 10">
        <a:dk1>
          <a:srgbClr val="000000"/>
        </a:dk1>
        <a:lt1>
          <a:srgbClr val="FFFFFF"/>
        </a:lt1>
        <a:dk2>
          <a:srgbClr val="330066"/>
        </a:dk2>
        <a:lt2>
          <a:srgbClr val="808080"/>
        </a:lt2>
        <a:accent1>
          <a:srgbClr val="CCCC00"/>
        </a:accent1>
        <a:accent2>
          <a:srgbClr val="669999"/>
        </a:accent2>
        <a:accent3>
          <a:srgbClr val="FFFFFF"/>
        </a:accent3>
        <a:accent4>
          <a:srgbClr val="000000"/>
        </a:accent4>
        <a:accent5>
          <a:srgbClr val="E2E2AA"/>
        </a:accent5>
        <a:accent6>
          <a:srgbClr val="5C8A8A"/>
        </a:accent6>
        <a:hlink>
          <a:srgbClr val="7E9CE8"/>
        </a:hlink>
        <a:folHlink>
          <a:srgbClr val="D8D8EC"/>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Sales training presentation</Template>
  <TotalTime>213</TotalTime>
  <Words>508</Words>
  <Application>Microsoft Office PowerPoint</Application>
  <PresentationFormat>On-screen Show (4:3)</PresentationFormat>
  <Paragraphs>100</Paragraphs>
  <Slides>24</Slides>
  <Notes>10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24</vt:i4>
      </vt:variant>
    </vt:vector>
  </HeadingPairs>
  <TitlesOfParts>
    <vt:vector size="29" baseType="lpstr">
      <vt:lpstr>Arial</vt:lpstr>
      <vt:lpstr>Wingdings</vt:lpstr>
      <vt:lpstr>Times New Roman</vt:lpstr>
      <vt:lpstr>Baskerville Old Face</vt:lpstr>
      <vt:lpstr>Sales training presentation</vt:lpstr>
      <vt:lpstr>¿QUÉ VE?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Miami Dade College</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Sales Training</dc:title>
  <dc:creator>User</dc:creator>
  <cp:lastModifiedBy>Vosburgh, Linda - OSHA</cp:lastModifiedBy>
  <cp:revision>187</cp:revision>
  <dcterms:created xsi:type="dcterms:W3CDTF">2011-06-09T16:23:00Z</dcterms:created>
  <dcterms:modified xsi:type="dcterms:W3CDTF">2012-07-23T17:23:23Z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TemplateID">
    <vt:lpwstr>TC012137211033</vt:lpwstr>
  </property>
</Properties>
</file>