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9" r:id="rId1"/>
  </p:sldMasterIdLst>
  <p:notesMasterIdLst>
    <p:notesMasterId r:id="rId161"/>
  </p:notesMasterIdLst>
  <p:handoutMasterIdLst>
    <p:handoutMasterId r:id="rId162"/>
  </p:handoutMasterIdLst>
  <p:sldIdLst>
    <p:sldId id="625" r:id="rId2"/>
    <p:sldId id="626" r:id="rId3"/>
    <p:sldId id="627" r:id="rId4"/>
    <p:sldId id="628" r:id="rId5"/>
    <p:sldId id="513" r:id="rId6"/>
    <p:sldId id="512" r:id="rId7"/>
    <p:sldId id="629" r:id="rId8"/>
    <p:sldId id="630" r:id="rId9"/>
    <p:sldId id="631" r:id="rId10"/>
    <p:sldId id="614" r:id="rId11"/>
    <p:sldId id="632" r:id="rId12"/>
    <p:sldId id="633" r:id="rId13"/>
    <p:sldId id="634" r:id="rId14"/>
    <p:sldId id="617" r:id="rId15"/>
    <p:sldId id="635" r:id="rId16"/>
    <p:sldId id="636" r:id="rId17"/>
    <p:sldId id="637" r:id="rId18"/>
    <p:sldId id="638" r:id="rId19"/>
    <p:sldId id="639" r:id="rId20"/>
    <p:sldId id="640" r:id="rId21"/>
    <p:sldId id="641" r:id="rId22"/>
    <p:sldId id="642" r:id="rId23"/>
    <p:sldId id="558" r:id="rId24"/>
    <p:sldId id="643" r:id="rId25"/>
    <p:sldId id="644" r:id="rId26"/>
    <p:sldId id="645" r:id="rId27"/>
    <p:sldId id="646" r:id="rId28"/>
    <p:sldId id="476" r:id="rId29"/>
    <p:sldId id="479" r:id="rId30"/>
    <p:sldId id="647" r:id="rId31"/>
    <p:sldId id="648" r:id="rId32"/>
    <p:sldId id="477" r:id="rId33"/>
    <p:sldId id="480" r:id="rId34"/>
    <p:sldId id="649" r:id="rId35"/>
    <p:sldId id="650" r:id="rId36"/>
    <p:sldId id="651" r:id="rId37"/>
    <p:sldId id="652" r:id="rId38"/>
    <p:sldId id="653" r:id="rId39"/>
    <p:sldId id="654" r:id="rId40"/>
    <p:sldId id="493" r:id="rId41"/>
    <p:sldId id="592" r:id="rId42"/>
    <p:sldId id="593" r:id="rId43"/>
    <p:sldId id="655" r:id="rId44"/>
    <p:sldId id="656" r:id="rId45"/>
    <p:sldId id="478" r:id="rId46"/>
    <p:sldId id="657" r:id="rId47"/>
    <p:sldId id="658" r:id="rId48"/>
    <p:sldId id="659" r:id="rId49"/>
    <p:sldId id="660" r:id="rId50"/>
    <p:sldId id="661" r:id="rId51"/>
    <p:sldId id="557" r:id="rId52"/>
    <p:sldId id="590" r:id="rId53"/>
    <p:sldId id="662" r:id="rId54"/>
    <p:sldId id="663" r:id="rId55"/>
    <p:sldId id="483" r:id="rId56"/>
    <p:sldId id="664" r:id="rId57"/>
    <p:sldId id="591" r:id="rId58"/>
    <p:sldId id="665" r:id="rId59"/>
    <p:sldId id="666" r:id="rId60"/>
    <p:sldId id="667" r:id="rId61"/>
    <p:sldId id="668" r:id="rId62"/>
    <p:sldId id="669" r:id="rId63"/>
    <p:sldId id="449" r:id="rId64"/>
    <p:sldId id="450" r:id="rId65"/>
    <p:sldId id="670" r:id="rId66"/>
    <p:sldId id="671" r:id="rId67"/>
    <p:sldId id="672" r:id="rId68"/>
    <p:sldId id="673" r:id="rId69"/>
    <p:sldId id="488" r:id="rId70"/>
    <p:sldId id="674" r:id="rId71"/>
    <p:sldId id="471" r:id="rId72"/>
    <p:sldId id="571" r:id="rId73"/>
    <p:sldId id="548" r:id="rId74"/>
    <p:sldId id="549" r:id="rId75"/>
    <p:sldId id="594" r:id="rId76"/>
    <p:sldId id="595" r:id="rId77"/>
    <p:sldId id="596" r:id="rId78"/>
    <p:sldId id="675" r:id="rId79"/>
    <p:sldId id="487" r:id="rId80"/>
    <p:sldId id="573" r:id="rId81"/>
    <p:sldId id="586" r:id="rId82"/>
    <p:sldId id="676" r:id="rId83"/>
    <p:sldId id="677" r:id="rId84"/>
    <p:sldId id="439" r:id="rId85"/>
    <p:sldId id="588" r:id="rId86"/>
    <p:sldId id="589" r:id="rId87"/>
    <p:sldId id="678" r:id="rId88"/>
    <p:sldId id="566" r:id="rId89"/>
    <p:sldId id="567" r:id="rId90"/>
    <p:sldId id="568" r:id="rId91"/>
    <p:sldId id="569" r:id="rId92"/>
    <p:sldId id="570" r:id="rId93"/>
    <p:sldId id="679" r:id="rId94"/>
    <p:sldId id="680" r:id="rId95"/>
    <p:sldId id="681" r:id="rId96"/>
    <p:sldId id="682" r:id="rId97"/>
    <p:sldId id="683" r:id="rId98"/>
    <p:sldId id="489" r:id="rId99"/>
    <p:sldId id="490" r:id="rId100"/>
    <p:sldId id="598" r:id="rId101"/>
    <p:sldId id="684" r:id="rId102"/>
    <p:sldId id="601" r:id="rId103"/>
    <p:sldId id="602" r:id="rId104"/>
    <p:sldId id="603" r:id="rId105"/>
    <p:sldId id="604" r:id="rId106"/>
    <p:sldId id="685" r:id="rId107"/>
    <p:sldId id="686" r:id="rId108"/>
    <p:sldId id="564" r:id="rId109"/>
    <p:sldId id="597" r:id="rId110"/>
    <p:sldId id="599" r:id="rId111"/>
    <p:sldId id="687" r:id="rId112"/>
    <p:sldId id="688" r:id="rId113"/>
    <p:sldId id="689" r:id="rId114"/>
    <p:sldId id="690" r:id="rId115"/>
    <p:sldId id="508" r:id="rId116"/>
    <p:sldId id="691" r:id="rId117"/>
    <p:sldId id="448" r:id="rId118"/>
    <p:sldId id="575" r:id="rId119"/>
    <p:sldId id="692" r:id="rId120"/>
    <p:sldId id="693" r:id="rId121"/>
    <p:sldId id="694" r:id="rId122"/>
    <p:sldId id="695" r:id="rId123"/>
    <p:sldId id="579" r:id="rId124"/>
    <p:sldId id="581" r:id="rId125"/>
    <p:sldId id="585" r:id="rId126"/>
    <p:sldId id="583" r:id="rId127"/>
    <p:sldId id="696" r:id="rId128"/>
    <p:sldId id="460" r:id="rId129"/>
    <p:sldId id="697" r:id="rId130"/>
    <p:sldId id="465" r:id="rId131"/>
    <p:sldId id="466" r:id="rId132"/>
    <p:sldId id="469" r:id="rId133"/>
    <p:sldId id="698" r:id="rId134"/>
    <p:sldId id="699" r:id="rId135"/>
    <p:sldId id="700" r:id="rId136"/>
    <p:sldId id="584" r:id="rId137"/>
    <p:sldId id="587" r:id="rId138"/>
    <p:sldId id="701" r:id="rId139"/>
    <p:sldId id="459" r:id="rId140"/>
    <p:sldId id="607" r:id="rId141"/>
    <p:sldId id="608" r:id="rId142"/>
    <p:sldId id="609" r:id="rId143"/>
    <p:sldId id="610" r:id="rId144"/>
    <p:sldId id="702" r:id="rId145"/>
    <p:sldId id="703" r:id="rId146"/>
    <p:sldId id="704" r:id="rId147"/>
    <p:sldId id="705" r:id="rId148"/>
    <p:sldId id="706" r:id="rId149"/>
    <p:sldId id="526" r:id="rId150"/>
    <p:sldId id="544" r:id="rId151"/>
    <p:sldId id="545" r:id="rId152"/>
    <p:sldId id="546" r:id="rId153"/>
    <p:sldId id="547" r:id="rId154"/>
    <p:sldId id="550" r:id="rId155"/>
    <p:sldId id="551" r:id="rId156"/>
    <p:sldId id="552" r:id="rId157"/>
    <p:sldId id="554" r:id="rId158"/>
    <p:sldId id="555" r:id="rId159"/>
    <p:sldId id="707" r:id="rId160"/>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0925" autoAdjust="0"/>
  </p:normalViewPr>
  <p:slideViewPr>
    <p:cSldViewPr>
      <p:cViewPr>
        <p:scale>
          <a:sx n="100" d="100"/>
          <a:sy n="100" d="100"/>
        </p:scale>
        <p:origin x="-102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744"/>
    </p:cViewPr>
  </p:sorterViewPr>
  <p:notesViewPr>
    <p:cSldViewPr>
      <p:cViewPr varScale="1">
        <p:scale>
          <a:sx n="83" d="100"/>
          <a:sy n="83" d="100"/>
        </p:scale>
        <p:origin x="-1422"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notesMaster" Target="notesMasters/notesMaster1.xml"/><Relationship Id="rId16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a:latin typeface="Times New Roman" pitchFamily="18" charset="0"/>
              </a:defRPr>
            </a:lvl1pPr>
          </a:lstStyle>
          <a:p>
            <a:pPr>
              <a:defRPr/>
            </a:pPr>
            <a:endParaRPr lang="en-US"/>
          </a:p>
        </p:txBody>
      </p:sp>
      <p:sp>
        <p:nvSpPr>
          <p:cNvPr id="93187" name="Rectangle 3"/>
          <p:cNvSpPr>
            <a:spLocks noGrp="1" noChangeArrowheads="1"/>
          </p:cNvSpPr>
          <p:nvPr>
            <p:ph type="dt" sz="quarter"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atin typeface="Times New Roman" pitchFamily="18" charset="0"/>
              </a:defRPr>
            </a:lvl1pPr>
          </a:lstStyle>
          <a:p>
            <a:pPr>
              <a:defRPr/>
            </a:pPr>
            <a:endParaRPr lang="en-US"/>
          </a:p>
        </p:txBody>
      </p:sp>
      <p:sp>
        <p:nvSpPr>
          <p:cNvPr id="93188" name="Rectangle 4"/>
          <p:cNvSpPr>
            <a:spLocks noGrp="1" noChangeArrowheads="1"/>
          </p:cNvSpPr>
          <p:nvPr>
            <p:ph type="ftr" sz="quarter" idx="2"/>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a:latin typeface="Times New Roman" pitchFamily="18" charset="0"/>
              </a:defRPr>
            </a:lvl1pPr>
          </a:lstStyle>
          <a:p>
            <a:pPr>
              <a:defRPr/>
            </a:pPr>
            <a:endParaRPr lang="en-US"/>
          </a:p>
        </p:txBody>
      </p:sp>
      <p:sp>
        <p:nvSpPr>
          <p:cNvPr id="93189" name="Rectangle 5"/>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a:latin typeface="Times New Roman" pitchFamily="18" charset="0"/>
              </a:defRPr>
            </a:lvl1pPr>
          </a:lstStyle>
          <a:p>
            <a:pPr>
              <a:defRPr/>
            </a:pPr>
            <a:fld id="{69E7B7FB-D3CB-4EB5-8FEC-03FA6BE5303A}" type="slidenum">
              <a:rPr lang="en-US"/>
              <a:pPr>
                <a:defRPr/>
              </a:pPr>
              <a:t>‹#›</a:t>
            </a:fld>
            <a:endParaRPr lang="en-US" dirty="0"/>
          </a:p>
        </p:txBody>
      </p:sp>
    </p:spTree>
    <p:extLst>
      <p:ext uri="{BB962C8B-B14F-4D97-AF65-F5344CB8AC3E}">
        <p14:creationId xmlns:p14="http://schemas.microsoft.com/office/powerpoint/2010/main" val="1510408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a:latin typeface="Times New Roman" pitchFamily="18" charset="0"/>
              </a:defRPr>
            </a:lvl1pPr>
          </a:lstStyle>
          <a:p>
            <a:pPr>
              <a:defRPr/>
            </a:pPr>
            <a:endParaRPr lang="en-US"/>
          </a:p>
        </p:txBody>
      </p:sp>
      <p:sp>
        <p:nvSpPr>
          <p:cNvPr id="81923"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atin typeface="Times New Roman" pitchFamily="18" charset="0"/>
              </a:defRPr>
            </a:lvl1pPr>
          </a:lstStyle>
          <a:p>
            <a:pPr>
              <a:defRPr/>
            </a:pPr>
            <a:endParaRPr lang="en-US"/>
          </a:p>
        </p:txBody>
      </p:sp>
      <p:sp>
        <p:nvSpPr>
          <p:cNvPr id="16589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5"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26"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a:latin typeface="Times New Roman" pitchFamily="18" charset="0"/>
              </a:defRPr>
            </a:lvl1pPr>
          </a:lstStyle>
          <a:p>
            <a:pPr>
              <a:defRPr/>
            </a:pPr>
            <a:endParaRPr lang="en-US"/>
          </a:p>
        </p:txBody>
      </p:sp>
      <p:sp>
        <p:nvSpPr>
          <p:cNvPr id="81927"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a:latin typeface="Times New Roman" pitchFamily="18" charset="0"/>
              </a:defRPr>
            </a:lvl1pPr>
          </a:lstStyle>
          <a:p>
            <a:pPr>
              <a:defRPr/>
            </a:pPr>
            <a:fld id="{96C01BD1-9734-4A9D-A3E6-9AEFA047CB20}" type="slidenum">
              <a:rPr lang="en-US"/>
              <a:pPr>
                <a:defRPr/>
              </a:pPr>
              <a:t>‹#›</a:t>
            </a:fld>
            <a:endParaRPr lang="en-US" dirty="0"/>
          </a:p>
        </p:txBody>
      </p:sp>
    </p:spTree>
    <p:extLst>
      <p:ext uri="{BB962C8B-B14F-4D97-AF65-F5344CB8AC3E}">
        <p14:creationId xmlns:p14="http://schemas.microsoft.com/office/powerpoint/2010/main" val="32903955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Ki kalite risk ke moun sa a ap pran. Diskite epi  angaje elèv yo pou  idantifye ki danje posib  ke yo dantifye. Epi tou ki kalite travay ke moun sa angaje ladan .</a:t>
            </a:r>
          </a:p>
          <a:p>
            <a:endParaRPr lang="en-US" smtClean="0"/>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64A6491A-4BF8-412F-A20D-D21D584C11F7}" type="slidenum">
              <a:rPr lang="en-US" smtClean="0">
                <a:latin typeface="Times New Roman" pitchFamily="18" charset="0"/>
              </a:rPr>
              <a:pPr/>
              <a:t>10</a:t>
            </a:fld>
            <a:endParaRPr 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 = konnekte C yo </a:t>
            </a:r>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53ACCB67-CA2D-42EA-B900-14F88060A8C9}" type="slidenum">
              <a:rPr lang="en-US" smtClean="0">
                <a:latin typeface="Times New Roman" pitchFamily="18" charset="0"/>
              </a:rPr>
              <a:pPr/>
              <a:t>45</a:t>
            </a:fld>
            <a:endParaRPr 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Kisa ou wè? Kote danje a ? Ki moun nan ka  fè diferan? Landyard la pa apwopriye ak pwen an pou jete lank epi tou li pa an konfòmite.</a:t>
            </a:r>
            <a:br>
              <a:rPr lang="en-US" smtClean="0"/>
            </a:br>
            <a:endParaRPr lang="en-US" smtClean="0"/>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553BFA9D-F281-4D98-B9D3-3B7746715346}" type="slidenum">
              <a:rPr lang="en-US" smtClean="0">
                <a:latin typeface="Times New Roman" pitchFamily="18" charset="0"/>
              </a:rPr>
              <a:pPr/>
              <a:t>51</a:t>
            </a:fld>
            <a:endParaRPr 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Kote danje a? eske moun nan ta dwe branche? Endividyèl la tou pre ouvèti ki nan miray ranpa an nan ke si li te tonbe sou nechèl la li pouvwa sou pwent kwen nan fenèt. Li ta dwe branche.</a:t>
            </a:r>
            <a:br>
              <a:rPr lang="en-US" smtClean="0"/>
            </a:br>
            <a:endParaRPr lang="en-US" smtClean="0"/>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F6B88AA2-6CBC-4B5F-86A1-83E0FF8A0A62}" type="slidenum">
              <a:rPr lang="en-US" smtClean="0">
                <a:latin typeface="Times New Roman" pitchFamily="18" charset="0"/>
              </a:rPr>
              <a:pPr/>
              <a:t>52</a:t>
            </a:fld>
            <a:endParaRPr 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Zen an eksplike ki jan li fonksyone ak jan li demostrate.</a:t>
            </a:r>
            <a:br>
              <a:rPr lang="en-US" smtClean="0"/>
            </a:br>
            <a:endParaRPr lang="en-US" smtClean="0"/>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2594A5C3-E5AC-4E89-B365-E0DD2F251053}" type="slidenum">
              <a:rPr lang="en-US" smtClean="0">
                <a:latin typeface="Times New Roman" pitchFamily="18" charset="0"/>
              </a:rPr>
              <a:pPr/>
              <a:t>55</a:t>
            </a:fld>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Ki sa danje sa yo? Yo ta dwe branche moun nan? Si se sa, Kisa li ta dwe li fè pou bese danje epi pou yon bon pwoteksyon?</a:t>
            </a:r>
            <a:br>
              <a:rPr lang="en-US" smtClean="0"/>
            </a:br>
            <a:endParaRPr lang="en-US" smtClean="0"/>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1FCA2918-1853-4F1C-9997-155E75B2B064}" type="slidenum">
              <a:rPr lang="en-US" smtClean="0">
                <a:latin typeface="Times New Roman" pitchFamily="18" charset="0"/>
              </a:rPr>
              <a:pPr/>
              <a:t>57</a:t>
            </a:fld>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Ki sa ki danje a? Kisa ki ka fèt kipou ede diminye danje yo</a:t>
            </a:r>
          </a:p>
        </p:txBody>
      </p:sp>
      <p:sp>
        <p:nvSpPr>
          <p:cNvPr id="207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1FFAF2E2-78DC-4152-93C3-01EFA0AECEDF}" type="slidenum">
              <a:rPr lang="en-US" smtClean="0">
                <a:latin typeface="Times New Roman" pitchFamily="18" charset="0"/>
              </a:rPr>
              <a:pPr/>
              <a:t>63</a:t>
            </a:fld>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Ki sa ki danje a? Èske ou ta renmen travay nan kalite travay sa? Èske yo an sekirite?</a:t>
            </a:r>
          </a:p>
        </p:txBody>
      </p:sp>
      <p:sp>
        <p:nvSpPr>
          <p:cNvPr id="208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015E0B76-E8CE-4169-8727-308B563FE19A}" type="slidenum">
              <a:rPr lang="en-US" smtClean="0">
                <a:latin typeface="Times New Roman" pitchFamily="18" charset="0"/>
              </a:rPr>
              <a:pPr/>
              <a:t>64</a:t>
            </a:fld>
            <a:endParaRPr 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Gad manifaktire Rail System ki satisfè oswa depase nan kèk ka OSHA</a:t>
            </a:r>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6DD6FADD-B27C-4203-B302-1866D7A67DFD}" type="slidenum">
              <a:rPr lang="en-US" smtClean="0">
                <a:latin typeface="Times New Roman" pitchFamily="18" charset="0"/>
              </a:rPr>
              <a:pPr/>
              <a:t>69</a:t>
            </a:fld>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Sa a se bon gr epi ki sa li ta dwe sanble. Pale de tout diferan kopanan</a:t>
            </a:r>
          </a:p>
        </p:txBody>
      </p:sp>
      <p:sp>
        <p:nvSpPr>
          <p:cNvPr id="212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79A9C61E-B5AC-4B64-A051-0A99CFB957F9}" type="slidenum">
              <a:rPr lang="en-US" smtClean="0">
                <a:latin typeface="Times New Roman" pitchFamily="18" charset="0"/>
              </a:rPr>
              <a:pPr/>
              <a:t>71</a:t>
            </a:fld>
            <a:endParaRPr 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Plizyè Sistèm pwoteksyon tonbe yo te itilize nan yon fwa. Gad Rail, file ak PFAS</a:t>
            </a:r>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AB2513D8-C329-45FD-9829-0614230D3876}" type="slidenum">
              <a:rPr lang="en-US" smtClean="0">
                <a:latin typeface="Times New Roman" pitchFamily="18" charset="0"/>
              </a:rPr>
              <a:pPr/>
              <a:t>72</a:t>
            </a:fld>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Angaje elèv yo nan diskisyon tankou ki sa yo fè chak jou ki ka mete yo  nan yon sitiyasyon ki gen danje sa yo  ladan oubyen preske menm jan ak danje sa yo. Diskite sou bagay senp tankou grenpe yon nechèl oswa travay sou yon do kay, oswa jis ap mache desann yon twotwa.</a:t>
            </a: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E87CB434-8D95-4C6A-B035-92104A4DF1B0}" type="slidenum">
              <a:rPr lang="en-US" smtClean="0">
                <a:latin typeface="Times New Roman" pitchFamily="18" charset="0"/>
              </a:rPr>
              <a:pPr/>
              <a:t>14</a:t>
            </a:fld>
            <a:endParaRPr 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Sa yo te satisfè nòm OSHA yo? Ki jan ou fè konnen? Kisa ray anwo a dwe kenbe?</a:t>
            </a:r>
          </a:p>
        </p:txBody>
      </p:sp>
      <p:sp>
        <p:nvSpPr>
          <p:cNvPr id="215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9F7C585D-3D93-4F3E-AB19-3EB083E1FCC5}" type="slidenum">
              <a:rPr lang="en-US" smtClean="0">
                <a:latin typeface="Times New Roman" pitchFamily="18" charset="0"/>
              </a:rPr>
              <a:pPr/>
              <a:t>73</a:t>
            </a:fld>
            <a:endParaRPr lang="en-US"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Ki sa ki sou sistèm sa a? Èske sa a satisfè nòm OSHA yo? Avi ki nan fen sistèm tren gad la louvri e ke ray anwo a gen klou protuding. Sistèm sa a  pa an konfòmite</a:t>
            </a:r>
          </a:p>
        </p:txBody>
      </p:sp>
      <p:sp>
        <p:nvSpPr>
          <p:cNvPr id="216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82179759-0D08-4ADD-B81D-5CB586CFA672}" type="slidenum">
              <a:rPr lang="en-US" smtClean="0">
                <a:latin typeface="Times New Roman" pitchFamily="18" charset="0"/>
              </a:rPr>
              <a:pPr/>
              <a:t>75</a:t>
            </a:fld>
            <a:endParaRPr lang="en-US"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Avi tou siman debri sou ray tren ki an tèt la ak nan fen pa byen ancrage</a:t>
            </a:r>
          </a:p>
        </p:txBody>
      </p:sp>
      <p:sp>
        <p:nvSpPr>
          <p:cNvPr id="217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E78758FF-5D9C-4996-92DE-CFC7EE8B88E9}" type="slidenum">
              <a:rPr lang="en-US" smtClean="0">
                <a:latin typeface="Times New Roman" pitchFamily="18" charset="0"/>
              </a:rPr>
              <a:pPr/>
              <a:t>76</a:t>
            </a:fld>
            <a:endParaRPr lang="en-US"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Èske sa se yon gad sistèm byen enstale ray? Ki sa ki mal? Nan tan sa a elèv yo ta dwe kapab ID kisa ki mal epi ede sa ki bezwen id yo dwe fè l repare menm.</a:t>
            </a:r>
          </a:p>
        </p:txBody>
      </p:sp>
      <p:sp>
        <p:nvSpPr>
          <p:cNvPr id="218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56EDC572-0BCA-4017-87DF-A919930A94FD}" type="slidenum">
              <a:rPr lang="en-US" smtClean="0">
                <a:latin typeface="Times New Roman" pitchFamily="18" charset="0"/>
              </a:rPr>
              <a:pPr/>
              <a:t>77</a:t>
            </a:fld>
            <a:endParaRPr lang="en-US"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Gad ray sistèm ki echwe paske yon moun mare yo ansanm epi pa egzije kenbe 5,000 liv yo. Moun nan lè li moute branche rale sou menm ak poto a te vin koupe de baz la ak sifas travay la.</a:t>
            </a:r>
          </a:p>
        </p:txBody>
      </p:sp>
      <p:sp>
        <p:nvSpPr>
          <p:cNvPr id="219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631F6905-7F75-4D72-8C5A-2673D51202D0}" type="slidenum">
              <a:rPr lang="en-US" smtClean="0">
                <a:latin typeface="Times New Roman" pitchFamily="18" charset="0"/>
              </a:rPr>
              <a:pPr/>
              <a:t>80</a:t>
            </a:fld>
            <a:endParaRPr lang="en-US"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éske sa ka kenbe 5,000 liv? éske ou ka atache sistéms sa a. gade yon estalasyon U boulon ki mal fét.</a:t>
            </a:r>
          </a:p>
        </p:txBody>
      </p:sp>
      <p:sp>
        <p:nvSpPr>
          <p:cNvPr id="220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42B6500D-C92D-4802-846A-5AFDDEED7AF2}" type="slidenum">
              <a:rPr lang="en-US" smtClean="0">
                <a:latin typeface="Times New Roman" pitchFamily="18" charset="0"/>
              </a:rPr>
              <a:pPr/>
              <a:t>81</a:t>
            </a:fld>
            <a:endParaRPr lang="en-US"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Diskite  yon ti tan poukisa chak twou yo dwe kouvri epi yo pa fasil pou we.</a:t>
            </a:r>
          </a:p>
        </p:txBody>
      </p:sp>
      <p:sp>
        <p:nvSpPr>
          <p:cNvPr id="221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205F5741-C539-4A2C-BDA2-765CB1D78845}" type="slidenum">
              <a:rPr lang="en-US" smtClean="0">
                <a:latin typeface="Times New Roman" pitchFamily="18" charset="0"/>
              </a:rPr>
              <a:pPr/>
              <a:t>84</a:t>
            </a:fld>
            <a:endParaRPr lang="en-US"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Bon sistèm pwoteksyon? Ki sa li manke? "Trou" ki pentire !</a:t>
            </a:r>
          </a:p>
        </p:txBody>
      </p:sp>
      <p:sp>
        <p:nvSpPr>
          <p:cNvPr id="222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182F76F9-E329-40EF-892C-FA89482DB3A8}" type="slidenum">
              <a:rPr lang="en-US" smtClean="0">
                <a:latin typeface="Times New Roman" pitchFamily="18" charset="0"/>
              </a:rPr>
              <a:pPr/>
              <a:t>86</a:t>
            </a:fld>
            <a:endParaRPr lang="en-US"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Byen enstale privye sekirite a, dekri rezon an e pou kisa nou dwe itilize yon sèl sou yon sit</a:t>
            </a:r>
          </a:p>
        </p:txBody>
      </p:sp>
      <p:sp>
        <p:nvSpPr>
          <p:cNvPr id="223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EFABBE92-38AA-495F-9C96-CC09C27B3747}" type="slidenum">
              <a:rPr lang="en-US" smtClean="0">
                <a:latin typeface="Times New Roman" pitchFamily="18" charset="0"/>
              </a:rPr>
              <a:pPr/>
              <a:t>88</a:t>
            </a:fld>
            <a:endParaRPr lang="en-US"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Fil Sekirite ki itilize pou kouvri bò yon bildin tout antye</a:t>
            </a:r>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1DF33736-D800-4113-A641-B3371E9B43B2}" type="slidenum">
              <a:rPr lang="en-US" smtClean="0">
                <a:latin typeface="Times New Roman" pitchFamily="18" charset="0"/>
              </a:rPr>
              <a:pPr/>
              <a:t>89</a:t>
            </a:fld>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Ki sa ki danje sa ki danje a la? Diskite sou sa ak elèv yo. Konbyen danje yo ka idantifye. Ki sa ki fè yo diferan? Èske gen nan yo tou, ki travay nan sitiyasyon ki sanble konsa?</a:t>
            </a: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75647B23-980B-4807-AC06-EFCD72EBDB5A}" type="slidenum">
              <a:rPr lang="en-US" smtClean="0">
                <a:latin typeface="Times New Roman" pitchFamily="18" charset="0"/>
              </a:rPr>
              <a:pPr/>
              <a:t>23</a:t>
            </a:fld>
            <a:endParaRPr lang="en-US"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Nèt Sekirite yo anpeche debri soti tonbe e frape bagay anba a</a:t>
            </a:r>
          </a:p>
        </p:txBody>
      </p:sp>
      <p:sp>
        <p:nvSpPr>
          <p:cNvPr id="225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FE130216-0BA2-4748-90F9-88F521CC82AE}" type="slidenum">
              <a:rPr lang="en-US" smtClean="0">
                <a:latin typeface="Times New Roman" pitchFamily="18" charset="0"/>
              </a:rPr>
              <a:pPr/>
              <a:t>90</a:t>
            </a:fld>
            <a:endParaRPr lang="en-US"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Yon lòt egzanp sou fil sekirite itilize sou yon sèl bò nan yon bilding</a:t>
            </a:r>
          </a:p>
        </p:txBody>
      </p:sp>
      <p:sp>
        <p:nvSpPr>
          <p:cNvPr id="226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C3CFDD53-5D0F-40DA-97AB-1BEE5AA6388C}" type="slidenum">
              <a:rPr lang="en-US" smtClean="0">
                <a:latin typeface="Times New Roman" pitchFamily="18" charset="0"/>
              </a:rPr>
              <a:pPr/>
              <a:t>91</a:t>
            </a:fld>
            <a:endParaRPr lang="en-US"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Ekspè sekirite nan enstalasyon an nan privye sekirite a. Pran yon moun konpetan ki konnen ki jan enstale kòmsadwa</a:t>
            </a:r>
          </a:p>
        </p:txBody>
      </p:sp>
      <p:sp>
        <p:nvSpPr>
          <p:cNvPr id="229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CE072506-2E61-4997-8F4C-B3CC7BBB0A89}" type="slidenum">
              <a:rPr lang="en-US" smtClean="0">
                <a:latin typeface="Times New Roman" pitchFamily="18" charset="0"/>
              </a:rPr>
              <a:pPr/>
              <a:t>100</a:t>
            </a:fld>
            <a:endParaRPr lang="en-US"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ln/>
        </p:spPr>
      </p:sp>
      <p:sp>
        <p:nvSpPr>
          <p:cNvPr id="230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Diskite diferans nan de kalite echafodaj. Èske yo pagen danje? Ki sa ki mal ak yo?</a:t>
            </a:r>
          </a:p>
        </p:txBody>
      </p:sp>
      <p:sp>
        <p:nvSpPr>
          <p:cNvPr id="230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2455EC52-B275-48C2-ABAB-4AEB00B05253}" type="slidenum">
              <a:rPr lang="en-US" smtClean="0">
                <a:latin typeface="Times New Roman" pitchFamily="18" charset="0"/>
              </a:rPr>
              <a:pPr/>
              <a:t>118</a:t>
            </a:fld>
            <a:endParaRPr lang="en-US"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Èske sa se yon danje? Diskite sou fason bagay yo te kapab fè diferan,  ki sistèm sekirite yo ta dwe konsidere?</a:t>
            </a:r>
          </a:p>
        </p:txBody>
      </p:sp>
      <p:sp>
        <p:nvSpPr>
          <p:cNvPr id="232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F17846C9-F349-454E-A1CA-852A8E08947D}" type="slidenum">
              <a:rPr lang="en-US" smtClean="0">
                <a:latin typeface="Times New Roman" pitchFamily="18" charset="0"/>
              </a:rPr>
              <a:pPr/>
              <a:t>123</a:t>
            </a:fld>
            <a:endParaRPr lang="en-US"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Konbyen moun li pran pou sèvi ak yon nechèl byen?</a:t>
            </a:r>
          </a:p>
        </p:txBody>
      </p:sp>
      <p:sp>
        <p:nvSpPr>
          <p:cNvPr id="233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170AA1D3-E262-4D52-9402-4AA66370A3AF}" type="slidenum">
              <a:rPr lang="en-US" smtClean="0">
                <a:latin typeface="Times New Roman" pitchFamily="18" charset="0"/>
              </a:rPr>
              <a:pPr/>
              <a:t>124</a:t>
            </a:fld>
            <a:endParaRPr lang="en-US"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Èske sa se yon danje? Ki sa ki te kapab fèt yon fason diferan? Èske nechèl la byen mare ? Ki sa ki sou reba yo, ki danje ki genyen? Impalement danje</a:t>
            </a:r>
          </a:p>
        </p:txBody>
      </p:sp>
      <p:sp>
        <p:nvSpPr>
          <p:cNvPr id="234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862CD4B7-FDAC-4503-8543-618BA2F09273}" type="slidenum">
              <a:rPr lang="en-US" smtClean="0">
                <a:latin typeface="Times New Roman" pitchFamily="18" charset="0"/>
              </a:rPr>
              <a:pPr/>
              <a:t>125</a:t>
            </a:fld>
            <a:endParaRPr lang="en-US"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a:ln/>
        </p:spPr>
      </p:sp>
      <p:sp>
        <p:nvSpPr>
          <p:cNvPr id="235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Èske sa se yon danje? Ki sa ou ta fè diferan?</a:t>
            </a:r>
          </a:p>
        </p:txBody>
      </p:sp>
      <p:sp>
        <p:nvSpPr>
          <p:cNvPr id="235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9599D91B-6AF2-47AC-B2EB-CD472E56DE3A}" type="slidenum">
              <a:rPr lang="en-US" smtClean="0">
                <a:latin typeface="Times New Roman" pitchFamily="18" charset="0"/>
              </a:rPr>
              <a:pPr/>
              <a:t>126</a:t>
            </a:fld>
            <a:endParaRPr lang="en-US"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Èske sa se yon danje? Ki sa ou ta fè diferan?</a:t>
            </a:r>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13D313EE-FAC0-442C-860C-A1FEAFF8500E}" type="slidenum">
              <a:rPr lang="en-US" smtClean="0">
                <a:latin typeface="Times New Roman" pitchFamily="18" charset="0"/>
              </a:rPr>
              <a:pPr/>
              <a:t>130</a:t>
            </a:fld>
            <a:endParaRPr lang="en-US"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Ki sa ki mal nan sa?</a:t>
            </a:r>
          </a:p>
        </p:txBody>
      </p:sp>
      <p:sp>
        <p:nvSpPr>
          <p:cNvPr id="237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0307BEC5-7D7C-4EAD-82C2-A90C4939DED1}" type="slidenum">
              <a:rPr lang="en-US" smtClean="0">
                <a:latin typeface="Times New Roman" pitchFamily="18" charset="0"/>
              </a:rPr>
              <a:pPr/>
              <a:t>131</a:t>
            </a:fld>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Men ABC pwoteksyon  pou tonbe yo</a:t>
            </a:r>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2F7D7693-8568-4B8A-9A72-2187C6D7F658}" type="slidenum">
              <a:rPr lang="en-US" smtClean="0">
                <a:latin typeface="Times New Roman" pitchFamily="18" charset="0"/>
              </a:rPr>
              <a:pPr/>
              <a:t>28</a:t>
            </a:fld>
            <a:endParaRPr lang="en-US"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a:ln/>
        </p:spPr>
      </p:sp>
      <p:sp>
        <p:nvSpPr>
          <p:cNvPr id="238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Ki sa ki mal ak foto sa a? Gen nenpòt nan u itilize sistèm ki sanble yo rive jwenn yon pwen ki wo? Ki sa ki gen atik, ou te itilize anvan bokit sa vle di, za zaboje lèt, elatriye ... .. bwat yo se nenpòt nan yo ki reyèlman san danje?</a:t>
            </a:r>
          </a:p>
        </p:txBody>
      </p:sp>
      <p:sp>
        <p:nvSpPr>
          <p:cNvPr id="238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52AA2124-E9E0-40C1-8FD1-918824B8CB62}" type="slidenum">
              <a:rPr lang="en-US" smtClean="0">
                <a:latin typeface="Times New Roman" pitchFamily="18" charset="0"/>
              </a:rPr>
              <a:pPr/>
              <a:t>132</a:t>
            </a:fld>
            <a:endParaRPr lang="en-US" smtClean="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a:ln/>
        </p:spPr>
      </p:sp>
      <p:sp>
        <p:nvSpPr>
          <p:cNvPr id="241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Ki sa ki mal ak foto sa a? Èske sa se yon travay ki te nal fè ak nechèl la? Èske li byen mare? Ki sa ki sou zòn nan ? Ki sa ki sit sa a ba w enfòmasyon sou sekirite?</a:t>
            </a:r>
          </a:p>
        </p:txBody>
      </p:sp>
      <p:sp>
        <p:nvSpPr>
          <p:cNvPr id="241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93DC09AA-A194-4064-939A-6E9F99F6B935}" type="slidenum">
              <a:rPr lang="en-US" smtClean="0">
                <a:latin typeface="Times New Roman" pitchFamily="18" charset="0"/>
              </a:rPr>
              <a:pPr/>
              <a:t>136</a:t>
            </a:fld>
            <a:endParaRPr lang="en-US" smtClean="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ln/>
        </p:spPr>
      </p:sp>
      <p:sp>
        <p:nvSpPr>
          <p:cNvPr id="242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Ki sa ki mal ak foto sa a? Èske sa se pita yon travay nechèl te fè? Èske li byen mare nan? Ki sa ki sou zòn nan tout? Ki sa ki sit sa a ba w enfòmasyon sou sekirite?</a:t>
            </a:r>
          </a:p>
        </p:txBody>
      </p:sp>
      <p:sp>
        <p:nvSpPr>
          <p:cNvPr id="242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A0A748B6-4B9B-451B-A2E5-0115A7160727}" type="slidenum">
              <a:rPr lang="en-US" smtClean="0">
                <a:latin typeface="Times New Roman" pitchFamily="18" charset="0"/>
              </a:rPr>
              <a:pPr/>
              <a:t>137</a:t>
            </a:fld>
            <a:endParaRPr lang="en-US" smtClean="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a:ln/>
        </p:spPr>
      </p:sp>
      <p:sp>
        <p:nvSpPr>
          <p:cNvPr id="243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Èske sa se san danje? Èske ou fò ase?</a:t>
            </a:r>
          </a:p>
        </p:txBody>
      </p:sp>
      <p:sp>
        <p:nvSpPr>
          <p:cNvPr id="243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D0B2533C-DB47-4561-B487-A09967B7C2CE}" type="slidenum">
              <a:rPr lang="en-US" smtClean="0">
                <a:latin typeface="Times New Roman" pitchFamily="18" charset="0"/>
              </a:rPr>
              <a:pPr/>
              <a:t>139</a:t>
            </a:fld>
            <a:endParaRPr lang="en-US" smtClean="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a:ln/>
        </p:spPr>
      </p:sp>
      <p:sp>
        <p:nvSpPr>
          <p:cNvPr id="245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Ka a: yon gwo bout bwa an bwa yo itilize yo kouvri yon twou pa te byen jete lank nan plas.</a:t>
            </a:r>
          </a:p>
        </p:txBody>
      </p:sp>
      <p:sp>
        <p:nvSpPr>
          <p:cNvPr id="245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BD43EF1C-9DF9-4A03-972E-CBF0BFF0F41B}" type="slidenum">
              <a:rPr lang="en-US" smtClean="0">
                <a:latin typeface="Times New Roman" pitchFamily="18" charset="0"/>
              </a:rPr>
              <a:pPr/>
              <a:t>149</a:t>
            </a:fld>
            <a:endParaRPr lang="en-US" smtClean="0">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a:ln/>
        </p:spPr>
      </p:sp>
      <p:sp>
        <p:nvSpPr>
          <p:cNvPr id="246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Yon rafal van vin ansanm ak kòkenn gwo bout bwa a nan sifas la ap travay ak gwo bout bwa a tonbe 20 nan istwa bilding nan</a:t>
            </a:r>
          </a:p>
        </p:txBody>
      </p:sp>
      <p:sp>
        <p:nvSpPr>
          <p:cNvPr id="246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016AAF8A-78D0-4D79-AAD4-8FA2601E767E}" type="slidenum">
              <a:rPr lang="en-US" smtClean="0">
                <a:latin typeface="Times New Roman" pitchFamily="18" charset="0"/>
              </a:rPr>
              <a:pPr/>
              <a:t>150</a:t>
            </a:fld>
            <a:endParaRPr lang="en-US" smtClean="0">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a:ln/>
        </p:spPr>
      </p:sp>
      <p:sp>
        <p:nvSpPr>
          <p:cNvPr id="247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Gwo bout bwa a frape travayè sosyal la anba  a ki pa te mete yon chapo di.</a:t>
            </a:r>
          </a:p>
        </p:txBody>
      </p:sp>
      <p:sp>
        <p:nvSpPr>
          <p:cNvPr id="247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EC6B962B-312A-417D-83BB-1946EA5D80B1}" type="slidenum">
              <a:rPr lang="en-US" smtClean="0">
                <a:latin typeface="Times New Roman" pitchFamily="18" charset="0"/>
              </a:rPr>
              <a:pPr/>
              <a:t>151</a:t>
            </a:fld>
            <a:endParaRPr lang="en-US" smtClean="0">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a:ln/>
        </p:spPr>
      </p:sp>
      <p:sp>
        <p:nvSpPr>
          <p:cNvPr id="248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Yo te rele  anbilans ak Sekou pou teka  trete moun nan. Pandan yo pat ko rive yo pa bay nenpòt ki kalite premye swen.</a:t>
            </a:r>
          </a:p>
        </p:txBody>
      </p:sp>
      <p:sp>
        <p:nvSpPr>
          <p:cNvPr id="248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EF7DB2BF-A7EA-4F4C-A086-5C17B2D21C98}" type="slidenum">
              <a:rPr lang="en-US" smtClean="0">
                <a:latin typeface="Times New Roman" pitchFamily="18" charset="0"/>
              </a:rPr>
              <a:pPr/>
              <a:t>153</a:t>
            </a:fld>
            <a:endParaRPr lang="en-US" smtClean="0">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a:ln/>
        </p:spPr>
      </p:sp>
      <p:sp>
        <p:nvSpPr>
          <p:cNvPr id="249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Moun nan te soufri trama nan tèt li. Avek you ti déchirure nan tèt.</a:t>
            </a:r>
          </a:p>
        </p:txBody>
      </p:sp>
      <p:sp>
        <p:nvSpPr>
          <p:cNvPr id="249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7E9A77DD-80A9-49D5-A68C-C8B1E8E093A4}" type="slidenum">
              <a:rPr lang="en-US" smtClean="0">
                <a:latin typeface="Times New Roman" pitchFamily="18" charset="0"/>
              </a:rPr>
              <a:pPr/>
              <a:t>154</a:t>
            </a:fld>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Sistèm nan Anchor, diskite sou kèk sistèm yo itilize diferab nan endistri a</a:t>
            </a:r>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65514821-BD47-49E7-88B3-5F7CE2353EC1}" type="slidenum">
              <a:rPr lang="en-US" smtClean="0">
                <a:latin typeface="Times New Roman" pitchFamily="18" charset="0"/>
              </a:rPr>
              <a:pPr/>
              <a:t>29</a:t>
            </a:fld>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B= ekipay Kò a </a:t>
            </a:r>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32F5D675-25A8-4BB7-9481-26303BD99038}" type="slidenum">
              <a:rPr lang="en-US" smtClean="0">
                <a:latin typeface="Times New Roman" pitchFamily="18" charset="0"/>
              </a:rPr>
              <a:pPr/>
              <a:t>32</a:t>
            </a:fld>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Diferan kalite pwen jete lank ak liy orizontal lavi.</a:t>
            </a:r>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813A51DA-6F33-4B7C-9B26-3DF068444947}" type="slidenum">
              <a:rPr lang="en-US" smtClean="0">
                <a:latin typeface="Times New Roman" pitchFamily="18" charset="0"/>
              </a:rPr>
              <a:pPr/>
              <a:t>40</a:t>
            </a:fld>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Mal enstale epi sèvi ak yon pwen pou jete lank. Fistibal nan yon twou epi kore yon poto sipò</a:t>
            </a:r>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227A54D2-F1AD-4531-9C2D-5EE73F2F5365}" type="slidenum">
              <a:rPr lang="en-US" smtClean="0">
                <a:latin typeface="Times New Roman" pitchFamily="18" charset="0"/>
              </a:rPr>
              <a:pPr/>
              <a:t>41</a:t>
            </a:fld>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Sa a pral kenbe 5,000 liv? Èske sa se an konfòmite ak Nòm ofisyèl OSHA a kounye. Yon travayè te jwenn nan fen an lòt moun ke fistibal la tache nan menm atravè yon Coridò ak ekipay kò</a:t>
            </a:r>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fld id="{DD3A31BC-7267-4E64-ABE3-B4367B301064}" type="slidenum">
              <a:rPr lang="en-US" smtClean="0">
                <a:latin typeface="Times New Roman" pitchFamily="18" charset="0"/>
              </a:rPr>
              <a:pPr/>
              <a:t>42</a:t>
            </a:fld>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r>
              <a:rPr lang="en-US" smtClean="0"/>
              <a:t>Safety Guys, Inc	</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E7FC0C2-2E03-4D30-9E62-A7E4DD981C4D}" type="slidenum">
              <a:rPr lang="en-US" smtClean="0"/>
              <a:pPr>
                <a:defRPr/>
              </a:pPr>
              <a:t>‹#›</a:t>
            </a:fld>
            <a:endParaRPr lang="en-US" dirty="0"/>
          </a:p>
        </p:txBody>
      </p:sp>
    </p:spTree>
    <p:extLst>
      <p:ext uri="{BB962C8B-B14F-4D97-AF65-F5344CB8AC3E}">
        <p14:creationId xmlns:p14="http://schemas.microsoft.com/office/powerpoint/2010/main" val="2087471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t>Safety Guys, Inc	</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1448CA7-140F-4338-A4AF-A52C99CDD46A}" type="slidenum">
              <a:rPr lang="en-US" smtClean="0"/>
              <a:pPr>
                <a:defRPr/>
              </a:pPr>
              <a:t>‹#›</a:t>
            </a:fld>
            <a:endParaRPr lang="en-US" dirty="0"/>
          </a:p>
        </p:txBody>
      </p:sp>
    </p:spTree>
    <p:extLst>
      <p:ext uri="{BB962C8B-B14F-4D97-AF65-F5344CB8AC3E}">
        <p14:creationId xmlns:p14="http://schemas.microsoft.com/office/powerpoint/2010/main" val="1742594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t>Safety Guys, Inc	</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0ACC87-DD30-4CBE-A7ED-D9845F3B5948}" type="slidenum">
              <a:rPr lang="en-US" smtClean="0"/>
              <a:pPr>
                <a:defRPr/>
              </a:pPr>
              <a:t>‹#›</a:t>
            </a:fld>
            <a:endParaRPr lang="en-US" dirty="0"/>
          </a:p>
        </p:txBody>
      </p:sp>
    </p:spTree>
    <p:extLst>
      <p:ext uri="{BB962C8B-B14F-4D97-AF65-F5344CB8AC3E}">
        <p14:creationId xmlns:p14="http://schemas.microsoft.com/office/powerpoint/2010/main" val="1256199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t>Safety Guys, Inc	</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49F1E43-65C3-49F1-AFED-61FFFCA9B427}" type="slidenum">
              <a:rPr lang="en-US" smtClean="0"/>
              <a:pPr>
                <a:defRPr/>
              </a:pPr>
              <a:t>‹#›</a:t>
            </a:fld>
            <a:endParaRPr lang="en-US" dirty="0"/>
          </a:p>
        </p:txBody>
      </p:sp>
    </p:spTree>
    <p:extLst>
      <p:ext uri="{BB962C8B-B14F-4D97-AF65-F5344CB8AC3E}">
        <p14:creationId xmlns:p14="http://schemas.microsoft.com/office/powerpoint/2010/main" val="463699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t>Safety Guys, Inc	</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F7D32D0-9C42-4AEF-A72B-6B2467F9BEBD}" type="slidenum">
              <a:rPr lang="en-US" smtClean="0"/>
              <a:pPr>
                <a:defRPr/>
              </a:pPr>
              <a:t>‹#›</a:t>
            </a:fld>
            <a:endParaRPr lang="en-US" dirty="0"/>
          </a:p>
        </p:txBody>
      </p:sp>
    </p:spTree>
    <p:extLst>
      <p:ext uri="{BB962C8B-B14F-4D97-AF65-F5344CB8AC3E}">
        <p14:creationId xmlns:p14="http://schemas.microsoft.com/office/powerpoint/2010/main" val="27024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r>
              <a:rPr lang="en-US" smtClean="0"/>
              <a:t>Safety Guys, Inc	</a:t>
            </a: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E918418-5B18-473F-A81C-9DCFB555D084}" type="slidenum">
              <a:rPr lang="en-US" smtClean="0"/>
              <a:pPr>
                <a:defRPr/>
              </a:pPr>
              <a:t>‹#›</a:t>
            </a:fld>
            <a:endParaRPr lang="en-US" dirty="0"/>
          </a:p>
        </p:txBody>
      </p:sp>
    </p:spTree>
    <p:extLst>
      <p:ext uri="{BB962C8B-B14F-4D97-AF65-F5344CB8AC3E}">
        <p14:creationId xmlns:p14="http://schemas.microsoft.com/office/powerpoint/2010/main" val="3960277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r>
              <a:rPr lang="en-US" smtClean="0"/>
              <a:t>Safety Guys, Inc	</a:t>
            </a: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1074A4F-79D3-4221-9F7D-F1326ADEA6F3}" type="slidenum">
              <a:rPr lang="en-US" smtClean="0"/>
              <a:pPr>
                <a:defRPr/>
              </a:pPr>
              <a:t>‹#›</a:t>
            </a:fld>
            <a:endParaRPr lang="en-US" dirty="0"/>
          </a:p>
        </p:txBody>
      </p:sp>
    </p:spTree>
    <p:extLst>
      <p:ext uri="{BB962C8B-B14F-4D97-AF65-F5344CB8AC3E}">
        <p14:creationId xmlns:p14="http://schemas.microsoft.com/office/powerpoint/2010/main" val="644998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r>
              <a:rPr lang="en-US" smtClean="0"/>
              <a:t>Safety Guys, Inc	</a:t>
            </a: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B1814B1-F7E2-4751-B736-5605A47616F4}" type="slidenum">
              <a:rPr lang="en-US" smtClean="0"/>
              <a:pPr>
                <a:defRPr/>
              </a:pPr>
              <a:t>‹#›</a:t>
            </a:fld>
            <a:endParaRPr lang="en-US" dirty="0"/>
          </a:p>
        </p:txBody>
      </p:sp>
    </p:spTree>
    <p:extLst>
      <p:ext uri="{BB962C8B-B14F-4D97-AF65-F5344CB8AC3E}">
        <p14:creationId xmlns:p14="http://schemas.microsoft.com/office/powerpoint/2010/main" val="2808132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Safety Guys, Inc	</a:t>
            </a: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9C0DFF9-8779-42C0-9EA1-50574D75119E}" type="slidenum">
              <a:rPr lang="en-US" smtClean="0"/>
              <a:pPr>
                <a:defRPr/>
              </a:pPr>
              <a:t>‹#›</a:t>
            </a:fld>
            <a:endParaRPr lang="en-US" dirty="0"/>
          </a:p>
        </p:txBody>
      </p:sp>
    </p:spTree>
    <p:extLst>
      <p:ext uri="{BB962C8B-B14F-4D97-AF65-F5344CB8AC3E}">
        <p14:creationId xmlns:p14="http://schemas.microsoft.com/office/powerpoint/2010/main" val="1252671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Safety Guys, Inc	</a:t>
            </a: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552E886-B423-4AFE-8102-5CECDBB8C180}" type="slidenum">
              <a:rPr lang="en-US" smtClean="0"/>
              <a:pPr>
                <a:defRPr/>
              </a:pPr>
              <a:t>‹#›</a:t>
            </a:fld>
            <a:endParaRPr lang="en-US" dirty="0"/>
          </a:p>
        </p:txBody>
      </p:sp>
    </p:spTree>
    <p:extLst>
      <p:ext uri="{BB962C8B-B14F-4D97-AF65-F5344CB8AC3E}">
        <p14:creationId xmlns:p14="http://schemas.microsoft.com/office/powerpoint/2010/main" val="440242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Safety Guys, Inc	</a:t>
            </a: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66CDDA8-5024-4647-861A-AB257AF3EF27}" type="slidenum">
              <a:rPr lang="en-US" smtClean="0"/>
              <a:pPr>
                <a:defRPr/>
              </a:pPr>
              <a:t>‹#›</a:t>
            </a:fld>
            <a:endParaRPr lang="en-US" dirty="0"/>
          </a:p>
        </p:txBody>
      </p:sp>
    </p:spTree>
    <p:extLst>
      <p:ext uri="{BB962C8B-B14F-4D97-AF65-F5344CB8AC3E}">
        <p14:creationId xmlns:p14="http://schemas.microsoft.com/office/powerpoint/2010/main" val="1072803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smtClean="0"/>
              <a:t>Safety Guys, Inc	</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8B9AFFD-F7D9-477D-ACC0-7610E14330A2}" type="slidenum">
              <a:rPr lang="en-US" smtClean="0"/>
              <a:pPr>
                <a:defRPr/>
              </a:pPr>
              <a:t>‹#›</a:t>
            </a:fld>
            <a:endParaRPr lang="en-US" dirty="0"/>
          </a:p>
        </p:txBody>
      </p:sp>
    </p:spTree>
    <p:extLst>
      <p:ext uri="{BB962C8B-B14F-4D97-AF65-F5344CB8AC3E}">
        <p14:creationId xmlns:p14="http://schemas.microsoft.com/office/powerpoint/2010/main" val="423619392"/>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4.jpeg"/></Relationships>
</file>

<file path=ppt/slides/_rels/slide10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3.png"/></Relationships>
</file>

<file path=ppt/slides/_rels/slide10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9.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1.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2.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0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3.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4.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5.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1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7.jpeg"/></Relationships>
</file>

<file path=ppt/slides/_rels/slide11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3.png"/></Relationships>
</file>

<file path=ppt/slides/_rels/slide1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9.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0.jpeg"/></Relationships>
</file>

<file path=ppt/slides/_rels/slide1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1.jpeg"/></Relationships>
</file>

<file path=ppt/slides/_rels/slide1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2.jpeg"/></Relationships>
</file>

<file path=ppt/slides/_rels/slide1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73.jpeg"/><Relationship Id="rId4" Type="http://schemas.openxmlformats.org/officeDocument/2006/relationships/image" Target="../media/image4.jpeg"/></Relationships>
</file>

<file path=ppt/slides/_rels/slide1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74.jpeg"/><Relationship Id="rId4" Type="http://schemas.openxmlformats.org/officeDocument/2006/relationships/image" Target="../media/image4.jpeg"/></Relationships>
</file>

<file path=ppt/slides/_rels/slide1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75.jpeg"/><Relationship Id="rId4" Type="http://schemas.openxmlformats.org/officeDocument/2006/relationships/image" Target="../media/image4.jpeg"/></Relationships>
</file>

<file path=ppt/slides/_rels/slide1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76.jpeg"/><Relationship Id="rId4" Type="http://schemas.openxmlformats.org/officeDocument/2006/relationships/image" Target="../media/image4.jpeg"/></Relationships>
</file>

<file path=ppt/slides/_rels/slide1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jpeg"/></Relationships>
</file>

<file path=ppt/slides/_rels/slide1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9.jpeg"/></Relationships>
</file>

<file path=ppt/slides/_rels/slide1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0.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81.jpeg"/><Relationship Id="rId4" Type="http://schemas.openxmlformats.org/officeDocument/2006/relationships/image" Target="../media/image4.jpeg"/></Relationships>
</file>

<file path=ppt/slides/_rels/slide1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82.jpeg"/><Relationship Id="rId4" Type="http://schemas.openxmlformats.org/officeDocument/2006/relationships/image" Target="../media/image4.jpeg"/></Relationships>
</file>

<file path=ppt/slides/_rels/slide1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83.jpeg"/><Relationship Id="rId4" Type="http://schemas.openxmlformats.org/officeDocument/2006/relationships/image" Target="../media/image4.jpeg"/></Relationships>
</file>

<file path=ppt/slides/_rels/slide1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6.png"/><Relationship Id="rId5" Type="http://schemas.openxmlformats.org/officeDocument/2006/relationships/image" Target="../media/image85.jpeg"/><Relationship Id="rId4" Type="http://schemas.openxmlformats.org/officeDocument/2006/relationships/image" Target="../media/image84.jpeg"/></Relationships>
</file>

<file path=ppt/slides/_rels/slide1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7.png"/></Relationships>
</file>

<file path=ppt/slides/_rels/slide1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88.jpeg"/><Relationship Id="rId4" Type="http://schemas.openxmlformats.org/officeDocument/2006/relationships/image" Target="../media/image4.jpeg"/></Relationships>
</file>

<file path=ppt/slides/_rels/slide13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3.png"/></Relationships>
</file>

<file path=ppt/slides/_rels/slide1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90.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4.jpeg"/></Relationships>
</file>

<file path=ppt/slides/_rels/slide1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1.jpeg"/></Relationships>
</file>

<file path=ppt/slides/_rels/slide1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2.jpeg"/></Relationships>
</file>

<file path=ppt/slides/_rels/slide1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3.jpeg"/></Relationships>
</file>

<file path=ppt/slides/_rels/slide1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4.jpeg"/></Relationships>
</file>

<file path=ppt/slides/_rels/slide1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3.png"/></Relationships>
</file>

<file path=ppt/slides/_rels/slide151.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3.png"/></Relationships>
</file>

<file path=ppt/slides/_rels/slide1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8.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3.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3.png"/></Relationships>
</file>

<file path=ppt/slides/_rels/slide154.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3.png"/></Relationships>
</file>

<file path=ppt/slides/_rels/slide155.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2.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3.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4.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3.png"/><Relationship Id="rId7"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4.jpeg"/></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4.jpeg"/></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4.jpeg"/></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4.jpeg"/></Relationships>
</file>

<file path=ppt/slides/_rels/slide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4.jpeg"/></Relationships>
</file>

<file path=ppt/slides/_rels/slide7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3.png"/></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7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3.png"/></Relationships>
</file>

<file path=ppt/slides/_rels/slide7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3.png"/></Relationships>
</file>

<file path=ppt/slides/_rels/slide7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3.png"/></Relationships>
</file>

<file path=ppt/slides/_rels/slide8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3.png"/></Relationships>
</file>

<file path=ppt/slides/_rels/slide8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jpeg"/></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8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3.png"/></Relationships>
</file>

<file path=ppt/slides/_rels/slide8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3.png"/></Relationships>
</file>

<file path=ppt/slides/_rels/slide8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3.png"/></Relationships>
</file>

<file path=ppt/slides/_rels/slide9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3.png"/></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4.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9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9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txBox="1">
            <a:spLocks noChangeArrowheads="1"/>
          </p:cNvSpPr>
          <p:nvPr/>
        </p:nvSpPr>
        <p:spPr>
          <a:xfrm>
            <a:off x="381000" y="1524000"/>
            <a:ext cx="6934200" cy="11742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5800" b="1" dirty="0" err="1" smtClean="0">
                <a:solidFill>
                  <a:schemeClr val="tx1">
                    <a:lumMod val="85000"/>
                    <a:lumOff val="15000"/>
                  </a:schemeClr>
                </a:solidFill>
                <a:latin typeface="Baskerville Old Face" pitchFamily="18" charset="0"/>
              </a:rPr>
              <a:t>Pwoteksyon</a:t>
            </a:r>
            <a:r>
              <a:rPr lang="es-ES" sz="5800" b="1" dirty="0" smtClean="0">
                <a:solidFill>
                  <a:schemeClr val="tx1">
                    <a:lumMod val="85000"/>
                    <a:lumOff val="15000"/>
                  </a:schemeClr>
                </a:solidFill>
                <a:latin typeface="Baskerville Old Face" pitchFamily="18" charset="0"/>
              </a:rPr>
              <a:t> </a:t>
            </a:r>
            <a:r>
              <a:rPr lang="es-ES" sz="5800" b="1" dirty="0" err="1" smtClean="0">
                <a:solidFill>
                  <a:schemeClr val="tx1">
                    <a:lumMod val="85000"/>
                    <a:lumOff val="15000"/>
                  </a:schemeClr>
                </a:solidFill>
                <a:latin typeface="Baskerville Old Face" pitchFamily="18" charset="0"/>
              </a:rPr>
              <a:t>pou</a:t>
            </a:r>
            <a:r>
              <a:rPr lang="es-ES" sz="5800" b="1" dirty="0" smtClean="0">
                <a:solidFill>
                  <a:schemeClr val="tx1">
                    <a:lumMod val="85000"/>
                    <a:lumOff val="15000"/>
                  </a:schemeClr>
                </a:solidFill>
                <a:latin typeface="Baskerville Old Face" pitchFamily="18" charset="0"/>
              </a:rPr>
              <a:t> </a:t>
            </a:r>
            <a:r>
              <a:rPr lang="es-ES" sz="5800" b="1" dirty="0" err="1" smtClean="0">
                <a:solidFill>
                  <a:schemeClr val="tx1">
                    <a:lumMod val="85000"/>
                    <a:lumOff val="15000"/>
                  </a:schemeClr>
                </a:solidFill>
                <a:latin typeface="Baskerville Old Face" pitchFamily="18" charset="0"/>
              </a:rPr>
              <a:t>tonbe</a:t>
            </a:r>
            <a:endParaRPr lang="es-ES" sz="5800" b="1" dirty="0">
              <a:solidFill>
                <a:schemeClr val="tx1">
                  <a:lumMod val="85000"/>
                  <a:lumOff val="15000"/>
                </a:schemeClr>
              </a:solidFill>
              <a:latin typeface="Baskerville Old Face" pitchFamily="18" charset="0"/>
            </a:endParaRPr>
          </a:p>
        </p:txBody>
      </p:sp>
      <p:sp>
        <p:nvSpPr>
          <p:cNvPr id="6" name="Rectangle 9"/>
          <p:cNvSpPr txBox="1">
            <a:spLocks noChangeArrowheads="1"/>
          </p:cNvSpPr>
          <p:nvPr/>
        </p:nvSpPr>
        <p:spPr>
          <a:xfrm>
            <a:off x="2209800" y="2895600"/>
            <a:ext cx="5029200" cy="9906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b="1" dirty="0" smtClean="0">
                <a:solidFill>
                  <a:schemeClr val="tx1">
                    <a:lumMod val="85000"/>
                    <a:lumOff val="15000"/>
                  </a:schemeClr>
                </a:solidFill>
                <a:latin typeface="Baskerville Old Face" pitchFamily="18" charset="0"/>
              </a:rPr>
              <a:t>School of Continuing Education </a:t>
            </a:r>
          </a:p>
          <a:p>
            <a:pPr marL="0" indent="0">
              <a:spcBef>
                <a:spcPts val="0"/>
              </a:spcBef>
              <a:buNone/>
            </a:pPr>
            <a:r>
              <a:rPr lang="en-US" b="1" dirty="0">
                <a:solidFill>
                  <a:schemeClr val="tx1">
                    <a:lumMod val="85000"/>
                    <a:lumOff val="15000"/>
                  </a:schemeClr>
                </a:solidFill>
                <a:latin typeface="Baskerville Old Face" pitchFamily="18" charset="0"/>
              </a:rPr>
              <a:t>&amp;</a:t>
            </a:r>
            <a:r>
              <a:rPr lang="en-US" b="1" dirty="0" smtClean="0">
                <a:solidFill>
                  <a:schemeClr val="tx1">
                    <a:lumMod val="85000"/>
                    <a:lumOff val="15000"/>
                  </a:schemeClr>
                </a:solidFill>
                <a:latin typeface="Baskerville Old Face" pitchFamily="18" charset="0"/>
              </a:rPr>
              <a:t> Professional Development</a:t>
            </a:r>
            <a:endParaRPr lang="en-US" b="1" dirty="0">
              <a:solidFill>
                <a:schemeClr val="tx1">
                  <a:lumMod val="85000"/>
                  <a:lumOff val="15000"/>
                </a:schemeClr>
              </a:solidFill>
              <a:latin typeface="Baskerville Old Face" pitchFamily="18"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600200" y="3962400"/>
            <a:ext cx="5638800" cy="162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1622" y="1219200"/>
            <a:ext cx="1098755" cy="1362456"/>
          </a:xfrm>
          <a:prstGeom prst="rect">
            <a:avLst/>
          </a:prstGeom>
        </p:spPr>
      </p:pic>
      <p:cxnSp>
        <p:nvCxnSpPr>
          <p:cNvPr id="9" name="Straight Connector 8"/>
          <p:cNvCxnSpPr/>
          <p:nvPr/>
        </p:nvCxnSpPr>
        <p:spPr>
          <a:xfrm>
            <a:off x="457200" y="2657856"/>
            <a:ext cx="8093177"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391400" y="1219200"/>
            <a:ext cx="0" cy="4372187"/>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7167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8"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287879" y="457200"/>
            <a:ext cx="4568242" cy="4764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6" name="Group 5"/>
          <p:cNvGrpSpPr/>
          <p:nvPr/>
        </p:nvGrpSpPr>
        <p:grpSpPr>
          <a:xfrm>
            <a:off x="0" y="6172200"/>
            <a:ext cx="9144000" cy="556276"/>
            <a:chOff x="0" y="6172200"/>
            <a:chExt cx="9144000" cy="556276"/>
          </a:xfrm>
        </p:grpSpPr>
        <p:sp>
          <p:nvSpPr>
            <p:cNvPr id="7" name="TextBox 6"/>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8"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7" name="Rectangle 4"/>
          <p:cNvSpPr txBox="1">
            <a:spLocks noChangeArrowheads="1"/>
          </p:cNvSpPr>
          <p:nvPr/>
        </p:nvSpPr>
        <p:spPr>
          <a:xfrm>
            <a:off x="914400" y="685800"/>
            <a:ext cx="7924800" cy="990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4500" dirty="0" err="1" smtClean="0">
                <a:solidFill>
                  <a:schemeClr val="tx1">
                    <a:lumMod val="85000"/>
                    <a:lumOff val="15000"/>
                  </a:schemeClr>
                </a:solidFill>
                <a:latin typeface="Baskerville Old Face" pitchFamily="18" charset="0"/>
              </a:rPr>
              <a:t>Enstale</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senn</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lan</a:t>
            </a:r>
            <a:endParaRPr lang="es-ES" sz="4500" dirty="0">
              <a:solidFill>
                <a:schemeClr val="tx1">
                  <a:lumMod val="85000"/>
                  <a:lumOff val="15000"/>
                </a:schemeClr>
              </a:solidFill>
              <a:latin typeface="Baskerville Old Face" pitchFamily="18" charset="0"/>
            </a:endParaRPr>
          </a:p>
        </p:txBody>
      </p:sp>
      <p:grpSp>
        <p:nvGrpSpPr>
          <p:cNvPr id="8" name="Group 2"/>
          <p:cNvGrpSpPr>
            <a:grpSpLocks/>
          </p:cNvGrpSpPr>
          <p:nvPr/>
        </p:nvGrpSpPr>
        <p:grpSpPr bwMode="auto">
          <a:xfrm>
            <a:off x="2194719" y="2057400"/>
            <a:ext cx="4754562" cy="3565921"/>
            <a:chOff x="1037" y="1219"/>
            <a:chExt cx="3684" cy="2763"/>
          </a:xfrm>
        </p:grpSpPr>
        <p:pic>
          <p:nvPicPr>
            <p:cNvPr id="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37" y="1219"/>
              <a:ext cx="3684" cy="27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grpSp>
    </p:spTree>
    <p:extLst>
      <p:ext uri="{BB962C8B-B14F-4D97-AF65-F5344CB8AC3E}">
        <p14:creationId xmlns:p14="http://schemas.microsoft.com/office/powerpoint/2010/main" val="115636256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6" name="Group 5"/>
          <p:cNvGrpSpPr/>
          <p:nvPr/>
        </p:nvGrpSpPr>
        <p:grpSpPr>
          <a:xfrm>
            <a:off x="0" y="6172200"/>
            <a:ext cx="9144000" cy="556276"/>
            <a:chOff x="0" y="6172200"/>
            <a:chExt cx="9144000" cy="556276"/>
          </a:xfrm>
        </p:grpSpPr>
        <p:sp>
          <p:nvSpPr>
            <p:cNvPr id="7" name="TextBox 6"/>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8"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6" name="Group 5"/>
          <p:cNvGrpSpPr/>
          <p:nvPr/>
        </p:nvGrpSpPr>
        <p:grpSpPr>
          <a:xfrm>
            <a:off x="0" y="6172200"/>
            <a:ext cx="9144000" cy="556276"/>
            <a:chOff x="0" y="6172200"/>
            <a:chExt cx="9144000" cy="556276"/>
          </a:xfrm>
        </p:grpSpPr>
        <p:sp>
          <p:nvSpPr>
            <p:cNvPr id="7" name="TextBox 6"/>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8"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6" name="Group 5"/>
          <p:cNvGrpSpPr/>
          <p:nvPr/>
        </p:nvGrpSpPr>
        <p:grpSpPr>
          <a:xfrm>
            <a:off x="0" y="6172200"/>
            <a:ext cx="9144000" cy="556276"/>
            <a:chOff x="0" y="6172200"/>
            <a:chExt cx="9144000" cy="556276"/>
          </a:xfrm>
        </p:grpSpPr>
        <p:sp>
          <p:nvSpPr>
            <p:cNvPr id="7" name="TextBox 6"/>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8"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6" name="Group 5"/>
          <p:cNvGrpSpPr/>
          <p:nvPr/>
        </p:nvGrpSpPr>
        <p:grpSpPr>
          <a:xfrm>
            <a:off x="0" y="6172200"/>
            <a:ext cx="9144000" cy="556276"/>
            <a:chOff x="0" y="6172200"/>
            <a:chExt cx="9144000" cy="556276"/>
          </a:xfrm>
        </p:grpSpPr>
        <p:sp>
          <p:nvSpPr>
            <p:cNvPr id="7" name="TextBox 6"/>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8"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7" name="Rectangle 4"/>
          <p:cNvSpPr txBox="1">
            <a:spLocks noChangeArrowheads="1"/>
          </p:cNvSpPr>
          <p:nvPr/>
        </p:nvSpPr>
        <p:spPr>
          <a:xfrm>
            <a:off x="609600" y="2209800"/>
            <a:ext cx="7924800" cy="1371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6500" dirty="0" err="1" smtClean="0">
                <a:solidFill>
                  <a:schemeClr val="tx1">
                    <a:lumMod val="85000"/>
                    <a:lumOff val="15000"/>
                  </a:schemeClr>
                </a:solidFill>
                <a:latin typeface="Baskerville Old Face" pitchFamily="18" charset="0"/>
              </a:rPr>
              <a:t>Materyèl</a:t>
            </a:r>
            <a:r>
              <a:rPr lang="es-ES" sz="6500" dirty="0" smtClean="0">
                <a:solidFill>
                  <a:schemeClr val="tx1">
                    <a:lumMod val="85000"/>
                    <a:lumOff val="15000"/>
                  </a:schemeClr>
                </a:solidFill>
                <a:latin typeface="Baskerville Old Face" pitchFamily="18" charset="0"/>
              </a:rPr>
              <a:t> </a:t>
            </a:r>
            <a:r>
              <a:rPr lang="es-ES" sz="6500" dirty="0" err="1" smtClean="0">
                <a:solidFill>
                  <a:schemeClr val="tx1">
                    <a:lumMod val="85000"/>
                    <a:lumOff val="15000"/>
                  </a:schemeClr>
                </a:solidFill>
                <a:latin typeface="Baskerville Old Face" pitchFamily="18" charset="0"/>
              </a:rPr>
              <a:t>responsab</a:t>
            </a:r>
            <a:r>
              <a:rPr lang="es-ES" sz="6500" dirty="0" smtClean="0">
                <a:solidFill>
                  <a:schemeClr val="tx1">
                    <a:lumMod val="85000"/>
                    <a:lumOff val="15000"/>
                  </a:schemeClr>
                </a:solidFill>
                <a:latin typeface="Baskerville Old Face" pitchFamily="18" charset="0"/>
              </a:rPr>
              <a:t> </a:t>
            </a:r>
            <a:r>
              <a:rPr lang="es-ES" sz="6500" dirty="0" err="1" smtClean="0">
                <a:solidFill>
                  <a:schemeClr val="tx1">
                    <a:lumMod val="85000"/>
                    <a:lumOff val="15000"/>
                  </a:schemeClr>
                </a:solidFill>
                <a:latin typeface="Baskerville Old Face" pitchFamily="18" charset="0"/>
              </a:rPr>
              <a:t>Lajè</a:t>
            </a:r>
            <a:r>
              <a:rPr lang="es-ES" sz="6500" dirty="0" smtClean="0">
                <a:solidFill>
                  <a:schemeClr val="tx1">
                    <a:lumMod val="85000"/>
                    <a:lumOff val="15000"/>
                  </a:schemeClr>
                </a:solidFill>
                <a:latin typeface="Baskerville Old Face" pitchFamily="18" charset="0"/>
              </a:rPr>
              <a:t> </a:t>
            </a:r>
            <a:r>
              <a:rPr lang="es-ES" sz="6500" dirty="0" err="1" smtClean="0">
                <a:solidFill>
                  <a:schemeClr val="tx1">
                    <a:lumMod val="85000"/>
                    <a:lumOff val="15000"/>
                  </a:schemeClr>
                </a:solidFill>
                <a:latin typeface="Baskerville Old Face" pitchFamily="18" charset="0"/>
              </a:rPr>
              <a:t>platfòm</a:t>
            </a:r>
            <a:endParaRPr lang="es-ES" sz="65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80079876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7" name="Rectangle 4"/>
          <p:cNvSpPr txBox="1">
            <a:spLocks noChangeArrowheads="1"/>
          </p:cNvSpPr>
          <p:nvPr/>
        </p:nvSpPr>
        <p:spPr>
          <a:xfrm>
            <a:off x="914400" y="685800"/>
            <a:ext cx="7924800" cy="9906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4500" dirty="0" err="1" smtClean="0">
                <a:solidFill>
                  <a:schemeClr val="tx1">
                    <a:lumMod val="85000"/>
                    <a:lumOff val="15000"/>
                  </a:schemeClr>
                </a:solidFill>
                <a:latin typeface="Baskerville Old Face" pitchFamily="18" charset="0"/>
              </a:rPr>
              <a:t>Materyel</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responsab</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Lajè</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platfòm</a:t>
            </a:r>
            <a:endParaRPr lang="es-ES" sz="4500" dirty="0">
              <a:solidFill>
                <a:schemeClr val="tx1">
                  <a:lumMod val="85000"/>
                  <a:lumOff val="15000"/>
                </a:schemeClr>
              </a:solidFill>
              <a:latin typeface="Baskerville Old Face" pitchFamily="18" charset="0"/>
            </a:endParaRPr>
          </a:p>
        </p:txBody>
      </p:sp>
      <p:sp>
        <p:nvSpPr>
          <p:cNvPr id="8" name="Rectangle 5"/>
          <p:cNvSpPr txBox="1">
            <a:spLocks noChangeArrowheads="1"/>
          </p:cNvSpPr>
          <p:nvPr/>
        </p:nvSpPr>
        <p:spPr>
          <a:xfrm>
            <a:off x="762000" y="1752600"/>
            <a:ext cx="75438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a:solidFill>
                  <a:schemeClr val="tx1">
                    <a:lumMod val="85000"/>
                    <a:lumOff val="15000"/>
                  </a:schemeClr>
                </a:solidFill>
                <a:latin typeface="Baskerville Old Face" pitchFamily="18" charset="0"/>
              </a:rPr>
              <a:t>MHP </a:t>
            </a:r>
            <a:r>
              <a:rPr lang="es-ES" sz="2800" dirty="0" err="1">
                <a:solidFill>
                  <a:schemeClr val="tx1">
                    <a:lumMod val="85000"/>
                    <a:lumOff val="15000"/>
                  </a:schemeClr>
                </a:solidFill>
                <a:latin typeface="Baskerville Old Face" pitchFamily="18" charset="0"/>
              </a:rPr>
              <a:t>dwe</a:t>
            </a:r>
            <a:r>
              <a:rPr lang="es-ES" sz="2800" dirty="0">
                <a:solidFill>
                  <a:schemeClr val="tx1">
                    <a:lumMod val="85000"/>
                    <a:lumOff val="15000"/>
                  </a:schemeClr>
                </a:solidFill>
                <a:latin typeface="Baskerville Old Face" pitchFamily="18" charset="0"/>
              </a:rPr>
              <a:t> gen </a:t>
            </a:r>
            <a:r>
              <a:rPr lang="es-ES" sz="2800" dirty="0" err="1">
                <a:solidFill>
                  <a:schemeClr val="tx1">
                    <a:lumMod val="85000"/>
                    <a:lumOff val="15000"/>
                  </a:schemeClr>
                </a:solidFill>
                <a:latin typeface="Baskerville Old Face" pitchFamily="18" charset="0"/>
              </a:rPr>
              <a:t>balistrad</a:t>
            </a:r>
            <a:endParaRPr lang="es-ES" sz="2800" dirty="0">
              <a:solidFill>
                <a:schemeClr val="tx1">
                  <a:lumMod val="85000"/>
                  <a:lumOff val="15000"/>
                </a:schemeClr>
              </a:solidFill>
              <a:latin typeface="Baskerville Old Face" pitchFamily="18" charset="0"/>
            </a:endParaRPr>
          </a:p>
          <a:p>
            <a:pPr marL="457200" indent="-457200"/>
            <a:r>
              <a:rPr lang="es-ES" sz="2800" dirty="0" err="1">
                <a:solidFill>
                  <a:schemeClr val="tx1">
                    <a:lumMod val="85000"/>
                    <a:lumOff val="15000"/>
                  </a:schemeClr>
                </a:solidFill>
                <a:latin typeface="Baskerville Old Face" pitchFamily="18" charset="0"/>
              </a:rPr>
              <a:t>Lè</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balistrad</a:t>
            </a:r>
            <a:r>
              <a:rPr lang="es-ES" sz="2800" dirty="0">
                <a:solidFill>
                  <a:schemeClr val="tx1">
                    <a:lumMod val="85000"/>
                    <a:lumOff val="15000"/>
                  </a:schemeClr>
                </a:solidFill>
                <a:latin typeface="Baskerville Old Face" pitchFamily="18" charset="0"/>
              </a:rPr>
              <a:t> yo </a:t>
            </a:r>
            <a:r>
              <a:rPr lang="es-ES" sz="2800" dirty="0" err="1">
                <a:solidFill>
                  <a:schemeClr val="tx1">
                    <a:lumMod val="85000"/>
                    <a:lumOff val="15000"/>
                  </a:schemeClr>
                </a:solidFill>
                <a:latin typeface="Baskerville Old Face" pitchFamily="18" charset="0"/>
              </a:rPr>
              <a:t>louvri</a:t>
            </a:r>
            <a:r>
              <a:rPr lang="es-ES" sz="2800" dirty="0">
                <a:solidFill>
                  <a:schemeClr val="tx1">
                    <a:lumMod val="85000"/>
                    <a:lumOff val="15000"/>
                  </a:schemeClr>
                </a:solidFill>
                <a:latin typeface="Baskerville Old Face" pitchFamily="18" charset="0"/>
              </a:rPr>
              <a:t> yo </a:t>
            </a:r>
            <a:r>
              <a:rPr lang="es-ES" sz="2800" dirty="0" err="1">
                <a:solidFill>
                  <a:schemeClr val="tx1">
                    <a:lumMod val="85000"/>
                    <a:lumOff val="15000"/>
                  </a:schemeClr>
                </a:solidFill>
                <a:latin typeface="Baskerville Old Face" pitchFamily="18" charset="0"/>
              </a:rPr>
              <a:t>resevwa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materyèl</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travayè</a:t>
            </a:r>
            <a:r>
              <a:rPr lang="es-ES" sz="2800" dirty="0">
                <a:solidFill>
                  <a:schemeClr val="tx1">
                    <a:lumMod val="85000"/>
                    <a:lumOff val="15000"/>
                  </a:schemeClr>
                </a:solidFill>
                <a:latin typeface="Baskerville Old Face" pitchFamily="18" charset="0"/>
              </a:rPr>
              <a:t> yo </a:t>
            </a:r>
            <a:r>
              <a:rPr lang="es-ES" sz="2800" dirty="0" err="1">
                <a:solidFill>
                  <a:schemeClr val="tx1">
                    <a:lumMod val="85000"/>
                    <a:lumOff val="15000"/>
                  </a:schemeClr>
                </a:solidFill>
                <a:latin typeface="Baskerville Old Face" pitchFamily="18" charset="0"/>
              </a:rPr>
              <a:t>dwe</a:t>
            </a:r>
            <a:r>
              <a:rPr lang="es-ES" sz="2800" dirty="0">
                <a:solidFill>
                  <a:schemeClr val="tx1">
                    <a:lumMod val="85000"/>
                    <a:lumOff val="15000"/>
                  </a:schemeClr>
                </a:solidFill>
                <a:latin typeface="Baskerville Old Face" pitchFamily="18" charset="0"/>
              </a:rPr>
              <a:t> mare</a:t>
            </a:r>
          </a:p>
          <a:p>
            <a:pPr marL="457200" indent="-457200"/>
            <a:r>
              <a:rPr lang="es-ES" sz="2800" dirty="0">
                <a:solidFill>
                  <a:schemeClr val="tx1">
                    <a:lumMod val="85000"/>
                    <a:lumOff val="15000"/>
                  </a:schemeClr>
                </a:solidFill>
                <a:latin typeface="Baskerville Old Face" pitchFamily="18" charset="0"/>
              </a:rPr>
              <a:t>Yo pito  </a:t>
            </a:r>
            <a:r>
              <a:rPr lang="es-ES" sz="2800" dirty="0" err="1">
                <a:solidFill>
                  <a:schemeClr val="tx1">
                    <a:lumMod val="85000"/>
                    <a:lumOff val="15000"/>
                  </a:schemeClr>
                </a:solidFill>
                <a:latin typeface="Baskerville Old Face" pitchFamily="18" charset="0"/>
              </a:rPr>
              <a:t>Pòtay</a:t>
            </a:r>
            <a:r>
              <a:rPr lang="es-ES" sz="2800" dirty="0">
                <a:solidFill>
                  <a:schemeClr val="tx1">
                    <a:lumMod val="85000"/>
                    <a:lumOff val="15000"/>
                  </a:schemeClr>
                </a:solidFill>
                <a:latin typeface="Baskerville Old Face" pitchFamily="18" charset="0"/>
              </a:rPr>
              <a:t> pase </a:t>
            </a:r>
            <a:r>
              <a:rPr lang="es-ES" sz="2800" dirty="0" err="1">
                <a:solidFill>
                  <a:schemeClr val="tx1">
                    <a:lumMod val="85000"/>
                    <a:lumOff val="15000"/>
                  </a:schemeClr>
                </a:solidFill>
                <a:latin typeface="Baskerville Old Face" pitchFamily="18" charset="0"/>
              </a:rPr>
              <a:t>ray</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detachab</a:t>
            </a:r>
            <a:endParaRPr lang="es-ES" sz="2800" dirty="0">
              <a:solidFill>
                <a:schemeClr val="tx1">
                  <a:lumMod val="85000"/>
                  <a:lumOff val="15000"/>
                </a:schemeClr>
              </a:solidFill>
              <a:latin typeface="Baskerville Old Face" pitchFamily="18" charset="0"/>
            </a:endParaRPr>
          </a:p>
          <a:p>
            <a:pPr marL="457200" indent="-457200"/>
            <a:r>
              <a:rPr lang="es-ES" sz="2800" dirty="0">
                <a:solidFill>
                  <a:schemeClr val="tx1">
                    <a:lumMod val="85000"/>
                    <a:lumOff val="15000"/>
                  </a:schemeClr>
                </a:solidFill>
                <a:latin typeface="Baskerville Old Face" pitchFamily="18" charset="0"/>
              </a:rPr>
              <a:t>29 CFR 1926.501(b)(3) and 502 (b)(10) </a:t>
            </a:r>
          </a:p>
        </p:txBody>
      </p:sp>
    </p:spTree>
    <p:extLst>
      <p:ext uri="{BB962C8B-B14F-4D97-AF65-F5344CB8AC3E}">
        <p14:creationId xmlns:p14="http://schemas.microsoft.com/office/powerpoint/2010/main" val="198509109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6" name="Group 5"/>
          <p:cNvGrpSpPr/>
          <p:nvPr/>
        </p:nvGrpSpPr>
        <p:grpSpPr>
          <a:xfrm>
            <a:off x="0" y="6172200"/>
            <a:ext cx="9144000" cy="556276"/>
            <a:chOff x="0" y="6172200"/>
            <a:chExt cx="9144000" cy="556276"/>
          </a:xfrm>
        </p:grpSpPr>
        <p:sp>
          <p:nvSpPr>
            <p:cNvPr id="7" name="TextBox 6"/>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8"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6" name="Group 5"/>
          <p:cNvGrpSpPr/>
          <p:nvPr/>
        </p:nvGrpSpPr>
        <p:grpSpPr>
          <a:xfrm>
            <a:off x="0" y="6172200"/>
            <a:ext cx="9144000" cy="556276"/>
            <a:chOff x="0" y="6172200"/>
            <a:chExt cx="9144000" cy="556276"/>
          </a:xfrm>
        </p:grpSpPr>
        <p:sp>
          <p:nvSpPr>
            <p:cNvPr id="7" name="TextBox 6"/>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8"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7" name="Rectangle 5"/>
          <p:cNvSpPr txBox="1">
            <a:spLocks noChangeArrowheads="1"/>
          </p:cNvSpPr>
          <p:nvPr/>
        </p:nvSpPr>
        <p:spPr>
          <a:xfrm>
            <a:off x="762000" y="1905000"/>
            <a:ext cx="7848600" cy="40306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700" dirty="0" err="1">
                <a:solidFill>
                  <a:schemeClr val="tx1">
                    <a:lumMod val="85000"/>
                    <a:lumOff val="15000"/>
                  </a:schemeClr>
                </a:solidFill>
                <a:latin typeface="Baskerville Old Face" pitchFamily="18" charset="0"/>
              </a:rPr>
              <a:t>Pwa</a:t>
            </a:r>
            <a:r>
              <a:rPr lang="es-ES" sz="2700" dirty="0">
                <a:solidFill>
                  <a:schemeClr val="tx1">
                    <a:lumMod val="85000"/>
                    <a:lumOff val="15000"/>
                  </a:schemeClr>
                </a:solidFill>
                <a:latin typeface="Baskerville Old Face" pitchFamily="18" charset="0"/>
              </a:rPr>
              <a:t> </a:t>
            </a:r>
            <a:r>
              <a:rPr lang="es-ES" sz="2700" dirty="0" err="1">
                <a:solidFill>
                  <a:schemeClr val="tx1">
                    <a:lumMod val="85000"/>
                    <a:lumOff val="15000"/>
                  </a:schemeClr>
                </a:solidFill>
                <a:latin typeface="Baskerville Old Face" pitchFamily="18" charset="0"/>
              </a:rPr>
              <a:t>Kò</a:t>
            </a:r>
            <a:r>
              <a:rPr lang="es-ES" sz="2700" dirty="0">
                <a:solidFill>
                  <a:schemeClr val="tx1">
                    <a:lumMod val="85000"/>
                    <a:lumOff val="15000"/>
                  </a:schemeClr>
                </a:solidFill>
                <a:latin typeface="Baskerville Old Face" pitchFamily="18" charset="0"/>
              </a:rPr>
              <a:t> a--- (W)</a:t>
            </a:r>
          </a:p>
          <a:p>
            <a:pPr marL="457200" indent="-457200"/>
            <a:r>
              <a:rPr lang="es-ES" sz="2700" dirty="0" err="1">
                <a:solidFill>
                  <a:schemeClr val="tx1">
                    <a:lumMod val="85000"/>
                    <a:lumOff val="15000"/>
                  </a:schemeClr>
                </a:solidFill>
                <a:latin typeface="Baskerville Old Face" pitchFamily="18" charset="0"/>
              </a:rPr>
              <a:t>Soti</a:t>
            </a:r>
            <a:r>
              <a:rPr lang="es-ES" sz="2700" dirty="0">
                <a:solidFill>
                  <a:schemeClr val="tx1">
                    <a:lumMod val="85000"/>
                    <a:lumOff val="15000"/>
                  </a:schemeClr>
                </a:solidFill>
                <a:latin typeface="Baskerville Old Face" pitchFamily="18" charset="0"/>
              </a:rPr>
              <a:t> </a:t>
            </a:r>
            <a:r>
              <a:rPr lang="es-ES" sz="2700" dirty="0" err="1">
                <a:solidFill>
                  <a:schemeClr val="tx1">
                    <a:lumMod val="85000"/>
                    <a:lumOff val="15000"/>
                  </a:schemeClr>
                </a:solidFill>
                <a:latin typeface="Baskerville Old Face" pitchFamily="18" charset="0"/>
              </a:rPr>
              <a:t>anle</a:t>
            </a:r>
            <a:r>
              <a:rPr lang="es-ES" sz="2700" dirty="0">
                <a:solidFill>
                  <a:schemeClr val="tx1">
                    <a:lumMod val="85000"/>
                    <a:lumOff val="15000"/>
                  </a:schemeClr>
                </a:solidFill>
                <a:latin typeface="Baskerville Old Face" pitchFamily="18" charset="0"/>
              </a:rPr>
              <a:t> </a:t>
            </a:r>
            <a:r>
              <a:rPr lang="es-ES" sz="2700" dirty="0" err="1">
                <a:solidFill>
                  <a:schemeClr val="tx1">
                    <a:lumMod val="85000"/>
                    <a:lumOff val="15000"/>
                  </a:schemeClr>
                </a:solidFill>
                <a:latin typeface="Baskerville Old Face" pitchFamily="18" charset="0"/>
              </a:rPr>
              <a:t>tonbe</a:t>
            </a:r>
            <a:r>
              <a:rPr lang="es-ES" sz="2700" dirty="0">
                <a:solidFill>
                  <a:schemeClr val="tx1">
                    <a:lumMod val="85000"/>
                    <a:lumOff val="15000"/>
                  </a:schemeClr>
                </a:solidFill>
                <a:latin typeface="Baskerville Old Face" pitchFamily="18" charset="0"/>
              </a:rPr>
              <a:t> --- (D)</a:t>
            </a:r>
          </a:p>
          <a:p>
            <a:pPr marL="457200" indent="-457200"/>
            <a:r>
              <a:rPr lang="es-ES" sz="2700" dirty="0" err="1">
                <a:solidFill>
                  <a:schemeClr val="tx1">
                    <a:lumMod val="85000"/>
                    <a:lumOff val="15000"/>
                  </a:schemeClr>
                </a:solidFill>
                <a:latin typeface="Baskerville Old Face" pitchFamily="18" charset="0"/>
              </a:rPr>
              <a:t>Fòs</a:t>
            </a:r>
            <a:r>
              <a:rPr lang="es-ES" sz="2700" dirty="0">
                <a:solidFill>
                  <a:schemeClr val="tx1">
                    <a:lumMod val="85000"/>
                    <a:lumOff val="15000"/>
                  </a:schemeClr>
                </a:solidFill>
                <a:latin typeface="Baskerville Old Face" pitchFamily="18" charset="0"/>
              </a:rPr>
              <a:t> = W x D</a:t>
            </a:r>
          </a:p>
          <a:p>
            <a:pPr marL="457200" indent="-457200"/>
            <a:r>
              <a:rPr lang="es-ES" sz="2700" dirty="0" err="1">
                <a:solidFill>
                  <a:schemeClr val="tx1">
                    <a:lumMod val="85000"/>
                    <a:lumOff val="15000"/>
                  </a:schemeClr>
                </a:solidFill>
                <a:latin typeface="Baskerville Old Face" pitchFamily="18" charset="0"/>
              </a:rPr>
              <a:t>Sa</a:t>
            </a:r>
            <a:r>
              <a:rPr lang="es-ES" sz="2700" dirty="0">
                <a:solidFill>
                  <a:schemeClr val="tx1">
                    <a:lumMod val="85000"/>
                    <a:lumOff val="15000"/>
                  </a:schemeClr>
                </a:solidFill>
                <a:latin typeface="Baskerville Old Face" pitchFamily="18" charset="0"/>
              </a:rPr>
              <a:t> </a:t>
            </a:r>
            <a:r>
              <a:rPr lang="es-ES" sz="2700" dirty="0" err="1">
                <a:solidFill>
                  <a:schemeClr val="tx1">
                    <a:lumMod val="85000"/>
                    <a:lumOff val="15000"/>
                  </a:schemeClr>
                </a:solidFill>
                <a:latin typeface="Baskerville Old Face" pitchFamily="18" charset="0"/>
              </a:rPr>
              <a:t>vle</a:t>
            </a:r>
            <a:r>
              <a:rPr lang="es-ES" sz="2700" dirty="0">
                <a:solidFill>
                  <a:schemeClr val="tx1">
                    <a:lumMod val="85000"/>
                    <a:lumOff val="15000"/>
                  </a:schemeClr>
                </a:solidFill>
                <a:latin typeface="Baskerville Old Face" pitchFamily="18" charset="0"/>
              </a:rPr>
              <a:t> di </a:t>
            </a:r>
            <a:r>
              <a:rPr lang="es-ES" sz="2700" dirty="0" err="1">
                <a:solidFill>
                  <a:schemeClr val="tx1">
                    <a:lumMod val="85000"/>
                    <a:lumOff val="15000"/>
                  </a:schemeClr>
                </a:solidFill>
                <a:latin typeface="Baskerville Old Face" pitchFamily="18" charset="0"/>
              </a:rPr>
              <a:t>yon</a:t>
            </a:r>
            <a:r>
              <a:rPr lang="es-ES" sz="2700" dirty="0">
                <a:solidFill>
                  <a:schemeClr val="tx1">
                    <a:lumMod val="85000"/>
                    <a:lumOff val="15000"/>
                  </a:schemeClr>
                </a:solidFill>
                <a:latin typeface="Baskerville Old Face" pitchFamily="18" charset="0"/>
              </a:rPr>
              <a:t> </a:t>
            </a:r>
            <a:r>
              <a:rPr lang="es-ES" sz="2700" dirty="0" err="1">
                <a:solidFill>
                  <a:schemeClr val="tx1">
                    <a:lumMod val="85000"/>
                    <a:lumOff val="15000"/>
                  </a:schemeClr>
                </a:solidFill>
                <a:latin typeface="Baskerville Old Face" pitchFamily="18" charset="0"/>
              </a:rPr>
              <a:t>moun</a:t>
            </a:r>
            <a:r>
              <a:rPr lang="es-ES" sz="2700" dirty="0">
                <a:solidFill>
                  <a:schemeClr val="tx1">
                    <a:lumMod val="85000"/>
                    <a:lumOff val="15000"/>
                  </a:schemeClr>
                </a:solidFill>
                <a:latin typeface="Baskerville Old Face" pitchFamily="18" charset="0"/>
              </a:rPr>
              <a:t> </a:t>
            </a:r>
            <a:r>
              <a:rPr lang="es-ES" sz="2700" dirty="0" err="1">
                <a:solidFill>
                  <a:schemeClr val="tx1">
                    <a:lumMod val="85000"/>
                    <a:lumOff val="15000"/>
                  </a:schemeClr>
                </a:solidFill>
                <a:latin typeface="Baskerville Old Face" pitchFamily="18" charset="0"/>
              </a:rPr>
              <a:t>ki</a:t>
            </a:r>
            <a:r>
              <a:rPr lang="es-ES" sz="2700" dirty="0">
                <a:solidFill>
                  <a:schemeClr val="tx1">
                    <a:lumMod val="85000"/>
                    <a:lumOff val="15000"/>
                  </a:schemeClr>
                </a:solidFill>
                <a:latin typeface="Baskerville Old Face" pitchFamily="18" charset="0"/>
              </a:rPr>
              <a:t> </a:t>
            </a:r>
            <a:r>
              <a:rPr lang="es-ES" sz="2700" dirty="0" err="1">
                <a:solidFill>
                  <a:schemeClr val="tx1">
                    <a:lumMod val="85000"/>
                    <a:lumOff val="15000"/>
                  </a:schemeClr>
                </a:solidFill>
                <a:latin typeface="Baskerville Old Face" pitchFamily="18" charset="0"/>
              </a:rPr>
              <a:t>peze</a:t>
            </a:r>
            <a:r>
              <a:rPr lang="es-ES" sz="2700" dirty="0">
                <a:solidFill>
                  <a:schemeClr val="tx1">
                    <a:lumMod val="85000"/>
                    <a:lumOff val="15000"/>
                  </a:schemeClr>
                </a:solidFill>
                <a:latin typeface="Baskerville Old Face" pitchFamily="18" charset="0"/>
              </a:rPr>
              <a:t> 215lbs </a:t>
            </a:r>
            <a:r>
              <a:rPr lang="es-ES" sz="2700" dirty="0" err="1">
                <a:solidFill>
                  <a:schemeClr val="tx1">
                    <a:lumMod val="85000"/>
                    <a:lumOff val="15000"/>
                  </a:schemeClr>
                </a:solidFill>
                <a:latin typeface="Baskerville Old Face" pitchFamily="18" charset="0"/>
              </a:rPr>
              <a:t>avek</a:t>
            </a:r>
            <a:r>
              <a:rPr lang="es-ES" sz="2700" dirty="0">
                <a:solidFill>
                  <a:schemeClr val="tx1">
                    <a:lumMod val="85000"/>
                    <a:lumOff val="15000"/>
                  </a:schemeClr>
                </a:solidFill>
                <a:latin typeface="Baskerville Old Face" pitchFamily="18" charset="0"/>
              </a:rPr>
              <a:t>/ 6 liv </a:t>
            </a:r>
            <a:r>
              <a:rPr lang="es-ES" sz="2700" dirty="0" err="1">
                <a:solidFill>
                  <a:schemeClr val="tx1">
                    <a:lumMod val="85000"/>
                    <a:lumOff val="15000"/>
                  </a:schemeClr>
                </a:solidFill>
                <a:latin typeface="Baskerville Old Face" pitchFamily="18" charset="0"/>
              </a:rPr>
              <a:t>materyel</a:t>
            </a:r>
            <a:r>
              <a:rPr lang="es-ES" sz="2700" dirty="0">
                <a:solidFill>
                  <a:schemeClr val="tx1">
                    <a:lumMod val="85000"/>
                    <a:lumOff val="15000"/>
                  </a:schemeClr>
                </a:solidFill>
                <a:latin typeface="Baskerville Old Face" pitchFamily="18" charset="0"/>
              </a:rPr>
              <a:t> </a:t>
            </a:r>
            <a:r>
              <a:rPr lang="es-ES" sz="2700" dirty="0" err="1">
                <a:solidFill>
                  <a:schemeClr val="tx1">
                    <a:lumMod val="85000"/>
                    <a:lumOff val="15000"/>
                  </a:schemeClr>
                </a:solidFill>
                <a:latin typeface="Baskerville Old Face" pitchFamily="18" charset="0"/>
              </a:rPr>
              <a:t>ki</a:t>
            </a:r>
            <a:r>
              <a:rPr lang="es-ES" sz="2700" dirty="0">
                <a:solidFill>
                  <a:schemeClr val="tx1">
                    <a:lumMod val="85000"/>
                    <a:lumOff val="15000"/>
                  </a:schemeClr>
                </a:solidFill>
                <a:latin typeface="Baskerville Old Face" pitchFamily="18" charset="0"/>
              </a:rPr>
              <a:t> </a:t>
            </a:r>
            <a:r>
              <a:rPr lang="es-ES" sz="2700" dirty="0" err="1">
                <a:solidFill>
                  <a:schemeClr val="tx1">
                    <a:lumMod val="85000"/>
                    <a:lumOff val="15000"/>
                  </a:schemeClr>
                </a:solidFill>
                <a:latin typeface="Baskerville Old Face" pitchFamily="18" charset="0"/>
              </a:rPr>
              <a:t>tonbe</a:t>
            </a:r>
            <a:r>
              <a:rPr lang="es-ES" sz="2700" dirty="0">
                <a:solidFill>
                  <a:schemeClr val="tx1">
                    <a:lumMod val="85000"/>
                    <a:lumOff val="15000"/>
                  </a:schemeClr>
                </a:solidFill>
                <a:latin typeface="Baskerville Old Face" pitchFamily="18" charset="0"/>
              </a:rPr>
              <a:t>  </a:t>
            </a:r>
            <a:r>
              <a:rPr lang="es-ES" sz="2700" dirty="0" err="1">
                <a:solidFill>
                  <a:schemeClr val="tx1">
                    <a:lumMod val="85000"/>
                    <a:lumOff val="15000"/>
                  </a:schemeClr>
                </a:solidFill>
                <a:latin typeface="Baskerville Old Face" pitchFamily="18" charset="0"/>
              </a:rPr>
              <a:t>ka</a:t>
            </a:r>
            <a:r>
              <a:rPr lang="es-ES" sz="2700" dirty="0">
                <a:solidFill>
                  <a:schemeClr val="tx1">
                    <a:lumMod val="85000"/>
                    <a:lumOff val="15000"/>
                  </a:schemeClr>
                </a:solidFill>
                <a:latin typeface="Baskerville Old Face" pitchFamily="18" charset="0"/>
              </a:rPr>
              <a:t> genere  1,290 liv </a:t>
            </a:r>
            <a:r>
              <a:rPr lang="es-ES" sz="2700" dirty="0" err="1">
                <a:solidFill>
                  <a:schemeClr val="tx1">
                    <a:lumMod val="85000"/>
                    <a:lumOff val="15000"/>
                  </a:schemeClr>
                </a:solidFill>
                <a:latin typeface="Baskerville Old Face" pitchFamily="18" charset="0"/>
              </a:rPr>
              <a:t>nan</a:t>
            </a:r>
            <a:r>
              <a:rPr lang="es-ES" sz="2700" dirty="0">
                <a:solidFill>
                  <a:schemeClr val="tx1">
                    <a:lumMod val="85000"/>
                    <a:lumOff val="15000"/>
                  </a:schemeClr>
                </a:solidFill>
                <a:latin typeface="Baskerville Old Face" pitchFamily="18" charset="0"/>
              </a:rPr>
              <a:t> </a:t>
            </a:r>
            <a:r>
              <a:rPr lang="es-ES" sz="2700" dirty="0" err="1">
                <a:solidFill>
                  <a:schemeClr val="tx1">
                    <a:lumMod val="85000"/>
                    <a:lumOff val="15000"/>
                  </a:schemeClr>
                </a:solidFill>
                <a:latin typeface="Baskerville Old Face" pitchFamily="18" charset="0"/>
              </a:rPr>
              <a:t>pwa</a:t>
            </a:r>
            <a:r>
              <a:rPr lang="es-ES" sz="2700" dirty="0">
                <a:solidFill>
                  <a:schemeClr val="tx1">
                    <a:lumMod val="85000"/>
                    <a:lumOff val="15000"/>
                  </a:schemeClr>
                </a:solidFill>
                <a:latin typeface="Baskerville Old Face" pitchFamily="18" charset="0"/>
              </a:rPr>
              <a:t> </a:t>
            </a:r>
            <a:r>
              <a:rPr lang="es-ES" sz="2700" dirty="0" err="1">
                <a:solidFill>
                  <a:schemeClr val="tx1">
                    <a:lumMod val="85000"/>
                    <a:lumOff val="15000"/>
                  </a:schemeClr>
                </a:solidFill>
                <a:latin typeface="Baskerville Old Face" pitchFamily="18" charset="0"/>
              </a:rPr>
              <a:t>kò</a:t>
            </a:r>
            <a:r>
              <a:rPr lang="es-ES" sz="2700" dirty="0">
                <a:solidFill>
                  <a:schemeClr val="tx1">
                    <a:lumMod val="85000"/>
                    <a:lumOff val="15000"/>
                  </a:schemeClr>
                </a:solidFill>
                <a:latin typeface="Baskerville Old Face" pitchFamily="18" charset="0"/>
              </a:rPr>
              <a:t> a.</a:t>
            </a:r>
          </a:p>
          <a:p>
            <a:pPr marL="457200" indent="-457200"/>
            <a:r>
              <a:rPr lang="es-ES" sz="2700" dirty="0">
                <a:solidFill>
                  <a:schemeClr val="tx1">
                    <a:lumMod val="85000"/>
                    <a:lumOff val="15000"/>
                  </a:schemeClr>
                </a:solidFill>
                <a:latin typeface="Baskerville Old Face" pitchFamily="18" charset="0"/>
              </a:rPr>
              <a:t>W / O ase </a:t>
            </a:r>
            <a:r>
              <a:rPr lang="es-ES" sz="2700" dirty="0" err="1">
                <a:solidFill>
                  <a:schemeClr val="tx1">
                    <a:lumMod val="85000"/>
                    <a:lumOff val="15000"/>
                  </a:schemeClr>
                </a:solidFill>
                <a:latin typeface="Baskerville Old Face" pitchFamily="18" charset="0"/>
              </a:rPr>
              <a:t>frenaj</a:t>
            </a:r>
            <a:r>
              <a:rPr lang="es-ES" sz="2700" dirty="0">
                <a:solidFill>
                  <a:schemeClr val="tx1">
                    <a:lumMod val="85000"/>
                    <a:lumOff val="15000"/>
                  </a:schemeClr>
                </a:solidFill>
                <a:latin typeface="Baskerville Old Face" pitchFamily="18" charset="0"/>
              </a:rPr>
              <a:t> </a:t>
            </a:r>
            <a:r>
              <a:rPr lang="es-ES" sz="2700" dirty="0" err="1">
                <a:solidFill>
                  <a:schemeClr val="tx1">
                    <a:lumMod val="85000"/>
                    <a:lumOff val="15000"/>
                  </a:schemeClr>
                </a:solidFill>
                <a:latin typeface="Baskerville Old Face" pitchFamily="18" charset="0"/>
              </a:rPr>
              <a:t>oswa</a:t>
            </a:r>
            <a:r>
              <a:rPr lang="es-ES" sz="2700" dirty="0">
                <a:solidFill>
                  <a:schemeClr val="tx1">
                    <a:lumMod val="85000"/>
                    <a:lumOff val="15000"/>
                  </a:schemeClr>
                </a:solidFill>
                <a:latin typeface="Baskerville Old Face" pitchFamily="18" charset="0"/>
              </a:rPr>
              <a:t> </a:t>
            </a:r>
            <a:r>
              <a:rPr lang="es-ES" sz="2700" dirty="0" err="1">
                <a:solidFill>
                  <a:schemeClr val="tx1">
                    <a:lumMod val="85000"/>
                    <a:lumOff val="15000"/>
                  </a:schemeClr>
                </a:solidFill>
                <a:latin typeface="Baskerville Old Face" pitchFamily="18" charset="0"/>
              </a:rPr>
              <a:t>shòk</a:t>
            </a:r>
            <a:r>
              <a:rPr lang="es-ES" sz="2700" dirty="0">
                <a:solidFill>
                  <a:schemeClr val="tx1">
                    <a:lumMod val="85000"/>
                    <a:lumOff val="15000"/>
                  </a:schemeClr>
                </a:solidFill>
                <a:latin typeface="Baskerville Old Face" pitchFamily="18" charset="0"/>
              </a:rPr>
              <a:t> </a:t>
            </a:r>
            <a:r>
              <a:rPr lang="es-ES" sz="2700" dirty="0" err="1">
                <a:solidFill>
                  <a:schemeClr val="tx1">
                    <a:lumMod val="85000"/>
                    <a:lumOff val="15000"/>
                  </a:schemeClr>
                </a:solidFill>
                <a:latin typeface="Baskerville Old Face" pitchFamily="18" charset="0"/>
              </a:rPr>
              <a:t>absobe</a:t>
            </a:r>
            <a:r>
              <a:rPr lang="es-ES" sz="2700" dirty="0">
                <a:solidFill>
                  <a:schemeClr val="tx1">
                    <a:lumMod val="85000"/>
                    <a:lumOff val="15000"/>
                  </a:schemeClr>
                </a:solidFill>
                <a:latin typeface="Baskerville Old Face" pitchFamily="18" charset="0"/>
              </a:rPr>
              <a:t> </a:t>
            </a:r>
            <a:r>
              <a:rPr lang="es-ES" sz="2700" dirty="0" err="1">
                <a:solidFill>
                  <a:schemeClr val="tx1">
                    <a:lumMod val="85000"/>
                    <a:lumOff val="15000"/>
                  </a:schemeClr>
                </a:solidFill>
                <a:latin typeface="Baskerville Old Face" pitchFamily="18" charset="0"/>
              </a:rPr>
              <a:t>sa</a:t>
            </a:r>
            <a:r>
              <a:rPr lang="es-ES" sz="2700" dirty="0">
                <a:solidFill>
                  <a:schemeClr val="tx1">
                    <a:lumMod val="85000"/>
                    <a:lumOff val="15000"/>
                  </a:schemeClr>
                </a:solidFill>
                <a:latin typeface="Baskerville Old Face" pitchFamily="18" charset="0"/>
              </a:rPr>
              <a:t> </a:t>
            </a:r>
            <a:r>
              <a:rPr lang="es-ES" sz="2700" dirty="0" err="1">
                <a:solidFill>
                  <a:schemeClr val="tx1">
                    <a:lumMod val="85000"/>
                    <a:lumOff val="15000"/>
                  </a:schemeClr>
                </a:solidFill>
                <a:latin typeface="Baskerville Old Face" pitchFamily="18" charset="0"/>
              </a:rPr>
              <a:t>kapab</a:t>
            </a:r>
            <a:r>
              <a:rPr lang="es-ES" sz="2700" dirty="0">
                <a:solidFill>
                  <a:schemeClr val="tx1">
                    <a:lumMod val="85000"/>
                    <a:lumOff val="15000"/>
                  </a:schemeClr>
                </a:solidFill>
                <a:latin typeface="Baskerville Old Face" pitchFamily="18" charset="0"/>
              </a:rPr>
              <a:t> </a:t>
            </a:r>
            <a:r>
              <a:rPr lang="es-ES" sz="2700" dirty="0" err="1">
                <a:solidFill>
                  <a:schemeClr val="tx1">
                    <a:lumMod val="85000"/>
                    <a:lumOff val="15000"/>
                  </a:schemeClr>
                </a:solidFill>
                <a:latin typeface="Baskerville Old Face" pitchFamily="18" charset="0"/>
              </a:rPr>
              <a:t>lakòz</a:t>
            </a:r>
            <a:r>
              <a:rPr lang="es-ES" sz="2700" dirty="0">
                <a:solidFill>
                  <a:schemeClr val="tx1">
                    <a:lumMod val="85000"/>
                    <a:lumOff val="15000"/>
                  </a:schemeClr>
                </a:solidFill>
                <a:latin typeface="Baskerville Old Face" pitchFamily="18" charset="0"/>
              </a:rPr>
              <a:t> </a:t>
            </a:r>
            <a:r>
              <a:rPr lang="es-ES" sz="2700" dirty="0" err="1">
                <a:solidFill>
                  <a:schemeClr val="tx1">
                    <a:lumMod val="85000"/>
                    <a:lumOff val="15000"/>
                  </a:schemeClr>
                </a:solidFill>
                <a:latin typeface="Baskerville Old Face" pitchFamily="18" charset="0"/>
              </a:rPr>
              <a:t>blesi</a:t>
            </a:r>
            <a:r>
              <a:rPr lang="es-ES" sz="2700" dirty="0">
                <a:solidFill>
                  <a:schemeClr val="tx1">
                    <a:lumMod val="85000"/>
                    <a:lumOff val="15000"/>
                  </a:schemeClr>
                </a:solidFill>
                <a:latin typeface="Baskerville Old Face" pitchFamily="18" charset="0"/>
              </a:rPr>
              <a:t> </a:t>
            </a:r>
            <a:r>
              <a:rPr lang="es-ES" sz="2700" dirty="0" err="1">
                <a:solidFill>
                  <a:schemeClr val="tx1">
                    <a:lumMod val="85000"/>
                    <a:lumOff val="15000"/>
                  </a:schemeClr>
                </a:solidFill>
                <a:latin typeface="Baskerville Old Face" pitchFamily="18" charset="0"/>
              </a:rPr>
              <a:t>grav</a:t>
            </a:r>
            <a:r>
              <a:rPr lang="es-ES" sz="2700" dirty="0">
                <a:solidFill>
                  <a:schemeClr val="tx1">
                    <a:lumMod val="85000"/>
                    <a:lumOff val="15000"/>
                  </a:schemeClr>
                </a:solidFill>
                <a:latin typeface="Baskerville Old Face" pitchFamily="18" charset="0"/>
              </a:rPr>
              <a:t>.</a:t>
            </a:r>
          </a:p>
        </p:txBody>
      </p:sp>
      <p:sp>
        <p:nvSpPr>
          <p:cNvPr id="8" name="Rectangle 4"/>
          <p:cNvSpPr txBox="1">
            <a:spLocks noChangeArrowheads="1"/>
          </p:cNvSpPr>
          <p:nvPr/>
        </p:nvSpPr>
        <p:spPr>
          <a:xfrm>
            <a:off x="1295400" y="685800"/>
            <a:ext cx="7315200" cy="9906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4500" dirty="0" smtClean="0">
                <a:solidFill>
                  <a:schemeClr val="tx1">
                    <a:lumMod val="85000"/>
                    <a:lumOff val="15000"/>
                  </a:schemeClr>
                </a:solidFill>
                <a:latin typeface="Baskerville Old Face" pitchFamily="18" charset="0"/>
              </a:rPr>
              <a:t>De </a:t>
            </a:r>
            <a:r>
              <a:rPr lang="es-ES" sz="4500" dirty="0" err="1" smtClean="0">
                <a:solidFill>
                  <a:schemeClr val="tx1">
                    <a:lumMod val="85000"/>
                    <a:lumOff val="15000"/>
                  </a:schemeClr>
                </a:solidFill>
                <a:latin typeface="Baskerville Old Face" pitchFamily="18" charset="0"/>
              </a:rPr>
              <a:t>faktè</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ki</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Enfliyanse</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tonbe</a:t>
            </a:r>
            <a:endParaRPr lang="es-ES" sz="45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93441193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7" name="Rectangle 4"/>
          <p:cNvSpPr txBox="1">
            <a:spLocks noChangeArrowheads="1"/>
          </p:cNvSpPr>
          <p:nvPr/>
        </p:nvSpPr>
        <p:spPr>
          <a:xfrm>
            <a:off x="609600" y="2590800"/>
            <a:ext cx="7924800" cy="990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6500" dirty="0" err="1" smtClean="0">
                <a:solidFill>
                  <a:schemeClr val="tx1">
                    <a:lumMod val="85000"/>
                    <a:lumOff val="15000"/>
                  </a:schemeClr>
                </a:solidFill>
                <a:latin typeface="Baskerville Old Face" pitchFamily="18" charset="0"/>
              </a:rPr>
              <a:t>Scaffolds</a:t>
            </a:r>
            <a:endParaRPr lang="es-ES" sz="65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253884075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6172200"/>
            <a:ext cx="9144000" cy="556276"/>
            <a:chOff x="0" y="6172200"/>
            <a:chExt cx="9144000" cy="556276"/>
          </a:xfrm>
        </p:grpSpPr>
        <p:sp>
          <p:nvSpPr>
            <p:cNvPr id="9" name="TextBox 8"/>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10"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a:xfrm>
            <a:off x="762000" y="762000"/>
            <a:ext cx="7543800" cy="541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err="1">
                <a:solidFill>
                  <a:schemeClr val="tx1">
                    <a:lumMod val="85000"/>
                    <a:lumOff val="15000"/>
                  </a:schemeClr>
                </a:solidFill>
                <a:latin typeface="Baskerville Old Face" pitchFamily="18" charset="0"/>
              </a:rPr>
              <a:t>grenpe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estriktirèl</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aparèy-kwa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echafodaj</a:t>
            </a:r>
            <a:r>
              <a:rPr lang="es-ES" sz="2800" dirty="0">
                <a:solidFill>
                  <a:schemeClr val="tx1">
                    <a:lumMod val="85000"/>
                    <a:lumOff val="15000"/>
                  </a:schemeClr>
                </a:solidFill>
                <a:latin typeface="Baskerville Old Face" pitchFamily="18" charset="0"/>
              </a:rPr>
              <a:t> la </a:t>
            </a:r>
            <a:r>
              <a:rPr lang="es-ES" sz="2800" dirty="0" err="1">
                <a:solidFill>
                  <a:schemeClr val="tx1">
                    <a:lumMod val="85000"/>
                    <a:lumOff val="15000"/>
                  </a:schemeClr>
                </a:solidFill>
                <a:latin typeface="Baskerville Old Face" pitchFamily="18" charset="0"/>
              </a:rPr>
              <a:t>danjere</a:t>
            </a:r>
            <a:r>
              <a:rPr lang="es-ES" sz="2800" dirty="0">
                <a:solidFill>
                  <a:schemeClr val="tx1">
                    <a:lumMod val="85000"/>
                    <a:lumOff val="15000"/>
                  </a:schemeClr>
                </a:solidFill>
                <a:latin typeface="Baskerville Old Face" pitchFamily="18" charset="0"/>
              </a:rPr>
              <a:t>, li  </a:t>
            </a:r>
            <a:r>
              <a:rPr lang="es-ES" sz="2800" dirty="0" err="1">
                <a:solidFill>
                  <a:schemeClr val="tx1">
                    <a:lumMod val="85000"/>
                    <a:lumOff val="15000"/>
                  </a:schemeClr>
                </a:solidFill>
                <a:latin typeface="Baskerville Old Face" pitchFamily="18" charset="0"/>
              </a:rPr>
              <a:t>espesifikman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entèdi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estanda</a:t>
            </a:r>
            <a:r>
              <a:rPr lang="es-ES" sz="2800" dirty="0">
                <a:solidFill>
                  <a:schemeClr val="tx1">
                    <a:lumMod val="85000"/>
                    <a:lumOff val="15000"/>
                  </a:schemeClr>
                </a:solidFill>
                <a:latin typeface="Baskerville Old Face" pitchFamily="18" charset="0"/>
              </a:rPr>
              <a:t> federal yo. </a:t>
            </a:r>
            <a:r>
              <a:rPr lang="es-ES" sz="2800" dirty="0" err="1">
                <a:solidFill>
                  <a:schemeClr val="tx1">
                    <a:lumMod val="85000"/>
                    <a:lumOff val="15000"/>
                  </a:schemeClr>
                </a:solidFill>
                <a:latin typeface="Baskerville Old Face" pitchFamily="18" charset="0"/>
              </a:rPr>
              <a:t>Sepandan</a:t>
            </a:r>
            <a:r>
              <a:rPr lang="es-ES" sz="2800" dirty="0">
                <a:solidFill>
                  <a:schemeClr val="tx1">
                    <a:lumMod val="85000"/>
                    <a:lumOff val="15000"/>
                  </a:schemeClr>
                </a:solidFill>
                <a:latin typeface="Baskerville Old Face" pitchFamily="18" charset="0"/>
              </a:rPr>
              <a:t>, OSHA </a:t>
            </a:r>
            <a:r>
              <a:rPr lang="es-ES" sz="2800" dirty="0" err="1">
                <a:solidFill>
                  <a:schemeClr val="tx1">
                    <a:lumMod val="85000"/>
                    <a:lumOff val="15000"/>
                  </a:schemeClr>
                </a:solidFill>
                <a:latin typeface="Baskerville Old Face" pitchFamily="18" charset="0"/>
              </a:rPr>
              <a:t>pèmi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aksè</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dirèk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soti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lòt</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echafodaj</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estrikti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oswa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manm</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pèsonèl</a:t>
            </a:r>
            <a:r>
              <a:rPr lang="es-ES" sz="2800" dirty="0">
                <a:solidFill>
                  <a:schemeClr val="tx1">
                    <a:lumMod val="85000"/>
                    <a:lumOff val="15000"/>
                  </a:schemeClr>
                </a:solidFill>
                <a:latin typeface="Baskerville Old Face" pitchFamily="18" charset="0"/>
              </a:rPr>
              <a:t> </a:t>
            </a:r>
            <a:r>
              <a:rPr lang="es-ES" sz="2800" dirty="0" err="1" smtClean="0">
                <a:solidFill>
                  <a:schemeClr val="tx1">
                    <a:lumMod val="85000"/>
                    <a:lumOff val="15000"/>
                  </a:schemeClr>
                </a:solidFill>
                <a:latin typeface="Baskerville Old Face" pitchFamily="18" charset="0"/>
              </a:rPr>
              <a:t>anvwaye</a:t>
            </a:r>
            <a:r>
              <a:rPr lang="es-ES" sz="2800" dirty="0" smtClean="0">
                <a:solidFill>
                  <a:schemeClr val="tx1">
                    <a:lumMod val="85000"/>
                    <a:lumOff val="15000"/>
                  </a:schemeClr>
                </a:solidFill>
                <a:latin typeface="Baskerville Old Face" pitchFamily="18" charset="0"/>
              </a:rPr>
              <a:t> </a:t>
            </a:r>
            <a:r>
              <a:rPr lang="es-ES" sz="2800" dirty="0" err="1" smtClean="0">
                <a:solidFill>
                  <a:schemeClr val="tx1">
                    <a:lumMod val="85000"/>
                    <a:lumOff val="15000"/>
                  </a:schemeClr>
                </a:solidFill>
                <a:latin typeface="Baskerville Old Face" pitchFamily="18" charset="0"/>
              </a:rPr>
              <a:t>oist</a:t>
            </a:r>
            <a:r>
              <a:rPr lang="es-ES" sz="2800" dirty="0" smtClean="0">
                <a:solidFill>
                  <a:schemeClr val="tx1">
                    <a:lumMod val="85000"/>
                    <a:lumOff val="15000"/>
                  </a:schemeClr>
                </a:solidFill>
                <a:latin typeface="Baskerville Old Face" pitchFamily="18" charset="0"/>
              </a:rPr>
              <a:t>.</a:t>
            </a:r>
          </a:p>
          <a:p>
            <a:pPr marL="457200" indent="-457200"/>
            <a:r>
              <a:rPr lang="es-ES" sz="2800" dirty="0" smtClean="0">
                <a:solidFill>
                  <a:schemeClr val="tx1">
                    <a:lumMod val="85000"/>
                    <a:lumOff val="15000"/>
                  </a:schemeClr>
                </a:solidFill>
                <a:latin typeface="Baskerville Old Face" pitchFamily="18" charset="0"/>
              </a:rPr>
              <a:t>Si </a:t>
            </a:r>
            <a:r>
              <a:rPr lang="es-ES" sz="2800" dirty="0" err="1">
                <a:solidFill>
                  <a:schemeClr val="tx1">
                    <a:lumMod val="85000"/>
                    <a:lumOff val="15000"/>
                  </a:schemeClr>
                </a:solidFill>
                <a:latin typeface="Baskerville Old Face" pitchFamily="18" charset="0"/>
              </a:rPr>
              <a:t>aksè</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sa</a:t>
            </a:r>
            <a:r>
              <a:rPr lang="es-ES" sz="2800" dirty="0">
                <a:solidFill>
                  <a:schemeClr val="tx1">
                    <a:lumMod val="85000"/>
                    <a:lumOff val="15000"/>
                  </a:schemeClr>
                </a:solidFill>
                <a:latin typeface="Baskerville Old Face" pitchFamily="18" charset="0"/>
              </a:rPr>
              <a:t> yo </a:t>
            </a:r>
            <a:r>
              <a:rPr lang="es-ES" sz="2800" dirty="0" err="1">
                <a:solidFill>
                  <a:schemeClr val="tx1">
                    <a:lumMod val="85000"/>
                    <a:lumOff val="15000"/>
                  </a:schemeClr>
                </a:solidFill>
                <a:latin typeface="Baskerville Old Face" pitchFamily="18" charset="0"/>
              </a:rPr>
              <a:t>pa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posib</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nechèl</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pòtab</a:t>
            </a:r>
            <a:r>
              <a:rPr lang="es-ES" sz="2800" dirty="0">
                <a:solidFill>
                  <a:schemeClr val="tx1">
                    <a:lumMod val="85000"/>
                    <a:lumOff val="15000"/>
                  </a:schemeClr>
                </a:solidFill>
                <a:latin typeface="Baskerville Old Face" pitchFamily="18" charset="0"/>
              </a:rPr>
              <a:t>, zen-</a:t>
            </a:r>
            <a:r>
              <a:rPr lang="es-ES" sz="2800" dirty="0" err="1">
                <a:solidFill>
                  <a:schemeClr val="tx1">
                    <a:lumMod val="85000"/>
                    <a:lumOff val="15000"/>
                  </a:schemeClr>
                </a:solidFill>
                <a:latin typeface="Baskerville Old Face" pitchFamily="18" charset="0"/>
              </a:rPr>
              <a:t>sou</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nechèl</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nechèl</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fikse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fò</a:t>
            </a:r>
            <a:r>
              <a:rPr lang="es-ES" sz="2800" dirty="0">
                <a:solidFill>
                  <a:schemeClr val="tx1">
                    <a:lumMod val="85000"/>
                    <a:lumOff val="15000"/>
                  </a:schemeClr>
                </a:solidFill>
                <a:latin typeface="Baskerville Old Face" pitchFamily="18" charset="0"/>
              </a:rPr>
              <a:t> won </a:t>
            </a:r>
            <a:r>
              <a:rPr lang="es-ES" sz="2800" dirty="0" err="1">
                <a:solidFill>
                  <a:schemeClr val="tx1">
                    <a:lumMod val="85000"/>
                    <a:lumOff val="15000"/>
                  </a:schemeClr>
                </a:solidFill>
                <a:latin typeface="Baskerville Old Face" pitchFamily="18" charset="0"/>
              </a:rPr>
              <a:t>eskalye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kote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ki</a:t>
            </a:r>
            <a:r>
              <a:rPr lang="es-ES" sz="2800" dirty="0">
                <a:solidFill>
                  <a:schemeClr val="tx1">
                    <a:lumMod val="85000"/>
                    <a:lumOff val="15000"/>
                  </a:schemeClr>
                </a:solidFill>
                <a:latin typeface="Baskerville Old Face" pitchFamily="18" charset="0"/>
              </a:rPr>
              <a:t> gen </a:t>
            </a:r>
            <a:r>
              <a:rPr lang="es-ES" sz="2800" dirty="0" err="1">
                <a:solidFill>
                  <a:schemeClr val="tx1">
                    <a:lumMod val="85000"/>
                    <a:lumOff val="15000"/>
                  </a:schemeClr>
                </a:solidFill>
                <a:latin typeface="Baskerville Old Face" pitchFamily="18" charset="0"/>
              </a:rPr>
              <a:t>eskalye-kalite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nechèl</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ranp</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pasaj</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pyeton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oswa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bati-an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nechèl</a:t>
            </a:r>
            <a:r>
              <a:rPr lang="es-ES" sz="2800" dirty="0">
                <a:solidFill>
                  <a:schemeClr val="tx1">
                    <a:lumMod val="85000"/>
                    <a:lumOff val="15000"/>
                  </a:schemeClr>
                </a:solidFill>
                <a:latin typeface="Baskerville Old Face" pitchFamily="18" charset="0"/>
              </a:rPr>
              <a:t> yo </a:t>
            </a:r>
            <a:r>
              <a:rPr lang="es-ES" sz="2800" dirty="0" err="1">
                <a:solidFill>
                  <a:schemeClr val="tx1">
                    <a:lumMod val="85000"/>
                    <a:lumOff val="15000"/>
                  </a:schemeClr>
                </a:solidFill>
                <a:latin typeface="Baskerville Old Face" pitchFamily="18" charset="0"/>
              </a:rPr>
              <a:t>dwe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itilize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selon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règleman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sa</a:t>
            </a:r>
            <a:r>
              <a:rPr lang="es-ES" sz="2800" dirty="0">
                <a:solidFill>
                  <a:schemeClr val="tx1">
                    <a:lumMod val="85000"/>
                    <a:lumOff val="15000"/>
                  </a:schemeClr>
                </a:solidFill>
                <a:latin typeface="Baskerville Old Face" pitchFamily="18" charset="0"/>
              </a:rPr>
              <a:t> yo </a:t>
            </a:r>
          </a:p>
        </p:txBody>
      </p:sp>
    </p:spTree>
    <p:extLst>
      <p:ext uri="{BB962C8B-B14F-4D97-AF65-F5344CB8AC3E}">
        <p14:creationId xmlns:p14="http://schemas.microsoft.com/office/powerpoint/2010/main" val="20054831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7" name="Rectangle 4"/>
          <p:cNvSpPr txBox="1">
            <a:spLocks noChangeArrowheads="1"/>
          </p:cNvSpPr>
          <p:nvPr/>
        </p:nvSpPr>
        <p:spPr>
          <a:xfrm>
            <a:off x="914400" y="685800"/>
            <a:ext cx="7924800" cy="9906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4500" dirty="0" err="1" smtClean="0">
                <a:solidFill>
                  <a:schemeClr val="tx1">
                    <a:lumMod val="85000"/>
                    <a:lumOff val="15000"/>
                  </a:schemeClr>
                </a:solidFill>
                <a:latin typeface="Baskerville Old Face" pitchFamily="18" charset="0"/>
              </a:rPr>
              <a:t>Pann-sou</a:t>
            </a:r>
            <a:r>
              <a:rPr lang="es-ES" sz="4500" dirty="0" smtClean="0">
                <a:solidFill>
                  <a:schemeClr val="tx1">
                    <a:lumMod val="85000"/>
                    <a:lumOff val="15000"/>
                  </a:schemeClr>
                </a:solidFill>
                <a:latin typeface="Baskerville Old Face" pitchFamily="18" charset="0"/>
              </a:rPr>
              <a:t> yo, </a:t>
            </a:r>
            <a:r>
              <a:rPr lang="es-ES" sz="4500" dirty="0" err="1" smtClean="0">
                <a:solidFill>
                  <a:schemeClr val="tx1">
                    <a:lumMod val="85000"/>
                    <a:lumOff val="15000"/>
                  </a:schemeClr>
                </a:solidFill>
                <a:latin typeface="Baskerville Old Face" pitchFamily="18" charset="0"/>
              </a:rPr>
              <a:t>epi</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fikse</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Nechèl</a:t>
            </a:r>
            <a:endParaRPr lang="es-ES" sz="4500" dirty="0">
              <a:solidFill>
                <a:schemeClr val="tx1">
                  <a:lumMod val="85000"/>
                  <a:lumOff val="15000"/>
                </a:schemeClr>
              </a:solidFill>
              <a:latin typeface="Baskerville Old Face" pitchFamily="18" charset="0"/>
            </a:endParaRPr>
          </a:p>
        </p:txBody>
      </p:sp>
      <p:sp>
        <p:nvSpPr>
          <p:cNvPr id="8" name="Rectangle 5"/>
          <p:cNvSpPr txBox="1">
            <a:spLocks noChangeArrowheads="1"/>
          </p:cNvSpPr>
          <p:nvPr/>
        </p:nvSpPr>
        <p:spPr>
          <a:xfrm>
            <a:off x="762000" y="1752600"/>
            <a:ext cx="75438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a:solidFill>
                  <a:schemeClr val="tx1">
                    <a:lumMod val="85000"/>
                    <a:lumOff val="15000"/>
                  </a:schemeClr>
                </a:solidFill>
                <a:latin typeface="Baskerville Old Face" pitchFamily="18" charset="0"/>
              </a:rPr>
              <a:t>Yo </a:t>
            </a:r>
            <a:r>
              <a:rPr lang="es-ES" sz="2800" dirty="0" err="1">
                <a:solidFill>
                  <a:schemeClr val="tx1">
                    <a:lumMod val="85000"/>
                    <a:lumOff val="15000"/>
                  </a:schemeClr>
                </a:solidFill>
                <a:latin typeface="Baskerville Old Face" pitchFamily="18" charset="0"/>
              </a:rPr>
              <a:t>dwe</a:t>
            </a:r>
            <a:r>
              <a:rPr lang="es-ES" sz="2800" dirty="0">
                <a:solidFill>
                  <a:schemeClr val="tx1">
                    <a:lumMod val="85000"/>
                    <a:lumOff val="15000"/>
                  </a:schemeClr>
                </a:solidFill>
                <a:latin typeface="Baskerville Old Face" pitchFamily="18" charset="0"/>
              </a:rPr>
              <a:t> gen baro </a:t>
            </a:r>
            <a:r>
              <a:rPr lang="es-ES" sz="2800" dirty="0" err="1">
                <a:solidFill>
                  <a:schemeClr val="tx1">
                    <a:lumMod val="85000"/>
                    <a:lumOff val="15000"/>
                  </a:schemeClr>
                </a:solidFill>
                <a:latin typeface="Baskerville Old Face" pitchFamily="18" charset="0"/>
              </a:rPr>
              <a:t>ki</a:t>
            </a:r>
            <a:r>
              <a:rPr lang="es-ES" sz="2800" dirty="0">
                <a:solidFill>
                  <a:schemeClr val="tx1">
                    <a:lumMod val="85000"/>
                    <a:lumOff val="15000"/>
                  </a:schemeClr>
                </a:solidFill>
                <a:latin typeface="Baskerville Old Face" pitchFamily="18" charset="0"/>
              </a:rPr>
              <a:t> pi </a:t>
            </a:r>
            <a:r>
              <a:rPr lang="es-ES" sz="2800" dirty="0" err="1">
                <a:solidFill>
                  <a:schemeClr val="tx1">
                    <a:lumMod val="85000"/>
                    <a:lumOff val="15000"/>
                  </a:schemeClr>
                </a:solidFill>
                <a:latin typeface="Baskerville Old Face" pitchFamily="18" charset="0"/>
              </a:rPr>
              <a:t>ba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pa</a:t>
            </a:r>
            <a:r>
              <a:rPr lang="es-ES" sz="2800" dirty="0">
                <a:solidFill>
                  <a:schemeClr val="tx1">
                    <a:lumMod val="85000"/>
                    <a:lumOff val="15000"/>
                  </a:schemeClr>
                </a:solidFill>
                <a:latin typeface="Baskerville Old Face" pitchFamily="18" charset="0"/>
              </a:rPr>
              <a:t> pase 24 </a:t>
            </a:r>
            <a:r>
              <a:rPr lang="es-ES" sz="2800" dirty="0" err="1">
                <a:solidFill>
                  <a:schemeClr val="tx1">
                    <a:lumMod val="85000"/>
                    <a:lumOff val="15000"/>
                  </a:schemeClr>
                </a:solidFill>
                <a:latin typeface="Baskerville Old Face" pitchFamily="18" charset="0"/>
              </a:rPr>
              <a:t>pous</a:t>
            </a:r>
            <a:r>
              <a:rPr lang="es-ES" sz="2800" dirty="0">
                <a:solidFill>
                  <a:schemeClr val="tx1">
                    <a:lumMod val="85000"/>
                    <a:lumOff val="15000"/>
                  </a:schemeClr>
                </a:solidFill>
                <a:latin typeface="Baskerville Old Face" pitchFamily="18" charset="0"/>
              </a:rPr>
              <a:t> pi </a:t>
            </a:r>
            <a:r>
              <a:rPr lang="es-ES" sz="2800" dirty="0" err="1">
                <a:solidFill>
                  <a:schemeClr val="tx1">
                    <a:lumMod val="85000"/>
                    <a:lumOff val="15000"/>
                  </a:schemeClr>
                </a:solidFill>
                <a:latin typeface="Baskerville Old Face" pitchFamily="18" charset="0"/>
              </a:rPr>
              <a:t>wo</a:t>
            </a:r>
            <a:r>
              <a:rPr lang="es-ES" sz="2800" dirty="0">
                <a:solidFill>
                  <a:schemeClr val="tx1">
                    <a:lumMod val="85000"/>
                    <a:lumOff val="15000"/>
                  </a:schemeClr>
                </a:solidFill>
                <a:latin typeface="Baskerville Old Face" pitchFamily="18" charset="0"/>
              </a:rPr>
              <a:t> pase </a:t>
            </a:r>
            <a:r>
              <a:rPr lang="es-ES" sz="2800" dirty="0" err="1">
                <a:solidFill>
                  <a:schemeClr val="tx1">
                    <a:lumMod val="85000"/>
                    <a:lumOff val="15000"/>
                  </a:schemeClr>
                </a:solidFill>
                <a:latin typeface="Baskerville Old Face" pitchFamily="18" charset="0"/>
              </a:rPr>
              <a:t>nivo</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sou</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chafodaj</a:t>
            </a:r>
            <a:r>
              <a:rPr lang="es-ES" sz="2800" dirty="0">
                <a:solidFill>
                  <a:schemeClr val="tx1">
                    <a:lumMod val="85000"/>
                    <a:lumOff val="15000"/>
                  </a:schemeClr>
                </a:solidFill>
                <a:latin typeface="Baskerville Old Face" pitchFamily="18" charset="0"/>
              </a:rPr>
              <a:t> la </a:t>
            </a:r>
            <a:r>
              <a:rPr lang="es-ES" sz="2800" dirty="0" err="1">
                <a:solidFill>
                  <a:schemeClr val="tx1">
                    <a:lumMod val="85000"/>
                    <a:lumOff val="15000"/>
                  </a:schemeClr>
                </a:solidFill>
                <a:latin typeface="Baskerville Old Face" pitchFamily="18" charset="0"/>
              </a:rPr>
              <a:t>sipòte</a:t>
            </a:r>
            <a:r>
              <a:rPr lang="es-ES" sz="2800" dirty="0">
                <a:solidFill>
                  <a:schemeClr val="tx1">
                    <a:lumMod val="85000"/>
                    <a:lumOff val="15000"/>
                  </a:schemeClr>
                </a:solidFill>
                <a:latin typeface="Baskerville Old Face" pitchFamily="18" charset="0"/>
              </a:rPr>
              <a:t>.</a:t>
            </a:r>
          </a:p>
          <a:p>
            <a:pPr marL="457200" indent="-457200"/>
            <a:r>
              <a:rPr lang="es-ES" sz="2800" dirty="0" err="1">
                <a:solidFill>
                  <a:schemeClr val="tx1">
                    <a:lumMod val="85000"/>
                    <a:lumOff val="15000"/>
                  </a:schemeClr>
                </a:solidFill>
                <a:latin typeface="Baskerville Old Face" pitchFamily="18" charset="0"/>
              </a:rPr>
              <a:t>Lè</a:t>
            </a:r>
            <a:r>
              <a:rPr lang="es-ES" sz="2800" dirty="0">
                <a:solidFill>
                  <a:schemeClr val="tx1">
                    <a:lumMod val="85000"/>
                    <a:lumOff val="15000"/>
                  </a:schemeClr>
                </a:solidFill>
                <a:latin typeface="Baskerville Old Face" pitchFamily="18" charset="0"/>
              </a:rPr>
              <a:t> yo </a:t>
            </a:r>
            <a:r>
              <a:rPr lang="es-ES" sz="2800" dirty="0" err="1">
                <a:solidFill>
                  <a:schemeClr val="tx1">
                    <a:lumMod val="85000"/>
                    <a:lumOff val="15000"/>
                  </a:schemeClr>
                </a:solidFill>
                <a:latin typeface="Baskerville Old Face" pitchFamily="18" charset="0"/>
              </a:rPr>
              <a:t>itilize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echafodaj</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plis</a:t>
            </a:r>
            <a:r>
              <a:rPr lang="es-ES" sz="2800" dirty="0">
                <a:solidFill>
                  <a:schemeClr val="tx1">
                    <a:lumMod val="85000"/>
                    <a:lumOff val="15000"/>
                  </a:schemeClr>
                </a:solidFill>
                <a:latin typeface="Baskerville Old Face" pitchFamily="18" charset="0"/>
              </a:rPr>
              <a:t> pase 35 </a:t>
            </a:r>
            <a:r>
              <a:rPr lang="es-ES" sz="2800" dirty="0" err="1">
                <a:solidFill>
                  <a:schemeClr val="tx1">
                    <a:lumMod val="85000"/>
                    <a:lumOff val="15000"/>
                  </a:schemeClr>
                </a:solidFill>
                <a:latin typeface="Baskerville Old Face" pitchFamily="18" charset="0"/>
              </a:rPr>
              <a:t>pye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wotè</a:t>
            </a:r>
            <a:r>
              <a:rPr lang="es-ES" sz="2800" dirty="0">
                <a:solidFill>
                  <a:schemeClr val="tx1">
                    <a:lumMod val="85000"/>
                    <a:lumOff val="15000"/>
                  </a:schemeClr>
                </a:solidFill>
                <a:latin typeface="Baskerville Old Face" pitchFamily="18" charset="0"/>
              </a:rPr>
              <a:t> , yo </a:t>
            </a:r>
            <a:r>
              <a:rPr lang="es-ES" sz="2800" dirty="0" err="1">
                <a:solidFill>
                  <a:schemeClr val="tx1">
                    <a:lumMod val="85000"/>
                    <a:lumOff val="15000"/>
                  </a:schemeClr>
                </a:solidFill>
                <a:latin typeface="Baskerville Old Face" pitchFamily="18" charset="0"/>
              </a:rPr>
              <a:t>dwe</a:t>
            </a:r>
            <a:r>
              <a:rPr lang="es-ES" sz="2800" dirty="0">
                <a:solidFill>
                  <a:schemeClr val="tx1">
                    <a:lumMod val="85000"/>
                    <a:lumOff val="15000"/>
                  </a:schemeClr>
                </a:solidFill>
                <a:latin typeface="Baskerville Old Face" pitchFamily="18" charset="0"/>
              </a:rPr>
              <a:t> gen </a:t>
            </a:r>
            <a:r>
              <a:rPr lang="es-ES" sz="2800" dirty="0" err="1">
                <a:solidFill>
                  <a:schemeClr val="tx1">
                    <a:lumMod val="85000"/>
                    <a:lumOff val="15000"/>
                  </a:schemeClr>
                </a:solidFill>
                <a:latin typeface="Baskerville Old Face" pitchFamily="18" charset="0"/>
              </a:rPr>
              <a:t>tribin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rès</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35-pye </a:t>
            </a:r>
            <a:r>
              <a:rPr lang="es-ES" sz="2800" dirty="0" err="1">
                <a:solidFill>
                  <a:schemeClr val="tx1">
                    <a:lumMod val="85000"/>
                    <a:lumOff val="15000"/>
                  </a:schemeClr>
                </a:solidFill>
                <a:latin typeface="Baskerville Old Face" pitchFamily="18" charset="0"/>
              </a:rPr>
              <a:t>entèval</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maksimòm</a:t>
            </a:r>
            <a:r>
              <a:rPr lang="es-ES" sz="2800" dirty="0">
                <a:solidFill>
                  <a:schemeClr val="tx1">
                    <a:lumMod val="85000"/>
                    <a:lumOff val="15000"/>
                  </a:schemeClr>
                </a:solidFill>
                <a:latin typeface="Baskerville Old Face" pitchFamily="18" charset="0"/>
              </a:rPr>
              <a:t>.</a:t>
            </a:r>
          </a:p>
          <a:p>
            <a:pPr marL="457200" indent="-457200"/>
            <a:r>
              <a:rPr lang="es-ES" sz="2800" dirty="0" err="1">
                <a:solidFill>
                  <a:schemeClr val="tx1">
                    <a:lumMod val="85000"/>
                    <a:lumOff val="15000"/>
                  </a:schemeClr>
                </a:solidFill>
                <a:latin typeface="Baskerville Old Face" pitchFamily="18" charset="0"/>
              </a:rPr>
              <a:t>Dwe</a:t>
            </a:r>
            <a:r>
              <a:rPr lang="es-ES" sz="2800" dirty="0">
                <a:solidFill>
                  <a:schemeClr val="tx1">
                    <a:lumMod val="85000"/>
                    <a:lumOff val="15000"/>
                  </a:schemeClr>
                </a:solidFill>
                <a:latin typeface="Baskerville Old Face" pitchFamily="18" charset="0"/>
              </a:rPr>
              <a:t> gen </a:t>
            </a:r>
            <a:r>
              <a:rPr lang="es-ES" sz="2800" dirty="0" err="1">
                <a:solidFill>
                  <a:schemeClr val="tx1">
                    <a:lumMod val="85000"/>
                    <a:lumOff val="15000"/>
                  </a:schemeClr>
                </a:solidFill>
                <a:latin typeface="Baskerville Old Face" pitchFamily="18" charset="0"/>
              </a:rPr>
              <a:t>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longè</a:t>
            </a:r>
            <a:r>
              <a:rPr lang="es-ES" sz="2800" dirty="0">
                <a:solidFill>
                  <a:schemeClr val="tx1">
                    <a:lumMod val="85000"/>
                    <a:lumOff val="15000"/>
                  </a:schemeClr>
                </a:solidFill>
                <a:latin typeface="Baskerville Old Face" pitchFamily="18" charset="0"/>
              </a:rPr>
              <a:t> baro </a:t>
            </a:r>
            <a:r>
              <a:rPr lang="es-ES" sz="2800" dirty="0" err="1">
                <a:solidFill>
                  <a:schemeClr val="tx1">
                    <a:lumMod val="85000"/>
                    <a:lumOff val="15000"/>
                  </a:schemeClr>
                </a:solidFill>
                <a:latin typeface="Baskerville Old Face" pitchFamily="18" charset="0"/>
              </a:rPr>
              <a:t>maksimòm</a:t>
            </a:r>
            <a:r>
              <a:rPr lang="es-ES" sz="2800" dirty="0">
                <a:solidFill>
                  <a:schemeClr val="tx1">
                    <a:lumMod val="85000"/>
                    <a:lumOff val="15000"/>
                  </a:schemeClr>
                </a:solidFill>
                <a:latin typeface="Baskerville Old Face" pitchFamily="18" charset="0"/>
              </a:rPr>
              <a:t> de 11 </a:t>
            </a:r>
            <a:r>
              <a:rPr lang="es-ES" sz="2800" dirty="0" err="1">
                <a:solidFill>
                  <a:schemeClr val="tx1">
                    <a:lumMod val="85000"/>
                    <a:lumOff val="15000"/>
                  </a:schemeClr>
                </a:solidFill>
                <a:latin typeface="Baskerville Old Face" pitchFamily="18" charset="0"/>
              </a:rPr>
              <a:t>pous</a:t>
            </a:r>
            <a:r>
              <a:rPr lang="es-ES" sz="2800" dirty="0">
                <a:solidFill>
                  <a:schemeClr val="tx1">
                    <a:lumMod val="85000"/>
                    <a:lumOff val="15000"/>
                  </a:schemeClr>
                </a:solidFill>
                <a:latin typeface="Baskerville Old Face" pitchFamily="18" charset="0"/>
              </a:rPr>
              <a:t> ½, </a:t>
            </a:r>
            <a:r>
              <a:rPr lang="es-ES" sz="2800" dirty="0" err="1">
                <a:solidFill>
                  <a:schemeClr val="tx1">
                    <a:lumMod val="85000"/>
                    <a:lumOff val="15000"/>
                  </a:schemeClr>
                </a:solidFill>
                <a:latin typeface="Baskerville Old Face" pitchFamily="18" charset="0"/>
              </a:rPr>
              <a:t>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espas</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maksimòm</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ant</a:t>
            </a:r>
            <a:r>
              <a:rPr lang="es-ES" sz="2800" dirty="0">
                <a:solidFill>
                  <a:schemeClr val="tx1">
                    <a:lumMod val="85000"/>
                    <a:lumOff val="15000"/>
                  </a:schemeClr>
                </a:solidFill>
                <a:latin typeface="Baskerville Old Face" pitchFamily="18" charset="0"/>
              </a:rPr>
              <a:t> baro 16 </a:t>
            </a:r>
            <a:r>
              <a:rPr lang="es-ES" sz="2800" dirty="0" err="1">
                <a:solidFill>
                  <a:schemeClr val="tx1">
                    <a:lumMod val="85000"/>
                    <a:lumOff val="15000"/>
                  </a:schemeClr>
                </a:solidFill>
                <a:latin typeface="Baskerville Old Face" pitchFamily="18" charset="0"/>
              </a:rPr>
              <a:t>pous</a:t>
            </a:r>
            <a:r>
              <a:rPr lang="es-ES" sz="2800" dirty="0">
                <a:solidFill>
                  <a:schemeClr val="tx1">
                    <a:lumMod val="85000"/>
                    <a:lumOff val="15000"/>
                  </a:schemeClr>
                </a:solidFill>
                <a:latin typeface="Baskerville Old Face" pitchFamily="18" charset="0"/>
              </a:rPr>
              <a:t> ¾</a:t>
            </a:r>
          </a:p>
          <a:p>
            <a:pPr marL="457200" indent="-457200"/>
            <a:r>
              <a:rPr lang="es-ES" sz="2800" dirty="0" err="1">
                <a:solidFill>
                  <a:schemeClr val="tx1">
                    <a:lumMod val="85000"/>
                    <a:lumOff val="15000"/>
                  </a:schemeClr>
                </a:solidFill>
                <a:latin typeface="Baskerville Old Face" pitchFamily="18" charset="0"/>
              </a:rPr>
              <a:t>Dwe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fèt</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espesyalman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pou</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kalite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echafodaj</a:t>
            </a:r>
            <a:r>
              <a:rPr lang="es-ES" sz="2800" dirty="0">
                <a:solidFill>
                  <a:schemeClr val="tx1">
                    <a:lumMod val="85000"/>
                    <a:lumOff val="15000"/>
                  </a:schemeClr>
                </a:solidFill>
                <a:latin typeface="Baskerville Old Face" pitchFamily="18" charset="0"/>
              </a:rPr>
              <a:t> yo </a:t>
            </a:r>
            <a:r>
              <a:rPr lang="es-ES" sz="2800" dirty="0" err="1">
                <a:solidFill>
                  <a:schemeClr val="tx1">
                    <a:lumMod val="85000"/>
                    <a:lumOff val="15000"/>
                  </a:schemeClr>
                </a:solidFill>
                <a:latin typeface="Baskerville Old Face" pitchFamily="18" charset="0"/>
              </a:rPr>
              <a:t>ap</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itilize</a:t>
            </a:r>
            <a:r>
              <a:rPr lang="es-ES" sz="2800" dirty="0">
                <a:solidFill>
                  <a:schemeClr val="tx1">
                    <a:lumMod val="85000"/>
                    <a:lumOff val="15000"/>
                  </a:schemeClr>
                </a:solidFill>
                <a:latin typeface="Baskerville Old Face" pitchFamily="18" charset="0"/>
              </a:rPr>
              <a:t> yo. </a:t>
            </a:r>
          </a:p>
        </p:txBody>
      </p:sp>
    </p:spTree>
    <p:extLst>
      <p:ext uri="{BB962C8B-B14F-4D97-AF65-F5344CB8AC3E}">
        <p14:creationId xmlns:p14="http://schemas.microsoft.com/office/powerpoint/2010/main" val="418489211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7" name="Rectangle 4"/>
          <p:cNvSpPr txBox="1">
            <a:spLocks noChangeArrowheads="1"/>
          </p:cNvSpPr>
          <p:nvPr/>
        </p:nvSpPr>
        <p:spPr>
          <a:xfrm>
            <a:off x="914400" y="685800"/>
            <a:ext cx="7924800" cy="9906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4500" dirty="0" err="1" smtClean="0">
                <a:solidFill>
                  <a:schemeClr val="tx1">
                    <a:lumMod val="85000"/>
                    <a:lumOff val="15000"/>
                  </a:schemeClr>
                </a:solidFill>
                <a:latin typeface="Baskerville Old Face" pitchFamily="18" charset="0"/>
              </a:rPr>
              <a:t>Bati</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yon</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Echafo</a:t>
            </a:r>
            <a:r>
              <a:rPr lang="es-ES" sz="4500" dirty="0" smtClean="0">
                <a:solidFill>
                  <a:schemeClr val="tx1">
                    <a:lumMod val="85000"/>
                    <a:lumOff val="15000"/>
                  </a:schemeClr>
                </a:solidFill>
                <a:latin typeface="Baskerville Old Face" pitchFamily="18" charset="0"/>
              </a:rPr>
              <a:t> yo </a:t>
            </a:r>
            <a:r>
              <a:rPr lang="es-ES" sz="4500" dirty="0" err="1" smtClean="0">
                <a:solidFill>
                  <a:schemeClr val="tx1">
                    <a:lumMod val="85000"/>
                    <a:lumOff val="15000"/>
                  </a:schemeClr>
                </a:solidFill>
                <a:latin typeface="Baskerville Old Face" pitchFamily="18" charset="0"/>
              </a:rPr>
              <a:t>rele</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Nechèl</a:t>
            </a:r>
            <a:endParaRPr lang="es-ES" sz="4500" dirty="0">
              <a:solidFill>
                <a:schemeClr val="tx1">
                  <a:lumMod val="85000"/>
                  <a:lumOff val="15000"/>
                </a:schemeClr>
              </a:solidFill>
              <a:latin typeface="Baskerville Old Face" pitchFamily="18" charset="0"/>
            </a:endParaRPr>
          </a:p>
        </p:txBody>
      </p:sp>
      <p:sp>
        <p:nvSpPr>
          <p:cNvPr id="8" name="Rectangle 5"/>
          <p:cNvSpPr txBox="1">
            <a:spLocks noChangeArrowheads="1"/>
          </p:cNvSpPr>
          <p:nvPr/>
        </p:nvSpPr>
        <p:spPr>
          <a:xfrm>
            <a:off x="762000" y="1752600"/>
            <a:ext cx="7543800" cy="4419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err="1">
                <a:solidFill>
                  <a:schemeClr val="tx1">
                    <a:lumMod val="85000"/>
                    <a:lumOff val="15000"/>
                  </a:schemeClr>
                </a:solidFill>
                <a:latin typeface="Baskerville Old Face" pitchFamily="18" charset="0"/>
              </a:rPr>
              <a:t>MDwe</a:t>
            </a:r>
            <a:r>
              <a:rPr lang="es-ES" sz="2800" dirty="0">
                <a:solidFill>
                  <a:schemeClr val="tx1">
                    <a:lumMod val="85000"/>
                    <a:lumOff val="15000"/>
                  </a:schemeClr>
                </a:solidFill>
                <a:latin typeface="Baskerville Old Face" pitchFamily="18" charset="0"/>
              </a:rPr>
              <a:t> gen </a:t>
            </a:r>
            <a:r>
              <a:rPr lang="es-ES" sz="2800" dirty="0" err="1">
                <a:solidFill>
                  <a:schemeClr val="tx1">
                    <a:lumMod val="85000"/>
                    <a:lumOff val="15000"/>
                  </a:schemeClr>
                </a:solidFill>
                <a:latin typeface="Baskerville Old Face" pitchFamily="18" charset="0"/>
              </a:rPr>
              <a:t>ki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fèt</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espesyalman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konstwi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pou</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itilize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kòm</a:t>
            </a:r>
            <a:r>
              <a:rPr lang="es-ES" sz="2800" dirty="0">
                <a:solidFill>
                  <a:schemeClr val="tx1">
                    <a:lumMod val="85000"/>
                    <a:lumOff val="15000"/>
                  </a:schemeClr>
                </a:solidFill>
                <a:latin typeface="Baskerville Old Face" pitchFamily="18" charset="0"/>
              </a:rPr>
              <a:t> baro </a:t>
            </a:r>
            <a:r>
              <a:rPr lang="es-ES" sz="2800" dirty="0" err="1">
                <a:solidFill>
                  <a:schemeClr val="tx1">
                    <a:lumMod val="85000"/>
                    <a:lumOff val="15000"/>
                  </a:schemeClr>
                </a:solidFill>
                <a:latin typeface="Baskerville Old Face" pitchFamily="18" charset="0"/>
              </a:rPr>
              <a:t>nechèl</a:t>
            </a:r>
            <a:r>
              <a:rPr lang="es-ES" sz="2800" dirty="0">
                <a:solidFill>
                  <a:schemeClr val="tx1">
                    <a:lumMod val="85000"/>
                    <a:lumOff val="15000"/>
                  </a:schemeClr>
                </a:solidFill>
                <a:latin typeface="Baskerville Old Face" pitchFamily="18" charset="0"/>
              </a:rPr>
              <a:t>. Yo </a:t>
            </a:r>
            <a:r>
              <a:rPr lang="es-ES" sz="2800" dirty="0" err="1">
                <a:solidFill>
                  <a:schemeClr val="tx1">
                    <a:lumMod val="85000"/>
                    <a:lumOff val="15000"/>
                  </a:schemeClr>
                </a:solidFill>
                <a:latin typeface="Baskerville Old Face" pitchFamily="18" charset="0"/>
              </a:rPr>
              <a:t>pa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dwe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sèvi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kòm</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tribin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travay</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lè</a:t>
            </a:r>
            <a:r>
              <a:rPr lang="es-ES" sz="2800" dirty="0">
                <a:solidFill>
                  <a:schemeClr val="tx1">
                    <a:lumMod val="85000"/>
                    <a:lumOff val="15000"/>
                  </a:schemeClr>
                </a:solidFill>
                <a:latin typeface="Baskerville Old Face" pitchFamily="18" charset="0"/>
              </a:rPr>
              <a:t> baro yo </a:t>
            </a:r>
            <a:r>
              <a:rPr lang="es-ES" sz="2800" dirty="0" err="1">
                <a:solidFill>
                  <a:schemeClr val="tx1">
                    <a:lumMod val="85000"/>
                    <a:lumOff val="15000"/>
                  </a:schemeClr>
                </a:solidFill>
                <a:latin typeface="Baskerville Old Face" pitchFamily="18" charset="0"/>
              </a:rPr>
              <a:t>mwens</a:t>
            </a:r>
            <a:r>
              <a:rPr lang="es-ES" sz="2800" dirty="0">
                <a:solidFill>
                  <a:schemeClr val="tx1">
                    <a:lumMod val="85000"/>
                    <a:lumOff val="15000"/>
                  </a:schemeClr>
                </a:solidFill>
                <a:latin typeface="Baskerville Old Face" pitchFamily="18" charset="0"/>
              </a:rPr>
              <a:t> pase 11 </a:t>
            </a:r>
            <a:r>
              <a:rPr lang="es-ES" sz="2800" dirty="0" err="1">
                <a:solidFill>
                  <a:schemeClr val="tx1">
                    <a:lumMod val="85000"/>
                    <a:lumOff val="15000"/>
                  </a:schemeClr>
                </a:solidFill>
                <a:latin typeface="Baskerville Old Face" pitchFamily="18" charset="0"/>
              </a:rPr>
              <a:t>pous</a:t>
            </a:r>
            <a:r>
              <a:rPr lang="es-ES" sz="2800" dirty="0">
                <a:solidFill>
                  <a:schemeClr val="tx1">
                    <a:lumMod val="85000"/>
                    <a:lumOff val="15000"/>
                  </a:schemeClr>
                </a:solidFill>
                <a:latin typeface="Baskerville Old Face" pitchFamily="18" charset="0"/>
              </a:rPr>
              <a:t> ½, </a:t>
            </a:r>
            <a:r>
              <a:rPr lang="es-ES" sz="2800" dirty="0" err="1">
                <a:solidFill>
                  <a:schemeClr val="tx1">
                    <a:lumMod val="85000"/>
                    <a:lumOff val="15000"/>
                  </a:schemeClr>
                </a:solidFill>
                <a:latin typeface="Baskerville Old Face" pitchFamily="18" charset="0"/>
              </a:rPr>
              <a:t>sof</a:t>
            </a:r>
            <a:r>
              <a:rPr lang="es-ES" sz="2800" dirty="0">
                <a:solidFill>
                  <a:schemeClr val="tx1">
                    <a:lumMod val="85000"/>
                    <a:lumOff val="15000"/>
                  </a:schemeClr>
                </a:solidFill>
                <a:latin typeface="Baskerville Old Face" pitchFamily="18" charset="0"/>
              </a:rPr>
              <a:t> si </a:t>
            </a:r>
            <a:r>
              <a:rPr lang="es-ES" sz="2800" dirty="0" err="1">
                <a:solidFill>
                  <a:schemeClr val="tx1">
                    <a:lumMod val="85000"/>
                    <a:lumOff val="15000"/>
                  </a:schemeClr>
                </a:solidFill>
                <a:latin typeface="Baskerville Old Face" pitchFamily="18" charset="0"/>
              </a:rPr>
              <a:t>chak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anplwaye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sèvi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pwoteksyon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sezon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otòn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oswa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aparèy</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pwezante</a:t>
            </a:r>
            <a:r>
              <a:rPr lang="es-ES" sz="2800" dirty="0">
                <a:solidFill>
                  <a:schemeClr val="tx1">
                    <a:lumMod val="85000"/>
                    <a:lumOff val="15000"/>
                  </a:schemeClr>
                </a:solidFill>
                <a:latin typeface="Baskerville Old Face" pitchFamily="18" charset="0"/>
              </a:rPr>
              <a:t> [29 CFR 1926.502 (e)].</a:t>
            </a:r>
          </a:p>
          <a:p>
            <a:pPr marL="457200" indent="-457200"/>
            <a:r>
              <a:rPr lang="es-ES" sz="2800" dirty="0" err="1">
                <a:solidFill>
                  <a:schemeClr val="tx1">
                    <a:lumMod val="85000"/>
                    <a:lumOff val="15000"/>
                  </a:schemeClr>
                </a:solidFill>
                <a:latin typeface="Baskerville Old Face" pitchFamily="18" charset="0"/>
              </a:rPr>
              <a:t>Dwe</a:t>
            </a:r>
            <a:r>
              <a:rPr lang="es-ES" sz="2800" dirty="0">
                <a:solidFill>
                  <a:schemeClr val="tx1">
                    <a:lumMod val="85000"/>
                    <a:lumOff val="15000"/>
                  </a:schemeClr>
                </a:solidFill>
                <a:latin typeface="Baskerville Old Face" pitchFamily="18" charset="0"/>
              </a:rPr>
              <a:t> gen </a:t>
            </a:r>
            <a:r>
              <a:rPr lang="es-ES" sz="2800" dirty="0" err="1">
                <a:solidFill>
                  <a:schemeClr val="tx1">
                    <a:lumMod val="85000"/>
                    <a:lumOff val="15000"/>
                  </a:schemeClr>
                </a:solidFill>
                <a:latin typeface="Baskerville Old Face" pitchFamily="18" charset="0"/>
              </a:rPr>
              <a:t>egzakteman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menm</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jan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chak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seksyon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espace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ankadreman</a:t>
            </a:r>
            <a:r>
              <a:rPr lang="es-ES" sz="2800" dirty="0">
                <a:solidFill>
                  <a:schemeClr val="tx1">
                    <a:lumMod val="85000"/>
                    <a:lumOff val="15000"/>
                  </a:schemeClr>
                </a:solidFill>
                <a:latin typeface="Baskerville Old Face" pitchFamily="18" charset="0"/>
              </a:rPr>
              <a:t>. Yo </a:t>
            </a:r>
            <a:r>
              <a:rPr lang="es-ES" sz="2800" dirty="0" err="1">
                <a:solidFill>
                  <a:schemeClr val="tx1">
                    <a:lumMod val="85000"/>
                    <a:lumOff val="15000"/>
                  </a:schemeClr>
                </a:solidFill>
                <a:latin typeface="Baskerville Old Face" pitchFamily="18" charset="0"/>
              </a:rPr>
              <a:t>dwe</a:t>
            </a:r>
            <a:r>
              <a:rPr lang="es-ES" sz="2800" dirty="0">
                <a:solidFill>
                  <a:schemeClr val="tx1">
                    <a:lumMod val="85000"/>
                    <a:lumOff val="15000"/>
                  </a:schemeClr>
                </a:solidFill>
                <a:latin typeface="Baskerville Old Face" pitchFamily="18" charset="0"/>
              </a:rPr>
              <a:t> gen </a:t>
            </a:r>
            <a:r>
              <a:rPr lang="es-ES" sz="2800" dirty="0" err="1">
                <a:solidFill>
                  <a:schemeClr val="tx1">
                    <a:lumMod val="85000"/>
                    <a:lumOff val="15000"/>
                  </a:schemeClr>
                </a:solidFill>
                <a:latin typeface="Baskerville Old Face" pitchFamily="18" charset="0"/>
              </a:rPr>
              <a:t>tribin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rès</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35-pye </a:t>
            </a:r>
            <a:r>
              <a:rPr lang="es-ES" sz="2800" dirty="0" err="1">
                <a:solidFill>
                  <a:schemeClr val="tx1">
                    <a:lumMod val="85000"/>
                    <a:lumOff val="15000"/>
                  </a:schemeClr>
                </a:solidFill>
                <a:latin typeface="Baskerville Old Face" pitchFamily="18" charset="0"/>
              </a:rPr>
              <a:t>entèval</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maksimòm</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sou</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tout</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echafodaj</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sipòte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plis</a:t>
            </a:r>
            <a:r>
              <a:rPr lang="es-ES" sz="2800" dirty="0">
                <a:solidFill>
                  <a:schemeClr val="tx1">
                    <a:lumMod val="85000"/>
                    <a:lumOff val="15000"/>
                  </a:schemeClr>
                </a:solidFill>
                <a:latin typeface="Baskerville Old Face" pitchFamily="18" charset="0"/>
              </a:rPr>
              <a:t> pase 35 </a:t>
            </a:r>
            <a:r>
              <a:rPr lang="es-ES" sz="2800" dirty="0" err="1">
                <a:solidFill>
                  <a:schemeClr val="tx1">
                    <a:lumMod val="85000"/>
                    <a:lumOff val="15000"/>
                  </a:schemeClr>
                </a:solidFill>
                <a:latin typeface="Baskerville Old Face" pitchFamily="18" charset="0"/>
              </a:rPr>
              <a:t>pye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wotè</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Dwe</a:t>
            </a:r>
            <a:r>
              <a:rPr lang="es-ES" sz="2800" dirty="0">
                <a:solidFill>
                  <a:schemeClr val="tx1">
                    <a:lumMod val="85000"/>
                    <a:lumOff val="15000"/>
                  </a:schemeClr>
                </a:solidFill>
                <a:latin typeface="Baskerville Old Face" pitchFamily="18" charset="0"/>
              </a:rPr>
              <a:t> gen </a:t>
            </a:r>
            <a:r>
              <a:rPr lang="es-ES" sz="2800" dirty="0" err="1">
                <a:solidFill>
                  <a:schemeClr val="tx1">
                    <a:lumMod val="85000"/>
                    <a:lumOff val="15000"/>
                  </a:schemeClr>
                </a:solidFill>
                <a:latin typeface="Baskerville Old Face" pitchFamily="18" charset="0"/>
              </a:rPr>
              <a:t>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espas</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maksimòm</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ant</a:t>
            </a:r>
            <a:r>
              <a:rPr lang="es-ES" sz="2800" dirty="0">
                <a:solidFill>
                  <a:schemeClr val="tx1">
                    <a:lumMod val="85000"/>
                    <a:lumOff val="15000"/>
                  </a:schemeClr>
                </a:solidFill>
                <a:latin typeface="Baskerville Old Face" pitchFamily="18" charset="0"/>
              </a:rPr>
              <a:t> baro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16 ¾ </a:t>
            </a:r>
            <a:r>
              <a:rPr lang="es-ES" sz="2800" dirty="0" err="1">
                <a:solidFill>
                  <a:schemeClr val="tx1">
                    <a:lumMod val="85000"/>
                    <a:lumOff val="15000"/>
                  </a:schemeClr>
                </a:solidFill>
                <a:latin typeface="Baskerville Old Face" pitchFamily="18" charset="0"/>
              </a:rPr>
              <a:t>pous</a:t>
            </a:r>
            <a:r>
              <a:rPr lang="es-ES" sz="2800" dirty="0">
                <a:solidFill>
                  <a:schemeClr val="tx1">
                    <a:lumMod val="85000"/>
                    <a:lumOff val="15000"/>
                  </a:schemeClr>
                </a:solidFill>
                <a:latin typeface="Baskerville Old Face" pitchFamily="18" charset="0"/>
              </a:rPr>
              <a:t>. </a:t>
            </a:r>
          </a:p>
        </p:txBody>
      </p:sp>
    </p:spTree>
    <p:extLst>
      <p:ext uri="{BB962C8B-B14F-4D97-AF65-F5344CB8AC3E}">
        <p14:creationId xmlns:p14="http://schemas.microsoft.com/office/powerpoint/2010/main" val="36539907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8"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1790700" y="1143000"/>
            <a:ext cx="5562600" cy="4171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7" name="Rectangle 4"/>
          <p:cNvSpPr txBox="1">
            <a:spLocks noChangeArrowheads="1"/>
          </p:cNvSpPr>
          <p:nvPr/>
        </p:nvSpPr>
        <p:spPr>
          <a:xfrm>
            <a:off x="914400" y="685800"/>
            <a:ext cx="7924800" cy="990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4500" dirty="0" err="1" smtClean="0">
                <a:solidFill>
                  <a:schemeClr val="tx1">
                    <a:lumMod val="85000"/>
                    <a:lumOff val="15000"/>
                  </a:schemeClr>
                </a:solidFill>
                <a:latin typeface="Baskerville Old Face" pitchFamily="18" charset="0"/>
              </a:rPr>
              <a:t>Aksè</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dirèk</a:t>
            </a:r>
            <a:r>
              <a:rPr lang="es-ES" sz="4500" dirty="0" smtClean="0">
                <a:solidFill>
                  <a:schemeClr val="tx1">
                    <a:lumMod val="85000"/>
                    <a:lumOff val="15000"/>
                  </a:schemeClr>
                </a:solidFill>
                <a:latin typeface="Baskerville Old Face" pitchFamily="18" charset="0"/>
              </a:rPr>
              <a:t>?</a:t>
            </a:r>
            <a:endParaRPr lang="es-ES" sz="4500" dirty="0">
              <a:solidFill>
                <a:schemeClr val="tx1">
                  <a:lumMod val="85000"/>
                  <a:lumOff val="15000"/>
                </a:schemeClr>
              </a:solidFill>
              <a:latin typeface="Baskerville Old Face" pitchFamily="18" charset="0"/>
            </a:endParaRPr>
          </a:p>
        </p:txBody>
      </p:sp>
      <p:pic>
        <p:nvPicPr>
          <p:cNvPr id="8"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14600" y="2057400"/>
            <a:ext cx="4114800"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85373344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8"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1752600" y="914400"/>
            <a:ext cx="5638800" cy="4229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7" name="Rectangle 4"/>
          <p:cNvSpPr txBox="1">
            <a:spLocks noChangeArrowheads="1"/>
          </p:cNvSpPr>
          <p:nvPr/>
        </p:nvSpPr>
        <p:spPr>
          <a:xfrm>
            <a:off x="914400" y="685800"/>
            <a:ext cx="7924800" cy="990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4500" dirty="0" err="1" smtClean="0">
                <a:solidFill>
                  <a:schemeClr val="tx1">
                    <a:lumMod val="85000"/>
                    <a:lumOff val="15000"/>
                  </a:schemeClr>
                </a:solidFill>
                <a:latin typeface="Baskerville Old Face" pitchFamily="18" charset="0"/>
              </a:rPr>
              <a:t>Kalite</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Echafo</a:t>
            </a:r>
            <a:endParaRPr lang="es-ES" sz="4500" dirty="0">
              <a:solidFill>
                <a:schemeClr val="tx1">
                  <a:lumMod val="85000"/>
                  <a:lumOff val="15000"/>
                </a:schemeClr>
              </a:solidFill>
              <a:latin typeface="Baskerville Old Face" pitchFamily="18" charset="0"/>
            </a:endParaRPr>
          </a:p>
        </p:txBody>
      </p:sp>
      <p:sp>
        <p:nvSpPr>
          <p:cNvPr id="8" name="Rectangle 5"/>
          <p:cNvSpPr txBox="1">
            <a:spLocks noChangeArrowheads="1"/>
          </p:cNvSpPr>
          <p:nvPr/>
        </p:nvSpPr>
        <p:spPr>
          <a:xfrm>
            <a:off x="762000" y="1752600"/>
            <a:ext cx="4114800" cy="44196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err="1">
                <a:solidFill>
                  <a:schemeClr val="tx1">
                    <a:lumMod val="85000"/>
                    <a:lumOff val="15000"/>
                  </a:schemeClr>
                </a:solidFill>
                <a:latin typeface="Baskerville Old Face" pitchFamily="18" charset="0"/>
              </a:rPr>
              <a:t>Sipò</a:t>
            </a:r>
            <a:r>
              <a:rPr lang="es-ES" sz="2800" dirty="0">
                <a:solidFill>
                  <a:schemeClr val="tx1">
                    <a:lumMod val="85000"/>
                    <a:lumOff val="15000"/>
                  </a:schemeClr>
                </a:solidFill>
                <a:latin typeface="Baskerville Old Face" pitchFamily="18" charset="0"/>
              </a:rPr>
              <a:t> </a:t>
            </a:r>
          </a:p>
          <a:p>
            <a:pPr marL="457200" indent="-457200"/>
            <a:r>
              <a:rPr lang="es-ES" sz="2800" dirty="0" err="1">
                <a:solidFill>
                  <a:schemeClr val="tx1">
                    <a:lumMod val="85000"/>
                    <a:lumOff val="15000"/>
                  </a:schemeClr>
                </a:solidFill>
                <a:latin typeface="Baskerville Old Face" pitchFamily="18" charset="0"/>
              </a:rPr>
              <a:t>Frem</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fabrike</a:t>
            </a:r>
            <a:endParaRPr lang="es-ES" sz="2800" dirty="0">
              <a:solidFill>
                <a:schemeClr val="tx1">
                  <a:lumMod val="85000"/>
                  <a:lumOff val="15000"/>
                </a:schemeClr>
              </a:solidFill>
              <a:latin typeface="Baskerville Old Face" pitchFamily="18" charset="0"/>
            </a:endParaRPr>
          </a:p>
          <a:p>
            <a:pPr marL="457200" indent="-457200"/>
            <a:r>
              <a:rPr lang="es-ES" sz="2800" dirty="0" err="1" smtClean="0">
                <a:solidFill>
                  <a:schemeClr val="tx1">
                    <a:lumMod val="85000"/>
                    <a:lumOff val="15000"/>
                  </a:schemeClr>
                </a:solidFill>
                <a:latin typeface="Baskerville Old Face" pitchFamily="18" charset="0"/>
              </a:rPr>
              <a:t>Tib</a:t>
            </a:r>
            <a:r>
              <a:rPr lang="es-ES" sz="2800" dirty="0" smtClean="0">
                <a:solidFill>
                  <a:schemeClr val="tx1">
                    <a:lumMod val="85000"/>
                    <a:lumOff val="15000"/>
                  </a:schemeClr>
                </a:solidFill>
                <a:latin typeface="Baskerville Old Face" pitchFamily="18" charset="0"/>
              </a:rPr>
              <a:t> </a:t>
            </a:r>
            <a:r>
              <a:rPr lang="es-ES" sz="2800" dirty="0">
                <a:solidFill>
                  <a:schemeClr val="tx1">
                    <a:lumMod val="85000"/>
                    <a:lumOff val="15000"/>
                  </a:schemeClr>
                </a:solidFill>
                <a:latin typeface="Baskerville Old Face" pitchFamily="18" charset="0"/>
              </a:rPr>
              <a:t>&amp; </a:t>
            </a:r>
            <a:r>
              <a:rPr lang="es-ES" sz="2800" dirty="0" err="1">
                <a:solidFill>
                  <a:schemeClr val="tx1">
                    <a:lumMod val="85000"/>
                    <a:lumOff val="15000"/>
                  </a:schemeClr>
                </a:solidFill>
                <a:latin typeface="Baskerville Old Face" pitchFamily="18" charset="0"/>
              </a:rPr>
              <a:t>kouple</a:t>
            </a:r>
            <a:endParaRPr lang="es-ES" sz="2800" dirty="0">
              <a:solidFill>
                <a:schemeClr val="tx1">
                  <a:lumMod val="85000"/>
                  <a:lumOff val="15000"/>
                </a:schemeClr>
              </a:solidFill>
              <a:latin typeface="Baskerville Old Face" pitchFamily="18" charset="0"/>
            </a:endParaRPr>
          </a:p>
          <a:p>
            <a:pPr marL="457200" indent="-457200"/>
            <a:r>
              <a:rPr lang="es-ES" sz="2800" dirty="0" err="1" smtClean="0">
                <a:solidFill>
                  <a:schemeClr val="tx1">
                    <a:lumMod val="85000"/>
                    <a:lumOff val="15000"/>
                  </a:schemeClr>
                </a:solidFill>
                <a:latin typeface="Baskerville Old Face" pitchFamily="18" charset="0"/>
              </a:rPr>
              <a:t>etaj</a:t>
            </a:r>
            <a:r>
              <a:rPr lang="es-ES" sz="2800" dirty="0" smtClean="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pou</a:t>
            </a:r>
            <a:r>
              <a:rPr lang="es-ES" sz="2800" dirty="0">
                <a:solidFill>
                  <a:schemeClr val="tx1">
                    <a:lumMod val="85000"/>
                    <a:lumOff val="15000"/>
                  </a:schemeClr>
                </a:solidFill>
                <a:latin typeface="Baskerville Old Face" pitchFamily="18" charset="0"/>
              </a:rPr>
              <a:t> mi </a:t>
            </a:r>
          </a:p>
          <a:p>
            <a:pPr marL="457200" indent="-457200"/>
            <a:r>
              <a:rPr lang="es-ES" sz="2800" dirty="0" err="1" smtClean="0">
                <a:solidFill>
                  <a:schemeClr val="tx1">
                    <a:lumMod val="85000"/>
                    <a:lumOff val="15000"/>
                  </a:schemeClr>
                </a:solidFill>
                <a:latin typeface="Baskerville Old Face" pitchFamily="18" charset="0"/>
              </a:rPr>
              <a:t>Nechèl</a:t>
            </a:r>
            <a:r>
              <a:rPr lang="es-ES" sz="2800" dirty="0" smtClean="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Pou</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etaj</a:t>
            </a:r>
            <a:endParaRPr lang="es-ES" sz="2800" dirty="0">
              <a:solidFill>
                <a:schemeClr val="tx1">
                  <a:lumMod val="85000"/>
                  <a:lumOff val="15000"/>
                </a:schemeClr>
              </a:solidFill>
              <a:latin typeface="Baskerville Old Face" pitchFamily="18" charset="0"/>
            </a:endParaRPr>
          </a:p>
          <a:p>
            <a:pPr marL="457200" indent="-457200"/>
            <a:r>
              <a:rPr lang="es-ES" sz="2800" dirty="0" err="1">
                <a:solidFill>
                  <a:schemeClr val="tx1">
                    <a:lumMod val="85000"/>
                    <a:lumOff val="15000"/>
                  </a:schemeClr>
                </a:solidFill>
                <a:latin typeface="Baskerville Old Face" pitchFamily="18" charset="0"/>
              </a:rPr>
              <a:t>Fòm</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krik</a:t>
            </a:r>
            <a:r>
              <a:rPr lang="es-ES" sz="2800" dirty="0">
                <a:solidFill>
                  <a:schemeClr val="tx1">
                    <a:lumMod val="85000"/>
                    <a:lumOff val="15000"/>
                  </a:schemeClr>
                </a:solidFill>
                <a:latin typeface="Baskerville Old Face" pitchFamily="18" charset="0"/>
              </a:rPr>
              <a:t> </a:t>
            </a:r>
          </a:p>
          <a:p>
            <a:pPr marL="457200" indent="-457200"/>
            <a:r>
              <a:rPr lang="es-ES" sz="2800" dirty="0" err="1">
                <a:solidFill>
                  <a:schemeClr val="tx1">
                    <a:lumMod val="85000"/>
                    <a:lumOff val="15000"/>
                  </a:schemeClr>
                </a:solidFill>
                <a:latin typeface="Baskerville Old Face" pitchFamily="18" charset="0"/>
              </a:rPr>
              <a:t>ponp</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krik</a:t>
            </a:r>
            <a:endParaRPr lang="es-ES" sz="2800" dirty="0">
              <a:solidFill>
                <a:schemeClr val="tx1">
                  <a:lumMod val="85000"/>
                  <a:lumOff val="15000"/>
                </a:schemeClr>
              </a:solidFill>
              <a:latin typeface="Baskerville Old Face" pitchFamily="18" charset="0"/>
            </a:endParaRPr>
          </a:p>
          <a:p>
            <a:pPr marL="457200" indent="-457200"/>
            <a:r>
              <a:rPr lang="es-ES" sz="2800" dirty="0">
                <a:solidFill>
                  <a:schemeClr val="tx1">
                    <a:lumMod val="85000"/>
                    <a:lumOff val="15000"/>
                  </a:schemeClr>
                </a:solidFill>
                <a:latin typeface="Baskerville Old Face" pitchFamily="18" charset="0"/>
              </a:rPr>
              <a:t>Suspended</a:t>
            </a:r>
          </a:p>
          <a:p>
            <a:pPr marL="857250" lvl="1" indent="-457200"/>
            <a:r>
              <a:rPr lang="es-ES" sz="2400" dirty="0" err="1">
                <a:solidFill>
                  <a:schemeClr val="tx1">
                    <a:lumMod val="85000"/>
                    <a:lumOff val="15000"/>
                  </a:schemeClr>
                </a:solidFill>
                <a:latin typeface="Baskerville Old Face" pitchFamily="18" charset="0"/>
              </a:rPr>
              <a:t>Balans</a:t>
            </a:r>
            <a:endParaRPr lang="es-ES" sz="2400" dirty="0">
              <a:solidFill>
                <a:schemeClr val="tx1">
                  <a:lumMod val="85000"/>
                  <a:lumOff val="15000"/>
                </a:schemeClr>
              </a:solidFill>
              <a:latin typeface="Baskerville Old Face" pitchFamily="18" charset="0"/>
            </a:endParaRPr>
          </a:p>
          <a:p>
            <a:pPr marL="857250" lvl="1" indent="-457200"/>
            <a:r>
              <a:rPr lang="es-ES" sz="2400" dirty="0" err="1" smtClean="0">
                <a:solidFill>
                  <a:schemeClr val="tx1">
                    <a:lumMod val="85000"/>
                    <a:lumOff val="15000"/>
                  </a:schemeClr>
                </a:solidFill>
                <a:latin typeface="Baskerville Old Face" pitchFamily="18" charset="0"/>
              </a:rPr>
              <a:t>anpil-pwen</a:t>
            </a:r>
            <a:r>
              <a:rPr lang="es-ES" sz="2400" dirty="0" smtClean="0">
                <a:solidFill>
                  <a:schemeClr val="tx1">
                    <a:lumMod val="85000"/>
                    <a:lumOff val="15000"/>
                  </a:schemeClr>
                </a:solidFill>
                <a:latin typeface="Baskerville Old Face" pitchFamily="18" charset="0"/>
              </a:rPr>
              <a:t> </a:t>
            </a:r>
            <a:endParaRPr lang="es-ES" sz="2400" dirty="0">
              <a:solidFill>
                <a:schemeClr val="tx1">
                  <a:lumMod val="85000"/>
                  <a:lumOff val="15000"/>
                </a:schemeClr>
              </a:solidFill>
              <a:latin typeface="Baskerville Old Face" pitchFamily="18" charset="0"/>
            </a:endParaRPr>
          </a:p>
          <a:p>
            <a:pPr marL="857250" lvl="1" indent="-457200"/>
            <a:r>
              <a:rPr lang="es-ES" sz="2400" dirty="0" err="1">
                <a:solidFill>
                  <a:schemeClr val="tx1">
                    <a:lumMod val="85000"/>
                    <a:lumOff val="15000"/>
                  </a:schemeClr>
                </a:solidFill>
                <a:latin typeface="Baskerville Old Face" pitchFamily="18" charset="0"/>
              </a:rPr>
              <a:t>katenè</a:t>
            </a:r>
            <a:r>
              <a:rPr lang="es-ES" sz="2400" dirty="0">
                <a:solidFill>
                  <a:schemeClr val="tx1">
                    <a:lumMod val="85000"/>
                    <a:lumOff val="15000"/>
                  </a:schemeClr>
                </a:solidFill>
                <a:latin typeface="Baskerville Old Face" pitchFamily="18" charset="0"/>
              </a:rPr>
              <a:t> </a:t>
            </a:r>
          </a:p>
        </p:txBody>
      </p:sp>
      <p:pic>
        <p:nvPicPr>
          <p:cNvPr id="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57700" y="2133601"/>
            <a:ext cx="3962399" cy="29717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723082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7" name="Rectangle 5"/>
          <p:cNvSpPr txBox="1">
            <a:spLocks noChangeArrowheads="1"/>
          </p:cNvSpPr>
          <p:nvPr/>
        </p:nvSpPr>
        <p:spPr>
          <a:xfrm>
            <a:off x="762000" y="1905000"/>
            <a:ext cx="7848600" cy="4030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3000" dirty="0" err="1">
                <a:solidFill>
                  <a:schemeClr val="tx1">
                    <a:lumMod val="85000"/>
                    <a:lumOff val="15000"/>
                  </a:schemeClr>
                </a:solidFill>
                <a:latin typeface="Baskerville Old Face" pitchFamily="18" charset="0"/>
              </a:rPr>
              <a:t>Tonbe</a:t>
            </a:r>
            <a:r>
              <a:rPr lang="es-ES" sz="3000" dirty="0">
                <a:solidFill>
                  <a:schemeClr val="tx1">
                    <a:lumMod val="85000"/>
                    <a:lumOff val="15000"/>
                  </a:schemeClr>
                </a:solidFill>
                <a:latin typeface="Baskerville Old Face" pitchFamily="18" charset="0"/>
              </a:rPr>
              <a:t> se </a:t>
            </a:r>
            <a:r>
              <a:rPr lang="es-ES" sz="3000" dirty="0" err="1">
                <a:solidFill>
                  <a:schemeClr val="tx1">
                    <a:lumMod val="85000"/>
                    <a:lumOff val="15000"/>
                  </a:schemeClr>
                </a:solidFill>
                <a:latin typeface="Baskerville Old Face" pitchFamily="18" charset="0"/>
              </a:rPr>
              <a:t>yonn</a:t>
            </a:r>
            <a:r>
              <a:rPr lang="es-ES" sz="3000" dirty="0">
                <a:solidFill>
                  <a:schemeClr val="tx1">
                    <a:lumMod val="85000"/>
                    <a:lumOff val="15000"/>
                  </a:schemeClr>
                </a:solidFill>
                <a:latin typeface="Baskerville Old Face" pitchFamily="18" charset="0"/>
              </a:rPr>
              <a:t> </a:t>
            </a:r>
            <a:r>
              <a:rPr lang="es-ES" sz="3000" dirty="0" err="1">
                <a:solidFill>
                  <a:schemeClr val="tx1">
                    <a:lumMod val="85000"/>
                    <a:lumOff val="15000"/>
                  </a:schemeClr>
                </a:solidFill>
                <a:latin typeface="Baskerville Old Face" pitchFamily="18" charset="0"/>
              </a:rPr>
              <a:t>nan</a:t>
            </a:r>
            <a:r>
              <a:rPr lang="es-ES" sz="3000" dirty="0">
                <a:solidFill>
                  <a:schemeClr val="tx1">
                    <a:lumMod val="85000"/>
                    <a:lumOff val="15000"/>
                  </a:schemeClr>
                </a:solidFill>
                <a:latin typeface="Baskerville Old Face" pitchFamily="18" charset="0"/>
              </a:rPr>
              <a:t> </a:t>
            </a:r>
            <a:r>
              <a:rPr lang="es-ES" sz="3000" dirty="0" err="1">
                <a:solidFill>
                  <a:schemeClr val="tx1">
                    <a:lumMod val="85000"/>
                    <a:lumOff val="15000"/>
                  </a:schemeClr>
                </a:solidFill>
                <a:latin typeface="Baskerville Old Face" pitchFamily="18" charset="0"/>
              </a:rPr>
              <a:t>premye</a:t>
            </a:r>
            <a:r>
              <a:rPr lang="es-ES" sz="3000" dirty="0">
                <a:solidFill>
                  <a:schemeClr val="tx1">
                    <a:lumMod val="85000"/>
                    <a:lumOff val="15000"/>
                  </a:schemeClr>
                </a:solidFill>
                <a:latin typeface="Baskerville Old Face" pitchFamily="18" charset="0"/>
              </a:rPr>
              <a:t> </a:t>
            </a:r>
            <a:r>
              <a:rPr lang="es-ES" sz="3000" dirty="0" err="1">
                <a:solidFill>
                  <a:schemeClr val="tx1">
                    <a:lumMod val="85000"/>
                    <a:lumOff val="15000"/>
                  </a:schemeClr>
                </a:solidFill>
                <a:latin typeface="Baskerville Old Face" pitchFamily="18" charset="0"/>
              </a:rPr>
              <a:t>kòz</a:t>
            </a:r>
            <a:r>
              <a:rPr lang="es-ES" sz="3000" dirty="0">
                <a:solidFill>
                  <a:schemeClr val="tx1">
                    <a:lumMod val="85000"/>
                    <a:lumOff val="15000"/>
                  </a:schemeClr>
                </a:solidFill>
                <a:latin typeface="Baskerville Old Face" pitchFamily="18" charset="0"/>
              </a:rPr>
              <a:t> </a:t>
            </a:r>
            <a:r>
              <a:rPr lang="es-ES" sz="3000" dirty="0" err="1">
                <a:solidFill>
                  <a:schemeClr val="tx1">
                    <a:lumMod val="85000"/>
                    <a:lumOff val="15000"/>
                  </a:schemeClr>
                </a:solidFill>
                <a:latin typeface="Baskerville Old Face" pitchFamily="18" charset="0"/>
              </a:rPr>
              <a:t>ki</a:t>
            </a:r>
            <a:r>
              <a:rPr lang="es-ES" sz="3000" dirty="0">
                <a:solidFill>
                  <a:schemeClr val="tx1">
                    <a:lumMod val="85000"/>
                    <a:lumOff val="15000"/>
                  </a:schemeClr>
                </a:solidFill>
                <a:latin typeface="Baskerville Old Face" pitchFamily="18" charset="0"/>
              </a:rPr>
              <a:t> </a:t>
            </a:r>
            <a:r>
              <a:rPr lang="es-ES" sz="3000" dirty="0" err="1">
                <a:solidFill>
                  <a:schemeClr val="tx1">
                    <a:lumMod val="85000"/>
                    <a:lumOff val="15000"/>
                  </a:schemeClr>
                </a:solidFill>
                <a:latin typeface="Baskerville Old Face" pitchFamily="18" charset="0"/>
              </a:rPr>
              <a:t>mennen</a:t>
            </a:r>
            <a:r>
              <a:rPr lang="es-ES" sz="3000" dirty="0">
                <a:solidFill>
                  <a:schemeClr val="tx1">
                    <a:lumMod val="85000"/>
                    <a:lumOff val="15000"/>
                  </a:schemeClr>
                </a:solidFill>
                <a:latin typeface="Baskerville Old Face" pitchFamily="18" charset="0"/>
              </a:rPr>
              <a:t> </a:t>
            </a:r>
            <a:r>
              <a:rPr lang="es-ES" sz="3000" dirty="0" err="1">
                <a:solidFill>
                  <a:schemeClr val="tx1">
                    <a:lumMod val="85000"/>
                    <a:lumOff val="15000"/>
                  </a:schemeClr>
                </a:solidFill>
                <a:latin typeface="Baskerville Old Face" pitchFamily="18" charset="0"/>
              </a:rPr>
              <a:t>lanmo</a:t>
            </a:r>
            <a:r>
              <a:rPr lang="es-ES" sz="3000" dirty="0">
                <a:solidFill>
                  <a:schemeClr val="tx1">
                    <a:lumMod val="85000"/>
                    <a:lumOff val="15000"/>
                  </a:schemeClr>
                </a:solidFill>
                <a:latin typeface="Baskerville Old Face" pitchFamily="18" charset="0"/>
              </a:rPr>
              <a:t> </a:t>
            </a:r>
            <a:r>
              <a:rPr lang="es-ES" sz="3000" dirty="0" err="1">
                <a:solidFill>
                  <a:schemeClr val="tx1">
                    <a:lumMod val="85000"/>
                    <a:lumOff val="15000"/>
                  </a:schemeClr>
                </a:solidFill>
                <a:latin typeface="Baskerville Old Face" pitchFamily="18" charset="0"/>
              </a:rPr>
              <a:t>nan</a:t>
            </a:r>
            <a:r>
              <a:rPr lang="es-ES" sz="3000" dirty="0">
                <a:solidFill>
                  <a:schemeClr val="tx1">
                    <a:lumMod val="85000"/>
                    <a:lumOff val="15000"/>
                  </a:schemeClr>
                </a:solidFill>
                <a:latin typeface="Baskerville Old Face" pitchFamily="18" charset="0"/>
              </a:rPr>
              <a:t> </a:t>
            </a:r>
            <a:r>
              <a:rPr lang="es-ES" sz="3000" dirty="0" err="1">
                <a:solidFill>
                  <a:schemeClr val="tx1">
                    <a:lumMod val="85000"/>
                    <a:lumOff val="15000"/>
                  </a:schemeClr>
                </a:solidFill>
                <a:latin typeface="Baskerville Old Face" pitchFamily="18" charset="0"/>
              </a:rPr>
              <a:t>endistri</a:t>
            </a:r>
            <a:r>
              <a:rPr lang="es-ES" sz="3000" dirty="0">
                <a:solidFill>
                  <a:schemeClr val="tx1">
                    <a:lumMod val="85000"/>
                    <a:lumOff val="15000"/>
                  </a:schemeClr>
                </a:solidFill>
                <a:latin typeface="Baskerville Old Face" pitchFamily="18" charset="0"/>
              </a:rPr>
              <a:t> </a:t>
            </a:r>
            <a:r>
              <a:rPr lang="es-ES" sz="3000" dirty="0" err="1">
                <a:solidFill>
                  <a:schemeClr val="tx1">
                    <a:lumMod val="85000"/>
                    <a:lumOff val="15000"/>
                  </a:schemeClr>
                </a:solidFill>
                <a:latin typeface="Baskerville Old Face" pitchFamily="18" charset="0"/>
              </a:rPr>
              <a:t>konstriksyon</a:t>
            </a:r>
            <a:r>
              <a:rPr lang="es-ES" sz="3000" dirty="0">
                <a:solidFill>
                  <a:schemeClr val="tx1">
                    <a:lumMod val="85000"/>
                    <a:lumOff val="15000"/>
                  </a:schemeClr>
                </a:solidFill>
                <a:latin typeface="Baskerville Old Face" pitchFamily="18" charset="0"/>
              </a:rPr>
              <a:t> </a:t>
            </a:r>
            <a:r>
              <a:rPr lang="es-ES" sz="3000" dirty="0" err="1">
                <a:solidFill>
                  <a:schemeClr val="tx1">
                    <a:lumMod val="85000"/>
                    <a:lumOff val="15000"/>
                  </a:schemeClr>
                </a:solidFill>
                <a:latin typeface="Baskerville Old Face" pitchFamily="18" charset="0"/>
              </a:rPr>
              <a:t>an</a:t>
            </a:r>
            <a:r>
              <a:rPr lang="es-ES" sz="3000" dirty="0">
                <a:solidFill>
                  <a:schemeClr val="tx1">
                    <a:lumMod val="85000"/>
                    <a:lumOff val="15000"/>
                  </a:schemeClr>
                </a:solidFill>
                <a:latin typeface="Baskerville Old Face" pitchFamily="18" charset="0"/>
              </a:rPr>
              <a:t>.</a:t>
            </a:r>
          </a:p>
          <a:p>
            <a:pPr marL="457200" indent="-457200"/>
            <a:r>
              <a:rPr lang="es-ES" sz="3000" dirty="0" err="1">
                <a:solidFill>
                  <a:schemeClr val="tx1">
                    <a:lumMod val="85000"/>
                    <a:lumOff val="15000"/>
                  </a:schemeClr>
                </a:solidFill>
                <a:latin typeface="Baskerville Old Face" pitchFamily="18" charset="0"/>
              </a:rPr>
              <a:t>An</a:t>
            </a:r>
            <a:r>
              <a:rPr lang="es-ES" sz="3000" dirty="0">
                <a:solidFill>
                  <a:schemeClr val="tx1">
                    <a:lumMod val="85000"/>
                    <a:lumOff val="15000"/>
                  </a:schemeClr>
                </a:solidFill>
                <a:latin typeface="Baskerville Old Face" pitchFamily="18" charset="0"/>
              </a:rPr>
              <a:t> 2008 te gen 700 </a:t>
            </a:r>
            <a:r>
              <a:rPr lang="es-ES" sz="3000" dirty="0" err="1">
                <a:solidFill>
                  <a:schemeClr val="tx1">
                    <a:lumMod val="85000"/>
                    <a:lumOff val="15000"/>
                  </a:schemeClr>
                </a:solidFill>
                <a:latin typeface="Baskerville Old Face" pitchFamily="18" charset="0"/>
              </a:rPr>
              <a:t>tonbe</a:t>
            </a:r>
            <a:r>
              <a:rPr lang="es-ES" sz="3000" dirty="0">
                <a:solidFill>
                  <a:schemeClr val="tx1">
                    <a:lumMod val="85000"/>
                    <a:lumOff val="15000"/>
                  </a:schemeClr>
                </a:solidFill>
                <a:latin typeface="Baskerville Old Face" pitchFamily="18" charset="0"/>
              </a:rPr>
              <a:t> </a:t>
            </a:r>
            <a:r>
              <a:rPr lang="es-ES" sz="3000" dirty="0" err="1">
                <a:solidFill>
                  <a:schemeClr val="tx1">
                    <a:lumMod val="85000"/>
                    <a:lumOff val="15000"/>
                  </a:schemeClr>
                </a:solidFill>
                <a:latin typeface="Baskerville Old Face" pitchFamily="18" charset="0"/>
              </a:rPr>
              <a:t>ki</a:t>
            </a:r>
            <a:r>
              <a:rPr lang="es-ES" sz="3000" dirty="0">
                <a:solidFill>
                  <a:schemeClr val="tx1">
                    <a:lumMod val="85000"/>
                    <a:lumOff val="15000"/>
                  </a:schemeClr>
                </a:solidFill>
                <a:latin typeface="Baskerville Old Face" pitchFamily="18" charset="0"/>
              </a:rPr>
              <a:t> te fatal</a:t>
            </a:r>
          </a:p>
          <a:p>
            <a:pPr marL="457200" indent="-457200"/>
            <a:r>
              <a:rPr lang="es-ES" sz="3000" dirty="0" err="1">
                <a:solidFill>
                  <a:schemeClr val="tx1">
                    <a:lumMod val="85000"/>
                    <a:lumOff val="15000"/>
                  </a:schemeClr>
                </a:solidFill>
                <a:latin typeface="Baskerville Old Face" pitchFamily="18" charset="0"/>
              </a:rPr>
              <a:t>An</a:t>
            </a:r>
            <a:r>
              <a:rPr lang="es-ES" sz="3000" dirty="0">
                <a:solidFill>
                  <a:schemeClr val="tx1">
                    <a:lumMod val="85000"/>
                    <a:lumOff val="15000"/>
                  </a:schemeClr>
                </a:solidFill>
                <a:latin typeface="Baskerville Old Face" pitchFamily="18" charset="0"/>
              </a:rPr>
              <a:t> 2009 te gen 617 </a:t>
            </a:r>
            <a:r>
              <a:rPr lang="es-ES" sz="3000" dirty="0" err="1">
                <a:solidFill>
                  <a:schemeClr val="tx1">
                    <a:lumMod val="85000"/>
                    <a:lumOff val="15000"/>
                  </a:schemeClr>
                </a:solidFill>
                <a:latin typeface="Baskerville Old Face" pitchFamily="18" charset="0"/>
              </a:rPr>
              <a:t>tonbe</a:t>
            </a:r>
            <a:r>
              <a:rPr lang="es-ES" sz="3000" dirty="0">
                <a:solidFill>
                  <a:schemeClr val="tx1">
                    <a:lumMod val="85000"/>
                    <a:lumOff val="15000"/>
                  </a:schemeClr>
                </a:solidFill>
                <a:latin typeface="Baskerville Old Face" pitchFamily="18" charset="0"/>
              </a:rPr>
              <a:t> </a:t>
            </a:r>
            <a:r>
              <a:rPr lang="es-ES" sz="3000" dirty="0" err="1">
                <a:solidFill>
                  <a:schemeClr val="tx1">
                    <a:lumMod val="85000"/>
                    <a:lumOff val="15000"/>
                  </a:schemeClr>
                </a:solidFill>
                <a:latin typeface="Baskerville Old Face" pitchFamily="18" charset="0"/>
              </a:rPr>
              <a:t>ki</a:t>
            </a:r>
            <a:r>
              <a:rPr lang="es-ES" sz="3000" dirty="0">
                <a:solidFill>
                  <a:schemeClr val="tx1">
                    <a:lumMod val="85000"/>
                    <a:lumOff val="15000"/>
                  </a:schemeClr>
                </a:solidFill>
                <a:latin typeface="Baskerville Old Face" pitchFamily="18" charset="0"/>
              </a:rPr>
              <a:t> te fatal</a:t>
            </a:r>
          </a:p>
          <a:p>
            <a:pPr marL="457200" indent="-457200"/>
            <a:r>
              <a:rPr lang="es-ES" sz="3000" dirty="0" err="1">
                <a:solidFill>
                  <a:schemeClr val="tx1">
                    <a:lumMod val="85000"/>
                    <a:lumOff val="15000"/>
                  </a:schemeClr>
                </a:solidFill>
                <a:latin typeface="Baskerville Old Face" pitchFamily="18" charset="0"/>
              </a:rPr>
              <a:t>Mwatye</a:t>
            </a:r>
            <a:r>
              <a:rPr lang="es-ES" sz="3000" dirty="0">
                <a:solidFill>
                  <a:schemeClr val="tx1">
                    <a:lumMod val="85000"/>
                    <a:lumOff val="15000"/>
                  </a:schemeClr>
                </a:solidFill>
                <a:latin typeface="Baskerville Old Face" pitchFamily="18" charset="0"/>
              </a:rPr>
              <a:t> </a:t>
            </a:r>
            <a:r>
              <a:rPr lang="es-ES" sz="3000" dirty="0" err="1">
                <a:solidFill>
                  <a:schemeClr val="tx1">
                    <a:lumMod val="85000"/>
                    <a:lumOff val="15000"/>
                  </a:schemeClr>
                </a:solidFill>
                <a:latin typeface="Baskerville Old Face" pitchFamily="18" charset="0"/>
              </a:rPr>
              <a:t>nan</a:t>
            </a:r>
            <a:r>
              <a:rPr lang="es-ES" sz="3000" dirty="0">
                <a:solidFill>
                  <a:schemeClr val="tx1">
                    <a:lumMod val="85000"/>
                    <a:lumOff val="15000"/>
                  </a:schemeClr>
                </a:solidFill>
                <a:latin typeface="Baskerville Old Face" pitchFamily="18" charset="0"/>
              </a:rPr>
              <a:t> </a:t>
            </a:r>
            <a:r>
              <a:rPr lang="es-ES" sz="3000" dirty="0" err="1">
                <a:solidFill>
                  <a:schemeClr val="tx1">
                    <a:lumMod val="85000"/>
                    <a:lumOff val="15000"/>
                  </a:schemeClr>
                </a:solidFill>
                <a:latin typeface="Baskerville Old Face" pitchFamily="18" charset="0"/>
              </a:rPr>
              <a:t>tonbe</a:t>
            </a:r>
            <a:r>
              <a:rPr lang="es-ES" sz="3000" dirty="0">
                <a:solidFill>
                  <a:schemeClr val="tx1">
                    <a:lumMod val="85000"/>
                    <a:lumOff val="15000"/>
                  </a:schemeClr>
                </a:solidFill>
                <a:latin typeface="Baskerville Old Face" pitchFamily="18" charset="0"/>
              </a:rPr>
              <a:t> </a:t>
            </a:r>
            <a:r>
              <a:rPr lang="es-ES" sz="3000" dirty="0" err="1">
                <a:solidFill>
                  <a:schemeClr val="tx1">
                    <a:lumMod val="85000"/>
                    <a:lumOff val="15000"/>
                  </a:schemeClr>
                </a:solidFill>
                <a:latin typeface="Baskerville Old Face" pitchFamily="18" charset="0"/>
              </a:rPr>
              <a:t>sa</a:t>
            </a:r>
            <a:r>
              <a:rPr lang="es-ES" sz="3000" dirty="0">
                <a:solidFill>
                  <a:schemeClr val="tx1">
                    <a:lumMod val="85000"/>
                    <a:lumOff val="15000"/>
                  </a:schemeClr>
                </a:solidFill>
                <a:latin typeface="Baskerville Old Face" pitchFamily="18" charset="0"/>
              </a:rPr>
              <a:t>  yo te </a:t>
            </a:r>
            <a:r>
              <a:rPr lang="es-ES" sz="3000" dirty="0" err="1">
                <a:solidFill>
                  <a:schemeClr val="tx1">
                    <a:lumMod val="85000"/>
                    <a:lumOff val="15000"/>
                  </a:schemeClr>
                </a:solidFill>
                <a:latin typeface="Baskerville Old Face" pitchFamily="18" charset="0"/>
              </a:rPr>
              <a:t>nan</a:t>
            </a:r>
            <a:r>
              <a:rPr lang="es-ES" sz="3000" dirty="0">
                <a:solidFill>
                  <a:schemeClr val="tx1">
                    <a:lumMod val="85000"/>
                    <a:lumOff val="15000"/>
                  </a:schemeClr>
                </a:solidFill>
                <a:latin typeface="Baskerville Old Face" pitchFamily="18" charset="0"/>
              </a:rPr>
              <a:t> </a:t>
            </a:r>
            <a:r>
              <a:rPr lang="es-ES" sz="3000" dirty="0" err="1">
                <a:solidFill>
                  <a:schemeClr val="tx1">
                    <a:lumMod val="85000"/>
                    <a:lumOff val="15000"/>
                  </a:schemeClr>
                </a:solidFill>
                <a:latin typeface="Baskerville Old Face" pitchFamily="18" charset="0"/>
              </a:rPr>
              <a:t>konstriksyon</a:t>
            </a:r>
            <a:endParaRPr lang="es-ES" sz="3000" dirty="0">
              <a:solidFill>
                <a:schemeClr val="tx1">
                  <a:lumMod val="85000"/>
                  <a:lumOff val="15000"/>
                </a:schemeClr>
              </a:solidFill>
              <a:latin typeface="Baskerville Old Face" pitchFamily="18" charset="0"/>
            </a:endParaRPr>
          </a:p>
          <a:p>
            <a:pPr marL="457200" indent="-457200"/>
            <a:r>
              <a:rPr lang="es-ES" sz="3000" dirty="0" err="1">
                <a:solidFill>
                  <a:schemeClr val="tx1">
                    <a:lumMod val="85000"/>
                    <a:lumOff val="15000"/>
                  </a:schemeClr>
                </a:solidFill>
                <a:latin typeface="Baskerville Old Face" pitchFamily="18" charset="0"/>
              </a:rPr>
              <a:t>Blesi</a:t>
            </a:r>
            <a:r>
              <a:rPr lang="es-ES" sz="3000" dirty="0">
                <a:solidFill>
                  <a:schemeClr val="tx1">
                    <a:lumMod val="85000"/>
                    <a:lumOff val="15000"/>
                  </a:schemeClr>
                </a:solidFill>
                <a:latin typeface="Baskerville Old Face" pitchFamily="18" charset="0"/>
              </a:rPr>
              <a:t> </a:t>
            </a:r>
            <a:r>
              <a:rPr lang="es-ES" sz="3000" dirty="0" err="1">
                <a:solidFill>
                  <a:schemeClr val="tx1">
                    <a:lumMod val="85000"/>
                    <a:lumOff val="15000"/>
                  </a:schemeClr>
                </a:solidFill>
                <a:latin typeface="Baskerville Old Face" pitchFamily="18" charset="0"/>
              </a:rPr>
              <a:t>tonbe</a:t>
            </a:r>
            <a:r>
              <a:rPr lang="es-ES" sz="3000" dirty="0">
                <a:solidFill>
                  <a:schemeClr val="tx1">
                    <a:lumMod val="85000"/>
                    <a:lumOff val="15000"/>
                  </a:schemeClr>
                </a:solidFill>
                <a:latin typeface="Baskerville Old Face" pitchFamily="18" charset="0"/>
              </a:rPr>
              <a:t> </a:t>
            </a:r>
            <a:r>
              <a:rPr lang="es-ES" sz="3000" dirty="0" err="1">
                <a:solidFill>
                  <a:schemeClr val="tx1">
                    <a:lumMod val="85000"/>
                    <a:lumOff val="15000"/>
                  </a:schemeClr>
                </a:solidFill>
                <a:latin typeface="Baskerville Old Face" pitchFamily="18" charset="0"/>
              </a:rPr>
              <a:t>sa</a:t>
            </a:r>
            <a:r>
              <a:rPr lang="es-ES" sz="3000" dirty="0">
                <a:solidFill>
                  <a:schemeClr val="tx1">
                    <a:lumMod val="85000"/>
                    <a:lumOff val="15000"/>
                  </a:schemeClr>
                </a:solidFill>
                <a:latin typeface="Baskerville Old Face" pitchFamily="18" charset="0"/>
              </a:rPr>
              <a:t> yo </a:t>
            </a:r>
            <a:r>
              <a:rPr lang="es-ES" sz="3000" dirty="0" err="1">
                <a:solidFill>
                  <a:schemeClr val="tx1">
                    <a:lumMod val="85000"/>
                    <a:lumOff val="15000"/>
                  </a:schemeClr>
                </a:solidFill>
                <a:latin typeface="Baskerville Old Face" pitchFamily="18" charset="0"/>
              </a:rPr>
              <a:t>koute</a:t>
            </a:r>
            <a:r>
              <a:rPr lang="es-ES" sz="3000" dirty="0">
                <a:solidFill>
                  <a:schemeClr val="tx1">
                    <a:lumMod val="85000"/>
                    <a:lumOff val="15000"/>
                  </a:schemeClr>
                </a:solidFill>
                <a:latin typeface="Baskerville Old Face" pitchFamily="18" charset="0"/>
              </a:rPr>
              <a:t> </a:t>
            </a:r>
            <a:r>
              <a:rPr lang="es-ES" sz="3000" dirty="0" err="1">
                <a:solidFill>
                  <a:schemeClr val="tx1">
                    <a:lumMod val="85000"/>
                    <a:lumOff val="15000"/>
                  </a:schemeClr>
                </a:solidFill>
                <a:latin typeface="Baskerville Old Face" pitchFamily="18" charset="0"/>
              </a:rPr>
              <a:t>milyon</a:t>
            </a:r>
            <a:r>
              <a:rPr lang="es-ES" sz="3000" dirty="0">
                <a:solidFill>
                  <a:schemeClr val="tx1">
                    <a:lumMod val="85000"/>
                    <a:lumOff val="15000"/>
                  </a:schemeClr>
                </a:solidFill>
                <a:latin typeface="Baskerville Old Face" pitchFamily="18" charset="0"/>
              </a:rPr>
              <a:t> </a:t>
            </a:r>
            <a:r>
              <a:rPr lang="es-ES" sz="3000" dirty="0" err="1">
                <a:solidFill>
                  <a:schemeClr val="tx1">
                    <a:lumMod val="85000"/>
                    <a:lumOff val="15000"/>
                  </a:schemeClr>
                </a:solidFill>
                <a:latin typeface="Baskerville Old Face" pitchFamily="18" charset="0"/>
              </a:rPr>
              <a:t>chak</a:t>
            </a:r>
            <a:r>
              <a:rPr lang="es-ES" sz="3000" dirty="0">
                <a:solidFill>
                  <a:schemeClr val="tx1">
                    <a:lumMod val="85000"/>
                    <a:lumOff val="15000"/>
                  </a:schemeClr>
                </a:solidFill>
                <a:latin typeface="Baskerville Old Face" pitchFamily="18" charset="0"/>
              </a:rPr>
              <a:t> </a:t>
            </a:r>
            <a:r>
              <a:rPr lang="es-ES" sz="3000" dirty="0" err="1" smtClean="0">
                <a:solidFill>
                  <a:schemeClr val="tx1">
                    <a:lumMod val="85000"/>
                    <a:lumOff val="15000"/>
                  </a:schemeClr>
                </a:solidFill>
                <a:latin typeface="Baskerville Old Face" pitchFamily="18" charset="0"/>
              </a:rPr>
              <a:t>ane</a:t>
            </a:r>
            <a:r>
              <a:rPr lang="es-ES" sz="3000" dirty="0" smtClean="0">
                <a:solidFill>
                  <a:schemeClr val="tx1">
                    <a:lumMod val="85000"/>
                    <a:lumOff val="15000"/>
                  </a:schemeClr>
                </a:solidFill>
                <a:latin typeface="Baskerville Old Face" pitchFamily="18" charset="0"/>
              </a:rPr>
              <a:t>.</a:t>
            </a:r>
            <a:endParaRPr lang="es-ES" sz="3000" dirty="0">
              <a:solidFill>
                <a:schemeClr val="tx1">
                  <a:lumMod val="85000"/>
                  <a:lumOff val="15000"/>
                </a:schemeClr>
              </a:solidFill>
              <a:latin typeface="Baskerville Old Face" pitchFamily="18" charset="0"/>
            </a:endParaRPr>
          </a:p>
        </p:txBody>
      </p:sp>
      <p:sp>
        <p:nvSpPr>
          <p:cNvPr id="8" name="Rectangle 4"/>
          <p:cNvSpPr txBox="1">
            <a:spLocks noChangeArrowheads="1"/>
          </p:cNvSpPr>
          <p:nvPr/>
        </p:nvSpPr>
        <p:spPr>
          <a:xfrm>
            <a:off x="1295400" y="685800"/>
            <a:ext cx="7315200" cy="990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4500" dirty="0" err="1" smtClean="0">
                <a:solidFill>
                  <a:schemeClr val="tx1">
                    <a:lumMod val="85000"/>
                    <a:lumOff val="15000"/>
                  </a:schemeClr>
                </a:solidFill>
                <a:latin typeface="Baskerville Old Face" pitchFamily="18" charset="0"/>
              </a:rPr>
              <a:t>Tonbe</a:t>
            </a:r>
            <a:endParaRPr lang="es-ES" sz="45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275452527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7" name="Rectangle 4"/>
          <p:cNvSpPr txBox="1">
            <a:spLocks noChangeArrowheads="1"/>
          </p:cNvSpPr>
          <p:nvPr/>
        </p:nvSpPr>
        <p:spPr>
          <a:xfrm>
            <a:off x="914400" y="685800"/>
            <a:ext cx="7924800" cy="990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4500" dirty="0" err="1" smtClean="0">
                <a:solidFill>
                  <a:schemeClr val="tx1">
                    <a:lumMod val="85000"/>
                    <a:lumOff val="15000"/>
                  </a:schemeClr>
                </a:solidFill>
                <a:latin typeface="Baskerville Old Face" pitchFamily="18" charset="0"/>
              </a:rPr>
              <a:t>Nechèl</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epi</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eskalye</a:t>
            </a:r>
            <a:endParaRPr lang="es-ES" sz="4500" dirty="0">
              <a:solidFill>
                <a:schemeClr val="tx1">
                  <a:lumMod val="85000"/>
                  <a:lumOff val="15000"/>
                </a:schemeClr>
              </a:solidFill>
              <a:latin typeface="Baskerville Old Face" pitchFamily="18" charset="0"/>
            </a:endParaRPr>
          </a:p>
        </p:txBody>
      </p:sp>
      <p:sp>
        <p:nvSpPr>
          <p:cNvPr id="8" name="Rectangle 5"/>
          <p:cNvSpPr txBox="1">
            <a:spLocks noChangeArrowheads="1"/>
          </p:cNvSpPr>
          <p:nvPr/>
        </p:nvSpPr>
        <p:spPr>
          <a:xfrm>
            <a:off x="762000" y="1752600"/>
            <a:ext cx="41148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err="1">
                <a:solidFill>
                  <a:schemeClr val="tx1">
                    <a:lumMod val="85000"/>
                    <a:lumOff val="15000"/>
                  </a:schemeClr>
                </a:solidFill>
                <a:latin typeface="Baskerville Old Face" pitchFamily="18" charset="0"/>
              </a:rPr>
              <a:t>Nechèl</a:t>
            </a:r>
            <a:endParaRPr lang="es-ES" sz="2800" dirty="0">
              <a:solidFill>
                <a:schemeClr val="tx1">
                  <a:lumMod val="85000"/>
                  <a:lumOff val="15000"/>
                </a:schemeClr>
              </a:solidFill>
              <a:latin typeface="Baskerville Old Face" pitchFamily="18" charset="0"/>
            </a:endParaRPr>
          </a:p>
          <a:p>
            <a:pPr marL="857250" lvl="1" indent="-457200"/>
            <a:r>
              <a:rPr lang="es-ES" sz="2400" dirty="0" err="1">
                <a:solidFill>
                  <a:schemeClr val="tx1">
                    <a:lumMod val="85000"/>
                    <a:lumOff val="15000"/>
                  </a:schemeClr>
                </a:solidFill>
                <a:latin typeface="Baskerville Old Face" pitchFamily="18" charset="0"/>
              </a:rPr>
              <a:t>Estansyon</a:t>
            </a:r>
            <a:endParaRPr lang="es-ES" sz="2400" dirty="0">
              <a:solidFill>
                <a:schemeClr val="tx1">
                  <a:lumMod val="85000"/>
                  <a:lumOff val="15000"/>
                </a:schemeClr>
              </a:solidFill>
              <a:latin typeface="Baskerville Old Face" pitchFamily="18" charset="0"/>
            </a:endParaRPr>
          </a:p>
          <a:p>
            <a:pPr marL="857250" lvl="1" indent="-457200"/>
            <a:r>
              <a:rPr lang="es-ES" sz="2400" dirty="0" err="1">
                <a:solidFill>
                  <a:schemeClr val="tx1">
                    <a:lumMod val="85000"/>
                    <a:lumOff val="15000"/>
                  </a:schemeClr>
                </a:solidFill>
                <a:latin typeface="Baskerville Old Face" pitchFamily="18" charset="0"/>
              </a:rPr>
              <a:t>Etap</a:t>
            </a:r>
            <a:r>
              <a:rPr lang="es-ES" sz="2400" dirty="0">
                <a:solidFill>
                  <a:schemeClr val="tx1">
                    <a:lumMod val="85000"/>
                    <a:lumOff val="15000"/>
                  </a:schemeClr>
                </a:solidFill>
                <a:latin typeface="Baskerville Old Face" pitchFamily="18" charset="0"/>
              </a:rPr>
              <a:t> </a:t>
            </a:r>
          </a:p>
          <a:p>
            <a:pPr marL="857250" lvl="1" indent="-457200"/>
            <a:r>
              <a:rPr lang="es-ES" sz="2400" dirty="0" err="1" smtClean="0">
                <a:solidFill>
                  <a:schemeClr val="tx1">
                    <a:lumMod val="85000"/>
                    <a:lumOff val="15000"/>
                  </a:schemeClr>
                </a:solidFill>
                <a:latin typeface="Baskerville Old Face" pitchFamily="18" charset="0"/>
              </a:rPr>
              <a:t>vètikal</a:t>
            </a:r>
            <a:endParaRPr lang="es-ES" sz="2400" dirty="0">
              <a:solidFill>
                <a:schemeClr val="tx1">
                  <a:lumMod val="85000"/>
                  <a:lumOff val="15000"/>
                </a:schemeClr>
              </a:solidFill>
              <a:latin typeface="Baskerville Old Face" pitchFamily="18" charset="0"/>
            </a:endParaRPr>
          </a:p>
          <a:p>
            <a:pPr marL="857250" lvl="1" indent="-457200"/>
            <a:r>
              <a:rPr lang="es-ES" sz="2400" dirty="0" err="1">
                <a:solidFill>
                  <a:schemeClr val="tx1">
                    <a:lumMod val="85000"/>
                    <a:lumOff val="15000"/>
                  </a:schemeClr>
                </a:solidFill>
                <a:latin typeface="Baskerville Old Face" pitchFamily="18" charset="0"/>
              </a:rPr>
              <a:t>Bati</a:t>
            </a:r>
            <a:r>
              <a:rPr lang="es-ES" sz="2400" dirty="0">
                <a:solidFill>
                  <a:schemeClr val="tx1">
                    <a:lumMod val="85000"/>
                    <a:lumOff val="15000"/>
                  </a:schemeClr>
                </a:solidFill>
                <a:latin typeface="Baskerville Old Face" pitchFamily="18" charset="0"/>
              </a:rPr>
              <a:t>  Job</a:t>
            </a:r>
          </a:p>
        </p:txBody>
      </p:sp>
      <p:pic>
        <p:nvPicPr>
          <p:cNvPr id="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2133600"/>
            <a:ext cx="3962400"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47372197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7" name="Rectangle 4"/>
          <p:cNvSpPr txBox="1">
            <a:spLocks noChangeArrowheads="1"/>
          </p:cNvSpPr>
          <p:nvPr/>
        </p:nvSpPr>
        <p:spPr>
          <a:xfrm>
            <a:off x="914400" y="685800"/>
            <a:ext cx="7924800" cy="990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4500" dirty="0" err="1" smtClean="0">
                <a:solidFill>
                  <a:schemeClr val="tx1">
                    <a:lumMod val="85000"/>
                    <a:lumOff val="15000"/>
                  </a:schemeClr>
                </a:solidFill>
                <a:latin typeface="Baskerville Old Face" pitchFamily="18" charset="0"/>
              </a:rPr>
              <a:t>Nechèl</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Estansyon</a:t>
            </a:r>
            <a:endParaRPr lang="es-ES" sz="4500" dirty="0">
              <a:solidFill>
                <a:schemeClr val="tx1">
                  <a:lumMod val="85000"/>
                  <a:lumOff val="15000"/>
                </a:schemeClr>
              </a:solidFill>
              <a:latin typeface="Baskerville Old Face" pitchFamily="18" charset="0"/>
            </a:endParaRPr>
          </a:p>
        </p:txBody>
      </p:sp>
      <p:grpSp>
        <p:nvGrpSpPr>
          <p:cNvPr id="8" name="Group 2"/>
          <p:cNvGrpSpPr>
            <a:grpSpLocks noChangeAspect="1"/>
          </p:cNvGrpSpPr>
          <p:nvPr/>
        </p:nvGrpSpPr>
        <p:grpSpPr bwMode="auto">
          <a:xfrm>
            <a:off x="2895600" y="1981200"/>
            <a:ext cx="3156580" cy="3747843"/>
            <a:chOff x="1296" y="1200"/>
            <a:chExt cx="3166" cy="2398"/>
          </a:xfrm>
        </p:grpSpPr>
        <p:pic>
          <p:nvPicPr>
            <p:cNvPr id="9"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96" y="1200"/>
              <a:ext cx="3166" cy="23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grpSp>
    </p:spTree>
    <p:extLst>
      <p:ext uri="{BB962C8B-B14F-4D97-AF65-F5344CB8AC3E}">
        <p14:creationId xmlns:p14="http://schemas.microsoft.com/office/powerpoint/2010/main" val="242126458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5"/>
          <p:cNvSpPr txBox="1">
            <a:spLocks noChangeArrowheads="1"/>
          </p:cNvSpPr>
          <p:nvPr/>
        </p:nvSpPr>
        <p:spPr>
          <a:xfrm>
            <a:off x="762000" y="1752600"/>
            <a:ext cx="41148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sz="2200" dirty="0" err="1">
                <a:solidFill>
                  <a:schemeClr val="tx1">
                    <a:lumMod val="85000"/>
                    <a:lumOff val="15000"/>
                  </a:schemeClr>
                </a:solidFill>
                <a:latin typeface="Baskerville Old Face" pitchFamily="18" charset="0"/>
              </a:rPr>
              <a:t>Ou</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riské</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tonbe</a:t>
            </a:r>
            <a:r>
              <a:rPr lang="es-ES" sz="2200" dirty="0">
                <a:solidFill>
                  <a:schemeClr val="tx1">
                    <a:lumMod val="85000"/>
                    <a:lumOff val="15000"/>
                  </a:schemeClr>
                </a:solidFill>
                <a:latin typeface="Baskerville Old Face" pitchFamily="18" charset="0"/>
              </a:rPr>
              <a:t> si </a:t>
            </a:r>
            <a:r>
              <a:rPr lang="es-ES" sz="2200" dirty="0" err="1">
                <a:solidFill>
                  <a:schemeClr val="tx1">
                    <a:lumMod val="85000"/>
                    <a:lumOff val="15000"/>
                  </a:schemeClr>
                </a:solidFill>
                <a:latin typeface="Baskerville Old Face" pitchFamily="18" charset="0"/>
              </a:rPr>
              <a:t>Nechèl</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pòtatif</a:t>
            </a:r>
            <a:r>
              <a:rPr lang="es-ES" sz="2200" dirty="0">
                <a:solidFill>
                  <a:schemeClr val="tx1">
                    <a:lumMod val="85000"/>
                    <a:lumOff val="15000"/>
                  </a:schemeClr>
                </a:solidFill>
                <a:latin typeface="Baskerville Old Face" pitchFamily="18" charset="0"/>
              </a:rPr>
              <a:t> la  </a:t>
            </a:r>
            <a:r>
              <a:rPr lang="es-ES" sz="2200" dirty="0" err="1">
                <a:solidFill>
                  <a:schemeClr val="tx1">
                    <a:lumMod val="85000"/>
                    <a:lumOff val="15000"/>
                  </a:schemeClr>
                </a:solidFill>
                <a:latin typeface="Baskerville Old Face" pitchFamily="18" charset="0"/>
              </a:rPr>
              <a:t>pa</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byen</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positionné</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Chak</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fwa</a:t>
            </a:r>
            <a:r>
              <a:rPr lang="es-ES" sz="2200" dirty="0">
                <a:solidFill>
                  <a:schemeClr val="tx1">
                    <a:lumMod val="85000"/>
                    <a:lumOff val="15000"/>
                  </a:schemeClr>
                </a:solidFill>
                <a:latin typeface="Baskerville Old Face" pitchFamily="18" charset="0"/>
              </a:rPr>
              <a:t> yo </a:t>
            </a:r>
            <a:r>
              <a:rPr lang="es-ES" sz="2200" dirty="0" err="1">
                <a:solidFill>
                  <a:schemeClr val="tx1">
                    <a:lumMod val="85000"/>
                    <a:lumOff val="15000"/>
                  </a:schemeClr>
                </a:solidFill>
                <a:latin typeface="Baskerville Old Face" pitchFamily="18" charset="0"/>
              </a:rPr>
              <a:t>ap</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itilize</a:t>
            </a:r>
            <a:r>
              <a:rPr lang="es-ES" sz="2200" dirty="0">
                <a:solidFill>
                  <a:schemeClr val="tx1">
                    <a:lumMod val="85000"/>
                    <a:lumOff val="15000"/>
                  </a:schemeClr>
                </a:solidFill>
                <a:latin typeface="Baskerville Old Face" pitchFamily="18" charset="0"/>
              </a:rPr>
              <a:t> yo. </a:t>
            </a:r>
            <a:r>
              <a:rPr lang="es-ES" sz="2200" dirty="0" err="1">
                <a:solidFill>
                  <a:schemeClr val="tx1">
                    <a:lumMod val="85000"/>
                    <a:lumOff val="15000"/>
                  </a:schemeClr>
                </a:solidFill>
                <a:latin typeface="Baskerville Old Face" pitchFamily="18" charset="0"/>
              </a:rPr>
              <a:t>Pandan</a:t>
            </a:r>
            <a:r>
              <a:rPr lang="es-ES" sz="2200" dirty="0">
                <a:solidFill>
                  <a:schemeClr val="tx1">
                    <a:lumMod val="85000"/>
                    <a:lumOff val="15000"/>
                  </a:schemeClr>
                </a:solidFill>
                <a:latin typeface="Baskerville Old Face" pitchFamily="18" charset="0"/>
              </a:rPr>
              <a:t> w </a:t>
            </a:r>
            <a:r>
              <a:rPr lang="es-ES" sz="2200" dirty="0" err="1">
                <a:solidFill>
                  <a:schemeClr val="tx1">
                    <a:lumMod val="85000"/>
                    <a:lumOff val="15000"/>
                  </a:schemeClr>
                </a:solidFill>
                <a:latin typeface="Baskerville Old Face" pitchFamily="18" charset="0"/>
              </a:rPr>
              <a:t>ap</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sou</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yon</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nechèl</a:t>
            </a:r>
            <a:r>
              <a:rPr lang="es-ES" sz="2200" dirty="0">
                <a:solidFill>
                  <a:schemeClr val="tx1">
                    <a:lumMod val="85000"/>
                    <a:lumOff val="15000"/>
                  </a:schemeClr>
                </a:solidFill>
                <a:latin typeface="Baskerville Old Face" pitchFamily="18" charset="0"/>
              </a:rPr>
              <a:t>, li gen </a:t>
            </a:r>
            <a:r>
              <a:rPr lang="es-ES" sz="2200" dirty="0" err="1">
                <a:solidFill>
                  <a:schemeClr val="tx1">
                    <a:lumMod val="85000"/>
                    <a:lumOff val="15000"/>
                  </a:schemeClr>
                </a:solidFill>
                <a:latin typeface="Baskerville Old Face" pitchFamily="18" charset="0"/>
              </a:rPr>
              <a:t>dwa</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deplase</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ou</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glise</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soti</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nan</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sipò</a:t>
            </a:r>
            <a:r>
              <a:rPr lang="es-ES" sz="2200" dirty="0">
                <a:solidFill>
                  <a:schemeClr val="tx1">
                    <a:lumMod val="85000"/>
                    <a:lumOff val="15000"/>
                  </a:schemeClr>
                </a:solidFill>
                <a:latin typeface="Baskerville Old Face" pitchFamily="18" charset="0"/>
              </a:rPr>
              <a:t> li yo. </a:t>
            </a:r>
            <a:r>
              <a:rPr lang="es-ES" sz="2200" dirty="0" err="1">
                <a:solidFill>
                  <a:schemeClr val="tx1">
                    <a:lumMod val="85000"/>
                    <a:lumOff val="15000"/>
                  </a:schemeClr>
                </a:solidFill>
                <a:latin typeface="Baskerville Old Face" pitchFamily="18" charset="0"/>
              </a:rPr>
              <a:t>Ou</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kapab</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tou</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Pedi</a:t>
            </a:r>
            <a:r>
              <a:rPr lang="es-ES" sz="2200" dirty="0">
                <a:solidFill>
                  <a:schemeClr val="tx1">
                    <a:lumMod val="85000"/>
                    <a:lumOff val="15000"/>
                  </a:schemeClr>
                </a:solidFill>
                <a:latin typeface="Baskerville Old Face" pitchFamily="18" charset="0"/>
              </a:rPr>
              <a:t> balan </a:t>
            </a:r>
            <a:r>
              <a:rPr lang="es-ES" sz="2200" dirty="0" err="1">
                <a:solidFill>
                  <a:schemeClr val="tx1">
                    <a:lumMod val="85000"/>
                    <a:lumOff val="15000"/>
                  </a:schemeClr>
                </a:solidFill>
                <a:latin typeface="Baskerville Old Face" pitchFamily="18" charset="0"/>
              </a:rPr>
              <a:t>ou</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pandan</a:t>
            </a:r>
            <a:r>
              <a:rPr lang="es-ES" sz="2200" dirty="0">
                <a:solidFill>
                  <a:schemeClr val="tx1">
                    <a:lumMod val="85000"/>
                    <a:lumOff val="15000"/>
                  </a:schemeClr>
                </a:solidFill>
                <a:latin typeface="Baskerville Old Face" pitchFamily="18" charset="0"/>
              </a:rPr>
              <a:t> w </a:t>
            </a:r>
            <a:r>
              <a:rPr lang="es-ES" sz="2200" dirty="0" err="1">
                <a:solidFill>
                  <a:schemeClr val="tx1">
                    <a:lumMod val="85000"/>
                    <a:lumOff val="15000"/>
                  </a:schemeClr>
                </a:solidFill>
                <a:latin typeface="Baskerville Old Face" pitchFamily="18" charset="0"/>
              </a:rPr>
              <a:t>ap</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resevwa</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nan</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oswa</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sou</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yon</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nechèl</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iregilye</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Tonbe</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soti</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nan</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nechèl</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ka</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lakòz</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blesi</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soti</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nan</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kolon</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rive</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nan</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lanmò</a:t>
            </a:r>
            <a:endParaRPr lang="es-ES" sz="2200" dirty="0">
              <a:solidFill>
                <a:schemeClr val="tx1">
                  <a:lumMod val="85000"/>
                  <a:lumOff val="15000"/>
                </a:schemeClr>
              </a:solidFill>
              <a:latin typeface="Baskerville Old Face" pitchFamily="18" charset="0"/>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5307625" y="2133600"/>
            <a:ext cx="2843330" cy="3113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401460732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8" name="Picture 2"/>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2667000" y="304800"/>
            <a:ext cx="3810000" cy="571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8"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2724912" y="609600"/>
            <a:ext cx="3694176" cy="4983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8" name="Picture 1"/>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1778000" y="1066800"/>
            <a:ext cx="5588000" cy="4191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8" name="Picture 2"/>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1714500" y="990600"/>
            <a:ext cx="5715000" cy="4276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7" name="Rectangle 4"/>
          <p:cNvSpPr txBox="1">
            <a:spLocks noChangeArrowheads="1"/>
          </p:cNvSpPr>
          <p:nvPr/>
        </p:nvSpPr>
        <p:spPr>
          <a:xfrm>
            <a:off x="914400" y="685800"/>
            <a:ext cx="7924800" cy="990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4500" dirty="0" err="1" smtClean="0">
                <a:solidFill>
                  <a:schemeClr val="tx1">
                    <a:lumMod val="85000"/>
                    <a:lumOff val="15000"/>
                  </a:schemeClr>
                </a:solidFill>
                <a:latin typeface="Baskerville Old Face" pitchFamily="18" charset="0"/>
              </a:rPr>
              <a:t>etap</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Nechèl</a:t>
            </a:r>
            <a:endParaRPr lang="es-ES" sz="4500" dirty="0">
              <a:solidFill>
                <a:schemeClr val="tx1">
                  <a:lumMod val="85000"/>
                  <a:lumOff val="15000"/>
                </a:schemeClr>
              </a:solidFill>
              <a:latin typeface="Baskerville Old Face" pitchFamily="18" charset="0"/>
            </a:endParaRPr>
          </a:p>
        </p:txBody>
      </p:sp>
      <p:grpSp>
        <p:nvGrpSpPr>
          <p:cNvPr id="8" name="Group 2"/>
          <p:cNvGrpSpPr>
            <a:grpSpLocks/>
          </p:cNvGrpSpPr>
          <p:nvPr/>
        </p:nvGrpSpPr>
        <p:grpSpPr bwMode="auto">
          <a:xfrm>
            <a:off x="674841" y="1905000"/>
            <a:ext cx="3806825" cy="3806825"/>
            <a:chOff x="360" y="1407"/>
            <a:chExt cx="2398" cy="2398"/>
          </a:xfrm>
        </p:grpSpPr>
        <p:pic>
          <p:nvPicPr>
            <p:cNvPr id="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0" y="1407"/>
              <a:ext cx="2398" cy="2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nvGrpSpPr>
          <p:cNvPr id="10" name="Group 4"/>
          <p:cNvGrpSpPr>
            <a:grpSpLocks/>
          </p:cNvGrpSpPr>
          <p:nvPr/>
        </p:nvGrpSpPr>
        <p:grpSpPr bwMode="auto">
          <a:xfrm>
            <a:off x="6065991" y="2776537"/>
            <a:ext cx="1406525" cy="2062163"/>
            <a:chOff x="3756" y="1956"/>
            <a:chExt cx="886" cy="1299"/>
          </a:xfrm>
        </p:grpSpPr>
        <p:pic>
          <p:nvPicPr>
            <p:cNvPr id="11"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56" y="1956"/>
              <a:ext cx="886" cy="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Tree>
    <p:extLst>
      <p:ext uri="{BB962C8B-B14F-4D97-AF65-F5344CB8AC3E}">
        <p14:creationId xmlns:p14="http://schemas.microsoft.com/office/powerpoint/2010/main" val="290100142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8"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492524" y="764458"/>
            <a:ext cx="4158951" cy="4648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7"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1219200" y="762000"/>
            <a:ext cx="2971800" cy="44126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
        <p:nvSpPr>
          <p:cNvPr id="8" name="Rectangle 2"/>
          <p:cNvSpPr>
            <a:spLocks noChangeArrowheads="1"/>
          </p:cNvSpPr>
          <p:nvPr/>
        </p:nvSpPr>
        <p:spPr bwMode="auto">
          <a:xfrm>
            <a:off x="4953000" y="2229354"/>
            <a:ext cx="2895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Baskerville Old Face" pitchFamily="18" charset="0"/>
              </a:rPr>
              <a:t>li </a:t>
            </a:r>
            <a:r>
              <a:rPr lang="en-US" dirty="0" err="1">
                <a:latin typeface="Baskerville Old Face" pitchFamily="18" charset="0"/>
              </a:rPr>
              <a:t>sèvi</a:t>
            </a:r>
            <a:r>
              <a:rPr lang="en-US" dirty="0">
                <a:latin typeface="Baskerville Old Face" pitchFamily="18" charset="0"/>
              </a:rPr>
              <a:t> </a:t>
            </a:r>
            <a:r>
              <a:rPr lang="en-US" dirty="0" err="1">
                <a:latin typeface="Baskerville Old Face" pitchFamily="18" charset="0"/>
              </a:rPr>
              <a:t>avèk</a:t>
            </a:r>
            <a:r>
              <a:rPr lang="en-US" dirty="0">
                <a:latin typeface="Baskerville Old Face" pitchFamily="18" charset="0"/>
              </a:rPr>
              <a:t> </a:t>
            </a:r>
            <a:r>
              <a:rPr lang="en-US" dirty="0" err="1">
                <a:latin typeface="Baskerville Old Face" pitchFamily="18" charset="0"/>
              </a:rPr>
              <a:t>baro</a:t>
            </a:r>
            <a:r>
              <a:rPr lang="en-US" dirty="0">
                <a:latin typeface="Baskerville Old Face" pitchFamily="18" charset="0"/>
              </a:rPr>
              <a:t> nan </a:t>
            </a:r>
            <a:r>
              <a:rPr lang="en-US" dirty="0" err="1">
                <a:latin typeface="Baskerville Old Face" pitchFamily="18" charset="0"/>
              </a:rPr>
              <a:t>tèt</a:t>
            </a:r>
            <a:r>
              <a:rPr lang="en-US" dirty="0">
                <a:latin typeface="Baskerville Old Face" pitchFamily="18" charset="0"/>
              </a:rPr>
              <a:t> </a:t>
            </a:r>
            <a:r>
              <a:rPr lang="en-US" dirty="0" err="1">
                <a:latin typeface="Baskerville Old Face" pitchFamily="18" charset="0"/>
              </a:rPr>
              <a:t>sa</a:t>
            </a:r>
            <a:r>
              <a:rPr lang="en-US" dirty="0">
                <a:latin typeface="Baskerville Old Face" pitchFamily="18" charset="0"/>
              </a:rPr>
              <a:t>-a </a:t>
            </a:r>
            <a:r>
              <a:rPr lang="en-US" dirty="0" err="1">
                <a:latin typeface="Baskerville Old Face" pitchFamily="18" charset="0"/>
              </a:rPr>
              <a:t>nechèl</a:t>
            </a:r>
            <a:r>
              <a:rPr lang="en-US" dirty="0">
                <a:latin typeface="Baskerville Old Face" pitchFamily="18" charset="0"/>
              </a:rPr>
              <a:t> </a:t>
            </a:r>
            <a:r>
              <a:rPr lang="en-US" dirty="0" err="1">
                <a:latin typeface="Baskerville Old Face" pitchFamily="18" charset="0"/>
              </a:rPr>
              <a:t>etap</a:t>
            </a:r>
            <a:r>
              <a:rPr lang="en-US" dirty="0">
                <a:latin typeface="Baskerville Old Face" pitchFamily="18" charset="0"/>
              </a:rPr>
              <a:t> </a:t>
            </a:r>
            <a:r>
              <a:rPr lang="en-US" dirty="0" err="1">
                <a:latin typeface="Baskerville Old Face" pitchFamily="18" charset="0"/>
              </a:rPr>
              <a:t>pou</a:t>
            </a:r>
            <a:r>
              <a:rPr lang="en-US" dirty="0">
                <a:latin typeface="Baskerville Old Face" pitchFamily="18" charset="0"/>
              </a:rPr>
              <a:t> li </a:t>
            </a:r>
            <a:r>
              <a:rPr lang="en-US" dirty="0" err="1">
                <a:latin typeface="Baskerville Old Face" pitchFamily="18" charset="0"/>
              </a:rPr>
              <a:t>travay</a:t>
            </a:r>
            <a:r>
              <a:rPr lang="en-US" dirty="0">
                <a:latin typeface="Baskerville Old Face" pitchFamily="18" charset="0"/>
              </a:rPr>
              <a:t> </a:t>
            </a:r>
            <a:endParaRPr lang="en-US" dirty="0" smtClean="0">
              <a:latin typeface="Baskerville Old Face" pitchFamily="18" charset="0"/>
            </a:endParaRPr>
          </a:p>
          <a:p>
            <a:endParaRPr lang="en-US" dirty="0">
              <a:latin typeface="Baskerville Old Face" pitchFamily="18" charset="0"/>
            </a:endParaRPr>
          </a:p>
          <a:p>
            <a:r>
              <a:rPr lang="en-US" dirty="0" err="1" smtClean="0">
                <a:latin typeface="Baskerville Old Face" pitchFamily="18" charset="0"/>
              </a:rPr>
              <a:t>Kouman</a:t>
            </a:r>
            <a:r>
              <a:rPr lang="en-US" dirty="0" smtClean="0">
                <a:latin typeface="Baskerville Old Face" pitchFamily="18" charset="0"/>
              </a:rPr>
              <a:t> </a:t>
            </a:r>
            <a:r>
              <a:rPr lang="en-US" dirty="0" err="1">
                <a:latin typeface="Baskerville Old Face" pitchFamily="18" charset="0"/>
              </a:rPr>
              <a:t>pou</a:t>
            </a:r>
            <a:r>
              <a:rPr lang="en-US" dirty="0">
                <a:latin typeface="Baskerville Old Face" pitchFamily="18" charset="0"/>
              </a:rPr>
              <a:t> </a:t>
            </a:r>
            <a:r>
              <a:rPr lang="en-US" dirty="0" err="1">
                <a:latin typeface="Baskerville Old Face" pitchFamily="18" charset="0"/>
              </a:rPr>
              <a:t>mwen</a:t>
            </a:r>
            <a:r>
              <a:rPr lang="en-US" dirty="0">
                <a:latin typeface="Baskerville Old Face" pitchFamily="18" charset="0"/>
              </a:rPr>
              <a:t> </a:t>
            </a:r>
            <a:r>
              <a:rPr lang="en-US" dirty="0" err="1">
                <a:latin typeface="Baskerville Old Face" pitchFamily="18" charset="0"/>
              </a:rPr>
              <a:t>Evite</a:t>
            </a:r>
            <a:r>
              <a:rPr lang="en-US" dirty="0">
                <a:latin typeface="Baskerville Old Face" pitchFamily="18" charset="0"/>
              </a:rPr>
              <a:t> </a:t>
            </a:r>
            <a:r>
              <a:rPr lang="en-US" dirty="0" err="1">
                <a:latin typeface="Baskerville Old Face" pitchFamily="18" charset="0"/>
              </a:rPr>
              <a:t>Danje</a:t>
            </a:r>
            <a:r>
              <a:rPr lang="en-US" dirty="0">
                <a:latin typeface="Baskerville Old Face" pitchFamily="18" charset="0"/>
              </a:rPr>
              <a:t> </a:t>
            </a:r>
            <a:r>
              <a:rPr lang="en-US" dirty="0" err="1">
                <a:latin typeface="Baskerville Old Face" pitchFamily="18" charset="0"/>
              </a:rPr>
              <a:t>ki</a:t>
            </a:r>
            <a:r>
              <a:rPr lang="en-US" dirty="0">
                <a:latin typeface="Baskerville Old Face" pitchFamily="18" charset="0"/>
              </a:rPr>
              <a:t> gen?</a:t>
            </a:r>
          </a:p>
        </p:txBody>
      </p:sp>
    </p:spTree>
    <p:extLst>
      <p:ext uri="{BB962C8B-B14F-4D97-AF65-F5344CB8AC3E}">
        <p14:creationId xmlns:p14="http://schemas.microsoft.com/office/powerpoint/2010/main" val="1938843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1" y="1905000"/>
            <a:ext cx="8915400" cy="3462486"/>
          </a:xfrm>
          <a:prstGeom prst="rect">
            <a:avLst/>
          </a:prstGeom>
          <a:noFill/>
        </p:spPr>
        <p:txBody>
          <a:bodyPr wrap="square" rtlCol="0">
            <a:spAutoFit/>
          </a:bodyPr>
          <a:lstStyle/>
          <a:p>
            <a:pPr>
              <a:tabLst>
                <a:tab pos="114300" algn="l"/>
                <a:tab pos="2971800" algn="l"/>
                <a:tab pos="5943600" algn="l"/>
              </a:tabLst>
            </a:pPr>
            <a:r>
              <a:rPr lang="en-US" sz="1800" b="1" dirty="0" smtClean="0">
                <a:solidFill>
                  <a:schemeClr val="tx1"/>
                </a:solidFill>
                <a:latin typeface="Baskerville Old Face" pitchFamily="18" charset="0"/>
              </a:rPr>
              <a:t>	</a:t>
            </a:r>
            <a:r>
              <a:rPr lang="en-US" b="1" dirty="0" smtClean="0">
                <a:solidFill>
                  <a:schemeClr val="tx1"/>
                </a:solidFill>
                <a:latin typeface="Baskerville Old Face" pitchFamily="18" charset="0"/>
              </a:rPr>
              <a:t>2010	2009	2008</a:t>
            </a:r>
          </a:p>
          <a:p>
            <a:pPr>
              <a:tabLst>
                <a:tab pos="114300" algn="l"/>
                <a:tab pos="2971800" algn="l"/>
                <a:tab pos="5943600" algn="l"/>
              </a:tabLst>
            </a:pPr>
            <a:r>
              <a:rPr lang="en-US" sz="1500" b="1" dirty="0" smtClean="0">
                <a:solidFill>
                  <a:schemeClr val="tx1"/>
                </a:solidFill>
                <a:latin typeface="Baskerville Old Face" pitchFamily="18" charset="0"/>
              </a:rPr>
              <a:t>	Scaffolding</a:t>
            </a:r>
            <a:r>
              <a:rPr lang="en-US" sz="1500" b="1" dirty="0">
                <a:solidFill>
                  <a:schemeClr val="tx1"/>
                </a:solidFill>
                <a:latin typeface="Baskerville Old Face" pitchFamily="18" charset="0"/>
              </a:rPr>
              <a:t>	</a:t>
            </a:r>
            <a:r>
              <a:rPr lang="en-US" sz="1500" b="1" dirty="0" smtClean="0">
                <a:solidFill>
                  <a:schemeClr val="tx1"/>
                </a:solidFill>
                <a:latin typeface="Baskerville Old Face" pitchFamily="18" charset="0"/>
              </a:rPr>
              <a:t>Scaffolding</a:t>
            </a:r>
            <a:r>
              <a:rPr lang="en-US" sz="1500" b="1" dirty="0">
                <a:solidFill>
                  <a:schemeClr val="tx1"/>
                </a:solidFill>
                <a:latin typeface="Baskerville Old Face" pitchFamily="18" charset="0"/>
              </a:rPr>
              <a:t>	</a:t>
            </a:r>
            <a:r>
              <a:rPr lang="en-US" sz="1500" b="1" dirty="0" smtClean="0">
                <a:solidFill>
                  <a:schemeClr val="tx1"/>
                </a:solidFill>
                <a:latin typeface="Baskerville Old Face" pitchFamily="18" charset="0"/>
              </a:rPr>
              <a:t>Scaffolding</a:t>
            </a:r>
          </a:p>
          <a:p>
            <a:pPr>
              <a:tabLst>
                <a:tab pos="114300" algn="l"/>
                <a:tab pos="2971800" algn="l"/>
                <a:tab pos="5943600" algn="l"/>
              </a:tabLst>
            </a:pPr>
            <a:r>
              <a:rPr lang="en-US" sz="1500" b="1" dirty="0">
                <a:solidFill>
                  <a:schemeClr val="tx1"/>
                </a:solidFill>
                <a:latin typeface="Baskerville Old Face" pitchFamily="18" charset="0"/>
              </a:rPr>
              <a:t>	</a:t>
            </a:r>
            <a:r>
              <a:rPr lang="en-US" sz="1500" b="1" dirty="0" smtClean="0">
                <a:solidFill>
                  <a:schemeClr val="tx1"/>
                </a:solidFill>
                <a:latin typeface="Baskerville Old Face" pitchFamily="18" charset="0"/>
              </a:rPr>
              <a:t>Fall Protection</a:t>
            </a:r>
            <a:r>
              <a:rPr lang="en-US" sz="1500" b="1" dirty="0">
                <a:solidFill>
                  <a:schemeClr val="tx1"/>
                </a:solidFill>
                <a:latin typeface="Baskerville Old Face" pitchFamily="18" charset="0"/>
              </a:rPr>
              <a:t>	</a:t>
            </a:r>
            <a:r>
              <a:rPr lang="en-US" sz="1500" b="1" dirty="0" smtClean="0">
                <a:solidFill>
                  <a:schemeClr val="tx1"/>
                </a:solidFill>
                <a:latin typeface="Baskerville Old Face" pitchFamily="18" charset="0"/>
              </a:rPr>
              <a:t>Fall Protection</a:t>
            </a:r>
            <a:r>
              <a:rPr lang="en-US" sz="1500" b="1" dirty="0">
                <a:solidFill>
                  <a:schemeClr val="tx1"/>
                </a:solidFill>
                <a:latin typeface="Baskerville Old Face" pitchFamily="18" charset="0"/>
              </a:rPr>
              <a:t>	</a:t>
            </a:r>
            <a:r>
              <a:rPr lang="en-US" sz="1500" b="1" dirty="0" smtClean="0">
                <a:solidFill>
                  <a:schemeClr val="tx1"/>
                </a:solidFill>
                <a:latin typeface="Baskerville Old Face" pitchFamily="18" charset="0"/>
              </a:rPr>
              <a:t>Hazard Communications</a:t>
            </a:r>
          </a:p>
          <a:p>
            <a:pPr>
              <a:tabLst>
                <a:tab pos="114300" algn="l"/>
                <a:tab pos="2971800" algn="l"/>
                <a:tab pos="5943600" algn="l"/>
              </a:tabLst>
            </a:pPr>
            <a:r>
              <a:rPr lang="en-US" sz="1500" b="1" dirty="0">
                <a:solidFill>
                  <a:schemeClr val="tx1"/>
                </a:solidFill>
                <a:latin typeface="Baskerville Old Face" pitchFamily="18" charset="0"/>
              </a:rPr>
              <a:t>	</a:t>
            </a:r>
            <a:r>
              <a:rPr lang="en-US" sz="1500" b="1" dirty="0" smtClean="0">
                <a:solidFill>
                  <a:schemeClr val="tx1"/>
                </a:solidFill>
                <a:latin typeface="Baskerville Old Face" pitchFamily="18" charset="0"/>
              </a:rPr>
              <a:t>Hazard Communications</a:t>
            </a:r>
            <a:r>
              <a:rPr lang="en-US" sz="1500" b="1" dirty="0">
                <a:solidFill>
                  <a:schemeClr val="tx1"/>
                </a:solidFill>
                <a:latin typeface="Baskerville Old Face" pitchFamily="18" charset="0"/>
              </a:rPr>
              <a:t>	</a:t>
            </a:r>
            <a:r>
              <a:rPr lang="en-US" sz="1500" b="1" dirty="0" smtClean="0">
                <a:solidFill>
                  <a:schemeClr val="tx1"/>
                </a:solidFill>
                <a:latin typeface="Baskerville Old Face" pitchFamily="18" charset="0"/>
              </a:rPr>
              <a:t>Hazard Communications</a:t>
            </a:r>
            <a:r>
              <a:rPr lang="en-US" sz="1500" b="1" dirty="0">
                <a:solidFill>
                  <a:schemeClr val="tx1"/>
                </a:solidFill>
                <a:latin typeface="Baskerville Old Face" pitchFamily="18" charset="0"/>
              </a:rPr>
              <a:t>	</a:t>
            </a:r>
            <a:r>
              <a:rPr lang="en-US" sz="1500" b="1" dirty="0" smtClean="0">
                <a:solidFill>
                  <a:schemeClr val="tx1"/>
                </a:solidFill>
                <a:latin typeface="Baskerville Old Face" pitchFamily="18" charset="0"/>
              </a:rPr>
              <a:t>Fall Protection</a:t>
            </a:r>
          </a:p>
          <a:p>
            <a:pPr>
              <a:tabLst>
                <a:tab pos="114300" algn="l"/>
                <a:tab pos="2971800" algn="l"/>
                <a:tab pos="5943600" algn="l"/>
              </a:tabLst>
            </a:pPr>
            <a:r>
              <a:rPr lang="en-US" sz="1500" b="1" dirty="0">
                <a:solidFill>
                  <a:schemeClr val="tx1"/>
                </a:solidFill>
                <a:latin typeface="Baskerville Old Face" pitchFamily="18" charset="0"/>
              </a:rPr>
              <a:t>	</a:t>
            </a:r>
            <a:r>
              <a:rPr lang="en-US" sz="1500" b="1" dirty="0" smtClean="0">
                <a:solidFill>
                  <a:schemeClr val="tx1"/>
                </a:solidFill>
                <a:latin typeface="Baskerville Old Face" pitchFamily="18" charset="0"/>
              </a:rPr>
              <a:t>Respiratory Protection</a:t>
            </a:r>
            <a:r>
              <a:rPr lang="en-US" sz="1500" b="1" dirty="0">
                <a:solidFill>
                  <a:schemeClr val="tx1"/>
                </a:solidFill>
                <a:latin typeface="Baskerville Old Face" pitchFamily="18" charset="0"/>
              </a:rPr>
              <a:t>	</a:t>
            </a:r>
            <a:r>
              <a:rPr lang="en-US" sz="1500" b="1" dirty="0" smtClean="0">
                <a:solidFill>
                  <a:schemeClr val="tx1"/>
                </a:solidFill>
                <a:latin typeface="Baskerville Old Face" pitchFamily="18" charset="0"/>
              </a:rPr>
              <a:t>Respiratory Protection</a:t>
            </a:r>
            <a:r>
              <a:rPr lang="en-US" sz="1500" b="1" dirty="0">
                <a:solidFill>
                  <a:schemeClr val="tx1"/>
                </a:solidFill>
                <a:latin typeface="Baskerville Old Face" pitchFamily="18" charset="0"/>
              </a:rPr>
              <a:t>	</a:t>
            </a:r>
            <a:r>
              <a:rPr lang="en-US" sz="1500" b="1" dirty="0" smtClean="0">
                <a:solidFill>
                  <a:schemeClr val="tx1"/>
                </a:solidFill>
                <a:latin typeface="Baskerville Old Face" pitchFamily="18" charset="0"/>
              </a:rPr>
              <a:t>Respiratory Protection</a:t>
            </a:r>
          </a:p>
          <a:p>
            <a:pPr>
              <a:tabLst>
                <a:tab pos="114300" algn="l"/>
                <a:tab pos="2971800" algn="l"/>
                <a:tab pos="5943600" algn="l"/>
              </a:tabLst>
            </a:pPr>
            <a:r>
              <a:rPr lang="en-US" sz="1500" b="1" dirty="0">
                <a:solidFill>
                  <a:schemeClr val="tx1"/>
                </a:solidFill>
                <a:latin typeface="Baskerville Old Face" pitchFamily="18" charset="0"/>
              </a:rPr>
              <a:t>	</a:t>
            </a:r>
            <a:r>
              <a:rPr lang="en-US" sz="1500" b="1" dirty="0" smtClean="0">
                <a:solidFill>
                  <a:schemeClr val="tx1"/>
                </a:solidFill>
                <a:latin typeface="Baskerville Old Face" pitchFamily="18" charset="0"/>
              </a:rPr>
              <a:t>Ladders	</a:t>
            </a:r>
            <a:r>
              <a:rPr lang="es-ES" sz="1500" b="1" dirty="0" smtClean="0">
                <a:solidFill>
                  <a:schemeClr val="tx1"/>
                </a:solidFill>
                <a:latin typeface="Baskerville Old Face" pitchFamily="18" charset="0"/>
              </a:rPr>
              <a:t>Control of </a:t>
            </a:r>
            <a:r>
              <a:rPr lang="es-ES" sz="1500" b="1" dirty="0" err="1" smtClean="0">
                <a:solidFill>
                  <a:schemeClr val="tx1"/>
                </a:solidFill>
                <a:latin typeface="Baskerville Old Face" pitchFamily="18" charset="0"/>
              </a:rPr>
              <a:t>Hazardous</a:t>
            </a:r>
            <a:r>
              <a:rPr lang="es-ES" sz="1500" b="1" dirty="0" smtClean="0">
                <a:solidFill>
                  <a:schemeClr val="tx1"/>
                </a:solidFill>
                <a:latin typeface="Baskerville Old Face" pitchFamily="18" charset="0"/>
              </a:rPr>
              <a:t> </a:t>
            </a:r>
            <a:r>
              <a:rPr lang="es-ES" sz="1500" b="1" dirty="0">
                <a:solidFill>
                  <a:schemeClr val="tx1"/>
                </a:solidFill>
                <a:latin typeface="Baskerville Old Face" pitchFamily="18" charset="0"/>
              </a:rPr>
              <a:t>	</a:t>
            </a:r>
            <a:r>
              <a:rPr lang="es-ES" sz="1500" b="1" dirty="0" smtClean="0">
                <a:solidFill>
                  <a:schemeClr val="tx1"/>
                </a:solidFill>
                <a:latin typeface="Baskerville Old Face" pitchFamily="18" charset="0"/>
              </a:rPr>
              <a:t>Control of </a:t>
            </a:r>
            <a:r>
              <a:rPr lang="es-ES" sz="1500" b="1" dirty="0" err="1" smtClean="0">
                <a:solidFill>
                  <a:schemeClr val="tx1"/>
                </a:solidFill>
                <a:latin typeface="Baskerville Old Face" pitchFamily="18" charset="0"/>
              </a:rPr>
              <a:t>Hazardous</a:t>
            </a:r>
            <a:r>
              <a:rPr lang="es-ES" sz="1500" b="1" dirty="0" smtClean="0">
                <a:solidFill>
                  <a:schemeClr val="tx1"/>
                </a:solidFill>
                <a:latin typeface="Baskerville Old Face" pitchFamily="18" charset="0"/>
              </a:rPr>
              <a:t> </a:t>
            </a:r>
            <a:r>
              <a:rPr lang="es-ES" sz="1500" b="1" dirty="0" err="1" smtClean="0">
                <a:solidFill>
                  <a:schemeClr val="tx1"/>
                </a:solidFill>
                <a:latin typeface="Baskerville Old Face" pitchFamily="18" charset="0"/>
              </a:rPr>
              <a:t>Energy</a:t>
            </a:r>
            <a:r>
              <a:rPr lang="es-ES" sz="1500" b="1" dirty="0" smtClean="0">
                <a:solidFill>
                  <a:schemeClr val="tx1"/>
                </a:solidFill>
                <a:latin typeface="Baskerville Old Face" pitchFamily="18" charset="0"/>
              </a:rPr>
              <a:t>   	Control of </a:t>
            </a:r>
            <a:r>
              <a:rPr lang="es-ES" sz="1500" b="1" dirty="0" err="1" smtClean="0">
                <a:solidFill>
                  <a:schemeClr val="tx1"/>
                </a:solidFill>
                <a:latin typeface="Baskerville Old Face" pitchFamily="18" charset="0"/>
              </a:rPr>
              <a:t>Hazardous</a:t>
            </a:r>
            <a:r>
              <a:rPr lang="es-ES" sz="1500" b="1" dirty="0" smtClean="0">
                <a:solidFill>
                  <a:schemeClr val="tx1"/>
                </a:solidFill>
                <a:latin typeface="Baskerville Old Face" pitchFamily="18" charset="0"/>
              </a:rPr>
              <a:t> 	</a:t>
            </a:r>
            <a:r>
              <a:rPr lang="es-ES" sz="1500" b="1" dirty="0" err="1" smtClean="0">
                <a:solidFill>
                  <a:schemeClr val="tx1"/>
                </a:solidFill>
                <a:latin typeface="Baskerville Old Face" pitchFamily="18" charset="0"/>
              </a:rPr>
              <a:t>Energy</a:t>
            </a:r>
            <a:r>
              <a:rPr lang="es-ES" sz="1500" b="1" dirty="0" smtClean="0">
                <a:solidFill>
                  <a:schemeClr val="tx1"/>
                </a:solidFill>
                <a:latin typeface="Baskerville Old Face" pitchFamily="18" charset="0"/>
              </a:rPr>
              <a:t> (lockout/</a:t>
            </a:r>
            <a:r>
              <a:rPr lang="es-ES" sz="1500" b="1" dirty="0" err="1" smtClean="0">
                <a:solidFill>
                  <a:schemeClr val="tx1"/>
                </a:solidFill>
                <a:latin typeface="Baskerville Old Face" pitchFamily="18" charset="0"/>
              </a:rPr>
              <a:t>tagout</a:t>
            </a:r>
            <a:r>
              <a:rPr lang="es-ES" sz="1500" b="1" dirty="0" smtClean="0">
                <a:solidFill>
                  <a:schemeClr val="tx1"/>
                </a:solidFill>
                <a:latin typeface="Baskerville Old Face" pitchFamily="18" charset="0"/>
              </a:rPr>
              <a:t>)</a:t>
            </a:r>
            <a:r>
              <a:rPr lang="es-ES" sz="1500" b="1" dirty="0">
                <a:solidFill>
                  <a:schemeClr val="tx1"/>
                </a:solidFill>
                <a:latin typeface="Baskerville Old Face" pitchFamily="18" charset="0"/>
              </a:rPr>
              <a:t>	</a:t>
            </a:r>
            <a:r>
              <a:rPr lang="es-ES" sz="1500" b="1" dirty="0" smtClean="0">
                <a:solidFill>
                  <a:schemeClr val="tx1"/>
                </a:solidFill>
                <a:latin typeface="Baskerville Old Face" pitchFamily="18" charset="0"/>
              </a:rPr>
              <a:t>   (lockout/</a:t>
            </a:r>
            <a:r>
              <a:rPr lang="es-ES" sz="1500" b="1" dirty="0" err="1" smtClean="0">
                <a:solidFill>
                  <a:schemeClr val="tx1"/>
                </a:solidFill>
                <a:latin typeface="Baskerville Old Face" pitchFamily="18" charset="0"/>
              </a:rPr>
              <a:t>tagout</a:t>
            </a:r>
            <a:r>
              <a:rPr lang="es-ES" sz="1500" b="1" dirty="0" smtClean="0">
                <a:solidFill>
                  <a:schemeClr val="tx1"/>
                </a:solidFill>
                <a:latin typeface="Baskerville Old Face" pitchFamily="18" charset="0"/>
              </a:rPr>
              <a:t>)</a:t>
            </a:r>
          </a:p>
          <a:p>
            <a:pPr>
              <a:tabLst>
                <a:tab pos="114300" algn="l"/>
                <a:tab pos="2971800" algn="l"/>
                <a:tab pos="5943600" algn="l"/>
              </a:tabLst>
            </a:pPr>
            <a:r>
              <a:rPr lang="es-ES" sz="1500" b="1" dirty="0">
                <a:solidFill>
                  <a:schemeClr val="tx1"/>
                </a:solidFill>
                <a:latin typeface="Baskerville Old Face" pitchFamily="18" charset="0"/>
              </a:rPr>
              <a:t>	</a:t>
            </a:r>
            <a:r>
              <a:rPr lang="es-ES" sz="1500" b="1" dirty="0" err="1" smtClean="0">
                <a:solidFill>
                  <a:schemeClr val="tx1"/>
                </a:solidFill>
                <a:latin typeface="Baskerville Old Face" pitchFamily="18" charset="0"/>
              </a:rPr>
              <a:t>Energy</a:t>
            </a:r>
            <a:r>
              <a:rPr lang="es-ES" sz="1500" b="1" dirty="0" smtClean="0">
                <a:solidFill>
                  <a:schemeClr val="tx1"/>
                </a:solidFill>
                <a:latin typeface="Baskerville Old Face" pitchFamily="18" charset="0"/>
              </a:rPr>
              <a:t> (lockout/</a:t>
            </a:r>
            <a:r>
              <a:rPr lang="es-ES" sz="1500" b="1" dirty="0" err="1" smtClean="0">
                <a:solidFill>
                  <a:schemeClr val="tx1"/>
                </a:solidFill>
                <a:latin typeface="Baskerville Old Face" pitchFamily="18" charset="0"/>
              </a:rPr>
              <a:t>tagout</a:t>
            </a:r>
            <a:r>
              <a:rPr lang="es-ES" sz="1500" b="1" dirty="0" smtClean="0">
                <a:solidFill>
                  <a:schemeClr val="tx1"/>
                </a:solidFill>
                <a:latin typeface="Baskerville Old Face" pitchFamily="18" charset="0"/>
              </a:rPr>
              <a:t>) </a:t>
            </a:r>
            <a:r>
              <a:rPr lang="es-ES" sz="1500" b="1" dirty="0">
                <a:solidFill>
                  <a:schemeClr val="tx1"/>
                </a:solidFill>
                <a:latin typeface="Baskerville Old Face" pitchFamily="18" charset="0"/>
              </a:rPr>
              <a:t>	</a:t>
            </a:r>
            <a:r>
              <a:rPr lang="es-ES" sz="1500" b="1" dirty="0" err="1" smtClean="0">
                <a:solidFill>
                  <a:schemeClr val="tx1"/>
                </a:solidFill>
                <a:latin typeface="Baskerville Old Face" pitchFamily="18" charset="0"/>
              </a:rPr>
              <a:t>Electrical</a:t>
            </a:r>
            <a:r>
              <a:rPr lang="es-ES" sz="1500" b="1" dirty="0" smtClean="0">
                <a:solidFill>
                  <a:schemeClr val="tx1"/>
                </a:solidFill>
                <a:latin typeface="Baskerville Old Face" pitchFamily="18" charset="0"/>
              </a:rPr>
              <a:t> – </a:t>
            </a:r>
            <a:r>
              <a:rPr lang="es-ES" sz="1500" b="1" dirty="0" err="1" smtClean="0">
                <a:solidFill>
                  <a:schemeClr val="tx1"/>
                </a:solidFill>
                <a:latin typeface="Baskerville Old Face" pitchFamily="18" charset="0"/>
              </a:rPr>
              <a:t>Wiring</a:t>
            </a:r>
            <a:r>
              <a:rPr lang="es-ES" sz="1500" b="1" dirty="0" smtClean="0">
                <a:solidFill>
                  <a:schemeClr val="tx1"/>
                </a:solidFill>
                <a:latin typeface="Baskerville Old Face" pitchFamily="18" charset="0"/>
              </a:rPr>
              <a:t> </a:t>
            </a:r>
            <a:r>
              <a:rPr lang="es-ES" sz="1500" b="1" dirty="0" err="1" smtClean="0">
                <a:solidFill>
                  <a:schemeClr val="tx1"/>
                </a:solidFill>
                <a:latin typeface="Baskerville Old Face" pitchFamily="18" charset="0"/>
              </a:rPr>
              <a:t>Methods</a:t>
            </a:r>
            <a:r>
              <a:rPr lang="es-ES" sz="1500" b="1" dirty="0">
                <a:solidFill>
                  <a:schemeClr val="tx1"/>
                </a:solidFill>
                <a:latin typeface="Baskerville Old Face" pitchFamily="18" charset="0"/>
              </a:rPr>
              <a:t>	</a:t>
            </a:r>
            <a:r>
              <a:rPr lang="es-ES" sz="1500" b="1" dirty="0" err="1" smtClean="0">
                <a:solidFill>
                  <a:schemeClr val="tx1"/>
                </a:solidFill>
                <a:latin typeface="Baskerville Old Face" pitchFamily="18" charset="0"/>
              </a:rPr>
              <a:t>Electrical</a:t>
            </a:r>
            <a:r>
              <a:rPr lang="es-ES" sz="1500" b="1" dirty="0" smtClean="0">
                <a:solidFill>
                  <a:schemeClr val="tx1"/>
                </a:solidFill>
                <a:latin typeface="Baskerville Old Face" pitchFamily="18" charset="0"/>
              </a:rPr>
              <a:t> – </a:t>
            </a:r>
            <a:r>
              <a:rPr lang="es-ES" sz="1500" b="1" dirty="0" err="1" smtClean="0">
                <a:solidFill>
                  <a:schemeClr val="tx1"/>
                </a:solidFill>
                <a:latin typeface="Baskerville Old Face" pitchFamily="18" charset="0"/>
              </a:rPr>
              <a:t>Wiring</a:t>
            </a:r>
            <a:r>
              <a:rPr lang="es-ES" sz="1500" b="1" dirty="0" smtClean="0">
                <a:solidFill>
                  <a:schemeClr val="tx1"/>
                </a:solidFill>
                <a:latin typeface="Baskerville Old Face" pitchFamily="18" charset="0"/>
              </a:rPr>
              <a:t> </a:t>
            </a:r>
            <a:r>
              <a:rPr lang="es-ES" sz="1500" b="1" dirty="0" err="1" smtClean="0">
                <a:solidFill>
                  <a:schemeClr val="tx1"/>
                </a:solidFill>
                <a:latin typeface="Baskerville Old Face" pitchFamily="18" charset="0"/>
              </a:rPr>
              <a:t>Methods</a:t>
            </a:r>
            <a:endParaRPr lang="es-ES" sz="1500" b="1" dirty="0" smtClean="0">
              <a:solidFill>
                <a:schemeClr val="tx1"/>
              </a:solidFill>
              <a:latin typeface="Baskerville Old Face" pitchFamily="18" charset="0"/>
            </a:endParaRPr>
          </a:p>
          <a:p>
            <a:pPr>
              <a:tabLst>
                <a:tab pos="114300" algn="l"/>
                <a:tab pos="2971800" algn="l"/>
                <a:tab pos="5943600" algn="l"/>
              </a:tabLst>
            </a:pPr>
            <a:r>
              <a:rPr lang="es-ES" sz="1500" b="1" dirty="0">
                <a:solidFill>
                  <a:schemeClr val="tx1"/>
                </a:solidFill>
                <a:latin typeface="Baskerville Old Face" pitchFamily="18" charset="0"/>
              </a:rPr>
              <a:t>	</a:t>
            </a:r>
            <a:r>
              <a:rPr lang="es-ES" sz="1500" b="1" dirty="0" err="1" smtClean="0">
                <a:solidFill>
                  <a:schemeClr val="tx1"/>
                </a:solidFill>
                <a:latin typeface="Baskerville Old Face" pitchFamily="18" charset="0"/>
              </a:rPr>
              <a:t>Electrical</a:t>
            </a:r>
            <a:r>
              <a:rPr lang="es-ES" sz="1500" b="1" dirty="0" smtClean="0">
                <a:solidFill>
                  <a:schemeClr val="tx1"/>
                </a:solidFill>
                <a:latin typeface="Baskerville Old Face" pitchFamily="18" charset="0"/>
              </a:rPr>
              <a:t> (</a:t>
            </a:r>
            <a:r>
              <a:rPr lang="es-ES" sz="1500" b="1" dirty="0" err="1" smtClean="0">
                <a:solidFill>
                  <a:schemeClr val="tx1"/>
                </a:solidFill>
                <a:latin typeface="Baskerville Old Face" pitchFamily="18" charset="0"/>
              </a:rPr>
              <a:t>wiring</a:t>
            </a:r>
            <a:r>
              <a:rPr lang="es-ES" sz="1500" b="1" dirty="0" smtClean="0">
                <a:solidFill>
                  <a:schemeClr val="tx1"/>
                </a:solidFill>
                <a:latin typeface="Baskerville Old Face" pitchFamily="18" charset="0"/>
              </a:rPr>
              <a:t> </a:t>
            </a:r>
            <a:r>
              <a:rPr lang="es-ES" sz="1500" b="1" dirty="0" err="1" smtClean="0">
                <a:solidFill>
                  <a:schemeClr val="tx1"/>
                </a:solidFill>
                <a:latin typeface="Baskerville Old Face" pitchFamily="18" charset="0"/>
              </a:rPr>
              <a:t>methods</a:t>
            </a:r>
            <a:r>
              <a:rPr lang="es-ES" sz="1500" b="1" dirty="0" smtClean="0">
                <a:solidFill>
                  <a:schemeClr val="tx1"/>
                </a:solidFill>
                <a:latin typeface="Baskerville Old Face" pitchFamily="18" charset="0"/>
              </a:rPr>
              <a:t>) </a:t>
            </a:r>
            <a:r>
              <a:rPr lang="es-ES" sz="1500" b="1" dirty="0">
                <a:solidFill>
                  <a:schemeClr val="tx1"/>
                </a:solidFill>
                <a:latin typeface="Baskerville Old Face" pitchFamily="18" charset="0"/>
              </a:rPr>
              <a:t>	</a:t>
            </a:r>
            <a:r>
              <a:rPr lang="es-ES" sz="1500" b="1" dirty="0" err="1" smtClean="0">
                <a:solidFill>
                  <a:schemeClr val="tx1"/>
                </a:solidFill>
                <a:latin typeface="Baskerville Old Face" pitchFamily="18" charset="0"/>
              </a:rPr>
              <a:t>Powered</a:t>
            </a:r>
            <a:r>
              <a:rPr lang="es-ES" sz="1500" b="1" dirty="0" smtClean="0">
                <a:solidFill>
                  <a:schemeClr val="tx1"/>
                </a:solidFill>
                <a:latin typeface="Baskerville Old Face" pitchFamily="18" charset="0"/>
              </a:rPr>
              <a:t> Industrial </a:t>
            </a:r>
            <a:r>
              <a:rPr lang="es-ES" sz="1500" b="1" dirty="0" err="1" smtClean="0">
                <a:solidFill>
                  <a:schemeClr val="tx1"/>
                </a:solidFill>
                <a:latin typeface="Baskerville Old Face" pitchFamily="18" charset="0"/>
              </a:rPr>
              <a:t>Trucks</a:t>
            </a:r>
            <a:r>
              <a:rPr lang="es-ES" sz="1500" b="1" dirty="0">
                <a:solidFill>
                  <a:schemeClr val="tx1"/>
                </a:solidFill>
                <a:latin typeface="Baskerville Old Face" pitchFamily="18" charset="0"/>
              </a:rPr>
              <a:t>	</a:t>
            </a:r>
            <a:r>
              <a:rPr lang="es-ES" sz="1500" b="1" dirty="0" err="1" smtClean="0">
                <a:solidFill>
                  <a:schemeClr val="tx1"/>
                </a:solidFill>
                <a:latin typeface="Baskerville Old Face" pitchFamily="18" charset="0"/>
              </a:rPr>
              <a:t>Powered</a:t>
            </a:r>
            <a:r>
              <a:rPr lang="es-ES" sz="1500" b="1" dirty="0" smtClean="0">
                <a:solidFill>
                  <a:schemeClr val="tx1"/>
                </a:solidFill>
                <a:latin typeface="Baskerville Old Face" pitchFamily="18" charset="0"/>
              </a:rPr>
              <a:t> Industrial </a:t>
            </a:r>
            <a:r>
              <a:rPr lang="es-ES" sz="1500" b="1" dirty="0" err="1" smtClean="0">
                <a:solidFill>
                  <a:schemeClr val="tx1"/>
                </a:solidFill>
                <a:latin typeface="Baskerville Old Face" pitchFamily="18" charset="0"/>
              </a:rPr>
              <a:t>Trucks</a:t>
            </a:r>
            <a:endParaRPr lang="es-ES" sz="1500" b="1" dirty="0" smtClean="0">
              <a:solidFill>
                <a:schemeClr val="tx1"/>
              </a:solidFill>
              <a:latin typeface="Baskerville Old Face" pitchFamily="18" charset="0"/>
            </a:endParaRPr>
          </a:p>
          <a:p>
            <a:pPr>
              <a:tabLst>
                <a:tab pos="114300" algn="l"/>
                <a:tab pos="2971800" algn="l"/>
                <a:tab pos="5943600" algn="l"/>
              </a:tabLst>
            </a:pPr>
            <a:r>
              <a:rPr lang="es-ES" sz="1500" b="1" dirty="0" smtClean="0">
                <a:solidFill>
                  <a:schemeClr val="tx1"/>
                </a:solidFill>
                <a:latin typeface="Baskerville Old Face" pitchFamily="18" charset="0"/>
              </a:rPr>
              <a:t>  </a:t>
            </a:r>
            <a:r>
              <a:rPr lang="es-ES" sz="1500" b="1" dirty="0" err="1" smtClean="0">
                <a:solidFill>
                  <a:schemeClr val="tx1"/>
                </a:solidFill>
                <a:latin typeface="Baskerville Old Face" pitchFamily="18" charset="0"/>
              </a:rPr>
              <a:t>Powered</a:t>
            </a:r>
            <a:r>
              <a:rPr lang="es-ES" sz="1500" b="1" dirty="0" smtClean="0">
                <a:solidFill>
                  <a:schemeClr val="tx1"/>
                </a:solidFill>
                <a:latin typeface="Baskerville Old Face" pitchFamily="18" charset="0"/>
              </a:rPr>
              <a:t> Industrial </a:t>
            </a:r>
            <a:r>
              <a:rPr lang="es-ES" sz="1500" b="1" dirty="0" err="1" smtClean="0">
                <a:solidFill>
                  <a:schemeClr val="tx1"/>
                </a:solidFill>
                <a:latin typeface="Baskerville Old Face" pitchFamily="18" charset="0"/>
              </a:rPr>
              <a:t>Trucks</a:t>
            </a:r>
            <a:r>
              <a:rPr lang="es-ES" sz="1500" b="1" dirty="0" smtClean="0">
                <a:solidFill>
                  <a:schemeClr val="tx1"/>
                </a:solidFill>
                <a:latin typeface="Baskerville Old Face" pitchFamily="18" charset="0"/>
              </a:rPr>
              <a:t> 	Machine </a:t>
            </a:r>
            <a:r>
              <a:rPr lang="es-ES" sz="1500" b="1" dirty="0" err="1" smtClean="0">
                <a:solidFill>
                  <a:schemeClr val="tx1"/>
                </a:solidFill>
                <a:latin typeface="Baskerville Old Face" pitchFamily="18" charset="0"/>
              </a:rPr>
              <a:t>Guarding</a:t>
            </a:r>
            <a:r>
              <a:rPr lang="es-ES" sz="1500" b="1" dirty="0" smtClean="0">
                <a:solidFill>
                  <a:schemeClr val="tx1"/>
                </a:solidFill>
                <a:latin typeface="Baskerville Old Face" pitchFamily="18" charset="0"/>
              </a:rPr>
              <a:t>	</a:t>
            </a:r>
            <a:r>
              <a:rPr lang="es-ES" sz="1500" b="1" dirty="0" err="1" smtClean="0">
                <a:solidFill>
                  <a:schemeClr val="tx1"/>
                </a:solidFill>
                <a:latin typeface="Baskerville Old Face" pitchFamily="18" charset="0"/>
              </a:rPr>
              <a:t>Ladders</a:t>
            </a:r>
            <a:endParaRPr lang="es-ES" sz="1500" b="1" dirty="0" smtClean="0">
              <a:solidFill>
                <a:schemeClr val="tx1"/>
              </a:solidFill>
              <a:latin typeface="Baskerville Old Face" pitchFamily="18" charset="0"/>
            </a:endParaRPr>
          </a:p>
          <a:p>
            <a:pPr>
              <a:tabLst>
                <a:tab pos="114300" algn="l"/>
                <a:tab pos="2971800" algn="l"/>
                <a:tab pos="5943600" algn="l"/>
              </a:tabLst>
            </a:pPr>
            <a:r>
              <a:rPr lang="es-ES" sz="1500" b="1" dirty="0">
                <a:solidFill>
                  <a:schemeClr val="tx1"/>
                </a:solidFill>
                <a:latin typeface="Baskerville Old Face" pitchFamily="18" charset="0"/>
              </a:rPr>
              <a:t>	</a:t>
            </a:r>
            <a:r>
              <a:rPr lang="es-ES" sz="1500" b="1" dirty="0" err="1" smtClean="0">
                <a:solidFill>
                  <a:schemeClr val="tx1"/>
                </a:solidFill>
                <a:latin typeface="Baskerville Old Face" pitchFamily="18" charset="0"/>
              </a:rPr>
              <a:t>Electrical</a:t>
            </a:r>
            <a:r>
              <a:rPr lang="es-ES" sz="1500" b="1" dirty="0" smtClean="0">
                <a:solidFill>
                  <a:schemeClr val="tx1"/>
                </a:solidFill>
                <a:latin typeface="Baskerville Old Face" pitchFamily="18" charset="0"/>
              </a:rPr>
              <a:t> (general) </a:t>
            </a:r>
            <a:r>
              <a:rPr lang="es-ES" sz="1500" b="1" dirty="0">
                <a:solidFill>
                  <a:schemeClr val="tx1"/>
                </a:solidFill>
                <a:latin typeface="Baskerville Old Face" pitchFamily="18" charset="0"/>
              </a:rPr>
              <a:t>	</a:t>
            </a:r>
            <a:r>
              <a:rPr lang="es-ES" sz="1500" b="1" dirty="0" err="1" smtClean="0">
                <a:solidFill>
                  <a:schemeClr val="tx1"/>
                </a:solidFill>
                <a:latin typeface="Baskerville Old Face" pitchFamily="18" charset="0"/>
              </a:rPr>
              <a:t>Ladders</a:t>
            </a:r>
            <a:r>
              <a:rPr lang="es-ES" sz="1500" b="1" dirty="0" smtClean="0">
                <a:solidFill>
                  <a:schemeClr val="tx1"/>
                </a:solidFill>
                <a:latin typeface="Baskerville Old Face" pitchFamily="18" charset="0"/>
              </a:rPr>
              <a:t> </a:t>
            </a:r>
            <a:r>
              <a:rPr lang="es-ES" sz="1500" b="1" dirty="0">
                <a:solidFill>
                  <a:schemeClr val="tx1"/>
                </a:solidFill>
                <a:latin typeface="Baskerville Old Face" pitchFamily="18" charset="0"/>
              </a:rPr>
              <a:t>	</a:t>
            </a:r>
            <a:r>
              <a:rPr lang="es-ES" sz="1500" b="1" dirty="0" smtClean="0">
                <a:solidFill>
                  <a:schemeClr val="tx1"/>
                </a:solidFill>
                <a:latin typeface="Baskerville Old Face" pitchFamily="18" charset="0"/>
              </a:rPr>
              <a:t>Machine </a:t>
            </a:r>
            <a:r>
              <a:rPr lang="es-ES" sz="1500" b="1" dirty="0" err="1" smtClean="0">
                <a:solidFill>
                  <a:schemeClr val="tx1"/>
                </a:solidFill>
                <a:latin typeface="Baskerville Old Face" pitchFamily="18" charset="0"/>
              </a:rPr>
              <a:t>Guarding</a:t>
            </a:r>
            <a:endParaRPr lang="es-ES" sz="1500" b="1" dirty="0" smtClean="0">
              <a:solidFill>
                <a:schemeClr val="tx1"/>
              </a:solidFill>
              <a:latin typeface="Baskerville Old Face" pitchFamily="18" charset="0"/>
            </a:endParaRPr>
          </a:p>
          <a:p>
            <a:pPr>
              <a:tabLst>
                <a:tab pos="114300" algn="l"/>
                <a:tab pos="2971800" algn="l"/>
                <a:tab pos="5943600" algn="l"/>
              </a:tabLst>
            </a:pPr>
            <a:r>
              <a:rPr lang="es-ES" sz="1500" b="1" dirty="0" smtClean="0">
                <a:solidFill>
                  <a:schemeClr val="tx1"/>
                </a:solidFill>
                <a:latin typeface="Baskerville Old Face" pitchFamily="18" charset="0"/>
              </a:rPr>
              <a:t>	Machine </a:t>
            </a:r>
            <a:r>
              <a:rPr lang="es-ES" sz="1500" b="1" dirty="0" err="1" smtClean="0">
                <a:solidFill>
                  <a:schemeClr val="tx1"/>
                </a:solidFill>
                <a:latin typeface="Baskerville Old Face" pitchFamily="18" charset="0"/>
              </a:rPr>
              <a:t>Guarding</a:t>
            </a:r>
            <a:r>
              <a:rPr lang="es-ES" sz="1500" b="1" dirty="0" smtClean="0">
                <a:solidFill>
                  <a:schemeClr val="tx1"/>
                </a:solidFill>
                <a:latin typeface="Baskerville Old Face" pitchFamily="18" charset="0"/>
              </a:rPr>
              <a:t>	</a:t>
            </a:r>
            <a:r>
              <a:rPr lang="es-ES" sz="1500" b="1" dirty="0" err="1" smtClean="0">
                <a:solidFill>
                  <a:schemeClr val="tx1"/>
                </a:solidFill>
                <a:latin typeface="Baskerville Old Face" pitchFamily="18" charset="0"/>
              </a:rPr>
              <a:t>Electrical</a:t>
            </a:r>
            <a:r>
              <a:rPr lang="es-ES" sz="1500" b="1" dirty="0" smtClean="0">
                <a:solidFill>
                  <a:schemeClr val="tx1"/>
                </a:solidFill>
                <a:latin typeface="Baskerville Old Face" pitchFamily="18" charset="0"/>
              </a:rPr>
              <a:t> – General	</a:t>
            </a:r>
            <a:r>
              <a:rPr lang="es-ES" sz="1500" b="1" dirty="0" err="1" smtClean="0">
                <a:solidFill>
                  <a:schemeClr val="tx1"/>
                </a:solidFill>
                <a:latin typeface="Baskerville Old Face" pitchFamily="18" charset="0"/>
              </a:rPr>
              <a:t>Electrical</a:t>
            </a:r>
            <a:r>
              <a:rPr lang="es-ES" sz="1500" b="1" dirty="0" smtClean="0">
                <a:solidFill>
                  <a:schemeClr val="tx1"/>
                </a:solidFill>
                <a:latin typeface="Baskerville Old Face" pitchFamily="18" charset="0"/>
              </a:rPr>
              <a:t> – General</a:t>
            </a:r>
            <a:endParaRPr lang="en-US" sz="1500" b="1" dirty="0" smtClean="0">
              <a:solidFill>
                <a:schemeClr val="tx1"/>
              </a:solidFill>
              <a:latin typeface="Baskerville Old Face" pitchFamily="18" charset="0"/>
            </a:endParaRPr>
          </a:p>
          <a:p>
            <a:pPr>
              <a:tabLst>
                <a:tab pos="114300" algn="l"/>
                <a:tab pos="2971800" algn="l"/>
                <a:tab pos="5943600" algn="l"/>
              </a:tabLst>
            </a:pPr>
            <a:endParaRPr lang="en-US" sz="1200" b="1" dirty="0">
              <a:solidFill>
                <a:schemeClr val="tx1"/>
              </a:solidFill>
              <a:latin typeface="Baskerville Old Face" pitchFamily="18" charset="0"/>
            </a:endParaRPr>
          </a:p>
          <a:p>
            <a:pPr>
              <a:tabLst>
                <a:tab pos="114300" algn="l"/>
                <a:tab pos="2971800" algn="l"/>
                <a:tab pos="5943600" algn="l"/>
              </a:tabLst>
            </a:pPr>
            <a:endParaRPr lang="en-US" sz="1200" b="1" dirty="0" smtClean="0">
              <a:solidFill>
                <a:schemeClr val="tx1"/>
              </a:solidFill>
              <a:latin typeface="Baskerville Old Face" pitchFamily="18" charset="0"/>
            </a:endParaRPr>
          </a:p>
          <a:p>
            <a:pPr>
              <a:tabLst>
                <a:tab pos="114300" algn="l"/>
                <a:tab pos="2971800" algn="l"/>
                <a:tab pos="5943600" algn="l"/>
              </a:tabLst>
            </a:pPr>
            <a:endParaRPr lang="en-US" sz="1200" b="1" dirty="0">
              <a:solidFill>
                <a:schemeClr val="tx1"/>
              </a:solidFill>
              <a:latin typeface="Baskerville Old Face" pitchFamily="18" charset="0"/>
            </a:endParaRPr>
          </a:p>
        </p:txBody>
      </p:sp>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4"/>
          <p:cNvSpPr txBox="1">
            <a:spLocks noChangeArrowheads="1"/>
          </p:cNvSpPr>
          <p:nvPr/>
        </p:nvSpPr>
        <p:spPr>
          <a:xfrm>
            <a:off x="1295400" y="685800"/>
            <a:ext cx="7315200" cy="990600"/>
          </a:xfrm>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4500" dirty="0" err="1" smtClean="0">
                <a:solidFill>
                  <a:schemeClr val="tx1">
                    <a:lumMod val="85000"/>
                    <a:lumOff val="15000"/>
                  </a:schemeClr>
                </a:solidFill>
                <a:latin typeface="Baskerville Old Face" pitchFamily="18" charset="0"/>
              </a:rPr>
              <a:t>Premye</a:t>
            </a:r>
            <a:r>
              <a:rPr lang="es-ES" sz="4500" dirty="0" smtClean="0">
                <a:solidFill>
                  <a:schemeClr val="tx1">
                    <a:lumMod val="85000"/>
                    <a:lumOff val="15000"/>
                  </a:schemeClr>
                </a:solidFill>
                <a:latin typeface="Baskerville Old Face" pitchFamily="18" charset="0"/>
              </a:rPr>
              <a:t> 10 </a:t>
            </a:r>
            <a:r>
              <a:rPr lang="es-ES" sz="4500" dirty="0" err="1" smtClean="0">
                <a:solidFill>
                  <a:schemeClr val="tx1">
                    <a:lumMod val="85000"/>
                    <a:lumOff val="15000"/>
                  </a:schemeClr>
                </a:solidFill>
                <a:latin typeface="Baskerville Old Face" pitchFamily="18" charset="0"/>
              </a:rPr>
              <a:t>vwolasyon</a:t>
            </a:r>
            <a:r>
              <a:rPr lang="es-ES" sz="4500" dirty="0" smtClean="0">
                <a:solidFill>
                  <a:schemeClr val="tx1">
                    <a:lumMod val="85000"/>
                    <a:lumOff val="15000"/>
                  </a:schemeClr>
                </a:solidFill>
                <a:latin typeface="Baskerville Old Face" pitchFamily="18" charset="0"/>
              </a:rPr>
              <a:t> OSHA yo</a:t>
            </a:r>
            <a:endParaRPr lang="es-ES" sz="45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93582622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8" name="Picture 2"/>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2857500" y="609600"/>
            <a:ext cx="3429000" cy="48887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8"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3005137" y="357188"/>
            <a:ext cx="3133725" cy="5003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8" name="Picture 1"/>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2971800" y="501444"/>
            <a:ext cx="3200400" cy="51406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7" name="Rectangle 4"/>
          <p:cNvSpPr txBox="1">
            <a:spLocks noChangeArrowheads="1"/>
          </p:cNvSpPr>
          <p:nvPr/>
        </p:nvSpPr>
        <p:spPr>
          <a:xfrm>
            <a:off x="914400" y="685800"/>
            <a:ext cx="7924800" cy="990600"/>
          </a:xfrm>
          <a:prstGeom prst="rect">
            <a:avLst/>
          </a:prstGeom>
        </p:spPr>
        <p:txBody>
          <a:bodyP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4500" dirty="0" err="1" smtClean="0">
                <a:solidFill>
                  <a:schemeClr val="tx1">
                    <a:lumMod val="85000"/>
                    <a:lumOff val="15000"/>
                  </a:schemeClr>
                </a:solidFill>
                <a:latin typeface="Baskerville Old Face" pitchFamily="18" charset="0"/>
              </a:rPr>
              <a:t>Kouman</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pou</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mwen</a:t>
            </a:r>
            <a:r>
              <a:rPr lang="es-ES" sz="4500" dirty="0" smtClean="0">
                <a:solidFill>
                  <a:schemeClr val="tx1">
                    <a:lumMod val="85000"/>
                    <a:lumOff val="15000"/>
                  </a:schemeClr>
                </a:solidFill>
                <a:latin typeface="Baskerville Old Face" pitchFamily="18" charset="0"/>
              </a:rPr>
              <a:t> Evite </a:t>
            </a:r>
            <a:r>
              <a:rPr lang="es-ES" sz="4500" dirty="0" err="1" smtClean="0">
                <a:solidFill>
                  <a:schemeClr val="tx1">
                    <a:lumMod val="85000"/>
                    <a:lumOff val="15000"/>
                  </a:schemeClr>
                </a:solidFill>
                <a:latin typeface="Baskerville Old Face" pitchFamily="18" charset="0"/>
              </a:rPr>
              <a:t>Danje</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ki</a:t>
            </a:r>
            <a:r>
              <a:rPr lang="es-ES" sz="4500" dirty="0" smtClean="0">
                <a:solidFill>
                  <a:schemeClr val="tx1">
                    <a:lumMod val="85000"/>
                    <a:lumOff val="15000"/>
                  </a:schemeClr>
                </a:solidFill>
                <a:latin typeface="Baskerville Old Face" pitchFamily="18" charset="0"/>
              </a:rPr>
              <a:t> gen?</a:t>
            </a:r>
            <a:endParaRPr lang="es-ES" sz="4500" dirty="0">
              <a:solidFill>
                <a:schemeClr val="tx1">
                  <a:lumMod val="85000"/>
                  <a:lumOff val="15000"/>
                </a:schemeClr>
              </a:solidFill>
              <a:latin typeface="Baskerville Old Face" pitchFamily="18" charset="0"/>
            </a:endParaRPr>
          </a:p>
        </p:txBody>
      </p:sp>
      <p:sp>
        <p:nvSpPr>
          <p:cNvPr id="8" name="Rectangle 5"/>
          <p:cNvSpPr txBox="1">
            <a:spLocks noChangeArrowheads="1"/>
          </p:cNvSpPr>
          <p:nvPr/>
        </p:nvSpPr>
        <p:spPr>
          <a:xfrm>
            <a:off x="762000" y="1752600"/>
            <a:ext cx="7424922" cy="4419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sz="2200" dirty="0" err="1">
                <a:solidFill>
                  <a:schemeClr val="tx1">
                    <a:lumMod val="85000"/>
                    <a:lumOff val="15000"/>
                  </a:schemeClr>
                </a:solidFill>
                <a:latin typeface="Baskerville Old Face" pitchFamily="18" charset="0"/>
              </a:rPr>
              <a:t>Pozisyon</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Nechèl</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pòtatif</a:t>
            </a:r>
            <a:r>
              <a:rPr lang="es-ES" sz="2200" dirty="0">
                <a:solidFill>
                  <a:schemeClr val="tx1">
                    <a:lumMod val="85000"/>
                    <a:lumOff val="15000"/>
                  </a:schemeClr>
                </a:solidFill>
                <a:latin typeface="Baskerville Old Face" pitchFamily="18" charset="0"/>
              </a:rPr>
              <a:t> se </a:t>
            </a:r>
            <a:r>
              <a:rPr lang="es-ES" sz="2200" dirty="0" err="1">
                <a:solidFill>
                  <a:schemeClr val="tx1">
                    <a:lumMod val="85000"/>
                    <a:lumOff val="15000"/>
                  </a:schemeClr>
                </a:solidFill>
                <a:latin typeface="Baskerville Old Face" pitchFamily="18" charset="0"/>
              </a:rPr>
              <a:t>konsa</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ray</a:t>
            </a:r>
            <a:r>
              <a:rPr lang="es-ES" sz="2200" dirty="0">
                <a:solidFill>
                  <a:schemeClr val="tx1">
                    <a:lumMod val="85000"/>
                    <a:lumOff val="15000"/>
                  </a:schemeClr>
                </a:solidFill>
                <a:latin typeface="Baskerville Old Face" pitchFamily="18" charset="0"/>
              </a:rPr>
              <a:t> yo </a:t>
            </a:r>
            <a:r>
              <a:rPr lang="es-ES" sz="2200" dirty="0" err="1">
                <a:solidFill>
                  <a:schemeClr val="tx1">
                    <a:lumMod val="85000"/>
                    <a:lumOff val="15000"/>
                  </a:schemeClr>
                </a:solidFill>
                <a:latin typeface="Baskerville Old Face" pitchFamily="18" charset="0"/>
              </a:rPr>
              <a:t>bò</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kote</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pwolonje</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omwen</a:t>
            </a:r>
            <a:r>
              <a:rPr lang="es-ES" sz="2200" dirty="0">
                <a:solidFill>
                  <a:schemeClr val="tx1">
                    <a:lumMod val="85000"/>
                    <a:lumOff val="15000"/>
                  </a:schemeClr>
                </a:solidFill>
                <a:latin typeface="Baskerville Old Face" pitchFamily="18" charset="0"/>
              </a:rPr>
              <a:t> 3 </a:t>
            </a:r>
            <a:r>
              <a:rPr lang="es-ES" sz="2200" dirty="0" err="1">
                <a:solidFill>
                  <a:schemeClr val="tx1">
                    <a:lumMod val="85000"/>
                    <a:lumOff val="15000"/>
                  </a:schemeClr>
                </a:solidFill>
                <a:latin typeface="Baskerville Old Face" pitchFamily="18" charset="0"/>
              </a:rPr>
              <a:t>pye</a:t>
            </a:r>
            <a:r>
              <a:rPr lang="es-ES" sz="2200" dirty="0">
                <a:solidFill>
                  <a:schemeClr val="tx1">
                    <a:lumMod val="85000"/>
                    <a:lumOff val="15000"/>
                  </a:schemeClr>
                </a:solidFill>
                <a:latin typeface="Baskerville Old Face" pitchFamily="18" charset="0"/>
              </a:rPr>
              <a:t> pi </a:t>
            </a:r>
            <a:r>
              <a:rPr lang="es-ES" sz="2200" dirty="0" err="1">
                <a:solidFill>
                  <a:schemeClr val="tx1">
                    <a:lumMod val="85000"/>
                    <a:lumOff val="15000"/>
                  </a:schemeClr>
                </a:solidFill>
                <a:latin typeface="Baskerville Old Face" pitchFamily="18" charset="0"/>
              </a:rPr>
              <a:t>wo</a:t>
            </a:r>
            <a:r>
              <a:rPr lang="es-ES" sz="2200" dirty="0">
                <a:solidFill>
                  <a:schemeClr val="tx1">
                    <a:lumMod val="85000"/>
                    <a:lumOff val="15000"/>
                  </a:schemeClr>
                </a:solidFill>
                <a:latin typeface="Baskerville Old Face" pitchFamily="18" charset="0"/>
              </a:rPr>
              <a:t> pase </a:t>
            </a:r>
            <a:r>
              <a:rPr lang="es-ES" sz="2200" dirty="0" err="1">
                <a:solidFill>
                  <a:schemeClr val="tx1">
                    <a:lumMod val="85000"/>
                    <a:lumOff val="15000"/>
                  </a:schemeClr>
                </a:solidFill>
                <a:latin typeface="Baskerville Old Face" pitchFamily="18" charset="0"/>
              </a:rPr>
              <a:t>aterisaj</a:t>
            </a:r>
            <a:r>
              <a:rPr lang="es-ES" sz="2200" dirty="0">
                <a:solidFill>
                  <a:schemeClr val="tx1">
                    <a:lumMod val="85000"/>
                    <a:lumOff val="15000"/>
                  </a:schemeClr>
                </a:solidFill>
                <a:latin typeface="Baskerville Old Face" pitchFamily="18" charset="0"/>
              </a:rPr>
              <a:t> la.</a:t>
            </a:r>
          </a:p>
          <a:p>
            <a:pPr marL="0" indent="0">
              <a:buNone/>
            </a:pP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Ray</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bò</a:t>
            </a:r>
            <a:r>
              <a:rPr lang="es-ES" sz="2200" dirty="0">
                <a:solidFill>
                  <a:schemeClr val="tx1">
                    <a:lumMod val="85000"/>
                    <a:lumOff val="15000"/>
                  </a:schemeClr>
                </a:solidFill>
                <a:latin typeface="Baskerville Old Face" pitchFamily="18" charset="0"/>
              </a:rPr>
              <a:t> Tache </a:t>
            </a:r>
            <a:r>
              <a:rPr lang="es-ES" sz="2200" dirty="0" err="1">
                <a:solidFill>
                  <a:schemeClr val="tx1">
                    <a:lumMod val="85000"/>
                    <a:lumOff val="15000"/>
                  </a:schemeClr>
                </a:solidFill>
                <a:latin typeface="Baskerville Old Face" pitchFamily="18" charset="0"/>
              </a:rPr>
              <a:t>nan</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tèt</a:t>
            </a:r>
            <a:r>
              <a:rPr lang="es-ES" sz="2200" dirty="0">
                <a:solidFill>
                  <a:schemeClr val="tx1">
                    <a:lumMod val="85000"/>
                    <a:lumOff val="15000"/>
                  </a:schemeClr>
                </a:solidFill>
                <a:latin typeface="Baskerville Old Face" pitchFamily="18" charset="0"/>
              </a:rPr>
              <a:t> la </a:t>
            </a:r>
            <a:r>
              <a:rPr lang="es-ES" sz="2200" dirty="0" err="1">
                <a:solidFill>
                  <a:schemeClr val="tx1">
                    <a:lumMod val="85000"/>
                    <a:lumOff val="15000"/>
                  </a:schemeClr>
                </a:solidFill>
                <a:latin typeface="Baskerville Old Face" pitchFamily="18" charset="0"/>
              </a:rPr>
              <a:t>nan</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yon</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sipò</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rijid</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epi</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sèvi</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ak</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yon</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aparèy</a:t>
            </a:r>
            <a:r>
              <a:rPr lang="es-ES" sz="2200" dirty="0">
                <a:solidFill>
                  <a:schemeClr val="tx1">
                    <a:lumMod val="85000"/>
                    <a:lumOff val="15000"/>
                  </a:schemeClr>
                </a:solidFill>
                <a:latin typeface="Baskerville Old Face" pitchFamily="18" charset="0"/>
              </a:rPr>
              <a:t> gen tan </a:t>
            </a:r>
            <a:r>
              <a:rPr lang="es-ES" sz="2200" dirty="0" err="1">
                <a:solidFill>
                  <a:schemeClr val="tx1">
                    <a:lumMod val="85000"/>
                    <a:lumOff val="15000"/>
                  </a:schemeClr>
                </a:solidFill>
                <a:latin typeface="Baskerville Old Face" pitchFamily="18" charset="0"/>
              </a:rPr>
              <a:t>pwan</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lè</a:t>
            </a:r>
            <a:r>
              <a:rPr lang="es-ES" sz="2200" dirty="0">
                <a:solidFill>
                  <a:schemeClr val="tx1">
                    <a:lumMod val="85000"/>
                    <a:lumOff val="15000"/>
                  </a:schemeClr>
                </a:solidFill>
                <a:latin typeface="Baskerville Old Face" pitchFamily="18" charset="0"/>
              </a:rPr>
              <a:t> 3 </a:t>
            </a:r>
            <a:r>
              <a:rPr lang="es-ES" sz="2200" dirty="0" err="1">
                <a:solidFill>
                  <a:schemeClr val="tx1">
                    <a:lumMod val="85000"/>
                    <a:lumOff val="15000"/>
                  </a:schemeClr>
                </a:solidFill>
                <a:latin typeface="Baskerville Old Face" pitchFamily="18" charset="0"/>
              </a:rPr>
              <a:t>ekstansyon</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pye</a:t>
            </a:r>
            <a:r>
              <a:rPr lang="es-ES" sz="2200" dirty="0">
                <a:solidFill>
                  <a:schemeClr val="tx1">
                    <a:lumMod val="85000"/>
                    <a:lumOff val="15000"/>
                  </a:schemeClr>
                </a:solidFill>
                <a:latin typeface="Baskerville Old Face" pitchFamily="18" charset="0"/>
              </a:rPr>
              <a:t> se </a:t>
            </a:r>
            <a:r>
              <a:rPr lang="es-ES" sz="2200" dirty="0" err="1">
                <a:solidFill>
                  <a:schemeClr val="tx1">
                    <a:lumMod val="85000"/>
                    <a:lumOff val="15000"/>
                  </a:schemeClr>
                </a:solidFill>
                <a:latin typeface="Baskerville Old Face" pitchFamily="18" charset="0"/>
              </a:rPr>
              <a:t>pa</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posib</a:t>
            </a:r>
            <a:r>
              <a:rPr lang="es-ES" sz="2200" dirty="0">
                <a:solidFill>
                  <a:schemeClr val="tx1">
                    <a:lumMod val="85000"/>
                    <a:lumOff val="15000"/>
                  </a:schemeClr>
                </a:solidFill>
                <a:latin typeface="Baskerville Old Face" pitchFamily="18" charset="0"/>
              </a:rPr>
              <a:t>.</a:t>
            </a:r>
          </a:p>
          <a:p>
            <a:pPr marL="0" indent="0">
              <a:buNone/>
            </a:pP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Asire</a:t>
            </a:r>
            <a:r>
              <a:rPr lang="es-ES" sz="2200" dirty="0">
                <a:solidFill>
                  <a:schemeClr val="tx1">
                    <a:lumMod val="85000"/>
                    <a:lumOff val="15000"/>
                  </a:schemeClr>
                </a:solidFill>
                <a:latin typeface="Baskerville Old Face" pitchFamily="18" charset="0"/>
              </a:rPr>
              <a:t> w </a:t>
            </a:r>
            <a:r>
              <a:rPr lang="es-ES" sz="2200" dirty="0" err="1">
                <a:solidFill>
                  <a:schemeClr val="tx1">
                    <a:lumMod val="85000"/>
                    <a:lumOff val="15000"/>
                  </a:schemeClr>
                </a:solidFill>
                <a:latin typeface="Baskerville Old Face" pitchFamily="18" charset="0"/>
              </a:rPr>
              <a:t>ke</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pwa</a:t>
            </a:r>
            <a:r>
              <a:rPr lang="es-ES" sz="2200" dirty="0">
                <a:solidFill>
                  <a:schemeClr val="tx1">
                    <a:lumMod val="85000"/>
                    <a:lumOff val="15000"/>
                  </a:schemeClr>
                </a:solidFill>
                <a:latin typeface="Baskerville Old Face" pitchFamily="18" charset="0"/>
              </a:rPr>
              <a:t> a </a:t>
            </a:r>
            <a:r>
              <a:rPr lang="es-ES" sz="2200" dirty="0" err="1">
                <a:solidFill>
                  <a:schemeClr val="tx1">
                    <a:lumMod val="85000"/>
                    <a:lumOff val="15000"/>
                  </a:schemeClr>
                </a:solidFill>
                <a:latin typeface="Baskerville Old Face" pitchFamily="18" charset="0"/>
              </a:rPr>
              <a:t>sou</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nechèl</a:t>
            </a:r>
            <a:r>
              <a:rPr lang="es-ES" sz="2200" dirty="0">
                <a:solidFill>
                  <a:schemeClr val="tx1">
                    <a:lumMod val="85000"/>
                    <a:lumOff val="15000"/>
                  </a:schemeClr>
                </a:solidFill>
                <a:latin typeface="Baskerville Old Face" pitchFamily="18" charset="0"/>
              </a:rPr>
              <a:t> la </a:t>
            </a:r>
            <a:r>
              <a:rPr lang="es-ES" sz="2200" dirty="0" err="1">
                <a:solidFill>
                  <a:schemeClr val="tx1">
                    <a:lumMod val="85000"/>
                    <a:lumOff val="15000"/>
                  </a:schemeClr>
                </a:solidFill>
                <a:latin typeface="Baskerville Old Face" pitchFamily="18" charset="0"/>
              </a:rPr>
              <a:t>pa</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pral</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lakòz</a:t>
            </a:r>
            <a:r>
              <a:rPr lang="es-ES" sz="2200" dirty="0">
                <a:solidFill>
                  <a:schemeClr val="tx1">
                    <a:lumMod val="85000"/>
                    <a:lumOff val="15000"/>
                  </a:schemeClr>
                </a:solidFill>
                <a:latin typeface="Baskerville Old Face" pitchFamily="18" charset="0"/>
              </a:rPr>
              <a:t> li </a:t>
            </a:r>
            <a:r>
              <a:rPr lang="es-ES" sz="2200" dirty="0" err="1">
                <a:solidFill>
                  <a:schemeClr val="tx1">
                    <a:lumMod val="85000"/>
                    <a:lumOff val="15000"/>
                  </a:schemeClr>
                </a:solidFill>
                <a:latin typeface="Baskerville Old Face" pitchFamily="18" charset="0"/>
              </a:rPr>
              <a:t>nan</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glise</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nan</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sipò</a:t>
            </a:r>
            <a:r>
              <a:rPr lang="es-ES" sz="2200" dirty="0">
                <a:solidFill>
                  <a:schemeClr val="tx1">
                    <a:lumMod val="85000"/>
                    <a:lumOff val="15000"/>
                  </a:schemeClr>
                </a:solidFill>
                <a:latin typeface="Baskerville Old Face" pitchFamily="18" charset="0"/>
              </a:rPr>
              <a:t> li.</a:t>
            </a:r>
          </a:p>
          <a:p>
            <a:pPr marL="0" indent="0">
              <a:buNone/>
            </a:pP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Anvan</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chak</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sèvi</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ak</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enspekte</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nechèl</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pou</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fann</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oswa</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kase</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pati</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tankou</a:t>
            </a:r>
            <a:r>
              <a:rPr lang="es-ES" sz="2200" dirty="0">
                <a:solidFill>
                  <a:schemeClr val="tx1">
                    <a:lumMod val="85000"/>
                    <a:lumOff val="15000"/>
                  </a:schemeClr>
                </a:solidFill>
                <a:latin typeface="Baskerville Old Face" pitchFamily="18" charset="0"/>
              </a:rPr>
              <a:t> baro, </a:t>
            </a:r>
            <a:r>
              <a:rPr lang="es-ES" sz="2200" dirty="0" err="1">
                <a:solidFill>
                  <a:schemeClr val="tx1">
                    <a:lumMod val="85000"/>
                    <a:lumOff val="15000"/>
                  </a:schemeClr>
                </a:solidFill>
                <a:latin typeface="Baskerville Old Face" pitchFamily="18" charset="0"/>
              </a:rPr>
              <a:t>etap</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ray</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bò</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pye</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ak</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konpozan</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bloke</a:t>
            </a:r>
            <a:r>
              <a:rPr lang="es-ES" sz="2200" dirty="0">
                <a:solidFill>
                  <a:schemeClr val="tx1">
                    <a:lumMod val="85000"/>
                    <a:lumOff val="15000"/>
                  </a:schemeClr>
                </a:solidFill>
                <a:latin typeface="Baskerville Old Face" pitchFamily="18" charset="0"/>
              </a:rPr>
              <a:t>.</a:t>
            </a:r>
          </a:p>
          <a:p>
            <a:pPr marL="0" indent="0">
              <a:buNone/>
            </a:pP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Èske</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pa</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aplike</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plis</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pwa</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sou</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nechèl</a:t>
            </a:r>
            <a:r>
              <a:rPr lang="es-ES" sz="2200" dirty="0">
                <a:solidFill>
                  <a:schemeClr val="tx1">
                    <a:lumMod val="85000"/>
                    <a:lumOff val="15000"/>
                  </a:schemeClr>
                </a:solidFill>
                <a:latin typeface="Baskerville Old Face" pitchFamily="18" charset="0"/>
              </a:rPr>
              <a:t> la pase li se </a:t>
            </a:r>
            <a:r>
              <a:rPr lang="es-ES" sz="2200" dirty="0" err="1">
                <a:solidFill>
                  <a:schemeClr val="tx1">
                    <a:lumMod val="85000"/>
                    <a:lumOff val="15000"/>
                  </a:schemeClr>
                </a:solidFill>
                <a:latin typeface="Baskerville Old Face" pitchFamily="18" charset="0"/>
              </a:rPr>
              <a:t>fèt</a:t>
            </a:r>
            <a:r>
              <a:rPr lang="es-ES" sz="2200" dirty="0">
                <a:solidFill>
                  <a:schemeClr val="tx1">
                    <a:lumMod val="85000"/>
                    <a:lumOff val="15000"/>
                  </a:schemeClr>
                </a:solidFill>
                <a:latin typeface="Baskerville Old Face" pitchFamily="18" charset="0"/>
              </a:rPr>
              <a:t> yo </a:t>
            </a:r>
            <a:r>
              <a:rPr lang="es-ES" sz="2200" dirty="0" err="1">
                <a:solidFill>
                  <a:schemeClr val="tx1">
                    <a:lumMod val="85000"/>
                    <a:lumOff val="15000"/>
                  </a:schemeClr>
                </a:solidFill>
                <a:latin typeface="Baskerville Old Face" pitchFamily="18" charset="0"/>
              </a:rPr>
              <a:t>sipò</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Pou</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plis</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enfòmasyon</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wè</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Sekirite</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Nechèl</a:t>
            </a:r>
            <a:r>
              <a:rPr lang="es-ES" sz="2200" dirty="0">
                <a:solidFill>
                  <a:schemeClr val="tx1">
                    <a:lumMod val="85000"/>
                    <a:lumOff val="15000"/>
                  </a:schemeClr>
                </a:solidFill>
                <a:latin typeface="Baskerville Old Face" pitchFamily="18" charset="0"/>
              </a:rPr>
              <a:t>].</a:t>
            </a:r>
          </a:p>
          <a:p>
            <a:pPr marL="0" indent="0">
              <a:buNone/>
            </a:pP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Sèvi</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ak</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nechèl</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sèlman</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ki</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konfòme</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avèk</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estanda</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konsepsyon</a:t>
            </a:r>
            <a:r>
              <a:rPr lang="es-ES" sz="2200" dirty="0">
                <a:solidFill>
                  <a:schemeClr val="tx1">
                    <a:lumMod val="85000"/>
                    <a:lumOff val="15000"/>
                  </a:schemeClr>
                </a:solidFill>
                <a:latin typeface="Baskerville Old Face" pitchFamily="18" charset="0"/>
              </a:rPr>
              <a:t> OSHA [29 CFR 1926.1053 (a) (1)].</a:t>
            </a:r>
          </a:p>
        </p:txBody>
      </p:sp>
    </p:spTree>
    <p:extLst>
      <p:ext uri="{BB962C8B-B14F-4D97-AF65-F5344CB8AC3E}">
        <p14:creationId xmlns:p14="http://schemas.microsoft.com/office/powerpoint/2010/main" val="160640417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7" name="Rectangle 4"/>
          <p:cNvSpPr txBox="1">
            <a:spLocks noChangeArrowheads="1"/>
          </p:cNvSpPr>
          <p:nvPr/>
        </p:nvSpPr>
        <p:spPr>
          <a:xfrm>
            <a:off x="914400" y="685800"/>
            <a:ext cx="7924800" cy="990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4500" dirty="0" err="1" smtClean="0">
                <a:solidFill>
                  <a:schemeClr val="tx1">
                    <a:lumMod val="85000"/>
                    <a:lumOff val="15000"/>
                  </a:schemeClr>
                </a:solidFill>
                <a:latin typeface="Baskerville Old Face" pitchFamily="18" charset="0"/>
              </a:rPr>
              <a:t>vètikal</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fiks</a:t>
            </a:r>
            <a:endParaRPr lang="es-ES" sz="4500" dirty="0">
              <a:solidFill>
                <a:schemeClr val="tx1">
                  <a:lumMod val="85000"/>
                  <a:lumOff val="15000"/>
                </a:schemeClr>
              </a:solidFill>
              <a:latin typeface="Baskerville Old Face" pitchFamily="18" charset="0"/>
            </a:endParaRP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9600" y="1676400"/>
            <a:ext cx="2133600"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200400" y="1600200"/>
            <a:ext cx="2362200"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pic>
        <p:nvPicPr>
          <p:cNvPr id="10" name="Picture 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019800" y="1600200"/>
            <a:ext cx="2514600"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35144163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7" name="Rectangle 4"/>
          <p:cNvSpPr txBox="1">
            <a:spLocks noChangeArrowheads="1"/>
          </p:cNvSpPr>
          <p:nvPr/>
        </p:nvSpPr>
        <p:spPr>
          <a:xfrm>
            <a:off x="914400" y="685800"/>
            <a:ext cx="7924800" cy="990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4500" dirty="0" err="1" smtClean="0">
                <a:solidFill>
                  <a:schemeClr val="tx1">
                    <a:lumMod val="85000"/>
                    <a:lumOff val="15000"/>
                  </a:schemeClr>
                </a:solidFill>
                <a:latin typeface="Baskerville Old Face" pitchFamily="18" charset="0"/>
              </a:rPr>
              <a:t>Bati</a:t>
            </a:r>
            <a:r>
              <a:rPr lang="es-ES" sz="4500" dirty="0" smtClean="0">
                <a:solidFill>
                  <a:schemeClr val="tx1">
                    <a:lumMod val="85000"/>
                    <a:lumOff val="15000"/>
                  </a:schemeClr>
                </a:solidFill>
                <a:latin typeface="Baskerville Old Face" pitchFamily="18" charset="0"/>
              </a:rPr>
              <a:t> Job</a:t>
            </a:r>
            <a:endParaRPr lang="es-ES" sz="4500" dirty="0">
              <a:solidFill>
                <a:schemeClr val="tx1">
                  <a:lumMod val="85000"/>
                  <a:lumOff val="15000"/>
                </a:schemeClr>
              </a:solidFill>
              <a:latin typeface="Baskerville Old Face" pitchFamily="18" charset="0"/>
            </a:endParaRPr>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914400" y="1828800"/>
            <a:ext cx="7216290" cy="3962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64431089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8"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1714500" y="914400"/>
            <a:ext cx="5715000" cy="4286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6" name="Group 5"/>
          <p:cNvGrpSpPr/>
          <p:nvPr/>
        </p:nvGrpSpPr>
        <p:grpSpPr>
          <a:xfrm>
            <a:off x="0" y="6172200"/>
            <a:ext cx="9144000" cy="556276"/>
            <a:chOff x="0" y="6172200"/>
            <a:chExt cx="9144000" cy="556276"/>
          </a:xfrm>
        </p:grpSpPr>
        <p:sp>
          <p:nvSpPr>
            <p:cNvPr id="7" name="TextBox 6"/>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8"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7" name="Rectangle 4"/>
          <p:cNvSpPr txBox="1">
            <a:spLocks noChangeArrowheads="1"/>
          </p:cNvSpPr>
          <p:nvPr/>
        </p:nvSpPr>
        <p:spPr>
          <a:xfrm>
            <a:off x="914400" y="685800"/>
            <a:ext cx="7924800" cy="990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4500" dirty="0" err="1" smtClean="0">
                <a:solidFill>
                  <a:schemeClr val="tx1">
                    <a:lumMod val="85000"/>
                    <a:lumOff val="15000"/>
                  </a:schemeClr>
                </a:solidFill>
                <a:latin typeface="Baskerville Old Face" pitchFamily="18" charset="0"/>
              </a:rPr>
              <a:t>fòmasyon</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obligatwa</a:t>
            </a:r>
            <a:endParaRPr lang="es-ES" sz="4500" dirty="0">
              <a:solidFill>
                <a:schemeClr val="tx1">
                  <a:lumMod val="85000"/>
                  <a:lumOff val="15000"/>
                </a:schemeClr>
              </a:solidFill>
              <a:latin typeface="Baskerville Old Face" pitchFamily="18" charset="0"/>
            </a:endParaRPr>
          </a:p>
        </p:txBody>
      </p:sp>
      <p:sp>
        <p:nvSpPr>
          <p:cNvPr id="8" name="Rectangle 5"/>
          <p:cNvSpPr txBox="1">
            <a:spLocks noChangeArrowheads="1"/>
          </p:cNvSpPr>
          <p:nvPr/>
        </p:nvSpPr>
        <p:spPr>
          <a:xfrm>
            <a:off x="762000" y="1752600"/>
            <a:ext cx="7620000" cy="441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sz="1800" dirty="0" err="1">
                <a:solidFill>
                  <a:schemeClr val="tx1">
                    <a:lumMod val="85000"/>
                    <a:lumOff val="15000"/>
                  </a:schemeClr>
                </a:solidFill>
                <a:latin typeface="Baskerville Old Face" pitchFamily="18" charset="0"/>
              </a:rPr>
              <a:t>Dapre</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dispozisyon</a:t>
            </a:r>
            <a:r>
              <a:rPr lang="es-ES" sz="1800" dirty="0">
                <a:solidFill>
                  <a:schemeClr val="tx1">
                    <a:lumMod val="85000"/>
                    <a:lumOff val="15000"/>
                  </a:schemeClr>
                </a:solidFill>
                <a:latin typeface="Baskerville Old Face" pitchFamily="18" charset="0"/>
              </a:rPr>
              <a:t> yo </a:t>
            </a:r>
            <a:r>
              <a:rPr lang="es-ES" sz="1800" dirty="0" err="1">
                <a:solidFill>
                  <a:schemeClr val="tx1">
                    <a:lumMod val="85000"/>
                    <a:lumOff val="15000"/>
                  </a:schemeClr>
                </a:solidFill>
                <a:latin typeface="Baskerville Old Face" pitchFamily="18" charset="0"/>
              </a:rPr>
              <a:t>nan</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estanda</a:t>
            </a:r>
            <a:r>
              <a:rPr lang="es-ES" sz="1800" dirty="0">
                <a:solidFill>
                  <a:schemeClr val="tx1">
                    <a:lumMod val="85000"/>
                    <a:lumOff val="15000"/>
                  </a:schemeClr>
                </a:solidFill>
                <a:latin typeface="Baskerville Old Face" pitchFamily="18" charset="0"/>
              </a:rPr>
              <a:t> a, </a:t>
            </a:r>
            <a:r>
              <a:rPr lang="es-ES" sz="1800" dirty="0" err="1">
                <a:solidFill>
                  <a:schemeClr val="tx1">
                    <a:lumMod val="85000"/>
                    <a:lumOff val="15000"/>
                  </a:schemeClr>
                </a:solidFill>
                <a:latin typeface="Baskerville Old Face" pitchFamily="18" charset="0"/>
              </a:rPr>
              <a:t>patwon</a:t>
            </a:r>
            <a:r>
              <a:rPr lang="es-ES" sz="1800" dirty="0">
                <a:solidFill>
                  <a:schemeClr val="tx1">
                    <a:lumMod val="85000"/>
                    <a:lumOff val="15000"/>
                  </a:schemeClr>
                </a:solidFill>
                <a:latin typeface="Baskerville Old Face" pitchFamily="18" charset="0"/>
              </a:rPr>
              <a:t> yo </a:t>
            </a:r>
            <a:r>
              <a:rPr lang="es-ES" sz="1800" dirty="0" err="1">
                <a:solidFill>
                  <a:schemeClr val="tx1">
                    <a:lumMod val="85000"/>
                    <a:lumOff val="15000"/>
                  </a:schemeClr>
                </a:solidFill>
                <a:latin typeface="Baskerville Old Face" pitchFamily="18" charset="0"/>
              </a:rPr>
              <a:t>dwe</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bay</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yon</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pwogram</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fòmasyon</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pou</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chak</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anplwaye</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lè</a:t>
            </a:r>
            <a:r>
              <a:rPr lang="es-ES" sz="1800" dirty="0">
                <a:solidFill>
                  <a:schemeClr val="tx1">
                    <a:lumMod val="85000"/>
                    <a:lumOff val="15000"/>
                  </a:schemeClr>
                </a:solidFill>
                <a:latin typeface="Baskerville Old Face" pitchFamily="18" charset="0"/>
              </a:rPr>
              <a:t> l </a:t>
            </a:r>
            <a:r>
              <a:rPr lang="es-ES" sz="1800" dirty="0" err="1">
                <a:solidFill>
                  <a:schemeClr val="tx1">
                    <a:lumMod val="85000"/>
                    <a:lumOff val="15000"/>
                  </a:schemeClr>
                </a:solidFill>
                <a:latin typeface="Baskerville Old Face" pitchFamily="18" charset="0"/>
              </a:rPr>
              <a:t>sèvi</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avèk</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nechèl</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ak</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tout</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eskalye</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Pwogram</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lan</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dwe</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pèmèt</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chak</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anplwaye</a:t>
            </a:r>
            <a:r>
              <a:rPr lang="es-ES" sz="1800" dirty="0">
                <a:solidFill>
                  <a:schemeClr val="tx1">
                    <a:lumMod val="85000"/>
                    <a:lumOff val="15000"/>
                  </a:schemeClr>
                </a:solidFill>
                <a:latin typeface="Baskerville Old Face" pitchFamily="18" charset="0"/>
              </a:rPr>
              <a:t> yo </a:t>
            </a:r>
            <a:r>
              <a:rPr lang="es-ES" sz="1800" dirty="0" err="1">
                <a:solidFill>
                  <a:schemeClr val="tx1">
                    <a:lumMod val="85000"/>
                    <a:lumOff val="15000"/>
                  </a:schemeClr>
                </a:solidFill>
                <a:latin typeface="Baskerville Old Face" pitchFamily="18" charset="0"/>
              </a:rPr>
              <a:t>rekonèt</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danje</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ki</a:t>
            </a:r>
            <a:r>
              <a:rPr lang="es-ES" sz="1800" dirty="0">
                <a:solidFill>
                  <a:schemeClr val="tx1">
                    <a:lumMod val="85000"/>
                    <a:lumOff val="15000"/>
                  </a:schemeClr>
                </a:solidFill>
                <a:latin typeface="Baskerville Old Face" pitchFamily="18" charset="0"/>
              </a:rPr>
              <a:t> gen </a:t>
            </a:r>
            <a:r>
              <a:rPr lang="es-ES" sz="1800" dirty="0" err="1">
                <a:solidFill>
                  <a:schemeClr val="tx1">
                    <a:lumMod val="85000"/>
                    <a:lumOff val="15000"/>
                  </a:schemeClr>
                </a:solidFill>
                <a:latin typeface="Baskerville Old Face" pitchFamily="18" charset="0"/>
              </a:rPr>
              <a:t>rapò</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ak</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nechèl</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ak</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tout</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eskalye</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ak</a:t>
            </a:r>
            <a:r>
              <a:rPr lang="es-ES" sz="1800" dirty="0">
                <a:solidFill>
                  <a:schemeClr val="tx1">
                    <a:lumMod val="85000"/>
                    <a:lumOff val="15000"/>
                  </a:schemeClr>
                </a:solidFill>
                <a:latin typeface="Baskerville Old Face" pitchFamily="18" charset="0"/>
              </a:rPr>
              <a:t> yo </a:t>
            </a:r>
            <a:r>
              <a:rPr lang="es-ES" sz="1800" dirty="0" err="1">
                <a:solidFill>
                  <a:schemeClr val="tx1">
                    <a:lumMod val="85000"/>
                    <a:lumOff val="15000"/>
                  </a:schemeClr>
                </a:solidFill>
                <a:latin typeface="Baskerville Old Face" pitchFamily="18" charset="0"/>
              </a:rPr>
              <a:t>sèvi</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ak</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pwosedi</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kòrèk</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pou</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misyon</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pou</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minimize</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sa</a:t>
            </a:r>
            <a:r>
              <a:rPr lang="es-ES" sz="1800" dirty="0">
                <a:solidFill>
                  <a:schemeClr val="tx1">
                    <a:lumMod val="85000"/>
                    <a:lumOff val="15000"/>
                  </a:schemeClr>
                </a:solidFill>
                <a:latin typeface="Baskerville Old Face" pitchFamily="18" charset="0"/>
              </a:rPr>
              <a:t> yo </a:t>
            </a:r>
            <a:r>
              <a:rPr lang="es-ES" sz="1800" dirty="0" err="1">
                <a:solidFill>
                  <a:schemeClr val="tx1">
                    <a:lumMod val="85000"/>
                    <a:lumOff val="15000"/>
                  </a:schemeClr>
                </a:solidFill>
                <a:latin typeface="Baskerville Old Face" pitchFamily="18" charset="0"/>
              </a:rPr>
              <a:t>danje</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Pou</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egzanp</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patwon</a:t>
            </a:r>
            <a:r>
              <a:rPr lang="es-ES" sz="1800" dirty="0">
                <a:solidFill>
                  <a:schemeClr val="tx1">
                    <a:lumMod val="85000"/>
                    <a:lumOff val="15000"/>
                  </a:schemeClr>
                </a:solidFill>
                <a:latin typeface="Baskerville Old Face" pitchFamily="18" charset="0"/>
              </a:rPr>
              <a:t> yo </a:t>
            </a:r>
            <a:r>
              <a:rPr lang="es-ES" sz="1800" dirty="0" err="1">
                <a:solidFill>
                  <a:schemeClr val="tx1">
                    <a:lumMod val="85000"/>
                    <a:lumOff val="15000"/>
                  </a:schemeClr>
                </a:solidFill>
                <a:latin typeface="Baskerville Old Face" pitchFamily="18" charset="0"/>
              </a:rPr>
              <a:t>dwe</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asire</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ke</a:t>
            </a:r>
            <a:r>
              <a:rPr lang="es-ES" sz="1800" dirty="0">
                <a:solidFill>
                  <a:schemeClr val="tx1">
                    <a:lumMod val="85000"/>
                    <a:lumOff val="15000"/>
                  </a:schemeClr>
                </a:solidFill>
                <a:latin typeface="Baskerville Old Face" pitchFamily="18" charset="0"/>
              </a:rPr>
              <a:t> se </a:t>
            </a:r>
            <a:r>
              <a:rPr lang="es-ES" sz="1800" dirty="0" err="1">
                <a:solidFill>
                  <a:schemeClr val="tx1">
                    <a:lumMod val="85000"/>
                    <a:lumOff val="15000"/>
                  </a:schemeClr>
                </a:solidFill>
                <a:latin typeface="Baskerville Old Face" pitchFamily="18" charset="0"/>
              </a:rPr>
              <a:t>chak</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anplwaye</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ki</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resevwa</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fòmasyon</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pa</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yon</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moun</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konpetan</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nan</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domèn</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sa</a:t>
            </a:r>
            <a:r>
              <a:rPr lang="es-ES" sz="1800" dirty="0">
                <a:solidFill>
                  <a:schemeClr val="tx1">
                    <a:lumMod val="85000"/>
                    <a:lumOff val="15000"/>
                  </a:schemeClr>
                </a:solidFill>
                <a:latin typeface="Baskerville Old Face" pitchFamily="18" charset="0"/>
              </a:rPr>
              <a:t> yo, </a:t>
            </a:r>
            <a:r>
              <a:rPr lang="es-ES" sz="1800" dirty="0" err="1">
                <a:solidFill>
                  <a:schemeClr val="tx1">
                    <a:lumMod val="85000"/>
                    <a:lumOff val="15000"/>
                  </a:schemeClr>
                </a:solidFill>
                <a:latin typeface="Baskerville Old Face" pitchFamily="18" charset="0"/>
              </a:rPr>
              <a:t>lè</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sa</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aplikab:The</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nature</a:t>
            </a:r>
            <a:r>
              <a:rPr lang="es-ES" sz="1800" dirty="0">
                <a:solidFill>
                  <a:schemeClr val="tx1">
                    <a:lumMod val="85000"/>
                    <a:lumOff val="15000"/>
                  </a:schemeClr>
                </a:solidFill>
                <a:latin typeface="Baskerville Old Face" pitchFamily="18" charset="0"/>
              </a:rPr>
              <a:t> of </a:t>
            </a:r>
            <a:r>
              <a:rPr lang="es-ES" sz="1800" dirty="0" err="1">
                <a:solidFill>
                  <a:schemeClr val="tx1">
                    <a:lumMod val="85000"/>
                    <a:lumOff val="15000"/>
                  </a:schemeClr>
                </a:solidFill>
                <a:latin typeface="Baskerville Old Face" pitchFamily="18" charset="0"/>
              </a:rPr>
              <a:t>fall</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hazards</a:t>
            </a:r>
            <a:r>
              <a:rPr lang="es-ES" sz="1800" dirty="0">
                <a:solidFill>
                  <a:schemeClr val="tx1">
                    <a:lumMod val="85000"/>
                    <a:lumOff val="15000"/>
                  </a:schemeClr>
                </a:solidFill>
                <a:latin typeface="Baskerville Old Face" pitchFamily="18" charset="0"/>
              </a:rPr>
              <a:t> in </a:t>
            </a:r>
            <a:r>
              <a:rPr lang="es-ES" sz="1800" dirty="0" err="1">
                <a:solidFill>
                  <a:schemeClr val="tx1">
                    <a:lumMod val="85000"/>
                    <a:lumOff val="15000"/>
                  </a:schemeClr>
                </a:solidFill>
                <a:latin typeface="Baskerville Old Face" pitchFamily="18" charset="0"/>
              </a:rPr>
              <a:t>the</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work</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area</a:t>
            </a:r>
            <a:r>
              <a:rPr lang="es-ES" sz="1800" dirty="0">
                <a:solidFill>
                  <a:schemeClr val="tx1">
                    <a:lumMod val="85000"/>
                    <a:lumOff val="15000"/>
                  </a:schemeClr>
                </a:solidFill>
                <a:latin typeface="Baskerville Old Face" pitchFamily="18" charset="0"/>
              </a:rPr>
              <a:t>; </a:t>
            </a:r>
          </a:p>
          <a:p>
            <a:pPr marL="0" indent="0">
              <a:buNone/>
            </a:pPr>
            <a:r>
              <a:rPr lang="es-ES" sz="1800" dirty="0" err="1">
                <a:solidFill>
                  <a:schemeClr val="tx1">
                    <a:lumMod val="85000"/>
                    <a:lumOff val="15000"/>
                  </a:schemeClr>
                </a:solidFill>
                <a:latin typeface="Baskerville Old Face" pitchFamily="18" charset="0"/>
              </a:rPr>
              <a:t>Pwosedi</a:t>
            </a:r>
            <a:r>
              <a:rPr lang="es-ES" sz="1800" dirty="0">
                <a:solidFill>
                  <a:schemeClr val="tx1">
                    <a:lumMod val="85000"/>
                    <a:lumOff val="15000"/>
                  </a:schemeClr>
                </a:solidFill>
                <a:latin typeface="Baskerville Old Face" pitchFamily="18" charset="0"/>
              </a:rPr>
              <a:t> yo </a:t>
            </a:r>
            <a:r>
              <a:rPr lang="es-ES" sz="1800" dirty="0" err="1">
                <a:solidFill>
                  <a:schemeClr val="tx1">
                    <a:lumMod val="85000"/>
                    <a:lumOff val="15000"/>
                  </a:schemeClr>
                </a:solidFill>
                <a:latin typeface="Baskerville Old Face" pitchFamily="18" charset="0"/>
              </a:rPr>
              <a:t>ki</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kòrèk</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pou</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konstriksyon</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kenbe</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ak</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demonte</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sistèm</a:t>
            </a:r>
            <a:r>
              <a:rPr lang="es-ES" sz="1800" dirty="0">
                <a:solidFill>
                  <a:schemeClr val="tx1">
                    <a:lumMod val="85000"/>
                    <a:lumOff val="15000"/>
                  </a:schemeClr>
                </a:solidFill>
                <a:latin typeface="Baskerville Old Face" pitchFamily="18" charset="0"/>
              </a:rPr>
              <a:t> yo </a:t>
            </a:r>
            <a:r>
              <a:rPr lang="es-ES" sz="1800" dirty="0" err="1">
                <a:solidFill>
                  <a:schemeClr val="tx1">
                    <a:lumMod val="85000"/>
                    <a:lumOff val="15000"/>
                  </a:schemeClr>
                </a:solidFill>
                <a:latin typeface="Baskerville Old Face" pitchFamily="18" charset="0"/>
              </a:rPr>
              <a:t>pwoteksyon</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tonbe</a:t>
            </a:r>
            <a:r>
              <a:rPr lang="es-ES" sz="1800" dirty="0">
                <a:solidFill>
                  <a:schemeClr val="tx1">
                    <a:lumMod val="85000"/>
                    <a:lumOff val="15000"/>
                  </a:schemeClr>
                </a:solidFill>
                <a:latin typeface="Baskerville Old Face" pitchFamily="18" charset="0"/>
              </a:rPr>
              <a:t> yo </a:t>
            </a:r>
            <a:r>
              <a:rPr lang="es-ES" sz="1800" dirty="0" err="1">
                <a:solidFill>
                  <a:schemeClr val="tx1">
                    <a:lumMod val="85000"/>
                    <a:lumOff val="15000"/>
                  </a:schemeClr>
                </a:solidFill>
                <a:latin typeface="Baskerville Old Face" pitchFamily="18" charset="0"/>
              </a:rPr>
              <a:t>dwe</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itilize</a:t>
            </a:r>
            <a:r>
              <a:rPr lang="es-ES" sz="1800" dirty="0">
                <a:solidFill>
                  <a:schemeClr val="tx1">
                    <a:lumMod val="85000"/>
                    <a:lumOff val="15000"/>
                  </a:schemeClr>
                </a:solidFill>
                <a:latin typeface="Baskerville Old Face" pitchFamily="18" charset="0"/>
              </a:rPr>
              <a:t>; </a:t>
            </a:r>
          </a:p>
          <a:p>
            <a:pPr marL="0" indent="0">
              <a:buNone/>
            </a:pPr>
            <a:r>
              <a:rPr lang="es-ES" sz="1800" dirty="0" err="1">
                <a:solidFill>
                  <a:schemeClr val="tx1">
                    <a:lumMod val="85000"/>
                    <a:lumOff val="15000"/>
                  </a:schemeClr>
                </a:solidFill>
                <a:latin typeface="Baskerville Old Face" pitchFamily="18" charset="0"/>
              </a:rPr>
              <a:t>Konstriksyon</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an</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apwopriye</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itilize</a:t>
            </a:r>
            <a:r>
              <a:rPr lang="es-ES" sz="1800" dirty="0">
                <a:solidFill>
                  <a:schemeClr val="tx1">
                    <a:lumMod val="85000"/>
                    <a:lumOff val="15000"/>
                  </a:schemeClr>
                </a:solidFill>
                <a:latin typeface="Baskerville Old Face" pitchFamily="18" charset="0"/>
              </a:rPr>
              <a:t>, plasman, </a:t>
            </a:r>
            <a:r>
              <a:rPr lang="es-ES" sz="1800" dirty="0" err="1">
                <a:solidFill>
                  <a:schemeClr val="tx1">
                    <a:lumMod val="85000"/>
                    <a:lumOff val="15000"/>
                  </a:schemeClr>
                </a:solidFill>
                <a:latin typeface="Baskerville Old Face" pitchFamily="18" charset="0"/>
              </a:rPr>
              <a:t>ak</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swen</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nan</a:t>
            </a:r>
            <a:r>
              <a:rPr lang="es-ES" sz="1800" dirty="0">
                <a:solidFill>
                  <a:schemeClr val="tx1">
                    <a:lumMod val="85000"/>
                    <a:lumOff val="15000"/>
                  </a:schemeClr>
                </a:solidFill>
                <a:latin typeface="Baskerville Old Face" pitchFamily="18" charset="0"/>
              </a:rPr>
              <a:t> manyen </a:t>
            </a:r>
            <a:r>
              <a:rPr lang="es-ES" sz="1800" dirty="0" err="1">
                <a:solidFill>
                  <a:schemeClr val="tx1">
                    <a:lumMod val="85000"/>
                    <a:lumOff val="15000"/>
                  </a:schemeClr>
                </a:solidFill>
                <a:latin typeface="Baskerville Old Face" pitchFamily="18" charset="0"/>
              </a:rPr>
              <a:t>tout</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eskalye</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ak</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nechèl</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ak</a:t>
            </a:r>
            <a:endParaRPr lang="es-ES" sz="1800" dirty="0">
              <a:solidFill>
                <a:schemeClr val="tx1">
                  <a:lumMod val="85000"/>
                  <a:lumOff val="15000"/>
                </a:schemeClr>
              </a:solidFill>
              <a:latin typeface="Baskerville Old Face" pitchFamily="18" charset="0"/>
            </a:endParaRPr>
          </a:p>
          <a:p>
            <a:pPr marL="0" indent="0">
              <a:buNone/>
            </a:pPr>
            <a:r>
              <a:rPr lang="es-ES" sz="1800" dirty="0" err="1">
                <a:solidFill>
                  <a:schemeClr val="tx1">
                    <a:lumMod val="85000"/>
                    <a:lumOff val="15000"/>
                  </a:schemeClr>
                </a:solidFill>
                <a:latin typeface="Baskerville Old Face" pitchFamily="18" charset="0"/>
              </a:rPr>
              <a:t>Maksimòm</a:t>
            </a:r>
            <a:r>
              <a:rPr lang="es-ES" sz="1800" dirty="0">
                <a:solidFill>
                  <a:schemeClr val="tx1">
                    <a:lumMod val="85000"/>
                    <a:lumOff val="15000"/>
                  </a:schemeClr>
                </a:solidFill>
                <a:latin typeface="Baskerville Old Face" pitchFamily="18" charset="0"/>
              </a:rPr>
              <a:t> chay la pote-</a:t>
            </a:r>
            <a:r>
              <a:rPr lang="es-ES" sz="1800" dirty="0" err="1">
                <a:solidFill>
                  <a:schemeClr val="tx1">
                    <a:lumMod val="85000"/>
                    <a:lumOff val="15000"/>
                  </a:schemeClr>
                </a:solidFill>
                <a:latin typeface="Baskerville Old Face" pitchFamily="18" charset="0"/>
              </a:rPr>
              <a:t>entansyon</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kapasite</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nan</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nechèl</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itilize</a:t>
            </a:r>
            <a:r>
              <a:rPr lang="es-ES" sz="1800" dirty="0">
                <a:solidFill>
                  <a:schemeClr val="tx1">
                    <a:lumMod val="85000"/>
                    <a:lumOff val="15000"/>
                  </a:schemeClr>
                </a:solidFill>
                <a:latin typeface="Baskerville Old Face" pitchFamily="18" charset="0"/>
              </a:rPr>
              <a:t> yo. </a:t>
            </a:r>
            <a:r>
              <a:rPr lang="es-ES" sz="1800" dirty="0" err="1">
                <a:solidFill>
                  <a:schemeClr val="tx1">
                    <a:lumMod val="85000"/>
                    <a:lumOff val="15000"/>
                  </a:schemeClr>
                </a:solidFill>
                <a:latin typeface="Baskerville Old Face" pitchFamily="18" charset="0"/>
              </a:rPr>
              <a:t>Anplis</a:t>
            </a:r>
            <a:r>
              <a:rPr lang="es-ES" sz="1800" dirty="0">
                <a:solidFill>
                  <a:schemeClr val="tx1">
                    <a:lumMod val="85000"/>
                    <a:lumOff val="15000"/>
                  </a:schemeClr>
                </a:solidFill>
                <a:latin typeface="Baskerville Old Face" pitchFamily="18" charset="0"/>
              </a:rPr>
              <a:t> de </a:t>
            </a:r>
            <a:r>
              <a:rPr lang="es-ES" sz="1800" dirty="0" err="1">
                <a:solidFill>
                  <a:schemeClr val="tx1">
                    <a:lumMod val="85000"/>
                    <a:lumOff val="15000"/>
                  </a:schemeClr>
                </a:solidFill>
                <a:latin typeface="Baskerville Old Face" pitchFamily="18" charset="0"/>
              </a:rPr>
              <a:t>sa</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reyadaptasyon</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dwe</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bay</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pou</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chak</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anplwaye</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jan</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sa</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nesesè</a:t>
            </a:r>
            <a:r>
              <a:rPr lang="es-ES" sz="1800" dirty="0">
                <a:solidFill>
                  <a:schemeClr val="tx1">
                    <a:lumMod val="85000"/>
                    <a:lumOff val="15000"/>
                  </a:schemeClr>
                </a:solidFill>
                <a:latin typeface="Baskerville Old Face" pitchFamily="18" charset="0"/>
              </a:rPr>
              <a:t>, se </a:t>
            </a:r>
            <a:r>
              <a:rPr lang="es-ES" sz="1800" dirty="0" err="1">
                <a:solidFill>
                  <a:schemeClr val="tx1">
                    <a:lumMod val="85000"/>
                    <a:lumOff val="15000"/>
                  </a:schemeClr>
                </a:solidFill>
                <a:latin typeface="Baskerville Old Face" pitchFamily="18" charset="0"/>
              </a:rPr>
              <a:t>konsa</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ke</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anplwaye</a:t>
            </a:r>
            <a:r>
              <a:rPr lang="es-ES" sz="1800" dirty="0">
                <a:solidFill>
                  <a:schemeClr val="tx1">
                    <a:lumMod val="85000"/>
                    <a:lumOff val="15000"/>
                  </a:schemeClr>
                </a:solidFill>
                <a:latin typeface="Baskerville Old Face" pitchFamily="18" charset="0"/>
              </a:rPr>
              <a:t>-a </a:t>
            </a:r>
            <a:r>
              <a:rPr lang="es-ES" sz="1800" dirty="0" err="1">
                <a:solidFill>
                  <a:schemeClr val="tx1">
                    <a:lumMod val="85000"/>
                    <a:lumOff val="15000"/>
                  </a:schemeClr>
                </a:solidFill>
                <a:latin typeface="Baskerville Old Face" pitchFamily="18" charset="0"/>
              </a:rPr>
              <a:t>kenbe</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konprann</a:t>
            </a:r>
            <a:r>
              <a:rPr lang="es-ES" sz="1800" dirty="0">
                <a:solidFill>
                  <a:schemeClr val="tx1">
                    <a:lumMod val="85000"/>
                    <a:lumOff val="15000"/>
                  </a:schemeClr>
                </a:solidFill>
                <a:latin typeface="Baskerville Old Face" pitchFamily="18" charset="0"/>
              </a:rPr>
              <a:t> la </a:t>
            </a:r>
            <a:r>
              <a:rPr lang="es-ES" sz="1800" dirty="0" err="1">
                <a:solidFill>
                  <a:schemeClr val="tx1">
                    <a:lumMod val="85000"/>
                    <a:lumOff val="15000"/>
                  </a:schemeClr>
                </a:solidFill>
                <a:latin typeface="Baskerville Old Face" pitchFamily="18" charset="0"/>
              </a:rPr>
              <a:t>epi</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ak</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konesans</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akeri</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nan</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konfòmite</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ak</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estanda</a:t>
            </a:r>
            <a:r>
              <a:rPr lang="es-ES" sz="1800" dirty="0">
                <a:solidFill>
                  <a:schemeClr val="tx1">
                    <a:lumMod val="85000"/>
                    <a:lumOff val="15000"/>
                  </a:schemeClr>
                </a:solidFill>
                <a:latin typeface="Baskerville Old Face" pitchFamily="18" charset="0"/>
              </a:rPr>
              <a:t> la.</a:t>
            </a:r>
          </a:p>
        </p:txBody>
      </p:sp>
    </p:spTree>
    <p:extLst>
      <p:ext uri="{BB962C8B-B14F-4D97-AF65-F5344CB8AC3E}">
        <p14:creationId xmlns:p14="http://schemas.microsoft.com/office/powerpoint/2010/main" val="382132352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8"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2657475" y="501445"/>
            <a:ext cx="3829050" cy="5105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95413" y="914400"/>
            <a:ext cx="6353175" cy="476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8"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1906524" y="1219200"/>
            <a:ext cx="5330952" cy="403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8"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1905000" y="1066800"/>
            <a:ext cx="5334000" cy="40409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8"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104900" y="381000"/>
            <a:ext cx="6934200" cy="5200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7" name="Picture 1"/>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1705356" y="914400"/>
            <a:ext cx="5733288" cy="434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7" name="Rectangle 4"/>
          <p:cNvSpPr txBox="1">
            <a:spLocks noChangeArrowheads="1"/>
          </p:cNvSpPr>
          <p:nvPr/>
        </p:nvSpPr>
        <p:spPr>
          <a:xfrm>
            <a:off x="609600" y="2590800"/>
            <a:ext cx="7924800" cy="990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6500" dirty="0" err="1" smtClean="0">
                <a:solidFill>
                  <a:schemeClr val="tx1">
                    <a:lumMod val="85000"/>
                    <a:lumOff val="15000"/>
                  </a:schemeClr>
                </a:solidFill>
                <a:latin typeface="Baskerville Old Face" pitchFamily="18" charset="0"/>
              </a:rPr>
              <a:t>Tonbe</a:t>
            </a:r>
            <a:r>
              <a:rPr lang="fr-FR" sz="6500" dirty="0" smtClean="0">
                <a:solidFill>
                  <a:schemeClr val="tx1">
                    <a:lumMod val="85000"/>
                    <a:lumOff val="15000"/>
                  </a:schemeClr>
                </a:solidFill>
                <a:latin typeface="Baskerville Old Face" pitchFamily="18" charset="0"/>
              </a:rPr>
              <a:t>  </a:t>
            </a:r>
            <a:r>
              <a:rPr lang="fr-FR" sz="6500" dirty="0" err="1" smtClean="0">
                <a:solidFill>
                  <a:schemeClr val="tx1">
                    <a:lumMod val="85000"/>
                    <a:lumOff val="15000"/>
                  </a:schemeClr>
                </a:solidFill>
                <a:latin typeface="Baskerville Old Face" pitchFamily="18" charset="0"/>
              </a:rPr>
              <a:t>ak</a:t>
            </a:r>
            <a:r>
              <a:rPr lang="fr-FR" sz="6500" dirty="0" smtClean="0">
                <a:solidFill>
                  <a:schemeClr val="tx1">
                    <a:lumMod val="85000"/>
                    <a:lumOff val="15000"/>
                  </a:schemeClr>
                </a:solidFill>
                <a:latin typeface="Baskerville Old Face" pitchFamily="18" charset="0"/>
              </a:rPr>
              <a:t> </a:t>
            </a:r>
            <a:r>
              <a:rPr lang="fr-FR" sz="6500" dirty="0" err="1" smtClean="0">
                <a:solidFill>
                  <a:schemeClr val="tx1">
                    <a:lumMod val="85000"/>
                    <a:lumOff val="15000"/>
                  </a:schemeClr>
                </a:solidFill>
                <a:latin typeface="Baskerville Old Face" pitchFamily="18" charset="0"/>
              </a:rPr>
              <a:t>Sekou</a:t>
            </a:r>
            <a:r>
              <a:rPr lang="fr-FR" sz="6500" dirty="0" smtClean="0">
                <a:solidFill>
                  <a:schemeClr val="tx1">
                    <a:lumMod val="85000"/>
                    <a:lumOff val="15000"/>
                  </a:schemeClr>
                </a:solidFill>
                <a:latin typeface="Baskerville Old Face" pitchFamily="18" charset="0"/>
              </a:rPr>
              <a:t>-Apre </a:t>
            </a:r>
            <a:r>
              <a:rPr lang="fr-FR" sz="6500" dirty="0" err="1" smtClean="0">
                <a:solidFill>
                  <a:schemeClr val="tx1">
                    <a:lumMod val="85000"/>
                    <a:lumOff val="15000"/>
                  </a:schemeClr>
                </a:solidFill>
                <a:latin typeface="Baskerville Old Face" pitchFamily="18" charset="0"/>
              </a:rPr>
              <a:t>Chit</a:t>
            </a:r>
            <a:r>
              <a:rPr lang="fr-FR" sz="6500" dirty="0" smtClean="0">
                <a:solidFill>
                  <a:schemeClr val="tx1">
                    <a:lumMod val="85000"/>
                    <a:lumOff val="15000"/>
                  </a:schemeClr>
                </a:solidFill>
                <a:latin typeface="Baskerville Old Face" pitchFamily="18" charset="0"/>
              </a:rPr>
              <a:t> </a:t>
            </a:r>
            <a:r>
              <a:rPr lang="fr-FR" sz="6500" dirty="0" err="1" smtClean="0">
                <a:solidFill>
                  <a:schemeClr val="tx1">
                    <a:lumMod val="85000"/>
                    <a:lumOff val="15000"/>
                  </a:schemeClr>
                </a:solidFill>
                <a:latin typeface="Baskerville Old Face" pitchFamily="18" charset="0"/>
              </a:rPr>
              <a:t>Lòmo</a:t>
            </a:r>
            <a:endParaRPr lang="es-ES" sz="65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12475523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7" name="Rectangle 4"/>
          <p:cNvSpPr txBox="1">
            <a:spLocks noChangeArrowheads="1"/>
          </p:cNvSpPr>
          <p:nvPr/>
        </p:nvSpPr>
        <p:spPr>
          <a:xfrm>
            <a:off x="914400" y="685800"/>
            <a:ext cx="7924800" cy="990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4500" dirty="0" smtClean="0">
                <a:solidFill>
                  <a:schemeClr val="tx1">
                    <a:lumMod val="85000"/>
                    <a:lumOff val="15000"/>
                  </a:schemeClr>
                </a:solidFill>
                <a:latin typeface="Baskerville Old Face" pitchFamily="18" charset="0"/>
              </a:rPr>
              <a:t>Plan </a:t>
            </a:r>
            <a:r>
              <a:rPr lang="es-ES" sz="4500" dirty="0" err="1" smtClean="0">
                <a:solidFill>
                  <a:schemeClr val="tx1">
                    <a:lumMod val="85000"/>
                    <a:lumOff val="15000"/>
                  </a:schemeClr>
                </a:solidFill>
                <a:latin typeface="Baskerville Old Face" pitchFamily="18" charset="0"/>
              </a:rPr>
              <a:t>Sekou</a:t>
            </a:r>
            <a:endParaRPr lang="es-ES" sz="4500" dirty="0">
              <a:solidFill>
                <a:schemeClr val="tx1">
                  <a:lumMod val="85000"/>
                  <a:lumOff val="15000"/>
                </a:schemeClr>
              </a:solidFill>
              <a:latin typeface="Baskerville Old Face" pitchFamily="18" charset="0"/>
            </a:endParaRPr>
          </a:p>
        </p:txBody>
      </p:sp>
      <p:sp>
        <p:nvSpPr>
          <p:cNvPr id="8" name="Rectangle 5"/>
          <p:cNvSpPr txBox="1">
            <a:spLocks noChangeArrowheads="1"/>
          </p:cNvSpPr>
          <p:nvPr/>
        </p:nvSpPr>
        <p:spPr>
          <a:xfrm>
            <a:off x="762000" y="1752600"/>
            <a:ext cx="7620000" cy="441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2400" dirty="0" err="1">
                <a:solidFill>
                  <a:schemeClr val="tx1">
                    <a:lumMod val="85000"/>
                    <a:lumOff val="15000"/>
                  </a:schemeClr>
                </a:solidFill>
                <a:latin typeface="Baskerville Old Face" pitchFamily="18" charset="0"/>
              </a:rPr>
              <a:t>Bezwen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konsidere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kòm</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pa</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chak</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patwon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ki</a:t>
            </a:r>
            <a:r>
              <a:rPr lang="es-ES" sz="2400" dirty="0">
                <a:solidFill>
                  <a:schemeClr val="tx1">
                    <a:lumMod val="85000"/>
                    <a:lumOff val="15000"/>
                  </a:schemeClr>
                </a:solidFill>
                <a:latin typeface="Baskerville Old Face" pitchFamily="18" charset="0"/>
              </a:rPr>
              <a:t> gen </a:t>
            </a:r>
            <a:r>
              <a:rPr lang="es-ES" sz="2400" dirty="0" err="1">
                <a:solidFill>
                  <a:schemeClr val="tx1">
                    <a:lumMod val="85000"/>
                    <a:lumOff val="15000"/>
                  </a:schemeClr>
                </a:solidFill>
                <a:latin typeface="Baskerville Old Face" pitchFamily="18" charset="0"/>
              </a:rPr>
              <a:t>ekspoze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pandan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tone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ak</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ap</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founi</a:t>
            </a:r>
            <a:r>
              <a:rPr lang="es-ES" sz="2400" dirty="0">
                <a:solidFill>
                  <a:schemeClr val="tx1">
                    <a:lumMod val="85000"/>
                    <a:lumOff val="15000"/>
                  </a:schemeClr>
                </a:solidFill>
                <a:latin typeface="Baskerville Old Face" pitchFamily="18" charset="0"/>
              </a:rPr>
              <a:t> PFAS</a:t>
            </a:r>
          </a:p>
          <a:p>
            <a:r>
              <a:rPr lang="es-ES" sz="2400" dirty="0" smtClean="0">
                <a:solidFill>
                  <a:schemeClr val="tx1">
                    <a:lumMod val="85000"/>
                    <a:lumOff val="15000"/>
                  </a:schemeClr>
                </a:solidFill>
                <a:latin typeface="Baskerville Old Face" pitchFamily="18" charset="0"/>
              </a:rPr>
              <a:t>Ki </a:t>
            </a:r>
            <a:r>
              <a:rPr lang="es-ES" sz="2400" dirty="0" err="1">
                <a:solidFill>
                  <a:schemeClr val="tx1">
                    <a:lumMod val="85000"/>
                    <a:lumOff val="15000"/>
                  </a:schemeClr>
                </a:solidFill>
                <a:latin typeface="Baskerville Old Face" pitchFamily="18" charset="0"/>
              </a:rPr>
              <a:t>jan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travayè</a:t>
            </a:r>
            <a:r>
              <a:rPr lang="es-ES" sz="2400" dirty="0">
                <a:solidFill>
                  <a:schemeClr val="tx1">
                    <a:lumMod val="85000"/>
                    <a:lumOff val="15000"/>
                  </a:schemeClr>
                </a:solidFill>
                <a:latin typeface="Baskerville Old Face" pitchFamily="18" charset="0"/>
              </a:rPr>
              <a:t> a </a:t>
            </a:r>
            <a:r>
              <a:rPr lang="es-ES" sz="2400" dirty="0" err="1">
                <a:solidFill>
                  <a:schemeClr val="tx1">
                    <a:lumMod val="85000"/>
                    <a:lumOff val="15000"/>
                  </a:schemeClr>
                </a:solidFill>
                <a:latin typeface="Baskerville Old Face" pitchFamily="18" charset="0"/>
              </a:rPr>
              <a:t>ap</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desann</a:t>
            </a:r>
            <a:r>
              <a:rPr lang="es-ES" sz="2400" dirty="0">
                <a:solidFill>
                  <a:schemeClr val="tx1">
                    <a:lumMod val="85000"/>
                    <a:lumOff val="15000"/>
                  </a:schemeClr>
                </a:solidFill>
                <a:latin typeface="Baskerville Old Face" pitchFamily="18" charset="0"/>
              </a:rPr>
              <a:t>?</a:t>
            </a:r>
          </a:p>
          <a:p>
            <a:r>
              <a:rPr lang="es-ES" sz="2400" dirty="0" err="1" smtClean="0">
                <a:solidFill>
                  <a:schemeClr val="tx1">
                    <a:lumMod val="85000"/>
                    <a:lumOff val="15000"/>
                  </a:schemeClr>
                </a:solidFill>
                <a:latin typeface="Baskerville Old Face" pitchFamily="18" charset="0"/>
              </a:rPr>
              <a:t>Depi</a:t>
            </a:r>
            <a:r>
              <a:rPr lang="es-ES" sz="2400" dirty="0" smtClean="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konbyen</a:t>
            </a:r>
            <a:r>
              <a:rPr lang="es-ES" sz="2400" dirty="0">
                <a:solidFill>
                  <a:schemeClr val="tx1">
                    <a:lumMod val="85000"/>
                    <a:lumOff val="15000"/>
                  </a:schemeClr>
                </a:solidFill>
                <a:latin typeface="Baskerville Old Face" pitchFamily="18" charset="0"/>
              </a:rPr>
              <a:t> tan </a:t>
            </a:r>
            <a:r>
              <a:rPr lang="es-ES" sz="2400" dirty="0" err="1">
                <a:solidFill>
                  <a:schemeClr val="tx1">
                    <a:lumMod val="85000"/>
                    <a:lumOff val="15000"/>
                  </a:schemeClr>
                </a:solidFill>
                <a:latin typeface="Baskerville Old Face" pitchFamily="18" charset="0"/>
              </a:rPr>
              <a:t>travayè</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pandye</a:t>
            </a:r>
            <a:r>
              <a:rPr lang="es-ES" sz="2400" dirty="0">
                <a:solidFill>
                  <a:schemeClr val="tx1">
                    <a:lumMod val="85000"/>
                    <a:lumOff val="15000"/>
                  </a:schemeClr>
                </a:solidFill>
                <a:latin typeface="Baskerville Old Face" pitchFamily="18" charset="0"/>
              </a:rPr>
              <a:t>  mal. </a:t>
            </a:r>
            <a:r>
              <a:rPr lang="es-ES" sz="2400" dirty="0" err="1">
                <a:solidFill>
                  <a:schemeClr val="tx1">
                    <a:lumMod val="85000"/>
                    <a:lumOff val="15000"/>
                  </a:schemeClr>
                </a:solidFill>
                <a:latin typeface="Baskerville Old Face" pitchFamily="18" charset="0"/>
              </a:rPr>
              <a:t>Petèt</a:t>
            </a:r>
            <a:r>
              <a:rPr lang="es-ES" sz="2400" dirty="0">
                <a:solidFill>
                  <a:schemeClr val="tx1">
                    <a:lumMod val="85000"/>
                    <a:lumOff val="15000"/>
                  </a:schemeClr>
                </a:solidFill>
                <a:latin typeface="Baskerville Old Face" pitchFamily="18" charset="0"/>
              </a:rPr>
              <a:t> yo te mal </a:t>
            </a:r>
            <a:r>
              <a:rPr lang="es-ES" sz="2400" dirty="0" err="1">
                <a:solidFill>
                  <a:schemeClr val="tx1">
                    <a:lumMod val="85000"/>
                    <a:lumOff val="15000"/>
                  </a:schemeClr>
                </a:solidFill>
                <a:latin typeface="Baskerville Old Face" pitchFamily="18" charset="0"/>
              </a:rPr>
              <a:t>pandye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avan</a:t>
            </a:r>
            <a:r>
              <a:rPr lang="es-ES" sz="2400" dirty="0">
                <a:solidFill>
                  <a:schemeClr val="tx1">
                    <a:lumMod val="85000"/>
                    <a:lumOff val="15000"/>
                  </a:schemeClr>
                </a:solidFill>
                <a:latin typeface="Baskerville Old Face" pitchFamily="18" charset="0"/>
              </a:rPr>
              <a:t>?</a:t>
            </a:r>
          </a:p>
        </p:txBody>
      </p:sp>
    </p:spTree>
    <p:extLst>
      <p:ext uri="{BB962C8B-B14F-4D97-AF65-F5344CB8AC3E}">
        <p14:creationId xmlns:p14="http://schemas.microsoft.com/office/powerpoint/2010/main" val="219847174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Safety Guys, Inc	</a:t>
            </a:r>
            <a:endParaRPr lang="en-US"/>
          </a:p>
        </p:txBody>
      </p:sp>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7" name="Rectangle 4"/>
          <p:cNvSpPr txBox="1">
            <a:spLocks noChangeArrowheads="1"/>
          </p:cNvSpPr>
          <p:nvPr/>
        </p:nvSpPr>
        <p:spPr>
          <a:xfrm>
            <a:off x="914400" y="685800"/>
            <a:ext cx="7924800" cy="990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4500" dirty="0" smtClean="0">
                <a:solidFill>
                  <a:schemeClr val="tx1">
                    <a:lumMod val="85000"/>
                    <a:lumOff val="15000"/>
                  </a:schemeClr>
                </a:solidFill>
                <a:latin typeface="Baskerville Old Face" pitchFamily="18" charset="0"/>
              </a:rPr>
              <a:t>Plan </a:t>
            </a:r>
            <a:r>
              <a:rPr lang="es-ES" sz="4500" dirty="0" err="1" smtClean="0">
                <a:solidFill>
                  <a:schemeClr val="tx1">
                    <a:lumMod val="85000"/>
                    <a:lumOff val="15000"/>
                  </a:schemeClr>
                </a:solidFill>
                <a:latin typeface="Baskerville Old Face" pitchFamily="18" charset="0"/>
              </a:rPr>
              <a:t>Sekou</a:t>
            </a:r>
            <a:r>
              <a:rPr lang="es-ES" sz="4500" dirty="0" smtClean="0">
                <a:solidFill>
                  <a:schemeClr val="tx1">
                    <a:lumMod val="85000"/>
                    <a:lumOff val="15000"/>
                  </a:schemeClr>
                </a:solidFill>
                <a:latin typeface="Baskerville Old Face" pitchFamily="18" charset="0"/>
              </a:rPr>
              <a:t>…</a:t>
            </a:r>
            <a:endParaRPr lang="es-ES" sz="4500" dirty="0">
              <a:solidFill>
                <a:schemeClr val="tx1">
                  <a:lumMod val="85000"/>
                  <a:lumOff val="15000"/>
                </a:schemeClr>
              </a:solidFill>
              <a:latin typeface="Baskerville Old Face" pitchFamily="18" charset="0"/>
            </a:endParaRPr>
          </a:p>
        </p:txBody>
      </p:sp>
      <p:sp>
        <p:nvSpPr>
          <p:cNvPr id="8" name="Rectangle 5"/>
          <p:cNvSpPr txBox="1">
            <a:spLocks noChangeArrowheads="1"/>
          </p:cNvSpPr>
          <p:nvPr/>
        </p:nvSpPr>
        <p:spPr>
          <a:xfrm>
            <a:off x="762000" y="1752600"/>
            <a:ext cx="7620000" cy="441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2400" dirty="0">
                <a:solidFill>
                  <a:schemeClr val="tx1">
                    <a:lumMod val="85000"/>
                    <a:lumOff val="15000"/>
                  </a:schemeClr>
                </a:solidFill>
                <a:latin typeface="Baskerville Old Face" pitchFamily="18" charset="0"/>
              </a:rPr>
              <a:t>Li </a:t>
            </a:r>
            <a:r>
              <a:rPr lang="es-ES" sz="2400" dirty="0" err="1">
                <a:solidFill>
                  <a:schemeClr val="tx1">
                    <a:lumMod val="85000"/>
                    <a:lumOff val="15000"/>
                  </a:schemeClr>
                </a:solidFill>
                <a:latin typeface="Baskerville Old Face" pitchFamily="18" charset="0"/>
              </a:rPr>
              <a:t>pa</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fasil</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kòm</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tankou</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rele</a:t>
            </a:r>
            <a:r>
              <a:rPr lang="es-ES" sz="2400" dirty="0">
                <a:solidFill>
                  <a:schemeClr val="tx1">
                    <a:lumMod val="85000"/>
                    <a:lumOff val="15000"/>
                  </a:schemeClr>
                </a:solidFill>
                <a:latin typeface="Baskerville Old Face" pitchFamily="18" charset="0"/>
              </a:rPr>
              <a:t> 911</a:t>
            </a:r>
          </a:p>
          <a:p>
            <a:r>
              <a:rPr lang="es-ES" sz="2400" dirty="0" smtClean="0">
                <a:solidFill>
                  <a:schemeClr val="tx1">
                    <a:lumMod val="85000"/>
                    <a:lumOff val="15000"/>
                  </a:schemeClr>
                </a:solidFill>
                <a:latin typeface="Baskerville Old Face" pitchFamily="18" charset="0"/>
              </a:rPr>
              <a:t>29CFR </a:t>
            </a:r>
            <a:r>
              <a:rPr lang="es-ES" sz="2400" dirty="0">
                <a:solidFill>
                  <a:schemeClr val="tx1">
                    <a:lumMod val="85000"/>
                    <a:lumOff val="15000"/>
                  </a:schemeClr>
                </a:solidFill>
                <a:latin typeface="Baskerville Old Face" pitchFamily="18" charset="0"/>
              </a:rPr>
              <a:t>1926.502 (d) (20)</a:t>
            </a:r>
          </a:p>
          <a:p>
            <a:r>
              <a:rPr lang="es-ES" sz="2400" dirty="0" err="1" smtClean="0">
                <a:solidFill>
                  <a:schemeClr val="tx1">
                    <a:lumMod val="85000"/>
                    <a:lumOff val="15000"/>
                  </a:schemeClr>
                </a:solidFill>
                <a:latin typeface="Baskerville Old Face" pitchFamily="18" charset="0"/>
              </a:rPr>
              <a:t>Ensiste</a:t>
            </a:r>
            <a:r>
              <a:rPr lang="es-ES" sz="2400" dirty="0" smtClean="0">
                <a:solidFill>
                  <a:schemeClr val="tx1">
                    <a:lumMod val="85000"/>
                    <a:lumOff val="15000"/>
                  </a:schemeClr>
                </a:solidFill>
                <a:latin typeface="Baskerville Old Face" pitchFamily="18" charset="0"/>
              </a:rPr>
              <a:t> </a:t>
            </a:r>
            <a:r>
              <a:rPr lang="es-ES" sz="2400" dirty="0">
                <a:solidFill>
                  <a:schemeClr val="tx1">
                    <a:lumMod val="85000"/>
                    <a:lumOff val="15000"/>
                  </a:schemeClr>
                </a:solidFill>
                <a:latin typeface="Baskerville Old Face" pitchFamily="18" charset="0"/>
              </a:rPr>
              <a:t>w </a:t>
            </a:r>
            <a:r>
              <a:rPr lang="es-ES" sz="2400" dirty="0" err="1">
                <a:solidFill>
                  <a:schemeClr val="tx1">
                    <a:lumMod val="85000"/>
                    <a:lumOff val="15000"/>
                  </a:schemeClr>
                </a:solidFill>
                <a:latin typeface="Baskerville Old Face" pitchFamily="18" charset="0"/>
              </a:rPr>
              <a:t>anplwayè</a:t>
            </a:r>
            <a:r>
              <a:rPr lang="es-ES" sz="2400" dirty="0">
                <a:solidFill>
                  <a:schemeClr val="tx1">
                    <a:lumMod val="85000"/>
                    <a:lumOff val="15000"/>
                  </a:schemeClr>
                </a:solidFill>
                <a:latin typeface="Baskerville Old Face" pitchFamily="18" charset="0"/>
              </a:rPr>
              <a:t> gen </a:t>
            </a:r>
            <a:r>
              <a:rPr lang="es-ES" sz="2400" dirty="0" err="1">
                <a:solidFill>
                  <a:schemeClr val="tx1">
                    <a:lumMod val="85000"/>
                    <a:lumOff val="15000"/>
                  </a:schemeClr>
                </a:solidFill>
                <a:latin typeface="Baskerville Old Face" pitchFamily="18" charset="0"/>
              </a:rPr>
              <a:t>konesans</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pou</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anplwaye</a:t>
            </a:r>
            <a:r>
              <a:rPr lang="es-ES" sz="2400" dirty="0">
                <a:solidFill>
                  <a:schemeClr val="tx1">
                    <a:lumMod val="85000"/>
                    <a:lumOff val="15000"/>
                  </a:schemeClr>
                </a:solidFill>
                <a:latin typeface="Baskerville Old Face" pitchFamily="18" charset="0"/>
              </a:rPr>
              <a:t> yo </a:t>
            </a:r>
            <a:r>
              <a:rPr lang="es-ES" sz="2400" dirty="0" err="1">
                <a:solidFill>
                  <a:schemeClr val="tx1">
                    <a:lumMod val="85000"/>
                    <a:lumOff val="15000"/>
                  </a:schemeClr>
                </a:solidFill>
                <a:latin typeface="Baskerville Old Face" pitchFamily="18" charset="0"/>
              </a:rPr>
              <a:t>nan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tonbe</a:t>
            </a:r>
            <a:r>
              <a:rPr lang="es-ES" sz="2400" dirty="0">
                <a:solidFill>
                  <a:schemeClr val="tx1">
                    <a:lumMod val="85000"/>
                    <a:lumOff val="15000"/>
                  </a:schemeClr>
                </a:solidFill>
                <a:latin typeface="Baskerville Old Face" pitchFamily="18" charset="0"/>
              </a:rPr>
              <a:t>, </a:t>
            </a:r>
          </a:p>
          <a:p>
            <a:r>
              <a:rPr lang="es-ES" sz="2400" dirty="0">
                <a:solidFill>
                  <a:schemeClr val="tx1">
                    <a:lumMod val="85000"/>
                    <a:lumOff val="15000"/>
                  </a:schemeClr>
                </a:solidFill>
                <a:latin typeface="Baskerville Old Face" pitchFamily="18" charset="0"/>
              </a:rPr>
              <a:t>SI OU SE YON  </a:t>
            </a:r>
            <a:r>
              <a:rPr lang="es-ES" sz="2400" dirty="0" err="1">
                <a:solidFill>
                  <a:schemeClr val="tx1">
                    <a:lumMod val="85000"/>
                    <a:lumOff val="15000"/>
                  </a:schemeClr>
                </a:solidFill>
                <a:latin typeface="Baskerville Old Face" pitchFamily="18" charset="0"/>
              </a:rPr>
              <a:t>anplwaye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sekou</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tèt</a:t>
            </a:r>
            <a:r>
              <a:rPr lang="es-ES" sz="2400" dirty="0">
                <a:solidFill>
                  <a:schemeClr val="tx1">
                    <a:lumMod val="85000"/>
                    <a:lumOff val="15000"/>
                  </a:schemeClr>
                </a:solidFill>
                <a:latin typeface="Baskerville Old Face" pitchFamily="18" charset="0"/>
              </a:rPr>
              <a:t> yo</a:t>
            </a:r>
          </a:p>
          <a:p>
            <a:r>
              <a:rPr lang="es-ES" sz="2400" dirty="0" smtClean="0">
                <a:solidFill>
                  <a:schemeClr val="tx1">
                    <a:lumMod val="85000"/>
                    <a:lumOff val="15000"/>
                  </a:schemeClr>
                </a:solidFill>
                <a:latin typeface="Baskerville Old Face" pitchFamily="18" charset="0"/>
              </a:rPr>
              <a:t>Pi </a:t>
            </a:r>
            <a:r>
              <a:rPr lang="es-ES" sz="2400" dirty="0" err="1">
                <a:solidFill>
                  <a:schemeClr val="tx1">
                    <a:lumMod val="85000"/>
                    <a:lumOff val="15000"/>
                  </a:schemeClr>
                </a:solidFill>
                <a:latin typeface="Baskerville Old Face" pitchFamily="18" charset="0"/>
              </a:rPr>
              <a:t>move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ka</a:t>
            </a:r>
            <a:r>
              <a:rPr lang="es-ES" sz="2400" dirty="0">
                <a:solidFill>
                  <a:schemeClr val="tx1">
                    <a:lumMod val="85000"/>
                    <a:lumOff val="15000"/>
                  </a:schemeClr>
                </a:solidFill>
                <a:latin typeface="Baskerville Old Face" pitchFamily="18" charset="0"/>
              </a:rPr>
              <a:t> , </a:t>
            </a:r>
            <a:r>
              <a:rPr lang="es-ES" sz="2400" dirty="0" err="1">
                <a:solidFill>
                  <a:schemeClr val="tx1">
                    <a:lumMod val="85000"/>
                    <a:lumOff val="15000"/>
                  </a:schemeClr>
                </a:solidFill>
                <a:latin typeface="Baskerville Old Face" pitchFamily="18" charset="0"/>
              </a:rPr>
              <a:t>ke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patwon-an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ta</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dwe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fè</a:t>
            </a:r>
            <a:r>
              <a:rPr lang="es-ES" sz="2400" dirty="0">
                <a:solidFill>
                  <a:schemeClr val="tx1">
                    <a:lumMod val="85000"/>
                    <a:lumOff val="15000"/>
                  </a:schemeClr>
                </a:solidFill>
                <a:latin typeface="Baskerville Old Face" pitchFamily="18" charset="0"/>
              </a:rPr>
              <a:t> plan </a:t>
            </a:r>
            <a:r>
              <a:rPr lang="es-ES" sz="2400" dirty="0" err="1">
                <a:solidFill>
                  <a:schemeClr val="tx1">
                    <a:lumMod val="85000"/>
                    <a:lumOff val="15000"/>
                  </a:schemeClr>
                </a:solidFill>
                <a:latin typeface="Baskerville Old Face" pitchFamily="18" charset="0"/>
              </a:rPr>
              <a:t>pou</a:t>
            </a:r>
            <a:r>
              <a:rPr lang="es-ES" sz="2400" dirty="0">
                <a:solidFill>
                  <a:schemeClr val="tx1">
                    <a:lumMod val="85000"/>
                    <a:lumOff val="15000"/>
                  </a:schemeClr>
                </a:solidFill>
                <a:latin typeface="Baskerville Old Face" pitchFamily="18" charset="0"/>
              </a:rPr>
              <a:t>.</a:t>
            </a:r>
          </a:p>
          <a:p>
            <a:r>
              <a:rPr lang="es-ES" sz="2400" dirty="0" smtClean="0">
                <a:solidFill>
                  <a:schemeClr val="tx1">
                    <a:lumMod val="85000"/>
                    <a:lumOff val="15000"/>
                  </a:schemeClr>
                </a:solidFill>
                <a:latin typeface="Baskerville Old Face" pitchFamily="18" charset="0"/>
              </a:rPr>
              <a:t>Ki </a:t>
            </a:r>
            <a:r>
              <a:rPr lang="es-ES" sz="2400" dirty="0" err="1">
                <a:solidFill>
                  <a:schemeClr val="tx1">
                    <a:lumMod val="85000"/>
                    <a:lumOff val="15000"/>
                  </a:schemeClr>
                </a:solidFill>
                <a:latin typeface="Baskerville Old Face" pitchFamily="18" charset="0"/>
              </a:rPr>
              <a:t>sa</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kèk</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chwa</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pou</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sove</a:t>
            </a:r>
            <a:r>
              <a:rPr lang="es-ES" sz="2400" dirty="0">
                <a:solidFill>
                  <a:schemeClr val="tx1">
                    <a:lumMod val="85000"/>
                    <a:lumOff val="15000"/>
                  </a:schemeClr>
                </a:solidFill>
                <a:latin typeface="Baskerville Old Face" pitchFamily="18" charset="0"/>
              </a:rPr>
              <a:t>?</a:t>
            </a:r>
          </a:p>
        </p:txBody>
      </p:sp>
    </p:spTree>
    <p:extLst>
      <p:ext uri="{BB962C8B-B14F-4D97-AF65-F5344CB8AC3E}">
        <p14:creationId xmlns:p14="http://schemas.microsoft.com/office/powerpoint/2010/main" val="422260691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7" name="Rectangle 4"/>
          <p:cNvSpPr txBox="1">
            <a:spLocks noChangeArrowheads="1"/>
          </p:cNvSpPr>
          <p:nvPr/>
        </p:nvSpPr>
        <p:spPr>
          <a:xfrm>
            <a:off x="914400" y="685800"/>
            <a:ext cx="7924800" cy="990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500" dirty="0" err="1" smtClean="0">
                <a:solidFill>
                  <a:schemeClr val="tx1">
                    <a:lumMod val="85000"/>
                    <a:lumOff val="15000"/>
                  </a:schemeClr>
                </a:solidFill>
                <a:latin typeface="Baskerville Old Face" pitchFamily="18" charset="0"/>
              </a:rPr>
              <a:t>Pandan</a:t>
            </a:r>
            <a:r>
              <a:rPr lang="en-US" sz="4500" dirty="0" smtClean="0">
                <a:solidFill>
                  <a:schemeClr val="tx1">
                    <a:lumMod val="85000"/>
                    <a:lumOff val="15000"/>
                  </a:schemeClr>
                </a:solidFill>
                <a:latin typeface="Baskerville Old Face" pitchFamily="18" charset="0"/>
              </a:rPr>
              <a:t> yon </a:t>
            </a:r>
            <a:r>
              <a:rPr lang="en-US" sz="4500" dirty="0" err="1" smtClean="0">
                <a:solidFill>
                  <a:schemeClr val="tx1">
                    <a:lumMod val="85000"/>
                    <a:lumOff val="15000"/>
                  </a:schemeClr>
                </a:solidFill>
                <a:latin typeface="Baskerville Old Face" pitchFamily="18" charset="0"/>
              </a:rPr>
              <a:t>tonbe</a:t>
            </a:r>
            <a:r>
              <a:rPr lang="en-US" sz="4500" dirty="0" smtClean="0">
                <a:solidFill>
                  <a:schemeClr val="tx1">
                    <a:lumMod val="85000"/>
                    <a:lumOff val="15000"/>
                  </a:schemeClr>
                </a:solidFill>
                <a:latin typeface="Baskerville Old Face" pitchFamily="18" charset="0"/>
              </a:rPr>
              <a:t> san </a:t>
            </a:r>
            <a:r>
              <a:rPr lang="en-US" sz="4500" dirty="0" err="1" smtClean="0">
                <a:solidFill>
                  <a:schemeClr val="tx1">
                    <a:lumMod val="85000"/>
                    <a:lumOff val="15000"/>
                  </a:schemeClr>
                </a:solidFill>
                <a:latin typeface="Baskerville Old Face" pitchFamily="18" charset="0"/>
              </a:rPr>
              <a:t>atansyon</a:t>
            </a:r>
            <a:endParaRPr lang="es-ES" sz="4500" dirty="0">
              <a:solidFill>
                <a:schemeClr val="tx1">
                  <a:lumMod val="85000"/>
                  <a:lumOff val="15000"/>
                </a:schemeClr>
              </a:solidFill>
              <a:latin typeface="Baskerville Old Face" pitchFamily="18" charset="0"/>
            </a:endParaRPr>
          </a:p>
        </p:txBody>
      </p:sp>
      <p:sp>
        <p:nvSpPr>
          <p:cNvPr id="8" name="Rectangle 5"/>
          <p:cNvSpPr txBox="1">
            <a:spLocks noChangeArrowheads="1"/>
          </p:cNvSpPr>
          <p:nvPr/>
        </p:nvSpPr>
        <p:spPr>
          <a:xfrm>
            <a:off x="762000" y="1752600"/>
            <a:ext cx="7620000" cy="441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2400" dirty="0" err="1">
                <a:solidFill>
                  <a:schemeClr val="tx1">
                    <a:lumMod val="85000"/>
                    <a:lumOff val="15000"/>
                  </a:schemeClr>
                </a:solidFill>
                <a:latin typeface="Baskerville Old Face" pitchFamily="18" charset="0"/>
              </a:rPr>
              <a:t>Fòs</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pwodwi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nan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kò</a:t>
            </a:r>
            <a:r>
              <a:rPr lang="es-ES" sz="2400" dirty="0">
                <a:solidFill>
                  <a:schemeClr val="tx1">
                    <a:lumMod val="85000"/>
                    <a:lumOff val="15000"/>
                  </a:schemeClr>
                </a:solidFill>
                <a:latin typeface="Baskerville Old Face" pitchFamily="18" charset="0"/>
              </a:rPr>
              <a:t> a </a:t>
            </a:r>
            <a:r>
              <a:rPr lang="es-ES" sz="2400" dirty="0" err="1">
                <a:solidFill>
                  <a:schemeClr val="tx1">
                    <a:lumMod val="85000"/>
                    <a:lumOff val="15000"/>
                  </a:schemeClr>
                </a:solidFill>
                <a:latin typeface="Baskerville Old Face" pitchFamily="18" charset="0"/>
              </a:rPr>
              <a:t>kapab</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ekstrèm</a:t>
            </a:r>
            <a:endParaRPr lang="es-ES" sz="2400" dirty="0">
              <a:solidFill>
                <a:schemeClr val="tx1">
                  <a:lumMod val="85000"/>
                  <a:lumOff val="15000"/>
                </a:schemeClr>
              </a:solidFill>
              <a:latin typeface="Baskerville Old Face" pitchFamily="18" charset="0"/>
            </a:endParaRPr>
          </a:p>
          <a:p>
            <a:r>
              <a:rPr lang="es-ES" sz="2400" dirty="0" err="1" smtClean="0">
                <a:solidFill>
                  <a:schemeClr val="tx1">
                    <a:lumMod val="85000"/>
                    <a:lumOff val="15000"/>
                  </a:schemeClr>
                </a:solidFill>
                <a:latin typeface="Baskerville Old Face" pitchFamily="18" charset="0"/>
              </a:rPr>
              <a:t>Lè</a:t>
            </a:r>
            <a:r>
              <a:rPr lang="es-ES" sz="2400" dirty="0" smtClean="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arestasyon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fòs</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tonbe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sa</a:t>
            </a:r>
            <a:r>
              <a:rPr lang="es-ES" sz="2400" dirty="0">
                <a:solidFill>
                  <a:schemeClr val="tx1">
                    <a:lumMod val="85000"/>
                    <a:lumOff val="15000"/>
                  </a:schemeClr>
                </a:solidFill>
                <a:latin typeface="Baskerville Old Face" pitchFamily="18" charset="0"/>
              </a:rPr>
              <a:t> yo </a:t>
            </a:r>
            <a:r>
              <a:rPr lang="es-ES" sz="2400" dirty="0" err="1">
                <a:solidFill>
                  <a:schemeClr val="tx1">
                    <a:lumMod val="85000"/>
                    <a:lumOff val="15000"/>
                  </a:schemeClr>
                </a:solidFill>
                <a:latin typeface="Baskerville Old Face" pitchFamily="18" charset="0"/>
              </a:rPr>
              <a:t>rive</a:t>
            </a:r>
            <a:r>
              <a:rPr lang="es-ES" sz="2400" dirty="0">
                <a:solidFill>
                  <a:schemeClr val="tx1">
                    <a:lumMod val="85000"/>
                    <a:lumOff val="15000"/>
                  </a:schemeClr>
                </a:solidFill>
                <a:latin typeface="Baskerville Old Face" pitchFamily="18" charset="0"/>
              </a:rPr>
              <a:t> yo </a:t>
            </a:r>
            <a:r>
              <a:rPr lang="es-ES" sz="2400" dirty="0" err="1">
                <a:solidFill>
                  <a:schemeClr val="tx1">
                    <a:lumMod val="85000"/>
                    <a:lumOff val="15000"/>
                  </a:schemeClr>
                </a:solidFill>
                <a:latin typeface="Baskerville Old Face" pitchFamily="18" charset="0"/>
              </a:rPr>
              <a:t>transfere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tout</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lòt</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bagay</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sou</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kò</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imen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ak</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aparèy</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sipò</a:t>
            </a:r>
            <a:endParaRPr lang="es-ES" sz="24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210694886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7" name="Rectangle 4"/>
          <p:cNvSpPr txBox="1">
            <a:spLocks noChangeArrowheads="1"/>
          </p:cNvSpPr>
          <p:nvPr/>
        </p:nvSpPr>
        <p:spPr>
          <a:xfrm>
            <a:off x="914400" y="685800"/>
            <a:ext cx="7924800" cy="990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4500" dirty="0" err="1" smtClean="0">
                <a:solidFill>
                  <a:schemeClr val="tx1">
                    <a:lumMod val="85000"/>
                    <a:lumOff val="15000"/>
                  </a:schemeClr>
                </a:solidFill>
                <a:latin typeface="Baskerville Old Face" pitchFamily="18" charset="0"/>
              </a:rPr>
              <a:t>Tonbe</a:t>
            </a:r>
            <a:r>
              <a:rPr lang="es-ES" sz="4500" dirty="0" smtClean="0">
                <a:solidFill>
                  <a:schemeClr val="tx1">
                    <a:lumMod val="85000"/>
                    <a:lumOff val="15000"/>
                  </a:schemeClr>
                </a:solidFill>
                <a:latin typeface="Baskerville Old Face" pitchFamily="18" charset="0"/>
              </a:rPr>
              <a:t> san </a:t>
            </a:r>
            <a:r>
              <a:rPr lang="es-ES" sz="4500" dirty="0" err="1" smtClean="0">
                <a:solidFill>
                  <a:schemeClr val="tx1">
                    <a:lumMod val="85000"/>
                    <a:lumOff val="15000"/>
                  </a:schemeClr>
                </a:solidFill>
                <a:latin typeface="Baskerville Old Face" pitchFamily="18" charset="0"/>
              </a:rPr>
              <a:t>kontwol</a:t>
            </a:r>
            <a:r>
              <a:rPr lang="es-ES" sz="4500" dirty="0" smtClean="0">
                <a:solidFill>
                  <a:schemeClr val="tx1">
                    <a:lumMod val="85000"/>
                    <a:lumOff val="15000"/>
                  </a:schemeClr>
                </a:solidFill>
                <a:latin typeface="Baskerville Old Face" pitchFamily="18" charset="0"/>
              </a:rPr>
              <a:t>...</a:t>
            </a:r>
            <a:endParaRPr lang="es-ES" sz="4500" dirty="0">
              <a:solidFill>
                <a:schemeClr val="tx1">
                  <a:lumMod val="85000"/>
                  <a:lumOff val="15000"/>
                </a:schemeClr>
              </a:solidFill>
              <a:latin typeface="Baskerville Old Face" pitchFamily="18" charset="0"/>
            </a:endParaRPr>
          </a:p>
        </p:txBody>
      </p:sp>
      <p:sp>
        <p:nvSpPr>
          <p:cNvPr id="8" name="Rectangle 5"/>
          <p:cNvSpPr txBox="1">
            <a:spLocks noChangeArrowheads="1"/>
          </p:cNvSpPr>
          <p:nvPr/>
        </p:nvSpPr>
        <p:spPr>
          <a:xfrm>
            <a:off x="762000" y="1752600"/>
            <a:ext cx="7620000" cy="441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2400" dirty="0" err="1">
                <a:solidFill>
                  <a:schemeClr val="tx1">
                    <a:lumMod val="85000"/>
                    <a:lumOff val="15000"/>
                  </a:schemeClr>
                </a:solidFill>
                <a:latin typeface="Baskerville Old Face" pitchFamily="18" charset="0"/>
              </a:rPr>
              <a:t>Nan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etid</a:t>
            </a:r>
            <a:r>
              <a:rPr lang="es-ES" sz="2400" dirty="0">
                <a:solidFill>
                  <a:schemeClr val="tx1">
                    <a:lumMod val="85000"/>
                    <a:lumOff val="15000"/>
                  </a:schemeClr>
                </a:solidFill>
                <a:latin typeface="Baskerville Old Face" pitchFamily="18" charset="0"/>
              </a:rPr>
              <a:t> la </a:t>
            </a:r>
            <a:r>
              <a:rPr lang="es-ES" sz="2400" dirty="0" err="1">
                <a:solidFill>
                  <a:schemeClr val="tx1">
                    <a:lumMod val="85000"/>
                    <a:lumOff val="15000"/>
                  </a:schemeClr>
                </a:solidFill>
                <a:latin typeface="Baskerville Old Face" pitchFamily="18" charset="0"/>
              </a:rPr>
              <a:t>menm</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sa</a:t>
            </a:r>
            <a:r>
              <a:rPr lang="es-ES" sz="2400" dirty="0">
                <a:solidFill>
                  <a:schemeClr val="tx1">
                    <a:lumMod val="85000"/>
                    <a:lumOff val="15000"/>
                  </a:schemeClr>
                </a:solidFill>
                <a:latin typeface="Baskerville Old Face" pitchFamily="18" charset="0"/>
              </a:rPr>
              <a:t> yo </a:t>
            </a:r>
            <a:r>
              <a:rPr lang="es-ES" sz="2400" dirty="0" err="1">
                <a:solidFill>
                  <a:schemeClr val="tx1">
                    <a:lumMod val="85000"/>
                    <a:lumOff val="15000"/>
                  </a:schemeClr>
                </a:solidFill>
                <a:latin typeface="Baskerville Old Face" pitchFamily="18" charset="0"/>
              </a:rPr>
              <a:t>ki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nan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ekipay</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kò</a:t>
            </a:r>
            <a:r>
              <a:rPr lang="es-ES" sz="2400" dirty="0">
                <a:solidFill>
                  <a:schemeClr val="tx1">
                    <a:lumMod val="85000"/>
                    <a:lumOff val="15000"/>
                  </a:schemeClr>
                </a:solidFill>
                <a:latin typeface="Baskerville Old Face" pitchFamily="18" charset="0"/>
              </a:rPr>
              <a:t> a </a:t>
            </a:r>
            <a:r>
              <a:rPr lang="es-ES" sz="2400" dirty="0" err="1">
                <a:solidFill>
                  <a:schemeClr val="tx1">
                    <a:lumMod val="85000"/>
                    <a:lumOff val="15000"/>
                  </a:schemeClr>
                </a:solidFill>
                <a:latin typeface="Baskerville Old Face" pitchFamily="18" charset="0"/>
              </a:rPr>
              <a:t>plen</a:t>
            </a:r>
            <a:r>
              <a:rPr lang="es-ES" sz="2400" dirty="0">
                <a:solidFill>
                  <a:schemeClr val="tx1">
                    <a:lumMod val="85000"/>
                    <a:lumOff val="15000"/>
                  </a:schemeClr>
                </a:solidFill>
                <a:latin typeface="Baskerville Old Face" pitchFamily="18" charset="0"/>
              </a:rPr>
              <a:t> tan </a:t>
            </a:r>
            <a:r>
              <a:rPr lang="es-ES" sz="2400" dirty="0" err="1">
                <a:solidFill>
                  <a:schemeClr val="tx1">
                    <a:lumMod val="85000"/>
                    <a:lumOff val="15000"/>
                  </a:schemeClr>
                </a:solidFill>
                <a:latin typeface="Baskerville Old Face" pitchFamily="18" charset="0"/>
              </a:rPr>
              <a:t>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mwayèn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anvan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kòmanse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blese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apeprè</a:t>
            </a:r>
            <a:r>
              <a:rPr lang="es-ES" sz="2400" dirty="0">
                <a:solidFill>
                  <a:schemeClr val="tx1">
                    <a:lumMod val="85000"/>
                    <a:lumOff val="15000"/>
                  </a:schemeClr>
                </a:solidFill>
                <a:latin typeface="Baskerville Old Face" pitchFamily="18" charset="0"/>
              </a:rPr>
              <a:t> 30 min </a:t>
            </a:r>
          </a:p>
          <a:p>
            <a:r>
              <a:rPr lang="es-ES" sz="2400" dirty="0" err="1">
                <a:solidFill>
                  <a:schemeClr val="tx1">
                    <a:lumMod val="85000"/>
                    <a:lumOff val="15000"/>
                  </a:schemeClr>
                </a:solidFill>
                <a:latin typeface="Baskerville Old Face" pitchFamily="18" charset="0"/>
              </a:rPr>
              <a:t>Dapre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argonot</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Asirans</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lè</a:t>
            </a:r>
            <a:r>
              <a:rPr lang="es-ES" sz="2400" dirty="0">
                <a:solidFill>
                  <a:schemeClr val="tx1">
                    <a:lumMod val="85000"/>
                    <a:lumOff val="15000"/>
                  </a:schemeClr>
                </a:solidFill>
                <a:latin typeface="Baskerville Old Face" pitchFamily="18" charset="0"/>
              </a:rPr>
              <a:t> a </a:t>
            </a:r>
            <a:r>
              <a:rPr lang="es-ES" sz="2400" dirty="0" err="1">
                <a:solidFill>
                  <a:schemeClr val="tx1">
                    <a:lumMod val="85000"/>
                    <a:lumOff val="15000"/>
                  </a:schemeClr>
                </a:solidFill>
                <a:latin typeface="Baskerville Old Face" pitchFamily="18" charset="0"/>
              </a:rPr>
              <a:t>tolerans</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mwayèn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pandan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yap</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sispann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anvan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pèt</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sansasyon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pikotman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ak</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anvi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vomi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devlope</a:t>
            </a:r>
            <a:r>
              <a:rPr lang="es-ES" sz="2400" dirty="0">
                <a:solidFill>
                  <a:schemeClr val="tx1">
                    <a:lumMod val="85000"/>
                    <a:lumOff val="15000"/>
                  </a:schemeClr>
                </a:solidFill>
                <a:latin typeface="Baskerville Old Face" pitchFamily="18" charset="0"/>
              </a:rPr>
              <a:t> se 14,28 </a:t>
            </a:r>
            <a:r>
              <a:rPr lang="es-ES" sz="2400" dirty="0" err="1">
                <a:solidFill>
                  <a:schemeClr val="tx1">
                    <a:lumMod val="85000"/>
                    <a:lumOff val="15000"/>
                  </a:schemeClr>
                </a:solidFill>
                <a:latin typeface="Baskerville Old Face" pitchFamily="18" charset="0"/>
              </a:rPr>
              <a:t>minit</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nan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ekipay</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ak</a:t>
            </a:r>
            <a:r>
              <a:rPr lang="es-ES" sz="2400" dirty="0">
                <a:solidFill>
                  <a:schemeClr val="tx1">
                    <a:lumMod val="85000"/>
                    <a:lumOff val="15000"/>
                  </a:schemeClr>
                </a:solidFill>
                <a:latin typeface="Baskerville Old Face" pitchFamily="18" charset="0"/>
              </a:rPr>
              <a:t> 1.63 min </a:t>
            </a:r>
            <a:r>
              <a:rPr lang="es-ES" sz="2400" dirty="0" err="1">
                <a:solidFill>
                  <a:schemeClr val="tx1">
                    <a:lumMod val="85000"/>
                    <a:lumOff val="15000"/>
                  </a:schemeClr>
                </a:solidFill>
                <a:latin typeface="Baskerville Old Face" pitchFamily="18" charset="0"/>
              </a:rPr>
              <a:t>nan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senti</a:t>
            </a:r>
            <a:r>
              <a:rPr lang="es-ES" sz="2400" dirty="0">
                <a:solidFill>
                  <a:schemeClr val="tx1">
                    <a:lumMod val="85000"/>
                    <a:lumOff val="15000"/>
                  </a:schemeClr>
                </a:solidFill>
                <a:latin typeface="Baskerville Old Face" pitchFamily="18" charset="0"/>
              </a:rPr>
              <a:t>!</a:t>
            </a:r>
          </a:p>
        </p:txBody>
      </p:sp>
    </p:spTree>
    <p:extLst>
      <p:ext uri="{BB962C8B-B14F-4D97-AF65-F5344CB8AC3E}">
        <p14:creationId xmlns:p14="http://schemas.microsoft.com/office/powerpoint/2010/main" val="158684959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6" name="Group 5"/>
          <p:cNvGrpSpPr/>
          <p:nvPr/>
        </p:nvGrpSpPr>
        <p:grpSpPr>
          <a:xfrm>
            <a:off x="0" y="6172200"/>
            <a:ext cx="9144000" cy="556276"/>
            <a:chOff x="0" y="6172200"/>
            <a:chExt cx="9144000" cy="556276"/>
          </a:xfrm>
        </p:grpSpPr>
        <p:sp>
          <p:nvSpPr>
            <p:cNvPr id="7" name="TextBox 6"/>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8"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9" name="Rectangle 5"/>
          <p:cNvSpPr txBox="1">
            <a:spLocks noChangeArrowheads="1"/>
          </p:cNvSpPr>
          <p:nvPr/>
        </p:nvSpPr>
        <p:spPr>
          <a:xfrm>
            <a:off x="762000" y="1905000"/>
            <a:ext cx="7848600" cy="4030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3800" dirty="0" err="1">
                <a:solidFill>
                  <a:schemeClr val="tx1">
                    <a:lumMod val="85000"/>
                    <a:lumOff val="15000"/>
                  </a:schemeClr>
                </a:solidFill>
                <a:latin typeface="Baskerville Old Face" pitchFamily="18" charset="0"/>
              </a:rPr>
              <a:t>Twati</a:t>
            </a:r>
            <a:r>
              <a:rPr lang="es-ES" sz="3800" dirty="0">
                <a:solidFill>
                  <a:schemeClr val="tx1">
                    <a:lumMod val="85000"/>
                    <a:lumOff val="15000"/>
                  </a:schemeClr>
                </a:solidFill>
                <a:latin typeface="Baskerville Old Face" pitchFamily="18" charset="0"/>
              </a:rPr>
              <a:t>: 109</a:t>
            </a:r>
          </a:p>
          <a:p>
            <a:pPr marL="457200" indent="-457200"/>
            <a:r>
              <a:rPr lang="es-ES" sz="3800" dirty="0" err="1">
                <a:solidFill>
                  <a:schemeClr val="tx1">
                    <a:lumMod val="85000"/>
                    <a:lumOff val="15000"/>
                  </a:schemeClr>
                </a:solidFill>
                <a:latin typeface="Baskerville Old Face" pitchFamily="18" charset="0"/>
              </a:rPr>
              <a:t>Echafodaj</a:t>
            </a:r>
            <a:r>
              <a:rPr lang="es-ES" sz="3800" dirty="0">
                <a:solidFill>
                  <a:schemeClr val="tx1">
                    <a:lumMod val="85000"/>
                    <a:lumOff val="15000"/>
                  </a:schemeClr>
                </a:solidFill>
                <a:latin typeface="Baskerville Old Face" pitchFamily="18" charset="0"/>
              </a:rPr>
              <a:t>:  53</a:t>
            </a:r>
          </a:p>
          <a:p>
            <a:pPr marL="457200" indent="-457200"/>
            <a:r>
              <a:rPr lang="es-ES" sz="3800" dirty="0" err="1">
                <a:solidFill>
                  <a:schemeClr val="tx1">
                    <a:lumMod val="85000"/>
                    <a:lumOff val="15000"/>
                  </a:schemeClr>
                </a:solidFill>
                <a:latin typeface="Baskerville Old Face" pitchFamily="18" charset="0"/>
              </a:rPr>
              <a:t>Nechèl</a:t>
            </a:r>
            <a:r>
              <a:rPr lang="es-ES" sz="3800" dirty="0">
                <a:solidFill>
                  <a:schemeClr val="tx1">
                    <a:lumMod val="85000"/>
                    <a:lumOff val="15000"/>
                  </a:schemeClr>
                </a:solidFill>
                <a:latin typeface="Baskerville Old Face" pitchFamily="18" charset="0"/>
              </a:rPr>
              <a:t> : 122</a:t>
            </a:r>
          </a:p>
          <a:p>
            <a:pPr marL="457200" indent="-457200"/>
            <a:r>
              <a:rPr lang="es-ES" sz="3800" dirty="0" err="1">
                <a:solidFill>
                  <a:schemeClr val="tx1">
                    <a:lumMod val="85000"/>
                    <a:lumOff val="15000"/>
                  </a:schemeClr>
                </a:solidFill>
                <a:latin typeface="Baskerville Old Face" pitchFamily="18" charset="0"/>
              </a:rPr>
              <a:t>Tonbe</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nan</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menm</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nivo</a:t>
            </a:r>
            <a:r>
              <a:rPr lang="es-ES" sz="3800" dirty="0">
                <a:solidFill>
                  <a:schemeClr val="tx1">
                    <a:lumMod val="85000"/>
                    <a:lumOff val="15000"/>
                  </a:schemeClr>
                </a:solidFill>
                <a:latin typeface="Baskerville Old Face" pitchFamily="18" charset="0"/>
              </a:rPr>
              <a:t>:  83</a:t>
            </a:r>
          </a:p>
          <a:p>
            <a:pPr marL="457200" indent="-457200"/>
            <a:r>
              <a:rPr lang="es-ES" sz="3800" dirty="0" err="1">
                <a:solidFill>
                  <a:schemeClr val="tx1">
                    <a:lumMod val="85000"/>
                    <a:lumOff val="15000"/>
                  </a:schemeClr>
                </a:solidFill>
                <a:latin typeface="Baskerville Old Face" pitchFamily="18" charset="0"/>
              </a:rPr>
              <a:t>Soti</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tonbe</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nan</a:t>
            </a:r>
            <a:r>
              <a:rPr lang="es-ES" sz="3800" dirty="0">
                <a:solidFill>
                  <a:schemeClr val="tx1">
                    <a:lumMod val="85000"/>
                    <a:lumOff val="15000"/>
                  </a:schemeClr>
                </a:solidFill>
                <a:latin typeface="Baskerville Old Face" pitchFamily="18" charset="0"/>
              </a:rPr>
              <a:t> pi </a:t>
            </a:r>
            <a:r>
              <a:rPr lang="es-ES" sz="3800" dirty="0" err="1">
                <a:solidFill>
                  <a:schemeClr val="tx1">
                    <a:lumMod val="85000"/>
                    <a:lumOff val="15000"/>
                  </a:schemeClr>
                </a:solidFill>
                <a:latin typeface="Baskerville Old Face" pitchFamily="18" charset="0"/>
              </a:rPr>
              <a:t>ba</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nivo</a:t>
            </a:r>
            <a:r>
              <a:rPr lang="es-ES" sz="3800" dirty="0">
                <a:solidFill>
                  <a:schemeClr val="tx1">
                    <a:lumMod val="85000"/>
                    <a:lumOff val="15000"/>
                  </a:schemeClr>
                </a:solidFill>
                <a:latin typeface="Baskerville Old Face" pitchFamily="18" charset="0"/>
              </a:rPr>
              <a:t> : 518</a:t>
            </a:r>
          </a:p>
        </p:txBody>
      </p:sp>
      <p:sp>
        <p:nvSpPr>
          <p:cNvPr id="10" name="Rectangle 4"/>
          <p:cNvSpPr>
            <a:spLocks noGrp="1" noChangeArrowheads="1"/>
          </p:cNvSpPr>
          <p:nvPr>
            <p:ph type="title"/>
          </p:nvPr>
        </p:nvSpPr>
        <p:spPr>
          <a:xfrm>
            <a:off x="1295400" y="685800"/>
            <a:ext cx="7315200" cy="990600"/>
          </a:xfrm>
        </p:spPr>
        <p:txBody>
          <a:bodyPr>
            <a:normAutofit/>
          </a:bodyPr>
          <a:lstStyle/>
          <a:p>
            <a:pPr algn="l"/>
            <a:r>
              <a:rPr lang="es-ES" sz="4500" dirty="0" err="1" smtClean="0">
                <a:solidFill>
                  <a:schemeClr val="tx1">
                    <a:lumMod val="85000"/>
                    <a:lumOff val="15000"/>
                  </a:schemeClr>
                </a:solidFill>
                <a:latin typeface="Baskerville Old Face" pitchFamily="18" charset="0"/>
              </a:rPr>
              <a:t>Danje</a:t>
            </a:r>
            <a:r>
              <a:rPr lang="es-ES" sz="4500" dirty="0" smtClean="0">
                <a:solidFill>
                  <a:schemeClr val="tx1">
                    <a:lumMod val="85000"/>
                    <a:lumOff val="15000"/>
                  </a:schemeClr>
                </a:solidFill>
                <a:latin typeface="Baskerville Old Face" pitchFamily="18" charset="0"/>
              </a:rPr>
              <a:t> Fatal </a:t>
            </a:r>
            <a:r>
              <a:rPr lang="es-ES" sz="4500" dirty="0" err="1" smtClean="0">
                <a:solidFill>
                  <a:schemeClr val="tx1">
                    <a:lumMod val="85000"/>
                    <a:lumOff val="15000"/>
                  </a:schemeClr>
                </a:solidFill>
                <a:latin typeface="Baskerville Old Face" pitchFamily="18" charset="0"/>
              </a:rPr>
              <a:t>nan</a:t>
            </a:r>
            <a:r>
              <a:rPr lang="es-ES" sz="4500" dirty="0" smtClean="0">
                <a:solidFill>
                  <a:schemeClr val="tx1">
                    <a:lumMod val="85000"/>
                    <a:lumOff val="15000"/>
                  </a:schemeClr>
                </a:solidFill>
                <a:latin typeface="Baskerville Old Face" pitchFamily="18" charset="0"/>
              </a:rPr>
              <a:t>:</a:t>
            </a:r>
            <a:endParaRPr lang="es-ES" sz="45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57873847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6" name="Group 5"/>
          <p:cNvGrpSpPr/>
          <p:nvPr/>
        </p:nvGrpSpPr>
        <p:grpSpPr>
          <a:xfrm>
            <a:off x="0" y="6172200"/>
            <a:ext cx="9144000" cy="556276"/>
            <a:chOff x="0" y="6172200"/>
            <a:chExt cx="9144000" cy="556276"/>
          </a:xfrm>
        </p:grpSpPr>
        <p:sp>
          <p:nvSpPr>
            <p:cNvPr id="7" name="TextBox 6"/>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8"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8800" y="-1219200"/>
            <a:ext cx="13166725"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 name="Freeform 3"/>
          <p:cNvSpPr>
            <a:spLocks noChangeArrowheads="1"/>
          </p:cNvSpPr>
          <p:nvPr/>
        </p:nvSpPr>
        <p:spPr bwMode="auto">
          <a:xfrm>
            <a:off x="8001000" y="3124200"/>
            <a:ext cx="152400" cy="685800"/>
          </a:xfrm>
          <a:custGeom>
            <a:avLst/>
            <a:gdLst>
              <a:gd name="T0" fmla="*/ 0 w 424"/>
              <a:gd name="T1" fmla="*/ 342540 h 1906"/>
              <a:gd name="T2" fmla="*/ 75841 w 424"/>
              <a:gd name="T3" fmla="*/ 0 h 1906"/>
              <a:gd name="T4" fmla="*/ 152041 w 424"/>
              <a:gd name="T5" fmla="*/ 0 h 1906"/>
              <a:gd name="T6" fmla="*/ 0 w 424"/>
              <a:gd name="T7" fmla="*/ 685440 h 1906"/>
              <a:gd name="T8" fmla="*/ 0 w 424"/>
              <a:gd name="T9" fmla="*/ 342540 h 1906"/>
              <a:gd name="T10" fmla="*/ 0 60000 65536"/>
              <a:gd name="T11" fmla="*/ 0 60000 65536"/>
              <a:gd name="T12" fmla="*/ 0 60000 65536"/>
              <a:gd name="T13" fmla="*/ 0 60000 65536"/>
              <a:gd name="T14" fmla="*/ 0 60000 65536"/>
              <a:gd name="T15" fmla="*/ 0 w 424"/>
              <a:gd name="T16" fmla="*/ 0 h 1906"/>
              <a:gd name="T17" fmla="*/ 424 w 424"/>
              <a:gd name="T18" fmla="*/ 1906 h 1906"/>
            </a:gdLst>
            <a:ahLst/>
            <a:cxnLst>
              <a:cxn ang="T10">
                <a:pos x="T0" y="T1"/>
              </a:cxn>
              <a:cxn ang="T11">
                <a:pos x="T2" y="T3"/>
              </a:cxn>
              <a:cxn ang="T12">
                <a:pos x="T4" y="T5"/>
              </a:cxn>
              <a:cxn ang="T13">
                <a:pos x="T6" y="T7"/>
              </a:cxn>
              <a:cxn ang="T14">
                <a:pos x="T8" y="T9"/>
              </a:cxn>
            </a:cxnLst>
            <a:rect l="T15" t="T16" r="T17" b="T18"/>
            <a:pathLst>
              <a:path w="424" h="1906">
                <a:moveTo>
                  <a:pt x="0" y="952"/>
                </a:moveTo>
                <a:lnTo>
                  <a:pt x="211" y="0"/>
                </a:lnTo>
                <a:lnTo>
                  <a:pt x="423" y="0"/>
                </a:lnTo>
                <a:lnTo>
                  <a:pt x="0" y="1905"/>
                </a:lnTo>
                <a:lnTo>
                  <a:pt x="0" y="952"/>
                </a:lnTo>
              </a:path>
            </a:pathLst>
          </a:custGeom>
          <a:solidFill>
            <a:srgbClr val="2DA2BF"/>
          </a:solidFill>
          <a:ln w="25560">
            <a:solidFill>
              <a:srgbClr val="1E768C"/>
            </a:solidFill>
            <a:round/>
            <a:headEnd/>
            <a:tailEnd/>
          </a:ln>
        </p:spPr>
        <p:txBody>
          <a:bodyPr wrap="none" anchor="ctr"/>
          <a:lstStyle/>
          <a:p>
            <a:endParaRPr lang="en-US"/>
          </a:p>
        </p:txBody>
      </p:sp>
      <p:sp>
        <p:nvSpPr>
          <p:cNvPr id="10" name="AutoShape 4"/>
          <p:cNvSpPr>
            <a:spLocks noChangeArrowheads="1"/>
          </p:cNvSpPr>
          <p:nvPr/>
        </p:nvSpPr>
        <p:spPr bwMode="auto">
          <a:xfrm>
            <a:off x="7772400" y="3048000"/>
            <a:ext cx="762000" cy="685800"/>
          </a:xfrm>
          <a:prstGeom prst="roundRect">
            <a:avLst>
              <a:gd name="adj" fmla="val 231"/>
            </a:avLst>
          </a:prstGeom>
          <a:solidFill>
            <a:srgbClr val="2DA2BF"/>
          </a:solidFill>
          <a:ln w="25560">
            <a:solidFill>
              <a:srgbClr val="1E768C"/>
            </a:solidFill>
            <a:miter lim="800000"/>
            <a:headEnd/>
            <a:tailEnd/>
          </a:ln>
        </p:spPr>
        <p:txBody>
          <a:bodyPr wrap="none" anchor="ctr"/>
          <a:lstStyle/>
          <a:p>
            <a:endParaRPr lang="en-US"/>
          </a:p>
        </p:txBody>
      </p:sp>
      <p:grpSp>
        <p:nvGrpSpPr>
          <p:cNvPr id="11" name="Group 10"/>
          <p:cNvGrpSpPr/>
          <p:nvPr/>
        </p:nvGrpSpPr>
        <p:grpSpPr>
          <a:xfrm>
            <a:off x="0" y="6172200"/>
            <a:ext cx="9144000" cy="556276"/>
            <a:chOff x="0" y="6172200"/>
            <a:chExt cx="9144000" cy="556276"/>
          </a:xfrm>
        </p:grpSpPr>
        <p:sp>
          <p:nvSpPr>
            <p:cNvPr id="12" name="TextBox 11"/>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13"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76400" y="-1676400"/>
            <a:ext cx="13166725"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 name="AutoShape 3"/>
          <p:cNvSpPr>
            <a:spLocks noChangeArrowheads="1"/>
          </p:cNvSpPr>
          <p:nvPr/>
        </p:nvSpPr>
        <p:spPr bwMode="auto">
          <a:xfrm>
            <a:off x="6096000" y="3810000"/>
            <a:ext cx="533400" cy="914400"/>
          </a:xfrm>
          <a:prstGeom prst="roundRect">
            <a:avLst>
              <a:gd name="adj" fmla="val 296"/>
            </a:avLst>
          </a:prstGeom>
          <a:solidFill>
            <a:srgbClr val="2DA2BF"/>
          </a:solidFill>
          <a:ln w="25560">
            <a:solidFill>
              <a:srgbClr val="1E768C"/>
            </a:solidFill>
            <a:miter lim="800000"/>
            <a:headEnd/>
            <a:tailEnd/>
          </a:ln>
        </p:spPr>
        <p:txBody>
          <a:bodyPr wrap="none" anchor="ctr"/>
          <a:lstStyle/>
          <a:p>
            <a:endParaRPr lang="en-US"/>
          </a:p>
        </p:txBody>
      </p:sp>
      <p:grpSp>
        <p:nvGrpSpPr>
          <p:cNvPr id="9" name="Group 8"/>
          <p:cNvGrpSpPr/>
          <p:nvPr/>
        </p:nvGrpSpPr>
        <p:grpSpPr>
          <a:xfrm>
            <a:off x="0" y="6172200"/>
            <a:ext cx="9144000" cy="556276"/>
            <a:chOff x="0" y="6172200"/>
            <a:chExt cx="9144000" cy="556276"/>
          </a:xfrm>
        </p:grpSpPr>
        <p:sp>
          <p:nvSpPr>
            <p:cNvPr id="10" name="TextBox 9"/>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11"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 name="Oval 3"/>
          <p:cNvSpPr>
            <a:spLocks noChangeArrowheads="1"/>
          </p:cNvSpPr>
          <p:nvPr/>
        </p:nvSpPr>
        <p:spPr bwMode="auto">
          <a:xfrm>
            <a:off x="2590800" y="4495800"/>
            <a:ext cx="304800" cy="457200"/>
          </a:xfrm>
          <a:prstGeom prst="ellipse">
            <a:avLst/>
          </a:prstGeom>
          <a:solidFill>
            <a:srgbClr val="2DA2BF"/>
          </a:solidFill>
          <a:ln w="25560">
            <a:solidFill>
              <a:srgbClr val="1E768C"/>
            </a:solidFill>
            <a:miter lim="800000"/>
            <a:headEnd/>
            <a:tailEnd/>
          </a:ln>
        </p:spPr>
        <p:txBody>
          <a:bodyPr wrap="none" anchor="ctr"/>
          <a:lstStyle/>
          <a:p>
            <a:endParaRPr lang="en-US"/>
          </a:p>
        </p:txBody>
      </p:sp>
      <p:sp>
        <p:nvSpPr>
          <p:cNvPr id="10" name="Oval 4"/>
          <p:cNvSpPr>
            <a:spLocks noChangeArrowheads="1"/>
          </p:cNvSpPr>
          <p:nvPr/>
        </p:nvSpPr>
        <p:spPr bwMode="auto">
          <a:xfrm>
            <a:off x="7239000" y="1524000"/>
            <a:ext cx="609600" cy="228600"/>
          </a:xfrm>
          <a:prstGeom prst="ellipse">
            <a:avLst/>
          </a:prstGeom>
          <a:solidFill>
            <a:srgbClr val="2DA2BF"/>
          </a:solidFill>
          <a:ln w="25560">
            <a:solidFill>
              <a:srgbClr val="1E768C"/>
            </a:solidFill>
            <a:miter lim="800000"/>
            <a:headEnd/>
            <a:tailEnd/>
          </a:ln>
        </p:spPr>
        <p:txBody>
          <a:bodyPr wrap="none" anchor="ctr"/>
          <a:lstStyle/>
          <a:p>
            <a:endParaRPr lang="en-US"/>
          </a:p>
        </p:txBody>
      </p:sp>
      <p:grpSp>
        <p:nvGrpSpPr>
          <p:cNvPr id="11" name="Group 10"/>
          <p:cNvGrpSpPr/>
          <p:nvPr/>
        </p:nvGrpSpPr>
        <p:grpSpPr>
          <a:xfrm>
            <a:off x="0" y="6172200"/>
            <a:ext cx="9144000" cy="556276"/>
            <a:chOff x="0" y="6172200"/>
            <a:chExt cx="9144000" cy="556276"/>
          </a:xfrm>
        </p:grpSpPr>
        <p:sp>
          <p:nvSpPr>
            <p:cNvPr id="12" name="TextBox 11"/>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13"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 name="Oval 3"/>
          <p:cNvSpPr>
            <a:spLocks noChangeArrowheads="1"/>
          </p:cNvSpPr>
          <p:nvPr/>
        </p:nvSpPr>
        <p:spPr bwMode="auto">
          <a:xfrm>
            <a:off x="6019800" y="5029200"/>
            <a:ext cx="381000" cy="533400"/>
          </a:xfrm>
          <a:prstGeom prst="ellipse">
            <a:avLst/>
          </a:prstGeom>
          <a:solidFill>
            <a:srgbClr val="2DA2BF"/>
          </a:solidFill>
          <a:ln w="25560">
            <a:solidFill>
              <a:srgbClr val="1E768C"/>
            </a:solidFill>
            <a:miter lim="800000"/>
            <a:headEnd/>
            <a:tailEnd/>
          </a:ln>
        </p:spPr>
        <p:txBody>
          <a:bodyPr wrap="none" anchor="ctr"/>
          <a:lstStyle/>
          <a:p>
            <a:endParaRPr lang="en-US"/>
          </a:p>
        </p:txBody>
      </p:sp>
      <p:grpSp>
        <p:nvGrpSpPr>
          <p:cNvPr id="9" name="Group 8"/>
          <p:cNvGrpSpPr/>
          <p:nvPr/>
        </p:nvGrpSpPr>
        <p:grpSpPr>
          <a:xfrm>
            <a:off x="0" y="6172200"/>
            <a:ext cx="9144000" cy="556276"/>
            <a:chOff x="0" y="6172200"/>
            <a:chExt cx="9144000" cy="556276"/>
          </a:xfrm>
        </p:grpSpPr>
        <p:sp>
          <p:nvSpPr>
            <p:cNvPr id="10" name="TextBox 9"/>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11"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 name="Oval 3"/>
          <p:cNvSpPr>
            <a:spLocks noChangeArrowheads="1"/>
          </p:cNvSpPr>
          <p:nvPr/>
        </p:nvSpPr>
        <p:spPr bwMode="auto">
          <a:xfrm>
            <a:off x="2971800" y="2209800"/>
            <a:ext cx="1447800" cy="609600"/>
          </a:xfrm>
          <a:prstGeom prst="ellipse">
            <a:avLst/>
          </a:prstGeom>
          <a:solidFill>
            <a:srgbClr val="2DA2BF"/>
          </a:solidFill>
          <a:ln w="25560">
            <a:solidFill>
              <a:srgbClr val="1E768C"/>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6" name="Group 5"/>
          <p:cNvGrpSpPr/>
          <p:nvPr/>
        </p:nvGrpSpPr>
        <p:grpSpPr>
          <a:xfrm>
            <a:off x="0" y="6172200"/>
            <a:ext cx="9144000" cy="556276"/>
            <a:chOff x="0" y="6172200"/>
            <a:chExt cx="9144000" cy="556276"/>
          </a:xfrm>
        </p:grpSpPr>
        <p:sp>
          <p:nvSpPr>
            <p:cNvPr id="7" name="TextBox 6"/>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8"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6" name="Group 5"/>
          <p:cNvGrpSpPr/>
          <p:nvPr/>
        </p:nvGrpSpPr>
        <p:grpSpPr>
          <a:xfrm>
            <a:off x="0" y="6172200"/>
            <a:ext cx="9144000" cy="556276"/>
            <a:chOff x="0" y="6172200"/>
            <a:chExt cx="9144000" cy="556276"/>
          </a:xfrm>
        </p:grpSpPr>
        <p:sp>
          <p:nvSpPr>
            <p:cNvPr id="7" name="TextBox 6"/>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8"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6" name="Group 5"/>
          <p:cNvGrpSpPr/>
          <p:nvPr/>
        </p:nvGrpSpPr>
        <p:grpSpPr>
          <a:xfrm>
            <a:off x="0" y="6172200"/>
            <a:ext cx="9144000" cy="556276"/>
            <a:chOff x="0" y="6172200"/>
            <a:chExt cx="9144000" cy="556276"/>
          </a:xfrm>
        </p:grpSpPr>
        <p:sp>
          <p:nvSpPr>
            <p:cNvPr id="7" name="TextBox 6"/>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8"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7" name="Rectangle 4"/>
          <p:cNvSpPr txBox="1">
            <a:spLocks noChangeArrowheads="1"/>
          </p:cNvSpPr>
          <p:nvPr/>
        </p:nvSpPr>
        <p:spPr>
          <a:xfrm>
            <a:off x="609600" y="2590800"/>
            <a:ext cx="7924800" cy="990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6500" dirty="0" smtClean="0">
                <a:solidFill>
                  <a:schemeClr val="tx1">
                    <a:lumMod val="85000"/>
                    <a:lumOff val="15000"/>
                  </a:schemeClr>
                </a:solidFill>
                <a:latin typeface="Baskerville Old Face" pitchFamily="18" charset="0"/>
              </a:rPr>
              <a:t>Tan </a:t>
            </a:r>
            <a:r>
              <a:rPr lang="es-ES" sz="6500" dirty="0" err="1" smtClean="0">
                <a:solidFill>
                  <a:schemeClr val="tx1">
                    <a:lumMod val="85000"/>
                    <a:lumOff val="15000"/>
                  </a:schemeClr>
                </a:solidFill>
                <a:latin typeface="Baskerville Old Face" pitchFamily="18" charset="0"/>
              </a:rPr>
              <a:t>pou</a:t>
            </a:r>
            <a:r>
              <a:rPr lang="es-ES" sz="6500" dirty="0" smtClean="0">
                <a:solidFill>
                  <a:schemeClr val="tx1">
                    <a:lumMod val="85000"/>
                    <a:lumOff val="15000"/>
                  </a:schemeClr>
                </a:solidFill>
                <a:latin typeface="Baskerville Old Face" pitchFamily="18" charset="0"/>
              </a:rPr>
              <a:t> EGZAMEN</a:t>
            </a:r>
            <a:endParaRPr lang="es-ES" sz="65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2944441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9" name="Rectangle 5"/>
          <p:cNvSpPr txBox="1">
            <a:spLocks noChangeArrowheads="1"/>
          </p:cNvSpPr>
          <p:nvPr/>
        </p:nvSpPr>
        <p:spPr>
          <a:xfrm>
            <a:off x="762000" y="2514600"/>
            <a:ext cx="7848600" cy="34210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tabLst>
                <a:tab pos="6858000" algn="l"/>
              </a:tabLst>
            </a:pPr>
            <a:r>
              <a:rPr lang="es-ES" sz="2800" dirty="0">
                <a:solidFill>
                  <a:schemeClr val="tx1">
                    <a:lumMod val="85000"/>
                    <a:lumOff val="15000"/>
                  </a:schemeClr>
                </a:solidFill>
                <a:latin typeface="Baskerville Old Face" pitchFamily="18" charset="0"/>
              </a:rPr>
              <a:t>1926.451/ </a:t>
            </a:r>
            <a:r>
              <a:rPr lang="es-ES" sz="2800" dirty="0" err="1" smtClean="0">
                <a:solidFill>
                  <a:schemeClr val="tx1">
                    <a:lumMod val="85000"/>
                    <a:lumOff val="15000"/>
                  </a:schemeClr>
                </a:solidFill>
                <a:latin typeface="Baskerville Old Face" pitchFamily="18" charset="0"/>
              </a:rPr>
              <a:t>Echafodaj</a:t>
            </a:r>
            <a:r>
              <a:rPr lang="es-ES" sz="2800" dirty="0" smtClean="0">
                <a:solidFill>
                  <a:schemeClr val="tx1">
                    <a:lumMod val="85000"/>
                    <a:lumOff val="15000"/>
                  </a:schemeClr>
                </a:solidFill>
                <a:latin typeface="Baskerville Old Face" pitchFamily="18" charset="0"/>
              </a:rPr>
              <a:t>	9,093</a:t>
            </a:r>
            <a:endParaRPr lang="es-ES" sz="2800" dirty="0">
              <a:solidFill>
                <a:schemeClr val="tx1">
                  <a:lumMod val="85000"/>
                  <a:lumOff val="15000"/>
                </a:schemeClr>
              </a:solidFill>
              <a:latin typeface="Baskerville Old Face" pitchFamily="18" charset="0"/>
            </a:endParaRPr>
          </a:p>
          <a:p>
            <a:pPr marL="457200" indent="-457200">
              <a:tabLst>
                <a:tab pos="6858000" algn="l"/>
              </a:tabLst>
            </a:pPr>
            <a:r>
              <a:rPr lang="es-ES" sz="2800" dirty="0">
                <a:solidFill>
                  <a:schemeClr val="tx1">
                    <a:lumMod val="85000"/>
                    <a:lumOff val="15000"/>
                  </a:schemeClr>
                </a:solidFill>
                <a:latin typeface="Baskerville Old Face" pitchFamily="18" charset="0"/>
              </a:rPr>
              <a:t>1926.501/ </a:t>
            </a:r>
            <a:r>
              <a:rPr lang="es-ES" sz="2800" dirty="0" err="1">
                <a:solidFill>
                  <a:schemeClr val="tx1">
                    <a:lumMod val="85000"/>
                    <a:lumOff val="15000"/>
                  </a:schemeClr>
                </a:solidFill>
                <a:latin typeface="Baskerville Old Face" pitchFamily="18" charset="0"/>
              </a:rPr>
              <a:t>Dimansyon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Pwoteksyon</a:t>
            </a:r>
            <a:r>
              <a:rPr lang="es-ES" sz="2800" dirty="0">
                <a:solidFill>
                  <a:schemeClr val="tx1">
                    <a:lumMod val="85000"/>
                    <a:lumOff val="15000"/>
                  </a:schemeClr>
                </a:solidFill>
                <a:latin typeface="Baskerville Old Face" pitchFamily="18" charset="0"/>
              </a:rPr>
              <a:t> </a:t>
            </a:r>
            <a:r>
              <a:rPr lang="es-ES" sz="2800" dirty="0" err="1" smtClean="0">
                <a:solidFill>
                  <a:schemeClr val="tx1">
                    <a:lumMod val="85000"/>
                    <a:lumOff val="15000"/>
                  </a:schemeClr>
                </a:solidFill>
                <a:latin typeface="Baskerville Old Face" pitchFamily="18" charset="0"/>
              </a:rPr>
              <a:t>Tonbe</a:t>
            </a:r>
            <a:r>
              <a:rPr lang="es-ES" sz="2800" dirty="0" smtClean="0">
                <a:solidFill>
                  <a:schemeClr val="tx1">
                    <a:lumMod val="85000"/>
                    <a:lumOff val="15000"/>
                  </a:schemeClr>
                </a:solidFill>
                <a:latin typeface="Baskerville Old Face" pitchFamily="18" charset="0"/>
              </a:rPr>
              <a:t>	6771</a:t>
            </a:r>
            <a:endParaRPr lang="es-ES" sz="2800" dirty="0">
              <a:solidFill>
                <a:schemeClr val="tx1">
                  <a:lumMod val="85000"/>
                  <a:lumOff val="15000"/>
                </a:schemeClr>
              </a:solidFill>
              <a:latin typeface="Baskerville Old Face" pitchFamily="18" charset="0"/>
            </a:endParaRPr>
          </a:p>
          <a:p>
            <a:pPr marL="457200" indent="-457200">
              <a:tabLst>
                <a:tab pos="6858000" algn="l"/>
              </a:tabLst>
            </a:pPr>
            <a:r>
              <a:rPr lang="es-ES" sz="2800" dirty="0" smtClean="0">
                <a:solidFill>
                  <a:schemeClr val="tx1">
                    <a:lumMod val="85000"/>
                    <a:lumOff val="15000"/>
                  </a:schemeClr>
                </a:solidFill>
                <a:latin typeface="Baskerville Old Face" pitchFamily="18" charset="0"/>
              </a:rPr>
              <a:t>1926.1053/</a:t>
            </a:r>
            <a:r>
              <a:rPr lang="es-ES" sz="2800" dirty="0" err="1" smtClean="0">
                <a:solidFill>
                  <a:schemeClr val="tx1">
                    <a:lumMod val="85000"/>
                    <a:lumOff val="15000"/>
                  </a:schemeClr>
                </a:solidFill>
                <a:latin typeface="Baskerville Old Face" pitchFamily="18" charset="0"/>
              </a:rPr>
              <a:t>Nechèl</a:t>
            </a:r>
            <a:r>
              <a:rPr lang="es-ES" sz="2800" dirty="0" smtClean="0">
                <a:solidFill>
                  <a:schemeClr val="tx1">
                    <a:lumMod val="85000"/>
                    <a:lumOff val="15000"/>
                  </a:schemeClr>
                </a:solidFill>
                <a:latin typeface="Baskerville Old Face" pitchFamily="18" charset="0"/>
              </a:rPr>
              <a:t>	3072</a:t>
            </a:r>
            <a:endParaRPr lang="es-ES" sz="2800" dirty="0">
              <a:solidFill>
                <a:schemeClr val="tx1">
                  <a:lumMod val="85000"/>
                  <a:lumOff val="15000"/>
                </a:schemeClr>
              </a:solidFill>
              <a:latin typeface="Baskerville Old Face" pitchFamily="18" charset="0"/>
            </a:endParaRPr>
          </a:p>
        </p:txBody>
      </p:sp>
      <p:sp>
        <p:nvSpPr>
          <p:cNvPr id="10" name="Rectangle 4"/>
          <p:cNvSpPr>
            <a:spLocks noGrp="1" noChangeArrowheads="1"/>
          </p:cNvSpPr>
          <p:nvPr>
            <p:ph type="title"/>
          </p:nvPr>
        </p:nvSpPr>
        <p:spPr>
          <a:xfrm>
            <a:off x="1295400" y="685800"/>
            <a:ext cx="7315200" cy="990600"/>
          </a:xfrm>
        </p:spPr>
        <p:txBody>
          <a:bodyPr>
            <a:normAutofit fontScale="90000"/>
          </a:bodyPr>
          <a:lstStyle/>
          <a:p>
            <a:pPr algn="l"/>
            <a:r>
              <a:rPr lang="es-ES" sz="4500" dirty="0" smtClean="0">
                <a:solidFill>
                  <a:schemeClr val="tx1">
                    <a:lumMod val="85000"/>
                    <a:lumOff val="15000"/>
                  </a:schemeClr>
                </a:solidFill>
                <a:latin typeface="Baskerville Old Face" pitchFamily="18" charset="0"/>
              </a:rPr>
              <a:t>Pi </a:t>
            </a:r>
            <a:r>
              <a:rPr lang="es-ES" sz="4500" dirty="0" err="1" smtClean="0">
                <a:solidFill>
                  <a:schemeClr val="tx1">
                    <a:lumMod val="85000"/>
                    <a:lumOff val="15000"/>
                  </a:schemeClr>
                </a:solidFill>
                <a:latin typeface="Baskerville Old Face" pitchFamily="18" charset="0"/>
              </a:rPr>
              <a:t>gwo</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Vyolasyon</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Pwoteksyon</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Pou</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Tonbe</a:t>
            </a:r>
            <a:endParaRPr lang="es-ES" sz="45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2545511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9" name="Rectangle 5"/>
          <p:cNvSpPr txBox="1">
            <a:spLocks noChangeArrowheads="1"/>
          </p:cNvSpPr>
          <p:nvPr/>
        </p:nvSpPr>
        <p:spPr>
          <a:xfrm>
            <a:off x="762000" y="1905000"/>
            <a:ext cx="7848600" cy="403066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a:solidFill>
                  <a:schemeClr val="tx1">
                    <a:lumMod val="85000"/>
                    <a:lumOff val="15000"/>
                  </a:schemeClr>
                </a:solidFill>
                <a:latin typeface="Baskerville Old Face" pitchFamily="18" charset="0"/>
              </a:rPr>
              <a:t>Marco Island - </a:t>
            </a:r>
            <a:r>
              <a:rPr lang="es-ES" sz="2800" dirty="0" err="1">
                <a:solidFill>
                  <a:schemeClr val="tx1">
                    <a:lumMod val="85000"/>
                    <a:lumOff val="15000"/>
                  </a:schemeClr>
                </a:solidFill>
                <a:latin typeface="Baskerville Old Face" pitchFamily="18" charset="0"/>
              </a:rPr>
              <a:t>Depatman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US </a:t>
            </a:r>
            <a:r>
              <a:rPr lang="es-ES" sz="2800" dirty="0" err="1">
                <a:solidFill>
                  <a:schemeClr val="tx1">
                    <a:lumMod val="85000"/>
                    <a:lumOff val="15000"/>
                  </a:schemeClr>
                </a:solidFill>
                <a:latin typeface="Baskerville Old Face" pitchFamily="18" charset="0"/>
              </a:rPr>
              <a:t>pou</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sekirite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okipasyonèl</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Travay</a:t>
            </a:r>
            <a:r>
              <a:rPr lang="es-ES" sz="2800" dirty="0">
                <a:solidFill>
                  <a:schemeClr val="tx1">
                    <a:lumMod val="85000"/>
                    <a:lumOff val="15000"/>
                  </a:schemeClr>
                </a:solidFill>
                <a:latin typeface="Baskerville Old Face" pitchFamily="18" charset="0"/>
              </a:rPr>
              <a:t> la </a:t>
            </a:r>
            <a:r>
              <a:rPr lang="es-ES" sz="2800" dirty="0" err="1">
                <a:solidFill>
                  <a:schemeClr val="tx1">
                    <a:lumMod val="85000"/>
                    <a:lumOff val="15000"/>
                  </a:schemeClr>
                </a:solidFill>
                <a:latin typeface="Baskerville Old Face" pitchFamily="18" charset="0"/>
              </a:rPr>
              <a:t>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Administrasyon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Sante</a:t>
            </a:r>
            <a:r>
              <a:rPr lang="es-ES" sz="2800" dirty="0">
                <a:solidFill>
                  <a:schemeClr val="tx1">
                    <a:lumMod val="85000"/>
                    <a:lumOff val="15000"/>
                  </a:schemeClr>
                </a:solidFill>
                <a:latin typeface="Baskerville Old Face" pitchFamily="18" charset="0"/>
              </a:rPr>
              <a:t> a </a:t>
            </a:r>
            <a:r>
              <a:rPr lang="es-ES" sz="2800" dirty="0" err="1">
                <a:solidFill>
                  <a:schemeClr val="tx1">
                    <a:lumMod val="85000"/>
                    <a:lumOff val="15000"/>
                  </a:schemeClr>
                </a:solidFill>
                <a:latin typeface="Baskerville Old Face" pitchFamily="18" charset="0"/>
              </a:rPr>
              <a:t>pwopoze</a:t>
            </a:r>
            <a:r>
              <a:rPr lang="es-ES" sz="2800" dirty="0">
                <a:solidFill>
                  <a:schemeClr val="tx1">
                    <a:lumMod val="85000"/>
                    <a:lumOff val="15000"/>
                  </a:schemeClr>
                </a:solidFill>
                <a:latin typeface="Baskerville Old Face" pitchFamily="18" charset="0"/>
              </a:rPr>
              <a:t> $ 60.900 </a:t>
            </a:r>
            <a:r>
              <a:rPr lang="es-ES" sz="2800" dirty="0" err="1">
                <a:solidFill>
                  <a:schemeClr val="tx1">
                    <a:lumMod val="85000"/>
                    <a:lumOff val="15000"/>
                  </a:schemeClr>
                </a:solidFill>
                <a:latin typeface="Baskerville Old Face" pitchFamily="18" charset="0"/>
              </a:rPr>
              <a:t>pou</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penalite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kont</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Naples</a:t>
            </a:r>
            <a:r>
              <a:rPr lang="es-ES" sz="2800" dirty="0">
                <a:solidFill>
                  <a:schemeClr val="tx1">
                    <a:lumMod val="85000"/>
                    <a:lumOff val="15000"/>
                  </a:schemeClr>
                </a:solidFill>
                <a:latin typeface="Baskerville Old Face" pitchFamily="18" charset="0"/>
              </a:rPr>
              <a:t> “ </a:t>
            </a:r>
            <a:r>
              <a:rPr lang="es-ES" sz="2800" dirty="0" err="1">
                <a:solidFill>
                  <a:schemeClr val="tx1">
                    <a:lumMod val="85000"/>
                    <a:lumOff val="15000"/>
                  </a:schemeClr>
                </a:solidFill>
                <a:latin typeface="Baskerville Old Face" pitchFamily="18" charset="0"/>
              </a:rPr>
              <a:t>ki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baze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sou</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Corp</a:t>
            </a:r>
            <a:r>
              <a:rPr lang="es-ES" sz="2800" dirty="0">
                <a:solidFill>
                  <a:schemeClr val="tx1">
                    <a:lumMod val="85000"/>
                    <a:lumOff val="15000"/>
                  </a:schemeClr>
                </a:solidFill>
                <a:latin typeface="Baskerville Old Face" pitchFamily="18" charset="0"/>
              </a:rPr>
              <a:t> Morca </a:t>
            </a:r>
            <a:r>
              <a:rPr lang="es-ES" sz="2800" dirty="0" err="1">
                <a:solidFill>
                  <a:schemeClr val="tx1">
                    <a:lumMod val="85000"/>
                    <a:lumOff val="15000"/>
                  </a:schemeClr>
                </a:solidFill>
                <a:latin typeface="Baskerville Old Face" pitchFamily="18" charset="0"/>
              </a:rPr>
              <a:t>contracting</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pou</a:t>
            </a:r>
            <a:r>
              <a:rPr lang="es-ES" sz="2800" dirty="0">
                <a:solidFill>
                  <a:schemeClr val="tx1">
                    <a:lumMod val="85000"/>
                    <a:lumOff val="15000"/>
                  </a:schemeClr>
                </a:solidFill>
                <a:latin typeface="Baskerville Old Face" pitchFamily="18" charset="0"/>
              </a:rPr>
              <a:t> 14 </a:t>
            </a:r>
            <a:r>
              <a:rPr lang="es-ES" sz="2800" dirty="0" err="1">
                <a:solidFill>
                  <a:schemeClr val="tx1">
                    <a:lumMod val="85000"/>
                    <a:lumOff val="15000"/>
                  </a:schemeClr>
                </a:solidFill>
                <a:latin typeface="Baskerville Old Face" pitchFamily="18" charset="0"/>
              </a:rPr>
              <a:t>vyolasyon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sekirite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grav</a:t>
            </a:r>
            <a:r>
              <a:rPr lang="es-ES" sz="2800" dirty="0">
                <a:solidFill>
                  <a:schemeClr val="tx1">
                    <a:lumMod val="85000"/>
                    <a:lumOff val="15000"/>
                  </a:schemeClr>
                </a:solidFill>
                <a:latin typeface="Baskerville Old Face" pitchFamily="18" charset="0"/>
              </a:rPr>
              <a:t> yo te </a:t>
            </a:r>
            <a:r>
              <a:rPr lang="es-ES" sz="2800" dirty="0" err="1">
                <a:solidFill>
                  <a:schemeClr val="tx1">
                    <a:lumMod val="85000"/>
                    <a:lumOff val="15000"/>
                  </a:schemeClr>
                </a:solidFill>
                <a:latin typeface="Baskerville Old Face" pitchFamily="18" charset="0"/>
              </a:rPr>
              <a:t>jwenn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travay</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Marco Island. </a:t>
            </a:r>
            <a:r>
              <a:rPr lang="es-ES" sz="2800" dirty="0" err="1">
                <a:solidFill>
                  <a:schemeClr val="tx1">
                    <a:lumMod val="85000"/>
                    <a:lumOff val="15000"/>
                  </a:schemeClr>
                </a:solidFill>
                <a:latin typeface="Baskerville Old Face" pitchFamily="18" charset="0"/>
              </a:rPr>
              <a:t>Vyolasyon</a:t>
            </a:r>
            <a:r>
              <a:rPr lang="es-ES" sz="2800" dirty="0">
                <a:solidFill>
                  <a:schemeClr val="tx1">
                    <a:lumMod val="85000"/>
                    <a:lumOff val="15000"/>
                  </a:schemeClr>
                </a:solidFill>
                <a:latin typeface="Baskerville Old Face" pitchFamily="18" charset="0"/>
              </a:rPr>
              <a:t>  yo </a:t>
            </a:r>
            <a:r>
              <a:rPr lang="es-ES" sz="2800" dirty="0" err="1">
                <a:solidFill>
                  <a:schemeClr val="tx1">
                    <a:lumMod val="85000"/>
                    <a:lumOff val="15000"/>
                  </a:schemeClr>
                </a:solidFill>
                <a:latin typeface="Baskerville Old Face" pitchFamily="18" charset="0"/>
              </a:rPr>
              <a:t>enkli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diferan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echèk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pou</a:t>
            </a:r>
            <a:r>
              <a:rPr lang="es-ES" sz="2800" dirty="0">
                <a:solidFill>
                  <a:schemeClr val="tx1">
                    <a:lumMod val="85000"/>
                    <a:lumOff val="15000"/>
                  </a:schemeClr>
                </a:solidFill>
                <a:latin typeface="Baskerville Old Face" pitchFamily="18" charset="0"/>
              </a:rPr>
              <a:t>  prepare </a:t>
            </a:r>
            <a:r>
              <a:rPr lang="es-ES" sz="2800" dirty="0" err="1">
                <a:solidFill>
                  <a:schemeClr val="tx1">
                    <a:lumMod val="85000"/>
                    <a:lumOff val="15000"/>
                  </a:schemeClr>
                </a:solidFill>
                <a:latin typeface="Baskerville Old Face" pitchFamily="18" charset="0"/>
              </a:rPr>
              <a:t>epi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kenbe</a:t>
            </a:r>
            <a:r>
              <a:rPr lang="es-ES" sz="2800" dirty="0">
                <a:solidFill>
                  <a:schemeClr val="tx1">
                    <a:lumMod val="85000"/>
                    <a:lumOff val="15000"/>
                  </a:schemeClr>
                </a:solidFill>
                <a:latin typeface="Baskerville Old Face" pitchFamily="18" charset="0"/>
              </a:rPr>
              <a:t> bon </a:t>
            </a:r>
            <a:r>
              <a:rPr lang="es-ES" sz="2800" dirty="0" err="1">
                <a:solidFill>
                  <a:schemeClr val="tx1">
                    <a:lumMod val="85000"/>
                    <a:lumOff val="15000"/>
                  </a:schemeClr>
                </a:solidFill>
                <a:latin typeface="Baskerville Old Face" pitchFamily="18" charset="0"/>
              </a:rPr>
              <a:t>jan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echafodaj</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lakòz</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travayè</a:t>
            </a:r>
            <a:r>
              <a:rPr lang="es-ES" sz="2800" dirty="0">
                <a:solidFill>
                  <a:schemeClr val="tx1">
                    <a:lumMod val="85000"/>
                    <a:lumOff val="15000"/>
                  </a:schemeClr>
                </a:solidFill>
                <a:latin typeface="Baskerville Old Face" pitchFamily="18" charset="0"/>
              </a:rPr>
              <a:t> yo  </a:t>
            </a:r>
            <a:r>
              <a:rPr lang="es-ES" sz="2800" dirty="0" err="1">
                <a:solidFill>
                  <a:schemeClr val="tx1">
                    <a:lumMod val="85000"/>
                    <a:lumOff val="15000"/>
                  </a:schemeClr>
                </a:solidFill>
                <a:latin typeface="Baskerville Old Face" pitchFamily="18" charset="0"/>
              </a:rPr>
              <a:t>vin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arive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tonbe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mank</a:t>
            </a:r>
            <a:r>
              <a:rPr lang="es-ES" sz="2800" dirty="0">
                <a:solidFill>
                  <a:schemeClr val="tx1">
                    <a:lumMod val="85000"/>
                    <a:lumOff val="15000"/>
                  </a:schemeClr>
                </a:solidFill>
                <a:latin typeface="Baskerville Old Face" pitchFamily="18" charset="0"/>
              </a:rPr>
              <a:t> de </a:t>
            </a:r>
            <a:r>
              <a:rPr lang="es-ES" sz="2800" dirty="0" err="1">
                <a:solidFill>
                  <a:schemeClr val="tx1">
                    <a:lumMod val="85000"/>
                    <a:lumOff val="15000"/>
                  </a:schemeClr>
                </a:solidFill>
                <a:latin typeface="Baskerville Old Face" pitchFamily="18" charset="0"/>
              </a:rPr>
              <a:t>pwoteksyon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pou</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travayè</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mank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fòmasyon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pou</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anplwaye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sou</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rekonesans</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prevansyon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danje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tonbe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ladan</a:t>
            </a:r>
            <a:r>
              <a:rPr lang="es-ES" sz="2800" dirty="0">
                <a:solidFill>
                  <a:schemeClr val="tx1">
                    <a:lumMod val="85000"/>
                    <a:lumOff val="15000"/>
                  </a:schemeClr>
                </a:solidFill>
                <a:latin typeface="Baskerville Old Face" pitchFamily="18" charset="0"/>
              </a:rPr>
              <a:t> . "</a:t>
            </a:r>
            <a:r>
              <a:rPr lang="es-ES" sz="2800" dirty="0" err="1">
                <a:solidFill>
                  <a:schemeClr val="tx1">
                    <a:lumMod val="85000"/>
                    <a:lumOff val="15000"/>
                  </a:schemeClr>
                </a:solidFill>
                <a:latin typeface="Baskerville Old Face" pitchFamily="18" charset="0"/>
              </a:rPr>
              <a:t>Mwen</a:t>
            </a:r>
            <a:r>
              <a:rPr lang="es-ES" sz="2800" dirty="0">
                <a:solidFill>
                  <a:schemeClr val="tx1">
                    <a:lumMod val="85000"/>
                    <a:lumOff val="15000"/>
                  </a:schemeClr>
                </a:solidFill>
                <a:latin typeface="Baskerville Old Face" pitchFamily="18" charset="0"/>
              </a:rPr>
              <a:t> gen </a:t>
            </a:r>
            <a:r>
              <a:rPr lang="es-ES" sz="2800" dirty="0" err="1">
                <a:solidFill>
                  <a:schemeClr val="tx1">
                    <a:lumMod val="85000"/>
                    <a:lumOff val="15000"/>
                  </a:schemeClr>
                </a:solidFill>
                <a:latin typeface="Baskerville Old Face" pitchFamily="18" charset="0"/>
              </a:rPr>
              <a:t>yon</a:t>
            </a:r>
            <a:r>
              <a:rPr lang="es-ES" sz="2800" dirty="0">
                <a:solidFill>
                  <a:schemeClr val="tx1">
                    <a:lumMod val="85000"/>
                    <a:lumOff val="15000"/>
                  </a:schemeClr>
                </a:solidFill>
                <a:latin typeface="Baskerville Old Face" pitchFamily="18" charset="0"/>
              </a:rPr>
              <a:t> ti </a:t>
            </a:r>
            <a:r>
              <a:rPr lang="es-ES" sz="2800" dirty="0" err="1">
                <a:solidFill>
                  <a:schemeClr val="tx1">
                    <a:lumMod val="85000"/>
                    <a:lumOff val="15000"/>
                  </a:schemeClr>
                </a:solidFill>
                <a:latin typeface="Baskerville Old Face" pitchFamily="18" charset="0"/>
              </a:rPr>
              <a:t>biznis</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sitasyon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pou</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vyolasyon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mwen</a:t>
            </a:r>
            <a:r>
              <a:rPr lang="es-ES" sz="2800" dirty="0">
                <a:solidFill>
                  <a:schemeClr val="tx1">
                    <a:lumMod val="85000"/>
                    <a:lumOff val="15000"/>
                  </a:schemeClr>
                </a:solidFill>
                <a:latin typeface="Baskerville Old Face" pitchFamily="18" charset="0"/>
              </a:rPr>
              <a:t> te </a:t>
            </a:r>
            <a:r>
              <a:rPr lang="es-ES" sz="2800" dirty="0" err="1">
                <a:solidFill>
                  <a:schemeClr val="tx1">
                    <a:lumMod val="85000"/>
                    <a:lumOff val="15000"/>
                  </a:schemeClr>
                </a:solidFill>
                <a:latin typeface="Baskerville Old Face" pitchFamily="18" charset="0"/>
              </a:rPr>
              <a:t>jwenn</a:t>
            </a:r>
            <a:r>
              <a:rPr lang="es-ES" sz="2800" dirty="0">
                <a:solidFill>
                  <a:schemeClr val="tx1">
                    <a:lumMod val="85000"/>
                    <a:lumOff val="15000"/>
                  </a:schemeClr>
                </a:solidFill>
                <a:latin typeface="Baskerville Old Face" pitchFamily="18" charset="0"/>
              </a:rPr>
              <a:t> te  </a:t>
            </a:r>
            <a:r>
              <a:rPr lang="es-ES" sz="2800" dirty="0" err="1">
                <a:solidFill>
                  <a:schemeClr val="tx1">
                    <a:lumMod val="85000"/>
                    <a:lumOff val="15000"/>
                  </a:schemeClr>
                </a:solidFill>
                <a:latin typeface="Baskerville Old Face" pitchFamily="18" charset="0"/>
              </a:rPr>
              <a:t>plis</a:t>
            </a:r>
            <a:r>
              <a:rPr lang="es-ES" sz="2800" dirty="0">
                <a:solidFill>
                  <a:schemeClr val="tx1">
                    <a:lumMod val="85000"/>
                    <a:lumOff val="15000"/>
                  </a:schemeClr>
                </a:solidFill>
                <a:latin typeface="Baskerville Old Face" pitchFamily="18" charset="0"/>
              </a:rPr>
              <a:t> pase </a:t>
            </a:r>
            <a:r>
              <a:rPr lang="es-ES" sz="2800" dirty="0" err="1">
                <a:solidFill>
                  <a:schemeClr val="tx1">
                    <a:lumMod val="85000"/>
                    <a:lumOff val="15000"/>
                  </a:schemeClr>
                </a:solidFill>
                <a:latin typeface="Baskerville Old Face" pitchFamily="18" charset="0"/>
              </a:rPr>
              <a:t>sa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mwen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fè</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ane</a:t>
            </a:r>
            <a:r>
              <a:rPr lang="es-ES" sz="2800" dirty="0">
                <a:solidFill>
                  <a:schemeClr val="tx1">
                    <a:lumMod val="85000"/>
                    <a:lumOff val="15000"/>
                  </a:schemeClr>
                </a:solidFill>
                <a:latin typeface="Baskerville Old Face" pitchFamily="18" charset="0"/>
              </a:rPr>
              <a:t>", Morales te di. Morca </a:t>
            </a:r>
            <a:r>
              <a:rPr lang="es-ES" sz="2800" dirty="0" err="1">
                <a:solidFill>
                  <a:schemeClr val="tx1">
                    <a:lumMod val="85000"/>
                    <a:lumOff val="15000"/>
                  </a:schemeClr>
                </a:solidFill>
                <a:latin typeface="Baskerville Old Face" pitchFamily="18" charset="0"/>
              </a:rPr>
              <a:t>genyen</a:t>
            </a:r>
            <a:r>
              <a:rPr lang="es-ES" sz="2800" dirty="0">
                <a:solidFill>
                  <a:schemeClr val="tx1">
                    <a:lumMod val="85000"/>
                    <a:lumOff val="15000"/>
                  </a:schemeClr>
                </a:solidFill>
                <a:latin typeface="Baskerville Old Face" pitchFamily="18" charset="0"/>
              </a:rPr>
              <a:t> 13 </a:t>
            </a:r>
            <a:r>
              <a:rPr lang="es-ES" sz="2800" dirty="0" err="1">
                <a:solidFill>
                  <a:schemeClr val="tx1">
                    <a:lumMod val="85000"/>
                    <a:lumOff val="15000"/>
                  </a:schemeClr>
                </a:solidFill>
                <a:latin typeface="Baskerville Old Face" pitchFamily="18" charset="0"/>
              </a:rPr>
              <a:t>anplwaye</a:t>
            </a:r>
            <a:r>
              <a:rPr lang="es-ES" sz="2800" dirty="0">
                <a:solidFill>
                  <a:schemeClr val="tx1">
                    <a:lumMod val="85000"/>
                    <a:lumOff val="15000"/>
                  </a:schemeClr>
                </a:solidFill>
                <a:latin typeface="Baskerville Old Face" pitchFamily="18" charset="0"/>
              </a:rPr>
              <a:t> , </a:t>
            </a:r>
            <a:r>
              <a:rPr lang="es-ES" sz="2800" dirty="0" err="1">
                <a:solidFill>
                  <a:schemeClr val="tx1">
                    <a:lumMod val="85000"/>
                    <a:lumOff val="15000"/>
                  </a:schemeClr>
                </a:solidFill>
                <a:latin typeface="Baskerville Old Face" pitchFamily="18" charset="0"/>
              </a:rPr>
              <a:t>epi</a:t>
            </a:r>
            <a:r>
              <a:rPr lang="es-ES" sz="2800" dirty="0">
                <a:solidFill>
                  <a:schemeClr val="tx1">
                    <a:lumMod val="85000"/>
                    <a:lumOff val="15000"/>
                  </a:schemeClr>
                </a:solidFill>
                <a:latin typeface="Baskerville Old Face" pitchFamily="18" charset="0"/>
              </a:rPr>
              <a:t> 29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tan </a:t>
            </a:r>
            <a:r>
              <a:rPr lang="es-ES" sz="2800" dirty="0" err="1">
                <a:solidFill>
                  <a:schemeClr val="tx1">
                    <a:lumMod val="85000"/>
                    <a:lumOff val="15000"/>
                  </a:schemeClr>
                </a:solidFill>
                <a:latin typeface="Baskerville Old Face" pitchFamily="18" charset="0"/>
              </a:rPr>
              <a:t>bildin</a:t>
            </a:r>
            <a:r>
              <a:rPr lang="es-ES" sz="2800" dirty="0">
                <a:solidFill>
                  <a:schemeClr val="tx1">
                    <a:lumMod val="85000"/>
                    <a:lumOff val="15000"/>
                  </a:schemeClr>
                </a:solidFill>
                <a:latin typeface="Baskerville Old Face" pitchFamily="18" charset="0"/>
              </a:rPr>
              <a:t> bon. </a:t>
            </a:r>
          </a:p>
        </p:txBody>
      </p:sp>
      <p:sp>
        <p:nvSpPr>
          <p:cNvPr id="10" name="Rectangle 4"/>
          <p:cNvSpPr>
            <a:spLocks noGrp="1" noChangeArrowheads="1"/>
          </p:cNvSpPr>
          <p:nvPr>
            <p:ph type="title"/>
          </p:nvPr>
        </p:nvSpPr>
        <p:spPr>
          <a:xfrm>
            <a:off x="1295399" y="685800"/>
            <a:ext cx="7610845" cy="990600"/>
          </a:xfrm>
        </p:spPr>
        <p:txBody>
          <a:bodyPr>
            <a:normAutofit fontScale="90000"/>
          </a:bodyPr>
          <a:lstStyle/>
          <a:p>
            <a:pPr algn="l"/>
            <a:r>
              <a:rPr lang="es-ES" sz="4500" dirty="0" smtClean="0">
                <a:solidFill>
                  <a:schemeClr val="tx1">
                    <a:lumMod val="85000"/>
                    <a:lumOff val="15000"/>
                  </a:schemeClr>
                </a:solidFill>
                <a:latin typeface="Baskerville Old Face" pitchFamily="18" charset="0"/>
              </a:rPr>
              <a:t>OSHA </a:t>
            </a:r>
            <a:r>
              <a:rPr lang="es-ES" sz="4500" dirty="0" err="1" smtClean="0">
                <a:solidFill>
                  <a:schemeClr val="tx1">
                    <a:lumMod val="85000"/>
                    <a:lumOff val="15000"/>
                  </a:schemeClr>
                </a:solidFill>
                <a:latin typeface="Baskerville Old Face" pitchFamily="18" charset="0"/>
              </a:rPr>
              <a:t>bay</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sitasyon</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pou</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anpil</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lajan</a:t>
            </a:r>
            <a:r>
              <a:rPr lang="es-ES" sz="4500" dirty="0" smtClean="0">
                <a:solidFill>
                  <a:schemeClr val="tx1">
                    <a:lumMod val="85000"/>
                    <a:lumOff val="15000"/>
                  </a:schemeClr>
                </a:solidFill>
                <a:latin typeface="Baskerville Old Face" pitchFamily="18" charset="0"/>
              </a:rPr>
              <a:t>, </a:t>
            </a:r>
            <a:r>
              <a:rPr lang="es-ES" sz="1300" dirty="0" smtClean="0">
                <a:solidFill>
                  <a:schemeClr val="tx1">
                    <a:lumMod val="85000"/>
                    <a:lumOff val="15000"/>
                  </a:schemeClr>
                </a:solidFill>
                <a:latin typeface="Baskerville Old Face" pitchFamily="18" charset="0"/>
              </a:rPr>
              <a:t>16 mas 2011 </a:t>
            </a:r>
            <a:r>
              <a:rPr lang="es-ES" sz="1300" dirty="0" err="1" smtClean="0">
                <a:solidFill>
                  <a:schemeClr val="tx1">
                    <a:lumMod val="85000"/>
                    <a:lumOff val="15000"/>
                  </a:schemeClr>
                </a:solidFill>
                <a:latin typeface="Baskerville Old Face" pitchFamily="18" charset="0"/>
              </a:rPr>
              <a:t>nan</a:t>
            </a:r>
            <a:r>
              <a:rPr lang="es-ES" sz="1300" dirty="0" smtClean="0">
                <a:solidFill>
                  <a:schemeClr val="tx1">
                    <a:lumMod val="85000"/>
                    <a:lumOff val="15000"/>
                  </a:schemeClr>
                </a:solidFill>
                <a:latin typeface="Baskerville Old Face" pitchFamily="18" charset="0"/>
              </a:rPr>
              <a:t> 3:56 pm</a:t>
            </a:r>
            <a:endParaRPr lang="es-ES" sz="13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2683063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9" name="Rectangle 5"/>
          <p:cNvSpPr txBox="1">
            <a:spLocks noChangeArrowheads="1"/>
          </p:cNvSpPr>
          <p:nvPr/>
        </p:nvSpPr>
        <p:spPr>
          <a:xfrm>
            <a:off x="762000" y="1905000"/>
            <a:ext cx="7848600" cy="4030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400" dirty="0" err="1">
                <a:solidFill>
                  <a:schemeClr val="tx1">
                    <a:lumMod val="85000"/>
                    <a:lumOff val="15000"/>
                  </a:schemeClr>
                </a:solidFill>
                <a:latin typeface="Baskerville Old Face" pitchFamily="18" charset="0"/>
              </a:rPr>
              <a:t>Kote</a:t>
            </a:r>
            <a:r>
              <a:rPr lang="es-ES" sz="2400" dirty="0">
                <a:solidFill>
                  <a:schemeClr val="tx1">
                    <a:lumMod val="85000"/>
                    <a:lumOff val="15000"/>
                  </a:schemeClr>
                </a:solidFill>
                <a:latin typeface="Baskerville Old Face" pitchFamily="18" charset="0"/>
              </a:rPr>
              <a:t> san </a:t>
            </a:r>
            <a:r>
              <a:rPr lang="es-ES" sz="2400" dirty="0" err="1">
                <a:solidFill>
                  <a:schemeClr val="tx1">
                    <a:lumMod val="85000"/>
                    <a:lumOff val="15000"/>
                  </a:schemeClr>
                </a:solidFill>
                <a:latin typeface="Baskerville Old Face" pitchFamily="18" charset="0"/>
              </a:rPr>
              <a:t>pwoteksyon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rebò</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ak</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twou</a:t>
            </a:r>
            <a:endParaRPr lang="es-ES" sz="2400" dirty="0">
              <a:solidFill>
                <a:schemeClr val="tx1">
                  <a:lumMod val="85000"/>
                  <a:lumOff val="15000"/>
                </a:schemeClr>
              </a:solidFill>
              <a:latin typeface="Baskerville Old Face" pitchFamily="18" charset="0"/>
            </a:endParaRPr>
          </a:p>
          <a:p>
            <a:pPr marL="457200" indent="-457200"/>
            <a:r>
              <a:rPr lang="es-ES" sz="2400" dirty="0" err="1">
                <a:solidFill>
                  <a:schemeClr val="tx1">
                    <a:lumMod val="85000"/>
                    <a:lumOff val="15000"/>
                  </a:schemeClr>
                </a:solidFill>
                <a:latin typeface="Baskerville Old Face" pitchFamily="18" charset="0"/>
              </a:rPr>
              <a:t>Sifas</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pou</a:t>
            </a:r>
            <a:r>
              <a:rPr lang="es-ES" sz="2400" dirty="0">
                <a:solidFill>
                  <a:schemeClr val="tx1">
                    <a:lumMod val="85000"/>
                    <a:lumOff val="15000"/>
                  </a:schemeClr>
                </a:solidFill>
                <a:latin typeface="Baskerville Old Face" pitchFamily="18" charset="0"/>
              </a:rPr>
              <a:t> mache </a:t>
            </a:r>
            <a:r>
              <a:rPr lang="es-ES" sz="2400" dirty="0" err="1">
                <a:solidFill>
                  <a:schemeClr val="tx1">
                    <a:lumMod val="85000"/>
                    <a:lumOff val="15000"/>
                  </a:schemeClr>
                </a:solidFill>
                <a:latin typeface="Baskerville Old Face" pitchFamily="18" charset="0"/>
              </a:rPr>
              <a:t>ak</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travay</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ki</a:t>
            </a:r>
            <a:r>
              <a:rPr lang="es-ES" sz="2400" dirty="0">
                <a:solidFill>
                  <a:schemeClr val="tx1">
                    <a:lumMod val="85000"/>
                    <a:lumOff val="15000"/>
                  </a:schemeClr>
                </a:solidFill>
                <a:latin typeface="Baskerville Old Face" pitchFamily="18" charset="0"/>
              </a:rPr>
              <a:t> mal </a:t>
            </a:r>
            <a:r>
              <a:rPr lang="es-ES" sz="2400" dirty="0" err="1">
                <a:solidFill>
                  <a:schemeClr val="tx1">
                    <a:lumMod val="85000"/>
                    <a:lumOff val="15000"/>
                  </a:schemeClr>
                </a:solidFill>
                <a:latin typeface="Baskerville Old Face" pitchFamily="18" charset="0"/>
              </a:rPr>
              <a:t>konstwi</a:t>
            </a:r>
            <a:r>
              <a:rPr lang="es-ES" sz="2400" dirty="0">
                <a:solidFill>
                  <a:schemeClr val="tx1">
                    <a:lumMod val="85000"/>
                    <a:lumOff val="15000"/>
                  </a:schemeClr>
                </a:solidFill>
                <a:latin typeface="Baskerville Old Face" pitchFamily="18" charset="0"/>
              </a:rPr>
              <a:t> </a:t>
            </a:r>
          </a:p>
          <a:p>
            <a:pPr marL="457200" indent="-457200"/>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Sèvi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ak</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ekipman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ou</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aksè</a:t>
            </a:r>
            <a:r>
              <a:rPr lang="es-ES" sz="2400" dirty="0">
                <a:solidFill>
                  <a:schemeClr val="tx1">
                    <a:lumMod val="85000"/>
                    <a:lumOff val="15000"/>
                  </a:schemeClr>
                </a:solidFill>
                <a:latin typeface="Baskerville Old Face" pitchFamily="18" charset="0"/>
              </a:rPr>
              <a:t> li mal (</a:t>
            </a:r>
            <a:r>
              <a:rPr lang="es-ES" sz="2400" dirty="0" err="1">
                <a:solidFill>
                  <a:schemeClr val="tx1">
                    <a:lumMod val="85000"/>
                    <a:lumOff val="15000"/>
                  </a:schemeClr>
                </a:solidFill>
                <a:latin typeface="Baskerville Old Face" pitchFamily="18" charset="0"/>
              </a:rPr>
              <a:t>nechèl</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ak</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asanseur</a:t>
            </a:r>
            <a:r>
              <a:rPr lang="es-ES" sz="2400" dirty="0">
                <a:solidFill>
                  <a:schemeClr val="tx1">
                    <a:lumMod val="85000"/>
                    <a:lumOff val="15000"/>
                  </a:schemeClr>
                </a:solidFill>
                <a:latin typeface="Baskerville Old Face" pitchFamily="18" charset="0"/>
              </a:rPr>
              <a:t>)</a:t>
            </a:r>
          </a:p>
          <a:p>
            <a:pPr marL="457200" indent="-457200"/>
            <a:r>
              <a:rPr lang="es-ES" sz="2400" dirty="0">
                <a:solidFill>
                  <a:schemeClr val="tx1">
                    <a:lumMod val="85000"/>
                    <a:lumOff val="15000"/>
                  </a:schemeClr>
                </a:solidFill>
                <a:latin typeface="Baskerville Old Face" pitchFamily="18" charset="0"/>
              </a:rPr>
              <a:t>Si </a:t>
            </a:r>
            <a:r>
              <a:rPr lang="es-ES" sz="2400" dirty="0" err="1">
                <a:solidFill>
                  <a:schemeClr val="tx1">
                    <a:lumMod val="85000"/>
                    <a:lumOff val="15000"/>
                  </a:schemeClr>
                </a:solidFill>
                <a:latin typeface="Baskerville Old Face" pitchFamily="18" charset="0"/>
              </a:rPr>
              <a:t>ou</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pa</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byen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sèvi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ak</a:t>
            </a:r>
            <a:r>
              <a:rPr lang="es-ES" sz="2400" dirty="0">
                <a:solidFill>
                  <a:schemeClr val="tx1">
                    <a:lumMod val="85000"/>
                    <a:lumOff val="15000"/>
                  </a:schemeClr>
                </a:solidFill>
                <a:latin typeface="Baskerville Old Face" pitchFamily="18" charset="0"/>
              </a:rPr>
              <a:t> PFAS</a:t>
            </a:r>
          </a:p>
          <a:p>
            <a:pPr marL="457200" indent="-457200"/>
            <a:r>
              <a:rPr lang="es-ES" sz="2400" dirty="0" err="1">
                <a:solidFill>
                  <a:schemeClr val="tx1">
                    <a:lumMod val="85000"/>
                    <a:lumOff val="15000"/>
                  </a:schemeClr>
                </a:solidFill>
                <a:latin typeface="Baskerville Old Face" pitchFamily="18" charset="0"/>
              </a:rPr>
              <a:t>Glise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ak</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manke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tonbe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kenbe</a:t>
            </a:r>
            <a:r>
              <a:rPr lang="es-ES" sz="2400" dirty="0">
                <a:solidFill>
                  <a:schemeClr val="tx1">
                    <a:lumMod val="85000"/>
                    <a:lumOff val="15000"/>
                  </a:schemeClr>
                </a:solidFill>
                <a:latin typeface="Baskerville Old Face" pitchFamily="18" charset="0"/>
              </a:rPr>
              <a:t>)</a:t>
            </a:r>
          </a:p>
        </p:txBody>
      </p:sp>
      <p:sp>
        <p:nvSpPr>
          <p:cNvPr id="10" name="Rectangle 4"/>
          <p:cNvSpPr>
            <a:spLocks noGrp="1" noChangeArrowheads="1"/>
          </p:cNvSpPr>
          <p:nvPr>
            <p:ph type="title"/>
          </p:nvPr>
        </p:nvSpPr>
        <p:spPr>
          <a:xfrm>
            <a:off x="1295400" y="685800"/>
            <a:ext cx="7315200" cy="990600"/>
          </a:xfrm>
        </p:spPr>
        <p:txBody>
          <a:bodyPr>
            <a:normAutofit fontScale="90000"/>
          </a:bodyPr>
          <a:lstStyle/>
          <a:p>
            <a:pPr algn="l"/>
            <a:r>
              <a:rPr lang="es-ES" sz="4500" dirty="0" err="1" smtClean="0">
                <a:solidFill>
                  <a:schemeClr val="tx1">
                    <a:lumMod val="85000"/>
                    <a:lumOff val="15000"/>
                  </a:schemeClr>
                </a:solidFill>
                <a:latin typeface="Baskerville Old Face" pitchFamily="18" charset="0"/>
              </a:rPr>
              <a:t>Premye</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Kòz</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nan</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tonbe</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ki</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kòz</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lanmò</a:t>
            </a:r>
            <a:endParaRPr lang="es-ES" sz="13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3073250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9" name="Rectangle 5"/>
          <p:cNvSpPr txBox="1">
            <a:spLocks noChangeArrowheads="1"/>
          </p:cNvSpPr>
          <p:nvPr/>
        </p:nvSpPr>
        <p:spPr>
          <a:xfrm>
            <a:off x="762000" y="1905000"/>
            <a:ext cx="7848600" cy="4030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400" dirty="0" smtClean="0">
                <a:solidFill>
                  <a:schemeClr val="tx1">
                    <a:lumMod val="85000"/>
                    <a:lumOff val="15000"/>
                  </a:schemeClr>
                </a:solidFill>
                <a:latin typeface="Baskerville Old Face" pitchFamily="18" charset="0"/>
              </a:rPr>
              <a:t>85</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nan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tout</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sitasyon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ak</a:t>
            </a:r>
            <a:r>
              <a:rPr lang="es-ES" sz="2400" dirty="0">
                <a:solidFill>
                  <a:schemeClr val="tx1">
                    <a:lumMod val="85000"/>
                    <a:lumOff val="15000"/>
                  </a:schemeClr>
                </a:solidFill>
                <a:latin typeface="Baskerville Old Face" pitchFamily="18" charset="0"/>
              </a:rPr>
              <a:t> 90% de </a:t>
            </a:r>
            <a:r>
              <a:rPr lang="es-ES" sz="2400" dirty="0" err="1">
                <a:solidFill>
                  <a:schemeClr val="tx1">
                    <a:lumMod val="85000"/>
                    <a:lumOff val="15000"/>
                  </a:schemeClr>
                </a:solidFill>
                <a:latin typeface="Baskerville Old Face" pitchFamily="18" charset="0"/>
              </a:rPr>
              <a:t>dola</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aplike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kòm</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amann</a:t>
            </a:r>
            <a:r>
              <a:rPr lang="es-ES" sz="2400" dirty="0">
                <a:solidFill>
                  <a:schemeClr val="tx1">
                    <a:lumMod val="85000"/>
                    <a:lumOff val="15000"/>
                  </a:schemeClr>
                </a:solidFill>
                <a:latin typeface="Baskerville Old Face" pitchFamily="18" charset="0"/>
              </a:rPr>
              <a:t> gen </a:t>
            </a:r>
            <a:r>
              <a:rPr lang="es-ES" sz="2400" dirty="0" err="1">
                <a:solidFill>
                  <a:schemeClr val="tx1">
                    <a:lumMod val="85000"/>
                    <a:lumOff val="15000"/>
                  </a:schemeClr>
                </a:solidFill>
                <a:latin typeface="Baskerville Old Face" pitchFamily="18" charset="0"/>
              </a:rPr>
              <a:t>rapò</a:t>
            </a:r>
            <a:r>
              <a:rPr lang="es-ES" sz="2400" dirty="0">
                <a:solidFill>
                  <a:schemeClr val="tx1">
                    <a:lumMod val="85000"/>
                    <a:lumOff val="15000"/>
                  </a:schemeClr>
                </a:solidFill>
                <a:latin typeface="Baskerville Old Face" pitchFamily="18" charset="0"/>
              </a:rPr>
              <a:t> e </a:t>
            </a:r>
            <a:r>
              <a:rPr lang="es-ES" sz="2400" dirty="0" err="1">
                <a:solidFill>
                  <a:schemeClr val="tx1">
                    <a:lumMod val="85000"/>
                    <a:lumOff val="15000"/>
                  </a:schemeClr>
                </a:solidFill>
                <a:latin typeface="Baskerville Old Face" pitchFamily="18" charset="0"/>
              </a:rPr>
              <a:t>Konsantre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nan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kat</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danje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sa</a:t>
            </a:r>
            <a:r>
              <a:rPr lang="es-ES" sz="2400" dirty="0">
                <a:solidFill>
                  <a:schemeClr val="tx1">
                    <a:lumMod val="85000"/>
                    <a:lumOff val="15000"/>
                  </a:schemeClr>
                </a:solidFill>
                <a:latin typeface="Baskerville Old Face" pitchFamily="18" charset="0"/>
              </a:rPr>
              <a:t> yo-  </a:t>
            </a:r>
            <a:r>
              <a:rPr lang="es-ES" sz="2400" dirty="0" err="1">
                <a:solidFill>
                  <a:schemeClr val="tx1">
                    <a:lumMod val="85000"/>
                    <a:lumOff val="15000"/>
                  </a:schemeClr>
                </a:solidFill>
                <a:latin typeface="Baskerville Old Face" pitchFamily="18" charset="0"/>
              </a:rPr>
              <a:t>frape</a:t>
            </a:r>
            <a:r>
              <a:rPr lang="es-ES" sz="2400" dirty="0">
                <a:solidFill>
                  <a:schemeClr val="tx1">
                    <a:lumMod val="85000"/>
                    <a:lumOff val="15000"/>
                  </a:schemeClr>
                </a:solidFill>
                <a:latin typeface="Baskerville Old Face" pitchFamily="18" charset="0"/>
              </a:rPr>
              <a:t> , </a:t>
            </a:r>
            <a:r>
              <a:rPr lang="es-ES" sz="2400" dirty="0" err="1">
                <a:solidFill>
                  <a:schemeClr val="tx1">
                    <a:lumMod val="85000"/>
                    <a:lumOff val="15000"/>
                  </a:schemeClr>
                </a:solidFill>
                <a:latin typeface="Baskerville Old Face" pitchFamily="18" charset="0"/>
              </a:rPr>
              <a:t>pran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nan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Ant</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tonbe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ak</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Kouran</a:t>
            </a:r>
            <a:endParaRPr lang="es-ES" sz="2400" dirty="0">
              <a:solidFill>
                <a:schemeClr val="tx1">
                  <a:lumMod val="85000"/>
                  <a:lumOff val="15000"/>
                </a:schemeClr>
              </a:solidFill>
              <a:latin typeface="Baskerville Old Face" pitchFamily="18" charset="0"/>
            </a:endParaRPr>
          </a:p>
          <a:p>
            <a:pPr marL="457200" indent="-457200"/>
            <a:endParaRPr lang="es-ES" sz="2400" dirty="0">
              <a:solidFill>
                <a:schemeClr val="tx1">
                  <a:lumMod val="85000"/>
                  <a:lumOff val="15000"/>
                </a:schemeClr>
              </a:solidFill>
              <a:latin typeface="Baskerville Old Face" pitchFamily="18" charset="0"/>
            </a:endParaRPr>
          </a:p>
          <a:p>
            <a:pPr marL="457200" indent="-457200"/>
            <a:r>
              <a:rPr lang="es-ES" sz="2400" dirty="0" smtClean="0">
                <a:solidFill>
                  <a:schemeClr val="tx1">
                    <a:lumMod val="85000"/>
                    <a:lumOff val="15000"/>
                  </a:schemeClr>
                </a:solidFill>
                <a:latin typeface="Baskerville Old Face" pitchFamily="18" charset="0"/>
              </a:rPr>
              <a:t>79</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nan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danje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Lanmò</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ensidan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sa</a:t>
            </a:r>
            <a:r>
              <a:rPr lang="es-ES" sz="2400" dirty="0">
                <a:solidFill>
                  <a:schemeClr val="tx1">
                    <a:lumMod val="85000"/>
                    <a:lumOff val="15000"/>
                  </a:schemeClr>
                </a:solidFill>
                <a:latin typeface="Baskerville Old Face" pitchFamily="18" charset="0"/>
              </a:rPr>
              <a:t> yo  gen </a:t>
            </a:r>
            <a:r>
              <a:rPr lang="es-ES" sz="2400" dirty="0" err="1">
                <a:solidFill>
                  <a:schemeClr val="tx1">
                    <a:lumMod val="85000"/>
                    <a:lumOff val="15000"/>
                  </a:schemeClr>
                </a:solidFill>
                <a:latin typeface="Baskerville Old Face" pitchFamily="18" charset="0"/>
              </a:rPr>
              <a:t>rapò</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ak</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bagay</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sa</a:t>
            </a:r>
            <a:r>
              <a:rPr lang="es-ES" sz="2400" dirty="0">
                <a:solidFill>
                  <a:schemeClr val="tx1">
                    <a:lumMod val="85000"/>
                    <a:lumOff val="15000"/>
                  </a:schemeClr>
                </a:solidFill>
                <a:latin typeface="Baskerville Old Face" pitchFamily="18" charset="0"/>
              </a:rPr>
              <a:t> yo.</a:t>
            </a:r>
          </a:p>
        </p:txBody>
      </p:sp>
      <p:sp>
        <p:nvSpPr>
          <p:cNvPr id="10" name="Rectangle 4"/>
          <p:cNvSpPr>
            <a:spLocks noGrp="1" noChangeArrowheads="1"/>
          </p:cNvSpPr>
          <p:nvPr>
            <p:ph type="title"/>
          </p:nvPr>
        </p:nvSpPr>
        <p:spPr>
          <a:xfrm>
            <a:off x="1295400" y="685800"/>
            <a:ext cx="7315200" cy="990600"/>
          </a:xfrm>
        </p:spPr>
        <p:txBody>
          <a:bodyPr>
            <a:normAutofit/>
          </a:bodyPr>
          <a:lstStyle/>
          <a:p>
            <a:pPr algn="l"/>
            <a:r>
              <a:rPr lang="es-ES" sz="4500" dirty="0" err="1" smtClean="0">
                <a:solidFill>
                  <a:schemeClr val="tx1">
                    <a:lumMod val="85000"/>
                    <a:lumOff val="15000"/>
                  </a:schemeClr>
                </a:solidFill>
                <a:latin typeface="Baskerville Old Face" pitchFamily="18" charset="0"/>
              </a:rPr>
              <a:t>Danje</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Lanmò</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ak</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Stat</a:t>
            </a:r>
            <a:endParaRPr lang="es-ES" sz="13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2793375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9" name="TextBox 8"/>
          <p:cNvSpPr txBox="1"/>
          <p:nvPr/>
        </p:nvSpPr>
        <p:spPr>
          <a:xfrm>
            <a:off x="533400" y="2057400"/>
            <a:ext cx="8001000" cy="3268587"/>
          </a:xfrm>
          <a:prstGeom prst="rect">
            <a:avLst/>
          </a:prstGeom>
          <a:noFill/>
        </p:spPr>
        <p:txBody>
          <a:bodyPr wrap="square" rtlCol="0">
            <a:spAutoFit/>
          </a:bodyPr>
          <a:lstStyle/>
          <a:p>
            <a:r>
              <a:rPr lang="en-US" sz="1200" b="1" dirty="0">
                <a:solidFill>
                  <a:schemeClr val="tx1"/>
                </a:solidFill>
                <a:latin typeface="Baskerville Old Face" pitchFamily="18" charset="0"/>
              </a:rPr>
              <a:t>DISCLAIMER:</a:t>
            </a:r>
            <a:r>
              <a:rPr lang="en-US" sz="1200" dirty="0">
                <a:solidFill>
                  <a:schemeClr val="tx1"/>
                </a:solidFill>
                <a:latin typeface="Baskerville Old Face" pitchFamily="18" charset="0"/>
              </a:rPr>
              <a:t> This material was produced under grant number </a:t>
            </a:r>
            <a:r>
              <a:rPr lang="en-US" sz="1200" b="1" dirty="0">
                <a:solidFill>
                  <a:schemeClr val="tx1"/>
                </a:solidFill>
                <a:latin typeface="Baskerville Old Face" pitchFamily="18" charset="0"/>
              </a:rPr>
              <a:t>SH 208 32–SH–0 from</a:t>
            </a:r>
            <a:r>
              <a:rPr lang="en-US" sz="1200" dirty="0">
                <a:solidFill>
                  <a:schemeClr val="tx1"/>
                </a:solidFill>
                <a:latin typeface="Baskerville Old Face" pitchFamily="18" charset="0"/>
              </a:rPr>
              <a:t> the Occupational Safety and Health Administration, U.S. Department of Labor. It does not necessarily reflect the views or policies of the U. S. Department of Labor, nor does mention of trade names, commercial products, or organizations imply endorsement by the U. S. Government. The U.S. Government does not warrant or assume any legal liability or responsibility for the accuracy, completeness, or usefulness of any information, apparatus, product, or process disclosed. </a:t>
            </a:r>
            <a:br>
              <a:rPr lang="en-US" sz="1200" dirty="0">
                <a:solidFill>
                  <a:schemeClr val="tx1"/>
                </a:solidFill>
                <a:latin typeface="Baskerville Old Face" pitchFamily="18" charset="0"/>
              </a:rPr>
            </a:br>
            <a:r>
              <a:rPr lang="en-US" sz="1200" dirty="0">
                <a:solidFill>
                  <a:schemeClr val="tx1"/>
                </a:solidFill>
                <a:latin typeface="Baskerville Old Face" pitchFamily="18" charset="0"/>
              </a:rPr>
              <a:t/>
            </a:r>
            <a:br>
              <a:rPr lang="en-US" sz="1200" dirty="0">
                <a:solidFill>
                  <a:schemeClr val="tx1"/>
                </a:solidFill>
                <a:latin typeface="Baskerville Old Face" pitchFamily="18" charset="0"/>
              </a:rPr>
            </a:br>
            <a:r>
              <a:rPr lang="en-US" sz="1200" b="1" dirty="0">
                <a:solidFill>
                  <a:schemeClr val="tx1"/>
                </a:solidFill>
                <a:latin typeface="Baskerville Old Face" pitchFamily="18" charset="0"/>
              </a:rPr>
              <a:t>COPYRIGHT INFORMATION:</a:t>
            </a:r>
            <a:r>
              <a:rPr lang="en-US" sz="1200" dirty="0">
                <a:solidFill>
                  <a:schemeClr val="tx1"/>
                </a:solidFill>
                <a:latin typeface="Baskerville Old Face" pitchFamily="18" charset="0"/>
              </a:rPr>
              <a:t> This material is the copyrighted property of </a:t>
            </a:r>
            <a:r>
              <a:rPr lang="en-US" sz="1200" b="1" dirty="0">
                <a:solidFill>
                  <a:schemeClr val="tx1"/>
                </a:solidFill>
                <a:latin typeface="Baskerville Old Face" pitchFamily="18" charset="0"/>
              </a:rPr>
              <a:t>Miami Dade College</a:t>
            </a:r>
            <a:r>
              <a:rPr lang="en-US" sz="1200" dirty="0">
                <a:solidFill>
                  <a:schemeClr val="tx1"/>
                </a:solidFill>
                <a:latin typeface="Baskerville Old Face" pitchFamily="18" charset="0"/>
              </a:rPr>
              <a:t>. By federal regulation, OSHA reserves a license to use and disseminate such material for the purpose of promoting safety and health in the workplace. </a:t>
            </a:r>
            <a:r>
              <a:rPr lang="en-US" sz="1200" dirty="0" smtClean="0">
                <a:solidFill>
                  <a:schemeClr val="tx1"/>
                </a:solidFill>
                <a:latin typeface="Baskerville Old Face" pitchFamily="18" charset="0"/>
              </a:rPr>
              <a:t> </a:t>
            </a:r>
            <a:r>
              <a:rPr lang="en-US" sz="1200" b="1" dirty="0">
                <a:solidFill>
                  <a:schemeClr val="tx1"/>
                </a:solidFill>
                <a:latin typeface="Baskerville Old Face" pitchFamily="18" charset="0"/>
              </a:rPr>
              <a:t>Miami Dade College</a:t>
            </a:r>
            <a:r>
              <a:rPr lang="en-US" sz="1200" dirty="0">
                <a:solidFill>
                  <a:schemeClr val="tx1"/>
                </a:solidFill>
                <a:latin typeface="Baskerville Old Face" pitchFamily="18" charset="0"/>
              </a:rPr>
              <a:t> hereby authorizes employers and workplace safety and health professionals to use this material, distributed by or through OSHA, in their workplaces or practices in accordance with the guidance contained in the material. </a:t>
            </a:r>
            <a:br>
              <a:rPr lang="en-US" sz="1200" dirty="0">
                <a:solidFill>
                  <a:schemeClr val="tx1"/>
                </a:solidFill>
                <a:latin typeface="Baskerville Old Face" pitchFamily="18" charset="0"/>
              </a:rPr>
            </a:br>
            <a:r>
              <a:rPr lang="en-US" sz="1200" dirty="0">
                <a:solidFill>
                  <a:schemeClr val="tx1"/>
                </a:solidFill>
                <a:latin typeface="Baskerville Old Face" pitchFamily="18" charset="0"/>
              </a:rPr>
              <a:t/>
            </a:r>
            <a:br>
              <a:rPr lang="en-US" sz="1200" dirty="0">
                <a:solidFill>
                  <a:schemeClr val="tx1"/>
                </a:solidFill>
                <a:latin typeface="Baskerville Old Face" pitchFamily="18" charset="0"/>
              </a:rPr>
            </a:br>
            <a:r>
              <a:rPr lang="en-US" sz="1200" dirty="0">
                <a:solidFill>
                  <a:schemeClr val="tx1"/>
                </a:solidFill>
                <a:latin typeface="Baskerville Old Face" pitchFamily="18" charset="0"/>
              </a:rPr>
              <a:t>To this end, permission is granted to use such copyrighted material solely for non-commercial, instructional, personal, or scholarly purposes. The material may be used and incorporated into other workplace safety and health programs on the condition that no fee may be charged for the subsequent use of the material. Use of the material for any other purpose, particularly commercial use, without the prior, express written permission of the copyright owner/s is prohibited. Furthermore, any modification to the material is prohibited without the prior, express written permission of the copyright owners.</a:t>
            </a:r>
          </a:p>
          <a:p>
            <a:pPr>
              <a:buNone/>
            </a:pPr>
            <a:endParaRPr lang="en-US" sz="1200" dirty="0">
              <a:solidFill>
                <a:schemeClr val="tx1"/>
              </a:solidFill>
              <a:latin typeface="Baskerville Old Face" pitchFamily="18" charset="0"/>
            </a:endParaRPr>
          </a:p>
        </p:txBody>
      </p:sp>
    </p:spTree>
    <p:extLst>
      <p:ext uri="{BB962C8B-B14F-4D97-AF65-F5344CB8AC3E}">
        <p14:creationId xmlns:p14="http://schemas.microsoft.com/office/powerpoint/2010/main" val="3648541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9" name="Rectangle 4"/>
          <p:cNvSpPr>
            <a:spLocks noGrp="1" noChangeArrowheads="1"/>
          </p:cNvSpPr>
          <p:nvPr>
            <p:ph type="title"/>
          </p:nvPr>
        </p:nvSpPr>
        <p:spPr>
          <a:xfrm>
            <a:off x="0" y="685800"/>
            <a:ext cx="9144000" cy="990600"/>
          </a:xfrm>
        </p:spPr>
        <p:txBody>
          <a:bodyPr>
            <a:noAutofit/>
          </a:bodyPr>
          <a:lstStyle/>
          <a:p>
            <a:r>
              <a:rPr lang="es-ES" sz="4000" dirty="0" smtClean="0">
                <a:solidFill>
                  <a:schemeClr val="tx1">
                    <a:lumMod val="85000"/>
                    <a:lumOff val="15000"/>
                  </a:schemeClr>
                </a:solidFill>
                <a:latin typeface="Baskerville Old Face" pitchFamily="18" charset="0"/>
              </a:rPr>
              <a:t>PWOTEKSYON POU TONBE</a:t>
            </a:r>
            <a:endParaRPr lang="es-ES" sz="4000" dirty="0">
              <a:solidFill>
                <a:schemeClr val="tx1">
                  <a:lumMod val="85000"/>
                  <a:lumOff val="15000"/>
                </a:schemeClr>
              </a:solidFill>
              <a:latin typeface="Baskerville Old Face" pitchFamily="18" charset="0"/>
            </a:endParaRPr>
          </a:p>
        </p:txBody>
      </p:sp>
      <p:pic>
        <p:nvPicPr>
          <p:cNvPr id="10" name="Picture 4"/>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2000250" y="2019300"/>
            <a:ext cx="4762500" cy="3571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200183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9" name="Rectangle 5"/>
          <p:cNvSpPr txBox="1">
            <a:spLocks noChangeArrowheads="1"/>
          </p:cNvSpPr>
          <p:nvPr/>
        </p:nvSpPr>
        <p:spPr>
          <a:xfrm>
            <a:off x="762000" y="1905000"/>
            <a:ext cx="7848600" cy="4030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3000" dirty="0" err="1">
                <a:solidFill>
                  <a:schemeClr val="tx1">
                    <a:lumMod val="85000"/>
                    <a:lumOff val="15000"/>
                  </a:schemeClr>
                </a:solidFill>
                <a:latin typeface="Baskerville Old Face" pitchFamily="18" charset="0"/>
              </a:rPr>
              <a:t>Reponn</a:t>
            </a:r>
            <a:r>
              <a:rPr lang="es-ES" sz="3000" dirty="0">
                <a:solidFill>
                  <a:schemeClr val="tx1">
                    <a:lumMod val="85000"/>
                    <a:lumOff val="15000"/>
                  </a:schemeClr>
                </a:solidFill>
                <a:latin typeface="Baskerville Old Face" pitchFamily="18" charset="0"/>
              </a:rPr>
              <a:t> ... ... .. </a:t>
            </a:r>
            <a:r>
              <a:rPr lang="es-ES" sz="3000" dirty="0" err="1">
                <a:solidFill>
                  <a:schemeClr val="tx1">
                    <a:lumMod val="85000"/>
                    <a:lumOff val="15000"/>
                  </a:schemeClr>
                </a:solidFill>
                <a:latin typeface="Baskerville Old Face" pitchFamily="18" charset="0"/>
              </a:rPr>
              <a:t>Yon</a:t>
            </a:r>
            <a:r>
              <a:rPr lang="es-ES" sz="3000" dirty="0">
                <a:solidFill>
                  <a:schemeClr val="tx1">
                    <a:lumMod val="85000"/>
                    <a:lumOff val="15000"/>
                  </a:schemeClr>
                </a:solidFill>
                <a:latin typeface="Baskerville Old Face" pitchFamily="18" charset="0"/>
              </a:rPr>
              <a:t> </a:t>
            </a:r>
            <a:r>
              <a:rPr lang="es-ES" sz="3000" dirty="0" err="1">
                <a:solidFill>
                  <a:schemeClr val="tx1">
                    <a:lumMod val="85000"/>
                    <a:lumOff val="15000"/>
                  </a:schemeClr>
                </a:solidFill>
                <a:latin typeface="Baskerville Old Face" pitchFamily="18" charset="0"/>
              </a:rPr>
              <a:t>seri</a:t>
            </a:r>
            <a:r>
              <a:rPr lang="es-ES" sz="3000" dirty="0">
                <a:solidFill>
                  <a:schemeClr val="tx1">
                    <a:lumMod val="85000"/>
                    <a:lumOff val="15000"/>
                  </a:schemeClr>
                </a:solidFill>
                <a:latin typeface="Baskerville Old Face" pitchFamily="18" charset="0"/>
              </a:rPr>
              <a:t> de </a:t>
            </a:r>
            <a:r>
              <a:rPr lang="es-ES" sz="3000" dirty="0" err="1">
                <a:solidFill>
                  <a:schemeClr val="tx1">
                    <a:lumMod val="85000"/>
                    <a:lumOff val="15000"/>
                  </a:schemeClr>
                </a:solidFill>
                <a:latin typeface="Baskerville Old Face" pitchFamily="18" charset="0"/>
              </a:rPr>
              <a:t>mezi</a:t>
            </a:r>
            <a:r>
              <a:rPr lang="es-ES" sz="3000" dirty="0">
                <a:solidFill>
                  <a:schemeClr val="tx1">
                    <a:lumMod val="85000"/>
                    <a:lumOff val="15000"/>
                  </a:schemeClr>
                </a:solidFill>
                <a:latin typeface="Baskerville Old Face" pitchFamily="18" charset="0"/>
              </a:rPr>
              <a:t> </a:t>
            </a:r>
            <a:r>
              <a:rPr lang="es-ES" sz="3000" dirty="0" err="1">
                <a:solidFill>
                  <a:schemeClr val="tx1">
                    <a:lumMod val="85000"/>
                    <a:lumOff val="15000"/>
                  </a:schemeClr>
                </a:solidFill>
                <a:latin typeface="Baskerville Old Face" pitchFamily="18" charset="0"/>
              </a:rPr>
              <a:t>rezonab</a:t>
            </a:r>
            <a:r>
              <a:rPr lang="es-ES" sz="3000" dirty="0">
                <a:solidFill>
                  <a:schemeClr val="tx1">
                    <a:lumMod val="85000"/>
                    <a:lumOff val="15000"/>
                  </a:schemeClr>
                </a:solidFill>
                <a:latin typeface="Baskerville Old Face" pitchFamily="18" charset="0"/>
              </a:rPr>
              <a:t>  </a:t>
            </a:r>
            <a:r>
              <a:rPr lang="es-ES" sz="3000" dirty="0" err="1">
                <a:solidFill>
                  <a:schemeClr val="tx1">
                    <a:lumMod val="85000"/>
                    <a:lumOff val="15000"/>
                  </a:schemeClr>
                </a:solidFill>
                <a:latin typeface="Baskerville Old Face" pitchFamily="18" charset="0"/>
              </a:rPr>
              <a:t>ou</a:t>
            </a:r>
            <a:r>
              <a:rPr lang="es-ES" sz="3000" dirty="0">
                <a:solidFill>
                  <a:schemeClr val="tx1">
                    <a:lumMod val="85000"/>
                    <a:lumOff val="15000"/>
                  </a:schemeClr>
                </a:solidFill>
                <a:latin typeface="Baskerville Old Face" pitchFamily="18" charset="0"/>
              </a:rPr>
              <a:t> </a:t>
            </a:r>
            <a:r>
              <a:rPr lang="es-ES" sz="3000" dirty="0" err="1">
                <a:solidFill>
                  <a:schemeClr val="tx1">
                    <a:lumMod val="85000"/>
                    <a:lumOff val="15000"/>
                  </a:schemeClr>
                </a:solidFill>
                <a:latin typeface="Baskerville Old Face" pitchFamily="18" charset="0"/>
              </a:rPr>
              <a:t>pran</a:t>
            </a:r>
            <a:r>
              <a:rPr lang="es-ES" sz="3000" dirty="0">
                <a:solidFill>
                  <a:schemeClr val="tx1">
                    <a:lumMod val="85000"/>
                    <a:lumOff val="15000"/>
                  </a:schemeClr>
                </a:solidFill>
                <a:latin typeface="Baskerville Old Face" pitchFamily="18" charset="0"/>
              </a:rPr>
              <a:t> </a:t>
            </a:r>
            <a:r>
              <a:rPr lang="es-ES" sz="3000" dirty="0" err="1">
                <a:solidFill>
                  <a:schemeClr val="tx1">
                    <a:lumMod val="85000"/>
                    <a:lumOff val="15000"/>
                  </a:schemeClr>
                </a:solidFill>
                <a:latin typeface="Baskerville Old Face" pitchFamily="18" charset="0"/>
              </a:rPr>
              <a:t>ki</a:t>
            </a:r>
            <a:r>
              <a:rPr lang="es-ES" sz="3000" dirty="0">
                <a:solidFill>
                  <a:schemeClr val="tx1">
                    <a:lumMod val="85000"/>
                    <a:lumOff val="15000"/>
                  </a:schemeClr>
                </a:solidFill>
                <a:latin typeface="Baskerville Old Face" pitchFamily="18" charset="0"/>
              </a:rPr>
              <a:t> </a:t>
            </a:r>
            <a:r>
              <a:rPr lang="es-ES" sz="3000" dirty="0" err="1">
                <a:solidFill>
                  <a:schemeClr val="tx1">
                    <a:lumMod val="85000"/>
                    <a:lumOff val="15000"/>
                  </a:schemeClr>
                </a:solidFill>
                <a:latin typeface="Baskerville Old Face" pitchFamily="18" charset="0"/>
              </a:rPr>
              <a:t>koze</a:t>
            </a:r>
            <a:r>
              <a:rPr lang="es-ES" sz="3000" dirty="0">
                <a:solidFill>
                  <a:schemeClr val="tx1">
                    <a:lumMod val="85000"/>
                    <a:lumOff val="15000"/>
                  </a:schemeClr>
                </a:solidFill>
                <a:latin typeface="Baskerville Old Face" pitchFamily="18" charset="0"/>
              </a:rPr>
              <a:t> </a:t>
            </a:r>
            <a:r>
              <a:rPr lang="es-ES" sz="3000" dirty="0" err="1">
                <a:solidFill>
                  <a:schemeClr val="tx1">
                    <a:lumMod val="85000"/>
                    <a:lumOff val="15000"/>
                  </a:schemeClr>
                </a:solidFill>
                <a:latin typeface="Baskerville Old Face" pitchFamily="18" charset="0"/>
              </a:rPr>
              <a:t>eliminasyon</a:t>
            </a:r>
            <a:r>
              <a:rPr lang="es-ES" sz="3000" dirty="0">
                <a:solidFill>
                  <a:schemeClr val="tx1">
                    <a:lumMod val="85000"/>
                    <a:lumOff val="15000"/>
                  </a:schemeClr>
                </a:solidFill>
                <a:latin typeface="Baskerville Old Face" pitchFamily="18" charset="0"/>
              </a:rPr>
              <a:t> </a:t>
            </a:r>
            <a:r>
              <a:rPr lang="es-ES" sz="3000" dirty="0" err="1">
                <a:solidFill>
                  <a:schemeClr val="tx1">
                    <a:lumMod val="85000"/>
                    <a:lumOff val="15000"/>
                  </a:schemeClr>
                </a:solidFill>
                <a:latin typeface="Baskerville Old Face" pitchFamily="18" charset="0"/>
              </a:rPr>
              <a:t>oubyen</a:t>
            </a:r>
            <a:r>
              <a:rPr lang="es-ES" sz="3000" dirty="0">
                <a:solidFill>
                  <a:schemeClr val="tx1">
                    <a:lumMod val="85000"/>
                    <a:lumOff val="15000"/>
                  </a:schemeClr>
                </a:solidFill>
                <a:latin typeface="Baskerville Old Face" pitchFamily="18" charset="0"/>
              </a:rPr>
              <a:t> </a:t>
            </a:r>
            <a:r>
              <a:rPr lang="es-ES" sz="3000" dirty="0" err="1">
                <a:solidFill>
                  <a:schemeClr val="tx1">
                    <a:lumMod val="85000"/>
                    <a:lumOff val="15000"/>
                  </a:schemeClr>
                </a:solidFill>
                <a:latin typeface="Baskerville Old Face" pitchFamily="18" charset="0"/>
              </a:rPr>
              <a:t>kontwòl</a:t>
            </a:r>
            <a:r>
              <a:rPr lang="es-ES" sz="3000" dirty="0">
                <a:solidFill>
                  <a:schemeClr val="tx1">
                    <a:lumMod val="85000"/>
                    <a:lumOff val="15000"/>
                  </a:schemeClr>
                </a:solidFill>
                <a:latin typeface="Baskerville Old Face" pitchFamily="18" charset="0"/>
              </a:rPr>
              <a:t> </a:t>
            </a:r>
            <a:r>
              <a:rPr lang="es-ES" sz="3000" dirty="0" err="1">
                <a:solidFill>
                  <a:schemeClr val="tx1">
                    <a:lumMod val="85000"/>
                    <a:lumOff val="15000"/>
                  </a:schemeClr>
                </a:solidFill>
                <a:latin typeface="Baskerville Old Face" pitchFamily="18" charset="0"/>
              </a:rPr>
              <a:t>sou</a:t>
            </a:r>
            <a:r>
              <a:rPr lang="es-ES" sz="3000" dirty="0">
                <a:solidFill>
                  <a:schemeClr val="tx1">
                    <a:lumMod val="85000"/>
                    <a:lumOff val="15000"/>
                  </a:schemeClr>
                </a:solidFill>
                <a:latin typeface="Baskerville Old Face" pitchFamily="18" charset="0"/>
              </a:rPr>
              <a:t> </a:t>
            </a:r>
            <a:r>
              <a:rPr lang="es-ES" sz="3000" dirty="0" err="1">
                <a:solidFill>
                  <a:schemeClr val="tx1">
                    <a:lumMod val="85000"/>
                    <a:lumOff val="15000"/>
                  </a:schemeClr>
                </a:solidFill>
                <a:latin typeface="Baskerville Old Face" pitchFamily="18" charset="0"/>
              </a:rPr>
              <a:t>efè</a:t>
            </a:r>
            <a:r>
              <a:rPr lang="es-ES" sz="3000" dirty="0">
                <a:solidFill>
                  <a:schemeClr val="tx1">
                    <a:lumMod val="85000"/>
                    <a:lumOff val="15000"/>
                  </a:schemeClr>
                </a:solidFill>
                <a:latin typeface="Baskerville Old Face" pitchFamily="18" charset="0"/>
              </a:rPr>
              <a:t> </a:t>
            </a:r>
            <a:r>
              <a:rPr lang="es-ES" sz="3000" dirty="0" err="1">
                <a:solidFill>
                  <a:schemeClr val="tx1">
                    <a:lumMod val="85000"/>
                    <a:lumOff val="15000"/>
                  </a:schemeClr>
                </a:solidFill>
                <a:latin typeface="Baskerville Old Face" pitchFamily="18" charset="0"/>
              </a:rPr>
              <a:t>blese</a:t>
            </a:r>
            <a:r>
              <a:rPr lang="es-ES" sz="3000" dirty="0">
                <a:solidFill>
                  <a:schemeClr val="tx1">
                    <a:lumMod val="85000"/>
                    <a:lumOff val="15000"/>
                  </a:schemeClr>
                </a:solidFill>
                <a:latin typeface="Baskerville Old Face" pitchFamily="18" charset="0"/>
              </a:rPr>
              <a:t> </a:t>
            </a:r>
            <a:r>
              <a:rPr lang="es-ES" sz="3000" dirty="0" err="1">
                <a:solidFill>
                  <a:schemeClr val="tx1">
                    <a:lumMod val="85000"/>
                    <a:lumOff val="15000"/>
                  </a:schemeClr>
                </a:solidFill>
                <a:latin typeface="Baskerville Old Face" pitchFamily="18" charset="0"/>
              </a:rPr>
              <a:t>lè</a:t>
            </a:r>
            <a:r>
              <a:rPr lang="es-ES" sz="3000" dirty="0">
                <a:solidFill>
                  <a:schemeClr val="tx1">
                    <a:lumMod val="85000"/>
                    <a:lumOff val="15000"/>
                  </a:schemeClr>
                </a:solidFill>
                <a:latin typeface="Baskerville Old Face" pitchFamily="18" charset="0"/>
              </a:rPr>
              <a:t>  </a:t>
            </a:r>
            <a:r>
              <a:rPr lang="es-ES" sz="3000" dirty="0" err="1">
                <a:solidFill>
                  <a:schemeClr val="tx1">
                    <a:lumMod val="85000"/>
                    <a:lumOff val="15000"/>
                  </a:schemeClr>
                </a:solidFill>
                <a:latin typeface="Baskerville Old Face" pitchFamily="18" charset="0"/>
              </a:rPr>
              <a:t>ou</a:t>
            </a:r>
            <a:r>
              <a:rPr lang="es-ES" sz="3000" dirty="0">
                <a:solidFill>
                  <a:schemeClr val="tx1">
                    <a:lumMod val="85000"/>
                    <a:lumOff val="15000"/>
                  </a:schemeClr>
                </a:solidFill>
                <a:latin typeface="Baskerville Old Face" pitchFamily="18" charset="0"/>
              </a:rPr>
              <a:t> </a:t>
            </a:r>
            <a:r>
              <a:rPr lang="es-ES" sz="3000" dirty="0" err="1">
                <a:solidFill>
                  <a:schemeClr val="tx1">
                    <a:lumMod val="85000"/>
                    <a:lumOff val="15000"/>
                  </a:schemeClr>
                </a:solidFill>
                <a:latin typeface="Baskerville Old Face" pitchFamily="18" charset="0"/>
              </a:rPr>
              <a:t>tonbe</a:t>
            </a:r>
            <a:r>
              <a:rPr lang="es-ES" sz="3000" dirty="0">
                <a:solidFill>
                  <a:schemeClr val="tx1">
                    <a:lumMod val="85000"/>
                    <a:lumOff val="15000"/>
                  </a:schemeClr>
                </a:solidFill>
                <a:latin typeface="Baskerville Old Face" pitchFamily="18" charset="0"/>
              </a:rPr>
              <a:t>  </a:t>
            </a:r>
            <a:r>
              <a:rPr lang="es-ES" sz="3000" dirty="0" err="1">
                <a:solidFill>
                  <a:schemeClr val="tx1">
                    <a:lumMod val="85000"/>
                    <a:lumOff val="15000"/>
                  </a:schemeClr>
                </a:solidFill>
                <a:latin typeface="Baskerville Old Face" pitchFamily="18" charset="0"/>
              </a:rPr>
              <a:t>envolontè</a:t>
            </a:r>
            <a:r>
              <a:rPr lang="es-ES" sz="3000" dirty="0">
                <a:solidFill>
                  <a:schemeClr val="tx1">
                    <a:lumMod val="85000"/>
                    <a:lumOff val="15000"/>
                  </a:schemeClr>
                </a:solidFill>
                <a:latin typeface="Baskerville Old Face" pitchFamily="18" charset="0"/>
              </a:rPr>
              <a:t> </a:t>
            </a:r>
            <a:r>
              <a:rPr lang="es-ES" sz="3000" dirty="0" err="1">
                <a:solidFill>
                  <a:schemeClr val="tx1">
                    <a:lumMod val="85000"/>
                    <a:lumOff val="15000"/>
                  </a:schemeClr>
                </a:solidFill>
                <a:latin typeface="Baskerville Old Face" pitchFamily="18" charset="0"/>
              </a:rPr>
              <a:t>pandan</a:t>
            </a:r>
            <a:r>
              <a:rPr lang="es-ES" sz="3000" dirty="0">
                <a:solidFill>
                  <a:schemeClr val="tx1">
                    <a:lumMod val="85000"/>
                    <a:lumOff val="15000"/>
                  </a:schemeClr>
                </a:solidFill>
                <a:latin typeface="Baskerville Old Face" pitchFamily="18" charset="0"/>
              </a:rPr>
              <a:t> </a:t>
            </a:r>
            <a:r>
              <a:rPr lang="es-ES" sz="3000" dirty="0" err="1">
                <a:solidFill>
                  <a:schemeClr val="tx1">
                    <a:lumMod val="85000"/>
                    <a:lumOff val="15000"/>
                  </a:schemeClr>
                </a:solidFill>
                <a:latin typeface="Baskerville Old Face" pitchFamily="18" charset="0"/>
              </a:rPr>
              <a:t>ou</a:t>
            </a:r>
            <a:r>
              <a:rPr lang="es-ES" sz="3000" dirty="0">
                <a:solidFill>
                  <a:schemeClr val="tx1">
                    <a:lumMod val="85000"/>
                    <a:lumOff val="15000"/>
                  </a:schemeClr>
                </a:solidFill>
                <a:latin typeface="Baskerville Old Face" pitchFamily="18" charset="0"/>
              </a:rPr>
              <a:t> gen </a:t>
            </a:r>
            <a:r>
              <a:rPr lang="es-ES" sz="3000" dirty="0" err="1">
                <a:solidFill>
                  <a:schemeClr val="tx1">
                    <a:lumMod val="85000"/>
                    <a:lumOff val="15000"/>
                  </a:schemeClr>
                </a:solidFill>
                <a:latin typeface="Baskerville Old Face" pitchFamily="18" charset="0"/>
              </a:rPr>
              <a:t>aksè</a:t>
            </a:r>
            <a:r>
              <a:rPr lang="es-ES" sz="3000" dirty="0">
                <a:solidFill>
                  <a:schemeClr val="tx1">
                    <a:lumMod val="85000"/>
                    <a:lumOff val="15000"/>
                  </a:schemeClr>
                </a:solidFill>
                <a:latin typeface="Baskerville Old Face" pitchFamily="18" charset="0"/>
              </a:rPr>
              <a:t> </a:t>
            </a:r>
            <a:r>
              <a:rPr lang="es-ES" sz="3000" dirty="0" err="1">
                <a:solidFill>
                  <a:schemeClr val="tx1">
                    <a:lumMod val="85000"/>
                    <a:lumOff val="15000"/>
                  </a:schemeClr>
                </a:solidFill>
                <a:latin typeface="Baskerville Old Face" pitchFamily="18" charset="0"/>
              </a:rPr>
              <a:t>oswa</a:t>
            </a:r>
            <a:r>
              <a:rPr lang="es-ES" sz="3000" dirty="0">
                <a:solidFill>
                  <a:schemeClr val="tx1">
                    <a:lumMod val="85000"/>
                    <a:lumOff val="15000"/>
                  </a:schemeClr>
                </a:solidFill>
                <a:latin typeface="Baskerville Old Face" pitchFamily="18" charset="0"/>
              </a:rPr>
              <a:t> </a:t>
            </a:r>
            <a:r>
              <a:rPr lang="es-ES" sz="3000" dirty="0" err="1">
                <a:solidFill>
                  <a:schemeClr val="tx1">
                    <a:lumMod val="85000"/>
                    <a:lumOff val="15000"/>
                  </a:schemeClr>
                </a:solidFill>
                <a:latin typeface="Baskerville Old Face" pitchFamily="18" charset="0"/>
              </a:rPr>
              <a:t>wap</a:t>
            </a:r>
            <a:r>
              <a:rPr lang="es-ES" sz="3000" dirty="0">
                <a:solidFill>
                  <a:schemeClr val="tx1">
                    <a:lumMod val="85000"/>
                    <a:lumOff val="15000"/>
                  </a:schemeClr>
                </a:solidFill>
                <a:latin typeface="Baskerville Old Face" pitchFamily="18" charset="0"/>
              </a:rPr>
              <a:t> </a:t>
            </a:r>
            <a:r>
              <a:rPr lang="es-ES" sz="3000" dirty="0" err="1">
                <a:solidFill>
                  <a:schemeClr val="tx1">
                    <a:lumMod val="85000"/>
                    <a:lumOff val="15000"/>
                  </a:schemeClr>
                </a:solidFill>
                <a:latin typeface="Baskerville Old Face" pitchFamily="18" charset="0"/>
              </a:rPr>
              <a:t>travay</a:t>
            </a:r>
            <a:r>
              <a:rPr lang="es-ES" sz="3000" dirty="0">
                <a:solidFill>
                  <a:schemeClr val="tx1">
                    <a:lumMod val="85000"/>
                    <a:lumOff val="15000"/>
                  </a:schemeClr>
                </a:solidFill>
                <a:latin typeface="Baskerville Old Face" pitchFamily="18" charset="0"/>
              </a:rPr>
              <a:t> </a:t>
            </a:r>
            <a:r>
              <a:rPr lang="es-ES" sz="3000" dirty="0" err="1">
                <a:solidFill>
                  <a:schemeClr val="tx1">
                    <a:lumMod val="85000"/>
                    <a:lumOff val="15000"/>
                  </a:schemeClr>
                </a:solidFill>
                <a:latin typeface="Baskerville Old Face" pitchFamily="18" charset="0"/>
              </a:rPr>
              <a:t>nan</a:t>
            </a:r>
            <a:r>
              <a:rPr lang="es-ES" sz="3000" dirty="0">
                <a:solidFill>
                  <a:schemeClr val="tx1">
                    <a:lumMod val="85000"/>
                    <a:lumOff val="15000"/>
                  </a:schemeClr>
                </a:solidFill>
                <a:latin typeface="Baskerville Old Face" pitchFamily="18" charset="0"/>
              </a:rPr>
              <a:t> </a:t>
            </a:r>
            <a:r>
              <a:rPr lang="es-ES" sz="3000" dirty="0" err="1">
                <a:solidFill>
                  <a:schemeClr val="tx1">
                    <a:lumMod val="85000"/>
                    <a:lumOff val="15000"/>
                  </a:schemeClr>
                </a:solidFill>
                <a:latin typeface="Baskerville Old Face" pitchFamily="18" charset="0"/>
              </a:rPr>
              <a:t>wotè</a:t>
            </a:r>
            <a:r>
              <a:rPr lang="es-ES" sz="3000" dirty="0">
                <a:solidFill>
                  <a:schemeClr val="tx1">
                    <a:lumMod val="85000"/>
                    <a:lumOff val="15000"/>
                  </a:schemeClr>
                </a:solidFill>
                <a:latin typeface="Baskerville Old Face" pitchFamily="18" charset="0"/>
              </a:rPr>
              <a:t> </a:t>
            </a:r>
            <a:r>
              <a:rPr lang="es-ES" sz="3000" dirty="0" err="1">
                <a:solidFill>
                  <a:schemeClr val="tx1">
                    <a:lumMod val="85000"/>
                    <a:lumOff val="15000"/>
                  </a:schemeClr>
                </a:solidFill>
                <a:latin typeface="Baskerville Old Face" pitchFamily="18" charset="0"/>
              </a:rPr>
              <a:t>ki</a:t>
            </a:r>
            <a:r>
              <a:rPr lang="es-ES" sz="3000" dirty="0">
                <a:solidFill>
                  <a:schemeClr val="tx1">
                    <a:lumMod val="85000"/>
                    <a:lumOff val="15000"/>
                  </a:schemeClr>
                </a:solidFill>
                <a:latin typeface="Baskerville Old Face" pitchFamily="18" charset="0"/>
              </a:rPr>
              <a:t> </a:t>
            </a:r>
            <a:r>
              <a:rPr lang="es-ES" sz="3000" dirty="0" err="1">
                <a:solidFill>
                  <a:schemeClr val="tx1">
                    <a:lumMod val="85000"/>
                    <a:lumOff val="15000"/>
                  </a:schemeClr>
                </a:solidFill>
                <a:latin typeface="Baskerville Old Face" pitchFamily="18" charset="0"/>
              </a:rPr>
              <a:t>elve</a:t>
            </a:r>
            <a:r>
              <a:rPr lang="es-ES" sz="3000" dirty="0">
                <a:solidFill>
                  <a:schemeClr val="tx1">
                    <a:lumMod val="85000"/>
                    <a:lumOff val="15000"/>
                  </a:schemeClr>
                </a:solidFill>
                <a:latin typeface="Baskerville Old Face" pitchFamily="18" charset="0"/>
              </a:rPr>
              <a:t>.</a:t>
            </a:r>
          </a:p>
        </p:txBody>
      </p:sp>
      <p:sp>
        <p:nvSpPr>
          <p:cNvPr id="10" name="Rectangle 4"/>
          <p:cNvSpPr>
            <a:spLocks noGrp="1" noChangeArrowheads="1"/>
          </p:cNvSpPr>
          <p:nvPr>
            <p:ph type="title"/>
          </p:nvPr>
        </p:nvSpPr>
        <p:spPr>
          <a:xfrm>
            <a:off x="914400" y="685800"/>
            <a:ext cx="7924800" cy="990600"/>
          </a:xfrm>
        </p:spPr>
        <p:txBody>
          <a:bodyPr>
            <a:normAutofit/>
          </a:bodyPr>
          <a:lstStyle/>
          <a:p>
            <a:pPr algn="l"/>
            <a:r>
              <a:rPr lang="es-ES" sz="4500" dirty="0" smtClean="0">
                <a:solidFill>
                  <a:schemeClr val="tx1">
                    <a:lumMod val="85000"/>
                    <a:lumOff val="15000"/>
                  </a:schemeClr>
                </a:solidFill>
                <a:latin typeface="Baskerville Old Face" pitchFamily="18" charset="0"/>
              </a:rPr>
              <a:t>Ki </a:t>
            </a:r>
            <a:r>
              <a:rPr lang="es-ES" sz="4500" dirty="0" err="1" smtClean="0">
                <a:solidFill>
                  <a:schemeClr val="tx1">
                    <a:lumMod val="85000"/>
                    <a:lumOff val="15000"/>
                  </a:schemeClr>
                </a:solidFill>
                <a:latin typeface="Baskerville Old Face" pitchFamily="18" charset="0"/>
              </a:rPr>
              <a:t>sa</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ke</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Pwoteksyon</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tonbe</a:t>
            </a:r>
            <a:r>
              <a:rPr lang="es-ES" sz="4500" dirty="0" smtClean="0">
                <a:solidFill>
                  <a:schemeClr val="tx1">
                    <a:lumMod val="85000"/>
                    <a:lumOff val="15000"/>
                  </a:schemeClr>
                </a:solidFill>
                <a:latin typeface="Baskerville Old Face" pitchFamily="18" charset="0"/>
              </a:rPr>
              <a:t> a ye?</a:t>
            </a:r>
            <a:endParaRPr lang="es-ES" sz="13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4134429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9" name="Rectangle 5"/>
          <p:cNvSpPr txBox="1">
            <a:spLocks noChangeArrowheads="1"/>
          </p:cNvSpPr>
          <p:nvPr/>
        </p:nvSpPr>
        <p:spPr>
          <a:xfrm>
            <a:off x="762000" y="1905000"/>
            <a:ext cx="7848600" cy="40306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400" dirty="0" err="1">
                <a:solidFill>
                  <a:schemeClr val="tx1">
                    <a:lumMod val="85000"/>
                    <a:lumOff val="15000"/>
                  </a:schemeClr>
                </a:solidFill>
                <a:latin typeface="Baskerville Old Face" pitchFamily="18" charset="0"/>
              </a:rPr>
              <a:t>Pratik</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ki</a:t>
            </a:r>
            <a:r>
              <a:rPr lang="es-ES" sz="2400" dirty="0">
                <a:solidFill>
                  <a:schemeClr val="tx1">
                    <a:lumMod val="85000"/>
                    <a:lumOff val="15000"/>
                  </a:schemeClr>
                </a:solidFill>
                <a:latin typeface="Baskerville Old Face" pitchFamily="18" charset="0"/>
              </a:rPr>
              <a:t> pi bon </a:t>
            </a:r>
            <a:r>
              <a:rPr lang="es-ES" sz="2400" dirty="0" err="1">
                <a:solidFill>
                  <a:schemeClr val="tx1">
                    <a:lumMod val="85000"/>
                    <a:lumOff val="15000"/>
                  </a:schemeClr>
                </a:solidFill>
                <a:latin typeface="Baskerville Old Face" pitchFamily="18" charset="0"/>
              </a:rPr>
              <a:t>dikte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pwoteksyon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tonbe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vin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pati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entegral</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nan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pwosesis</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planifikasyon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pwojè</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soti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nan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constriktabilite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nan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enstalasyon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sistèm</a:t>
            </a:r>
            <a:r>
              <a:rPr lang="es-ES" sz="2400" dirty="0">
                <a:solidFill>
                  <a:schemeClr val="tx1">
                    <a:lumMod val="85000"/>
                    <a:lumOff val="15000"/>
                  </a:schemeClr>
                </a:solidFill>
                <a:latin typeface="Baskerville Old Face" pitchFamily="18" charset="0"/>
              </a:rPr>
              <a:t> yo </a:t>
            </a:r>
            <a:r>
              <a:rPr lang="es-ES" sz="2400" dirty="0" err="1">
                <a:solidFill>
                  <a:schemeClr val="tx1">
                    <a:lumMod val="85000"/>
                    <a:lumOff val="15000"/>
                  </a:schemeClr>
                </a:solidFill>
                <a:latin typeface="Baskerville Old Face" pitchFamily="18" charset="0"/>
              </a:rPr>
              <a:t>itilize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ak</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antretyen</a:t>
            </a:r>
            <a:endParaRPr lang="es-ES" sz="2400" dirty="0">
              <a:solidFill>
                <a:schemeClr val="tx1">
                  <a:lumMod val="85000"/>
                  <a:lumOff val="15000"/>
                </a:schemeClr>
              </a:solidFill>
              <a:latin typeface="Baskerville Old Face" pitchFamily="18" charset="0"/>
            </a:endParaRPr>
          </a:p>
          <a:p>
            <a:pPr marL="457200" indent="-457200"/>
            <a:r>
              <a:rPr lang="es-ES" sz="2400" dirty="0" err="1">
                <a:solidFill>
                  <a:schemeClr val="tx1">
                    <a:lumMod val="85000"/>
                    <a:lumOff val="15000"/>
                  </a:schemeClr>
                </a:solidFill>
                <a:latin typeface="Baskerville Old Face" pitchFamily="18" charset="0"/>
              </a:rPr>
              <a:t>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pwojè</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pa</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ka</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vrèman</a:t>
            </a:r>
            <a:r>
              <a:rPr lang="es-ES" sz="2400" dirty="0">
                <a:solidFill>
                  <a:schemeClr val="tx1">
                    <a:lumMod val="85000"/>
                    <a:lumOff val="15000"/>
                  </a:schemeClr>
                </a:solidFill>
                <a:latin typeface="Baskerville Old Face" pitchFamily="18" charset="0"/>
              </a:rPr>
              <a:t> san </a:t>
            </a:r>
            <a:r>
              <a:rPr lang="es-ES" sz="2400" dirty="0" err="1">
                <a:solidFill>
                  <a:schemeClr val="tx1">
                    <a:lumMod val="85000"/>
                    <a:lumOff val="15000"/>
                  </a:schemeClr>
                </a:solidFill>
                <a:latin typeface="Baskerville Old Face" pitchFamily="18" charset="0"/>
              </a:rPr>
              <a:t>danje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sòf</a:t>
            </a:r>
            <a:r>
              <a:rPr lang="es-ES" sz="2400" dirty="0">
                <a:solidFill>
                  <a:schemeClr val="tx1">
                    <a:lumMod val="85000"/>
                    <a:lumOff val="15000"/>
                  </a:schemeClr>
                </a:solidFill>
                <a:latin typeface="Baskerville Old Face" pitchFamily="18" charset="0"/>
              </a:rPr>
              <a:t> si gen </a:t>
            </a:r>
            <a:r>
              <a:rPr lang="es-ES" sz="2400" dirty="0" err="1">
                <a:solidFill>
                  <a:schemeClr val="tx1">
                    <a:lumMod val="85000"/>
                    <a:lumOff val="15000"/>
                  </a:schemeClr>
                </a:solidFill>
                <a:latin typeface="Baskerville Old Face" pitchFamily="18" charset="0"/>
              </a:rPr>
              <a:t>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pwoteksyon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pou</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tonbe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enkòpore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nan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chak</a:t>
            </a:r>
            <a:r>
              <a:rPr lang="es-ES" sz="2400" dirty="0">
                <a:solidFill>
                  <a:schemeClr val="tx1">
                    <a:lumMod val="85000"/>
                    <a:lumOff val="15000"/>
                  </a:schemeClr>
                </a:solidFill>
                <a:latin typeface="Baskerville Old Face" pitchFamily="18" charset="0"/>
              </a:rPr>
              <a:t> faz </a:t>
            </a:r>
            <a:r>
              <a:rPr lang="es-ES" sz="2400" dirty="0" err="1">
                <a:solidFill>
                  <a:schemeClr val="tx1">
                    <a:lumMod val="85000"/>
                    <a:lumOff val="15000"/>
                  </a:schemeClr>
                </a:solidFill>
                <a:latin typeface="Baskerville Old Face" pitchFamily="18" charset="0"/>
              </a:rPr>
              <a:t>nan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pwosesis</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konstriksyon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an</a:t>
            </a:r>
            <a:endParaRPr lang="es-ES" sz="2400" dirty="0">
              <a:solidFill>
                <a:schemeClr val="tx1">
                  <a:lumMod val="85000"/>
                  <a:lumOff val="15000"/>
                </a:schemeClr>
              </a:solidFill>
              <a:latin typeface="Baskerville Old Face" pitchFamily="18" charset="0"/>
            </a:endParaRPr>
          </a:p>
          <a:p>
            <a:pPr marL="457200" indent="-457200"/>
            <a:r>
              <a:rPr lang="es-ES" sz="2400" dirty="0">
                <a:solidFill>
                  <a:schemeClr val="tx1">
                    <a:lumMod val="85000"/>
                    <a:lumOff val="15000"/>
                  </a:schemeClr>
                </a:solidFill>
                <a:latin typeface="Baskerville Old Face" pitchFamily="18" charset="0"/>
              </a:rPr>
              <a:t>Li bon si </a:t>
            </a:r>
            <a:r>
              <a:rPr lang="es-ES" sz="2400" dirty="0" err="1">
                <a:solidFill>
                  <a:schemeClr val="tx1">
                    <a:lumMod val="85000"/>
                    <a:lumOff val="15000"/>
                  </a:schemeClr>
                </a:solidFill>
                <a:latin typeface="Baskerville Old Face" pitchFamily="18" charset="0"/>
              </a:rPr>
              <a:t>pwoteksyon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tonbe</a:t>
            </a:r>
            <a:r>
              <a:rPr lang="es-ES" sz="2400" dirty="0">
                <a:solidFill>
                  <a:schemeClr val="tx1">
                    <a:lumMod val="85000"/>
                    <a:lumOff val="15000"/>
                  </a:schemeClr>
                </a:solidFill>
                <a:latin typeface="Baskerville Old Face" pitchFamily="18" charset="0"/>
              </a:rPr>
              <a:t> a te </a:t>
            </a:r>
            <a:r>
              <a:rPr lang="es-ES" sz="2400" dirty="0" err="1">
                <a:solidFill>
                  <a:schemeClr val="tx1">
                    <a:lumMod val="85000"/>
                    <a:lumOff val="15000"/>
                  </a:schemeClr>
                </a:solidFill>
                <a:latin typeface="Baskerville Old Face" pitchFamily="18" charset="0"/>
              </a:rPr>
              <a:t>fèt</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anvan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konstriksyon</a:t>
            </a:r>
            <a:r>
              <a:rPr lang="es-ES" sz="2400" dirty="0">
                <a:solidFill>
                  <a:schemeClr val="tx1">
                    <a:lumMod val="85000"/>
                    <a:lumOff val="15000"/>
                  </a:schemeClr>
                </a:solidFill>
                <a:latin typeface="Baskerville Old Face" pitchFamily="18" charset="0"/>
              </a:rPr>
              <a:t> ....Li pi  </a:t>
            </a:r>
            <a:r>
              <a:rPr lang="es-ES" sz="2400" dirty="0" err="1">
                <a:solidFill>
                  <a:schemeClr val="tx1">
                    <a:lumMod val="85000"/>
                    <a:lumOff val="15000"/>
                  </a:schemeClr>
                </a:solidFill>
                <a:latin typeface="Baskerville Old Face" pitchFamily="18" charset="0"/>
              </a:rPr>
              <a:t>difisil</a:t>
            </a:r>
            <a:r>
              <a:rPr lang="es-ES" sz="2400" dirty="0">
                <a:solidFill>
                  <a:schemeClr val="tx1">
                    <a:lumMod val="85000"/>
                    <a:lumOff val="15000"/>
                  </a:schemeClr>
                </a:solidFill>
                <a:latin typeface="Baskerville Old Face" pitchFamily="18" charset="0"/>
              </a:rPr>
              <a:t> e </a:t>
            </a:r>
            <a:r>
              <a:rPr lang="es-ES" sz="2400" dirty="0" err="1">
                <a:solidFill>
                  <a:schemeClr val="tx1">
                    <a:lumMod val="85000"/>
                    <a:lumOff val="15000"/>
                  </a:schemeClr>
                </a:solidFill>
                <a:latin typeface="Baskerville Old Face" pitchFamily="18" charset="0"/>
              </a:rPr>
              <a:t>koute</a:t>
            </a:r>
            <a:r>
              <a:rPr lang="es-ES" sz="2400" dirty="0">
                <a:solidFill>
                  <a:schemeClr val="tx1">
                    <a:lumMod val="85000"/>
                    <a:lumOff val="15000"/>
                  </a:schemeClr>
                </a:solidFill>
                <a:latin typeface="Baskerville Old Face" pitchFamily="18" charset="0"/>
              </a:rPr>
              <a:t> pi </a:t>
            </a:r>
            <a:r>
              <a:rPr lang="es-ES" sz="2400" dirty="0" err="1">
                <a:solidFill>
                  <a:schemeClr val="tx1">
                    <a:lumMod val="85000"/>
                    <a:lumOff val="15000"/>
                  </a:schemeClr>
                </a:solidFill>
                <a:latin typeface="Baskerville Old Face" pitchFamily="18" charset="0"/>
              </a:rPr>
              <a:t>chè</a:t>
            </a:r>
            <a:r>
              <a:rPr lang="es-ES" sz="2400" dirty="0">
                <a:solidFill>
                  <a:schemeClr val="tx1">
                    <a:lumMod val="85000"/>
                    <a:lumOff val="15000"/>
                  </a:schemeClr>
                </a:solidFill>
                <a:latin typeface="Baskerville Old Face" pitchFamily="18" charset="0"/>
              </a:rPr>
              <a:t>-si  li deja  </a:t>
            </a:r>
            <a:r>
              <a:rPr lang="es-ES" sz="2400" dirty="0" err="1">
                <a:solidFill>
                  <a:schemeClr val="tx1">
                    <a:lumMod val="85000"/>
                    <a:lumOff val="15000"/>
                  </a:schemeClr>
                </a:solidFill>
                <a:latin typeface="Baskerville Old Face" pitchFamily="18" charset="0"/>
              </a:rPr>
              <a:t>kòmanse</a:t>
            </a:r>
            <a:r>
              <a:rPr lang="es-ES" sz="2400" dirty="0">
                <a:solidFill>
                  <a:schemeClr val="tx1">
                    <a:lumMod val="85000"/>
                    <a:lumOff val="15000"/>
                  </a:schemeClr>
                </a:solidFill>
                <a:latin typeface="Baskerville Old Face" pitchFamily="18" charset="0"/>
              </a:rPr>
              <a:t>!</a:t>
            </a:r>
          </a:p>
          <a:p>
            <a:pPr marL="457200" indent="-457200"/>
            <a:r>
              <a:rPr lang="es-ES" sz="2400" dirty="0" err="1">
                <a:solidFill>
                  <a:schemeClr val="tx1">
                    <a:lumMod val="85000"/>
                    <a:lumOff val="15000"/>
                  </a:schemeClr>
                </a:solidFill>
                <a:latin typeface="Baskerville Old Face" pitchFamily="18" charset="0"/>
              </a:rPr>
              <a:t>Planifikasyon</a:t>
            </a:r>
            <a:r>
              <a:rPr lang="es-ES" sz="2400" dirty="0">
                <a:solidFill>
                  <a:schemeClr val="tx1">
                    <a:lumMod val="85000"/>
                    <a:lumOff val="15000"/>
                  </a:schemeClr>
                </a:solidFill>
                <a:latin typeface="Baskerville Old Face" pitchFamily="18" charset="0"/>
              </a:rPr>
              <a:t> (FÈ) </a:t>
            </a:r>
            <a:r>
              <a:rPr lang="es-ES" sz="2400" dirty="0" err="1">
                <a:solidFill>
                  <a:schemeClr val="tx1">
                    <a:lumMod val="85000"/>
                    <a:lumOff val="15000"/>
                  </a:schemeClr>
                </a:solidFill>
                <a:latin typeface="Baskerville Old Face" pitchFamily="18" charset="0"/>
              </a:rPr>
              <a:t>kenbe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travayè</a:t>
            </a:r>
            <a:r>
              <a:rPr lang="es-ES" sz="2400" dirty="0">
                <a:solidFill>
                  <a:schemeClr val="tx1">
                    <a:lumMod val="85000"/>
                    <a:lumOff val="15000"/>
                  </a:schemeClr>
                </a:solidFill>
                <a:latin typeface="Baskerville Old Face" pitchFamily="18" charset="0"/>
              </a:rPr>
              <a:t>  san </a:t>
            </a:r>
            <a:r>
              <a:rPr lang="es-ES" sz="2400" dirty="0" err="1">
                <a:solidFill>
                  <a:schemeClr val="tx1">
                    <a:lumMod val="85000"/>
                    <a:lumOff val="15000"/>
                  </a:schemeClr>
                </a:solidFill>
                <a:latin typeface="Baskerville Old Face" pitchFamily="18" charset="0"/>
              </a:rPr>
              <a:t>danje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epi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minimize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chans</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responsablite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pou</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tout</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pati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enplike</a:t>
            </a:r>
            <a:r>
              <a:rPr lang="es-ES" sz="2400" dirty="0">
                <a:solidFill>
                  <a:schemeClr val="tx1">
                    <a:lumMod val="85000"/>
                    <a:lumOff val="15000"/>
                  </a:schemeClr>
                </a:solidFill>
                <a:latin typeface="Baskerville Old Face" pitchFamily="18" charset="0"/>
              </a:rPr>
              <a:t>.</a:t>
            </a:r>
          </a:p>
        </p:txBody>
      </p:sp>
      <p:sp>
        <p:nvSpPr>
          <p:cNvPr id="10" name="Rectangle 4"/>
          <p:cNvSpPr>
            <a:spLocks noGrp="1" noChangeArrowheads="1"/>
          </p:cNvSpPr>
          <p:nvPr>
            <p:ph type="title"/>
          </p:nvPr>
        </p:nvSpPr>
        <p:spPr>
          <a:xfrm>
            <a:off x="914400" y="685800"/>
            <a:ext cx="7924800" cy="990600"/>
          </a:xfrm>
        </p:spPr>
        <p:txBody>
          <a:bodyPr>
            <a:normAutofit fontScale="90000"/>
          </a:bodyPr>
          <a:lstStyle/>
          <a:p>
            <a:pPr algn="l"/>
            <a:r>
              <a:rPr lang="es-ES" sz="4500" dirty="0" err="1" smtClean="0">
                <a:solidFill>
                  <a:schemeClr val="tx1">
                    <a:lumMod val="85000"/>
                    <a:lumOff val="15000"/>
                  </a:schemeClr>
                </a:solidFill>
                <a:latin typeface="Baskerville Old Face" pitchFamily="18" charset="0"/>
              </a:rPr>
              <a:t>Planifikasyon</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pou</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pwoteksyon</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tonbe</a:t>
            </a:r>
            <a:endParaRPr lang="es-ES" sz="13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2468805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8" name="Picture 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95984" y="609600"/>
            <a:ext cx="6352032" cy="4764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7" name="Rectangle 5"/>
          <p:cNvSpPr txBox="1">
            <a:spLocks noChangeArrowheads="1"/>
          </p:cNvSpPr>
          <p:nvPr/>
        </p:nvSpPr>
        <p:spPr>
          <a:xfrm>
            <a:off x="762000" y="1905000"/>
            <a:ext cx="7848600" cy="4030663"/>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400" dirty="0" err="1">
                <a:solidFill>
                  <a:schemeClr val="tx1">
                    <a:lumMod val="85000"/>
                    <a:lumOff val="15000"/>
                  </a:schemeClr>
                </a:solidFill>
                <a:latin typeface="Baskerville Old Face" pitchFamily="18" charset="0"/>
              </a:rPr>
              <a:t>Chwazi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sistèm</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pwoteksyon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tonbe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apwopriye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pou</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sitiyasyon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an</a:t>
            </a:r>
            <a:endParaRPr lang="es-ES" sz="2400" dirty="0">
              <a:solidFill>
                <a:schemeClr val="tx1">
                  <a:lumMod val="85000"/>
                  <a:lumOff val="15000"/>
                </a:schemeClr>
              </a:solidFill>
              <a:latin typeface="Baskerville Old Face" pitchFamily="18" charset="0"/>
            </a:endParaRPr>
          </a:p>
          <a:p>
            <a:pPr marL="457200" indent="-457200"/>
            <a:r>
              <a:rPr lang="es-ES" sz="2400" dirty="0" err="1">
                <a:solidFill>
                  <a:schemeClr val="tx1">
                    <a:lumMod val="85000"/>
                    <a:lumOff val="15000"/>
                  </a:schemeClr>
                </a:solidFill>
                <a:latin typeface="Baskerville Old Face" pitchFamily="18" charset="0"/>
              </a:rPr>
              <a:t>Sèvi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ak</a:t>
            </a:r>
            <a:r>
              <a:rPr lang="es-ES" sz="2400" dirty="0">
                <a:solidFill>
                  <a:schemeClr val="tx1">
                    <a:lumMod val="85000"/>
                    <a:lumOff val="15000"/>
                  </a:schemeClr>
                </a:solidFill>
                <a:latin typeface="Baskerville Old Face" pitchFamily="18" charset="0"/>
              </a:rPr>
              <a:t> bon </a:t>
            </a:r>
            <a:r>
              <a:rPr lang="es-ES" sz="2400" dirty="0" err="1">
                <a:solidFill>
                  <a:schemeClr val="tx1">
                    <a:lumMod val="85000"/>
                    <a:lumOff val="15000"/>
                  </a:schemeClr>
                </a:solidFill>
                <a:latin typeface="Baskerville Old Face" pitchFamily="18" charset="0"/>
              </a:rPr>
              <a:t>konstriksyon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ak</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enstalasyon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pou</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sistèm</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sekirite</a:t>
            </a:r>
            <a:r>
              <a:rPr lang="es-ES" sz="2400" dirty="0">
                <a:solidFill>
                  <a:schemeClr val="tx1">
                    <a:lumMod val="85000"/>
                    <a:lumOff val="15000"/>
                  </a:schemeClr>
                </a:solidFill>
                <a:latin typeface="Baskerville Old Face" pitchFamily="18" charset="0"/>
              </a:rPr>
              <a:t> a</a:t>
            </a:r>
          </a:p>
          <a:p>
            <a:pPr marL="457200" indent="-457200"/>
            <a:r>
              <a:rPr lang="es-ES" sz="2400" dirty="0" err="1">
                <a:solidFill>
                  <a:schemeClr val="tx1">
                    <a:lumMod val="85000"/>
                    <a:lumOff val="15000"/>
                  </a:schemeClr>
                </a:solidFill>
                <a:latin typeface="Baskerville Old Face" pitchFamily="18" charset="0"/>
              </a:rPr>
              <a:t>Sipèvize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anplwaye</a:t>
            </a:r>
            <a:r>
              <a:rPr lang="es-ES" sz="2400" dirty="0">
                <a:solidFill>
                  <a:schemeClr val="tx1">
                    <a:lumMod val="85000"/>
                    <a:lumOff val="15000"/>
                  </a:schemeClr>
                </a:solidFill>
                <a:latin typeface="Baskerville Old Face" pitchFamily="18" charset="0"/>
              </a:rPr>
              <a:t> yo </a:t>
            </a:r>
            <a:r>
              <a:rPr lang="es-ES" sz="2400" dirty="0" err="1">
                <a:solidFill>
                  <a:schemeClr val="tx1">
                    <a:lumMod val="85000"/>
                    <a:lumOff val="15000"/>
                  </a:schemeClr>
                </a:solidFill>
                <a:latin typeface="Baskerville Old Face" pitchFamily="18" charset="0"/>
              </a:rPr>
              <a:t>byen</a:t>
            </a:r>
            <a:r>
              <a:rPr lang="es-ES" sz="2400" dirty="0">
                <a:solidFill>
                  <a:schemeClr val="tx1">
                    <a:lumMod val="85000"/>
                    <a:lumOff val="15000"/>
                  </a:schemeClr>
                </a:solidFill>
                <a:latin typeface="Baskerville Old Face" pitchFamily="18" charset="0"/>
              </a:rPr>
              <a:t>. </a:t>
            </a:r>
          </a:p>
          <a:p>
            <a:pPr marL="457200" indent="-457200"/>
            <a:r>
              <a:rPr lang="es-ES" sz="2400" dirty="0" err="1">
                <a:solidFill>
                  <a:schemeClr val="tx1">
                    <a:lumMod val="85000"/>
                    <a:lumOff val="15000"/>
                  </a:schemeClr>
                </a:solidFill>
                <a:latin typeface="Baskerville Old Face" pitchFamily="18" charset="0"/>
              </a:rPr>
              <a:t>Fè</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Sipèvizè</a:t>
            </a:r>
            <a:r>
              <a:rPr lang="es-ES" sz="2400" dirty="0">
                <a:solidFill>
                  <a:schemeClr val="tx1">
                    <a:lumMod val="85000"/>
                    <a:lumOff val="15000"/>
                  </a:schemeClr>
                </a:solidFill>
                <a:latin typeface="Baskerville Old Face" pitchFamily="18" charset="0"/>
              </a:rPr>
              <a:t>  yo </a:t>
            </a:r>
            <a:r>
              <a:rPr lang="es-ES" sz="2400" dirty="0" err="1">
                <a:solidFill>
                  <a:schemeClr val="tx1">
                    <a:lumMod val="85000"/>
                    <a:lumOff val="15000"/>
                  </a:schemeClr>
                </a:solidFill>
                <a:latin typeface="Baskerville Old Face" pitchFamily="18" charset="0"/>
              </a:rPr>
              <a:t>tou</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pran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responsablite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pou</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pwoteksyon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tonbe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nan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lye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travay</a:t>
            </a:r>
            <a:r>
              <a:rPr lang="es-ES" sz="2400" dirty="0">
                <a:solidFill>
                  <a:schemeClr val="tx1">
                    <a:lumMod val="85000"/>
                    <a:lumOff val="15000"/>
                  </a:schemeClr>
                </a:solidFill>
                <a:latin typeface="Baskerville Old Face" pitchFamily="18" charset="0"/>
              </a:rPr>
              <a:t> la </a:t>
            </a:r>
          </a:p>
          <a:p>
            <a:pPr marL="457200" indent="-457200"/>
            <a:r>
              <a:rPr lang="es-ES" sz="2400" dirty="0" err="1">
                <a:solidFill>
                  <a:schemeClr val="tx1">
                    <a:lumMod val="85000"/>
                    <a:lumOff val="15000"/>
                  </a:schemeClr>
                </a:solidFill>
                <a:latin typeface="Baskerville Old Face" pitchFamily="18" charset="0"/>
              </a:rPr>
              <a:t>Sèvi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ak</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pwosedi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travay</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pa</a:t>
            </a:r>
            <a:r>
              <a:rPr lang="es-ES" sz="2400" dirty="0">
                <a:solidFill>
                  <a:schemeClr val="tx1">
                    <a:lumMod val="85000"/>
                    <a:lumOff val="15000"/>
                  </a:schemeClr>
                </a:solidFill>
                <a:latin typeface="Baskerville Old Face" pitchFamily="18" charset="0"/>
              </a:rPr>
              <a:t> gen </a:t>
            </a:r>
            <a:r>
              <a:rPr lang="es-ES" sz="2400" dirty="0" err="1">
                <a:solidFill>
                  <a:schemeClr val="tx1">
                    <a:lumMod val="85000"/>
                    <a:lumOff val="15000"/>
                  </a:schemeClr>
                </a:solidFill>
                <a:latin typeface="Baskerville Old Face" pitchFamily="18" charset="0"/>
              </a:rPr>
              <a:t>danje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ladan</a:t>
            </a:r>
            <a:r>
              <a:rPr lang="es-ES" sz="2400" dirty="0">
                <a:solidFill>
                  <a:schemeClr val="tx1">
                    <a:lumMod val="85000"/>
                    <a:lumOff val="15000"/>
                  </a:schemeClr>
                </a:solidFill>
                <a:latin typeface="Baskerville Old Face" pitchFamily="18" charset="0"/>
              </a:rPr>
              <a:t>. </a:t>
            </a:r>
          </a:p>
          <a:p>
            <a:pPr marL="457200" indent="-457200"/>
            <a:r>
              <a:rPr lang="es-ES" sz="2400" dirty="0" err="1">
                <a:solidFill>
                  <a:schemeClr val="tx1">
                    <a:lumMod val="85000"/>
                    <a:lumOff val="15000"/>
                  </a:schemeClr>
                </a:solidFill>
                <a:latin typeface="Baskerville Old Face" pitchFamily="18" charset="0"/>
              </a:rPr>
              <a:t>Bay</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Travayè</a:t>
            </a:r>
            <a:r>
              <a:rPr lang="es-ES" sz="2400" dirty="0">
                <a:solidFill>
                  <a:schemeClr val="tx1">
                    <a:lumMod val="85000"/>
                    <a:lumOff val="15000"/>
                  </a:schemeClr>
                </a:solidFill>
                <a:latin typeface="Baskerville Old Face" pitchFamily="18" charset="0"/>
              </a:rPr>
              <a:t>  yo </a:t>
            </a:r>
            <a:r>
              <a:rPr lang="es-ES" sz="2400" dirty="0" err="1">
                <a:solidFill>
                  <a:schemeClr val="tx1">
                    <a:lumMod val="85000"/>
                    <a:lumOff val="15000"/>
                  </a:schemeClr>
                </a:solidFill>
                <a:latin typeface="Baskerville Old Face" pitchFamily="18" charset="0"/>
              </a:rPr>
              <a:t>enstriksyon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nan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seleksyon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apwopriye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itilize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antretyen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nan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sistèm</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pwoteksyon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tonbe</a:t>
            </a:r>
            <a:r>
              <a:rPr lang="es-ES" sz="2400" dirty="0">
                <a:solidFill>
                  <a:schemeClr val="tx1">
                    <a:lumMod val="85000"/>
                    <a:lumOff val="15000"/>
                  </a:schemeClr>
                </a:solidFill>
                <a:latin typeface="Baskerville Old Face" pitchFamily="18" charset="0"/>
              </a:rPr>
              <a:t> a. </a:t>
            </a:r>
          </a:p>
          <a:p>
            <a:pPr marL="457200" indent="-457200"/>
            <a:r>
              <a:rPr lang="es-ES" sz="2400" dirty="0" err="1">
                <a:solidFill>
                  <a:schemeClr val="tx1">
                    <a:lumMod val="85000"/>
                    <a:lumOff val="15000"/>
                  </a:schemeClr>
                </a:solidFill>
                <a:latin typeface="Baskerville Old Face" pitchFamily="18" charset="0"/>
              </a:rPr>
              <a:t>Evalye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efikasite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nan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tout</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etap</a:t>
            </a:r>
            <a:r>
              <a:rPr lang="es-ES" sz="2400" dirty="0">
                <a:solidFill>
                  <a:schemeClr val="tx1">
                    <a:lumMod val="85000"/>
                    <a:lumOff val="15000"/>
                  </a:schemeClr>
                </a:solidFill>
                <a:latin typeface="Baskerville Old Face" pitchFamily="18" charset="0"/>
              </a:rPr>
              <a:t>.</a:t>
            </a:r>
          </a:p>
        </p:txBody>
      </p:sp>
      <p:sp>
        <p:nvSpPr>
          <p:cNvPr id="8" name="Rectangle 4"/>
          <p:cNvSpPr txBox="1">
            <a:spLocks noChangeArrowheads="1"/>
          </p:cNvSpPr>
          <p:nvPr/>
        </p:nvSpPr>
        <p:spPr>
          <a:xfrm>
            <a:off x="914400" y="685800"/>
            <a:ext cx="7924800" cy="990600"/>
          </a:xfrm>
          <a:prstGeom prst="rect">
            <a:avLst/>
          </a:prstGeom>
        </p:spPr>
        <p:txBody>
          <a:bodyP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4500" dirty="0" smtClean="0">
                <a:solidFill>
                  <a:schemeClr val="tx1">
                    <a:lumMod val="85000"/>
                    <a:lumOff val="15000"/>
                  </a:schemeClr>
                </a:solidFill>
                <a:latin typeface="Baskerville Old Face" pitchFamily="18" charset="0"/>
              </a:rPr>
              <a:t>Kontwole Ekspozisyon kote ou ka tonbe</a:t>
            </a:r>
            <a:endParaRPr lang="es-ES" sz="13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1013200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7" name="Rectangle 5"/>
          <p:cNvSpPr txBox="1">
            <a:spLocks noChangeArrowheads="1"/>
          </p:cNvSpPr>
          <p:nvPr/>
        </p:nvSpPr>
        <p:spPr>
          <a:xfrm>
            <a:off x="762000" y="1905000"/>
            <a:ext cx="7848600" cy="40306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400" dirty="0" err="1">
                <a:solidFill>
                  <a:schemeClr val="tx1">
                    <a:lumMod val="85000"/>
                    <a:lumOff val="15000"/>
                  </a:schemeClr>
                </a:solidFill>
                <a:latin typeface="Baskerville Old Face" pitchFamily="18" charset="0"/>
              </a:rPr>
              <a:t>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sistèm</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pèsonèl</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arestasyon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pou</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tonbe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sèl</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opsyon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nan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pwoteksyon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ke</a:t>
            </a:r>
            <a:r>
              <a:rPr lang="es-ES" sz="2400" dirty="0">
                <a:solidFill>
                  <a:schemeClr val="tx1">
                    <a:lumMod val="85000"/>
                    <a:lumOff val="15000"/>
                  </a:schemeClr>
                </a:solidFill>
                <a:latin typeface="Baskerville Old Face" pitchFamily="18" charset="0"/>
              </a:rPr>
              <a:t> OSHA </a:t>
            </a:r>
            <a:r>
              <a:rPr lang="es-ES" sz="2400" dirty="0" err="1">
                <a:solidFill>
                  <a:schemeClr val="tx1">
                    <a:lumMod val="85000"/>
                    <a:lumOff val="15000"/>
                  </a:schemeClr>
                </a:solidFill>
                <a:latin typeface="Baskerville Old Face" pitchFamily="18" charset="0"/>
              </a:rPr>
              <a:t>egzije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pou</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travayè</a:t>
            </a:r>
            <a:r>
              <a:rPr lang="es-ES" sz="2400" dirty="0">
                <a:solidFill>
                  <a:schemeClr val="tx1">
                    <a:lumMod val="85000"/>
                    <a:lumOff val="15000"/>
                  </a:schemeClr>
                </a:solidFill>
                <a:latin typeface="Baskerville Old Face" pitchFamily="18" charset="0"/>
              </a:rPr>
              <a:t> yo </a:t>
            </a:r>
            <a:r>
              <a:rPr lang="es-ES" sz="2400" dirty="0" err="1">
                <a:solidFill>
                  <a:schemeClr val="tx1">
                    <a:lumMod val="85000"/>
                    <a:lumOff val="15000"/>
                  </a:schemeClr>
                </a:solidFill>
                <a:latin typeface="Baskerville Old Face" pitchFamily="18" charset="0"/>
              </a:rPr>
              <a:t>sou</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sit</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konstriksyon</a:t>
            </a:r>
            <a:r>
              <a:rPr lang="es-ES" sz="2400" dirty="0">
                <a:solidFill>
                  <a:schemeClr val="tx1">
                    <a:lumMod val="85000"/>
                    <a:lumOff val="15000"/>
                  </a:schemeClr>
                </a:solidFill>
                <a:latin typeface="Baskerville Old Face" pitchFamily="18" charset="0"/>
              </a:rPr>
              <a:t> yo </a:t>
            </a:r>
            <a:r>
              <a:rPr lang="es-ES" sz="2400" dirty="0" err="1">
                <a:solidFill>
                  <a:schemeClr val="tx1">
                    <a:lumMod val="85000"/>
                    <a:lumOff val="15000"/>
                  </a:schemeClr>
                </a:solidFill>
                <a:latin typeface="Baskerville Old Face" pitchFamily="18" charset="0"/>
              </a:rPr>
              <a:t>ki</a:t>
            </a:r>
            <a:r>
              <a:rPr lang="es-ES" sz="2400" dirty="0">
                <a:solidFill>
                  <a:schemeClr val="tx1">
                    <a:lumMod val="85000"/>
                    <a:lumOff val="15000"/>
                  </a:schemeClr>
                </a:solidFill>
                <a:latin typeface="Baskerville Old Face" pitchFamily="18" charset="0"/>
              </a:rPr>
              <a:t> se </a:t>
            </a:r>
            <a:r>
              <a:rPr lang="es-ES" sz="2400" dirty="0" err="1">
                <a:solidFill>
                  <a:schemeClr val="tx1">
                    <a:lumMod val="85000"/>
                    <a:lumOff val="15000"/>
                  </a:schemeClr>
                </a:solidFill>
                <a:latin typeface="Baskerville Old Face" pitchFamily="18" charset="0"/>
              </a:rPr>
              <a:t>ekspoze</a:t>
            </a:r>
            <a:r>
              <a:rPr lang="es-ES" sz="2400" dirty="0">
                <a:solidFill>
                  <a:schemeClr val="tx1">
                    <a:lumMod val="85000"/>
                    <a:lumOff val="15000"/>
                  </a:schemeClr>
                </a:solidFill>
                <a:latin typeface="Baskerville Old Face" pitchFamily="18" charset="0"/>
              </a:rPr>
              <a:t> a </a:t>
            </a:r>
            <a:r>
              <a:rPr lang="es-ES" sz="2400" dirty="0" err="1">
                <a:solidFill>
                  <a:schemeClr val="tx1">
                    <a:lumMod val="85000"/>
                    <a:lumOff val="15000"/>
                  </a:schemeClr>
                </a:solidFill>
                <a:latin typeface="Baskerville Old Face" pitchFamily="18" charset="0"/>
              </a:rPr>
              <a:t>gout</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vètikal</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nan</a:t>
            </a:r>
            <a:r>
              <a:rPr lang="es-ES" sz="2400" dirty="0">
                <a:solidFill>
                  <a:schemeClr val="tx1">
                    <a:lumMod val="85000"/>
                    <a:lumOff val="15000"/>
                  </a:schemeClr>
                </a:solidFill>
                <a:latin typeface="Baskerville Old Face" pitchFamily="18" charset="0"/>
              </a:rPr>
              <a:t> 6 </a:t>
            </a:r>
            <a:r>
              <a:rPr lang="es-ES" sz="2400" dirty="0" err="1">
                <a:solidFill>
                  <a:schemeClr val="tx1">
                    <a:lumMod val="85000"/>
                    <a:lumOff val="15000"/>
                  </a:schemeClr>
                </a:solidFill>
                <a:latin typeface="Baskerville Old Face" pitchFamily="18" charset="0"/>
              </a:rPr>
              <a:t>pye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oswa</a:t>
            </a:r>
            <a:r>
              <a:rPr lang="es-ES" sz="2400" dirty="0">
                <a:solidFill>
                  <a:schemeClr val="tx1">
                    <a:lumMod val="85000"/>
                    <a:lumOff val="15000"/>
                  </a:schemeClr>
                </a:solidFill>
                <a:latin typeface="Baskerville Old Face" pitchFamily="18" charset="0"/>
              </a:rPr>
              <a:t> </a:t>
            </a:r>
            <a:r>
              <a:rPr lang="es-ES" sz="2400" dirty="0" err="1" smtClean="0">
                <a:solidFill>
                  <a:schemeClr val="tx1">
                    <a:lumMod val="85000"/>
                    <a:lumOff val="15000"/>
                  </a:schemeClr>
                </a:solidFill>
                <a:latin typeface="Baskerville Old Face" pitchFamily="18" charset="0"/>
              </a:rPr>
              <a:t>plis</a:t>
            </a:r>
            <a:r>
              <a:rPr lang="es-ES" sz="2400" dirty="0" smtClean="0">
                <a:solidFill>
                  <a:schemeClr val="tx1">
                    <a:lumMod val="85000"/>
                    <a:lumOff val="15000"/>
                  </a:schemeClr>
                </a:solidFill>
                <a:latin typeface="Baskerville Old Face" pitchFamily="18" charset="0"/>
              </a:rPr>
              <a:t>:</a:t>
            </a:r>
            <a:endParaRPr lang="es-ES" sz="2400" dirty="0">
              <a:solidFill>
                <a:schemeClr val="tx1">
                  <a:lumMod val="85000"/>
                  <a:lumOff val="15000"/>
                </a:schemeClr>
              </a:solidFill>
              <a:latin typeface="Baskerville Old Face" pitchFamily="18" charset="0"/>
            </a:endParaRPr>
          </a:p>
          <a:p>
            <a:pPr marL="857250" lvl="1" indent="-457200"/>
            <a:r>
              <a:rPr lang="es-ES" sz="2000" dirty="0" err="1">
                <a:solidFill>
                  <a:schemeClr val="tx1">
                    <a:lumMod val="85000"/>
                    <a:lumOff val="15000"/>
                  </a:schemeClr>
                </a:solidFill>
                <a:latin typeface="Baskerville Old Face" pitchFamily="18" charset="0"/>
              </a:rPr>
              <a:t>Asire</a:t>
            </a:r>
            <a:r>
              <a:rPr lang="es-ES" sz="2000" dirty="0">
                <a:solidFill>
                  <a:schemeClr val="tx1">
                    <a:lumMod val="85000"/>
                    <a:lumOff val="15000"/>
                  </a:schemeClr>
                </a:solidFill>
                <a:latin typeface="Baskerville Old Face" pitchFamily="18" charset="0"/>
              </a:rPr>
              <a:t> w </a:t>
            </a:r>
            <a:r>
              <a:rPr lang="es-ES" sz="2000" dirty="0" err="1">
                <a:solidFill>
                  <a:schemeClr val="tx1">
                    <a:lumMod val="85000"/>
                    <a:lumOff val="15000"/>
                  </a:schemeClr>
                </a:solidFill>
                <a:latin typeface="Baskerville Old Face" pitchFamily="18" charset="0"/>
              </a:rPr>
              <a:t>ke</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sistèm</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pèsonèl</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arestasyon</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tonbe</a:t>
            </a:r>
            <a:r>
              <a:rPr lang="es-ES" sz="2000" dirty="0">
                <a:solidFill>
                  <a:schemeClr val="tx1">
                    <a:lumMod val="85000"/>
                    <a:lumOff val="15000"/>
                  </a:schemeClr>
                </a:solidFill>
                <a:latin typeface="Baskerville Old Face" pitchFamily="18" charset="0"/>
              </a:rPr>
              <a:t> a, </a:t>
            </a:r>
            <a:r>
              <a:rPr lang="es-ES" sz="2000" dirty="0" err="1">
                <a:solidFill>
                  <a:schemeClr val="tx1">
                    <a:lumMod val="85000"/>
                    <a:lumOff val="15000"/>
                  </a:schemeClr>
                </a:solidFill>
                <a:latin typeface="Baskerville Old Face" pitchFamily="18" charset="0"/>
              </a:rPr>
              <a:t>lè</a:t>
            </a:r>
            <a:r>
              <a:rPr lang="es-ES" sz="2000" dirty="0">
                <a:solidFill>
                  <a:schemeClr val="tx1">
                    <a:lumMod val="85000"/>
                    <a:lumOff val="15000"/>
                  </a:schemeClr>
                </a:solidFill>
                <a:latin typeface="Baskerville Old Face" pitchFamily="18" charset="0"/>
              </a:rPr>
              <a:t> w </a:t>
            </a:r>
            <a:r>
              <a:rPr lang="es-ES" sz="2000" dirty="0" err="1">
                <a:solidFill>
                  <a:schemeClr val="tx1">
                    <a:lumMod val="85000"/>
                    <a:lumOff val="15000"/>
                  </a:schemeClr>
                </a:solidFill>
                <a:latin typeface="Baskerville Old Face" pitchFamily="18" charset="0"/>
              </a:rPr>
              <a:t>kanpe</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tonbe</a:t>
            </a:r>
            <a:r>
              <a:rPr lang="es-ES" sz="2000" dirty="0">
                <a:solidFill>
                  <a:schemeClr val="tx1">
                    <a:lumMod val="85000"/>
                    <a:lumOff val="15000"/>
                  </a:schemeClr>
                </a:solidFill>
                <a:latin typeface="Baskerville Old Face" pitchFamily="18" charset="0"/>
              </a:rPr>
              <a:t>: Limite </a:t>
            </a:r>
            <a:r>
              <a:rPr lang="es-ES" sz="2000" dirty="0" err="1">
                <a:solidFill>
                  <a:schemeClr val="tx1">
                    <a:lumMod val="85000"/>
                    <a:lumOff val="15000"/>
                  </a:schemeClr>
                </a:solidFill>
                <a:latin typeface="Baskerville Old Face" pitchFamily="18" charset="0"/>
              </a:rPr>
              <a:t>maksimòm</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fòs</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ki</a:t>
            </a:r>
            <a:r>
              <a:rPr lang="es-ES" sz="2000" dirty="0">
                <a:solidFill>
                  <a:schemeClr val="tx1">
                    <a:lumMod val="85000"/>
                    <a:lumOff val="15000"/>
                  </a:schemeClr>
                </a:solidFill>
                <a:latin typeface="Baskerville Old Face" pitchFamily="18" charset="0"/>
              </a:rPr>
              <a:t> 1,800 liv. </a:t>
            </a:r>
            <a:r>
              <a:rPr lang="es-ES" sz="2000" dirty="0" err="1">
                <a:solidFill>
                  <a:schemeClr val="tx1">
                    <a:lumMod val="85000"/>
                    <a:lumOff val="15000"/>
                  </a:schemeClr>
                </a:solidFill>
                <a:latin typeface="Baskerville Old Face" pitchFamily="18" charset="0"/>
              </a:rPr>
              <a:t>Yon</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anplwaye</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pa</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kapab</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vole</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pou</a:t>
            </a:r>
            <a:r>
              <a:rPr lang="es-ES" sz="2000" dirty="0">
                <a:solidFill>
                  <a:schemeClr val="tx1">
                    <a:lumMod val="85000"/>
                    <a:lumOff val="15000"/>
                  </a:schemeClr>
                </a:solidFill>
                <a:latin typeface="Baskerville Old Face" pitchFamily="18" charset="0"/>
              </a:rPr>
              <a:t> l </a:t>
            </a:r>
            <a:r>
              <a:rPr lang="es-ES" sz="2000" dirty="0" err="1">
                <a:solidFill>
                  <a:schemeClr val="tx1">
                    <a:lumMod val="85000"/>
                    <a:lumOff val="15000"/>
                  </a:schemeClr>
                </a:solidFill>
                <a:latin typeface="Baskerville Old Face" pitchFamily="18" charset="0"/>
              </a:rPr>
              <a:t>tonbe</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plis</a:t>
            </a:r>
            <a:r>
              <a:rPr lang="es-ES" sz="2000" dirty="0">
                <a:solidFill>
                  <a:schemeClr val="tx1">
                    <a:lumMod val="85000"/>
                    <a:lumOff val="15000"/>
                  </a:schemeClr>
                </a:solidFill>
                <a:latin typeface="Baskerville Old Face" pitchFamily="18" charset="0"/>
              </a:rPr>
              <a:t> pase 6 </a:t>
            </a:r>
            <a:r>
              <a:rPr lang="es-ES" sz="2000" dirty="0" err="1">
                <a:solidFill>
                  <a:schemeClr val="tx1">
                    <a:lumMod val="85000"/>
                    <a:lumOff val="15000"/>
                  </a:schemeClr>
                </a:solidFill>
                <a:latin typeface="Baskerville Old Face" pitchFamily="18" charset="0"/>
              </a:rPr>
              <a:t>pye</a:t>
            </a:r>
            <a:r>
              <a:rPr lang="es-ES" sz="2000" dirty="0">
                <a:solidFill>
                  <a:schemeClr val="tx1">
                    <a:lumMod val="85000"/>
                    <a:lumOff val="15000"/>
                  </a:schemeClr>
                </a:solidFill>
                <a:latin typeface="Baskerville Old Face" pitchFamily="18" charset="0"/>
              </a:rPr>
              <a:t> ni </a:t>
            </a:r>
            <a:r>
              <a:rPr lang="es-ES" sz="2000" dirty="0" err="1">
                <a:solidFill>
                  <a:schemeClr val="tx1">
                    <a:lumMod val="85000"/>
                    <a:lumOff val="15000"/>
                  </a:schemeClr>
                </a:solidFill>
                <a:latin typeface="Baskerville Old Face" pitchFamily="18" charset="0"/>
              </a:rPr>
              <a:t>nan</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nenpòt</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nivo</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ki</a:t>
            </a:r>
            <a:r>
              <a:rPr lang="es-ES" sz="2000" dirty="0">
                <a:solidFill>
                  <a:schemeClr val="tx1">
                    <a:lumMod val="85000"/>
                    <a:lumOff val="15000"/>
                  </a:schemeClr>
                </a:solidFill>
                <a:latin typeface="Baskerville Old Face" pitchFamily="18" charset="0"/>
              </a:rPr>
              <a:t> pi </a:t>
            </a:r>
            <a:r>
              <a:rPr lang="es-ES" sz="2000" dirty="0" err="1">
                <a:solidFill>
                  <a:schemeClr val="tx1">
                    <a:lumMod val="85000"/>
                    <a:lumOff val="15000"/>
                  </a:schemeClr>
                </a:solidFill>
                <a:latin typeface="Baskerville Old Face" pitchFamily="18" charset="0"/>
              </a:rPr>
              <a:t>ba</a:t>
            </a:r>
            <a:r>
              <a:rPr lang="es-ES" sz="2000" dirty="0">
                <a:solidFill>
                  <a:schemeClr val="tx1">
                    <a:lumMod val="85000"/>
                    <a:lumOff val="15000"/>
                  </a:schemeClr>
                </a:solidFill>
                <a:latin typeface="Baskerville Old Face" pitchFamily="18" charset="0"/>
              </a:rPr>
              <a:t>.</a:t>
            </a:r>
          </a:p>
          <a:p>
            <a:pPr marL="857250" lvl="1" indent="-457200"/>
            <a:r>
              <a:rPr lang="es-ES" sz="2000" dirty="0" smtClean="0">
                <a:solidFill>
                  <a:schemeClr val="tx1">
                    <a:lumMod val="85000"/>
                    <a:lumOff val="15000"/>
                  </a:schemeClr>
                </a:solidFill>
                <a:latin typeface="Baskerville Old Face" pitchFamily="18" charset="0"/>
              </a:rPr>
              <a:t>Pote </a:t>
            </a:r>
            <a:r>
              <a:rPr lang="es-ES" sz="2000" dirty="0" err="1">
                <a:solidFill>
                  <a:schemeClr val="tx1">
                    <a:lumMod val="85000"/>
                    <a:lumOff val="15000"/>
                  </a:schemeClr>
                </a:solidFill>
                <a:latin typeface="Baskerville Old Face" pitchFamily="18" charset="0"/>
              </a:rPr>
              <a:t>yon</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anplwaye</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nan</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yon</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distans</a:t>
            </a:r>
            <a:r>
              <a:rPr lang="es-ES" sz="2000" dirty="0">
                <a:solidFill>
                  <a:schemeClr val="tx1">
                    <a:lumMod val="85000"/>
                    <a:lumOff val="15000"/>
                  </a:schemeClr>
                </a:solidFill>
                <a:latin typeface="Baskerville Old Face" pitchFamily="18" charset="0"/>
              </a:rPr>
              <a:t> limite </a:t>
            </a:r>
            <a:r>
              <a:rPr lang="es-ES" sz="2000" dirty="0" err="1">
                <a:solidFill>
                  <a:schemeClr val="tx1">
                    <a:lumMod val="85000"/>
                    <a:lumOff val="15000"/>
                  </a:schemeClr>
                </a:solidFill>
                <a:latin typeface="Baskerville Old Face" pitchFamily="18" charset="0"/>
              </a:rPr>
              <a:t>frenaj</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maksimòm</a:t>
            </a:r>
            <a:r>
              <a:rPr lang="es-ES" sz="2000" dirty="0">
                <a:solidFill>
                  <a:schemeClr val="tx1">
                    <a:lumMod val="85000"/>
                    <a:lumOff val="15000"/>
                  </a:schemeClr>
                </a:solidFill>
                <a:latin typeface="Baskerville Old Face" pitchFamily="18" charset="0"/>
              </a:rPr>
              <a:t> de 3 ½ </a:t>
            </a:r>
            <a:r>
              <a:rPr lang="es-ES" sz="2000" dirty="0" err="1">
                <a:solidFill>
                  <a:schemeClr val="tx1">
                    <a:lumMod val="85000"/>
                    <a:lumOff val="15000"/>
                  </a:schemeClr>
                </a:solidFill>
                <a:latin typeface="Baskerville Old Face" pitchFamily="18" charset="0"/>
              </a:rPr>
              <a:t>pye</a:t>
            </a:r>
            <a:r>
              <a:rPr lang="es-ES" sz="2000" dirty="0">
                <a:solidFill>
                  <a:schemeClr val="tx1">
                    <a:lumMod val="85000"/>
                    <a:lumOff val="15000"/>
                  </a:schemeClr>
                </a:solidFill>
                <a:latin typeface="Baskerville Old Face" pitchFamily="18" charset="0"/>
              </a:rPr>
              <a:t>.</a:t>
            </a:r>
          </a:p>
          <a:p>
            <a:pPr marL="857250" lvl="1" indent="-457200"/>
            <a:r>
              <a:rPr lang="es-ES" sz="2000" dirty="0" smtClean="0">
                <a:solidFill>
                  <a:schemeClr val="tx1">
                    <a:lumMod val="85000"/>
                    <a:lumOff val="15000"/>
                  </a:schemeClr>
                </a:solidFill>
                <a:latin typeface="Baskerville Old Face" pitchFamily="18" charset="0"/>
              </a:rPr>
              <a:t>Gen </a:t>
            </a:r>
            <a:r>
              <a:rPr lang="es-ES" sz="2000" dirty="0">
                <a:solidFill>
                  <a:schemeClr val="tx1">
                    <a:lumMod val="85000"/>
                    <a:lumOff val="15000"/>
                  </a:schemeClr>
                </a:solidFill>
                <a:latin typeface="Baskerville Old Face" pitchFamily="18" charset="0"/>
              </a:rPr>
              <a:t>ase </a:t>
            </a:r>
            <a:r>
              <a:rPr lang="es-ES" sz="2000" dirty="0" err="1">
                <a:solidFill>
                  <a:schemeClr val="tx1">
                    <a:lumMod val="85000"/>
                    <a:lumOff val="15000"/>
                  </a:schemeClr>
                </a:solidFill>
                <a:latin typeface="Baskerville Old Face" pitchFamily="18" charset="0"/>
              </a:rPr>
              <a:t>fòs</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pou</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kenbe</a:t>
            </a:r>
            <a:r>
              <a:rPr lang="es-ES" sz="2000" dirty="0">
                <a:solidFill>
                  <a:schemeClr val="tx1">
                    <a:lumMod val="85000"/>
                    <a:lumOff val="15000"/>
                  </a:schemeClr>
                </a:solidFill>
                <a:latin typeface="Baskerville Old Face" pitchFamily="18" charset="0"/>
              </a:rPr>
              <a:t>  de </a:t>
            </a:r>
            <a:r>
              <a:rPr lang="es-ES" sz="2000" dirty="0" err="1">
                <a:solidFill>
                  <a:schemeClr val="tx1">
                    <a:lumMod val="85000"/>
                    <a:lumOff val="15000"/>
                  </a:schemeClr>
                </a:solidFill>
                <a:latin typeface="Baskerville Old Face" pitchFamily="18" charset="0"/>
              </a:rPr>
              <a:t>fwa</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enèji</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nan</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enpak</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potansyèl</a:t>
            </a:r>
            <a:r>
              <a:rPr lang="es-ES" sz="2000" dirty="0">
                <a:solidFill>
                  <a:schemeClr val="tx1">
                    <a:lumMod val="85000"/>
                    <a:lumOff val="15000"/>
                  </a:schemeClr>
                </a:solidFill>
                <a:latin typeface="Baskerville Old Face" pitchFamily="18" charset="0"/>
              </a:rPr>
              <a:t> de </a:t>
            </a:r>
            <a:r>
              <a:rPr lang="es-ES" sz="2000" dirty="0" err="1">
                <a:solidFill>
                  <a:schemeClr val="tx1">
                    <a:lumMod val="85000"/>
                    <a:lumOff val="15000"/>
                  </a:schemeClr>
                </a:solidFill>
                <a:latin typeface="Baskerville Old Face" pitchFamily="18" charset="0"/>
              </a:rPr>
              <a:t>yon</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travayè</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ki</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tonbe</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nan</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yon</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distans</a:t>
            </a:r>
            <a:r>
              <a:rPr lang="es-ES" sz="2000" dirty="0">
                <a:solidFill>
                  <a:schemeClr val="tx1">
                    <a:lumMod val="85000"/>
                    <a:lumOff val="15000"/>
                  </a:schemeClr>
                </a:solidFill>
                <a:latin typeface="Baskerville Old Face" pitchFamily="18" charset="0"/>
              </a:rPr>
              <a:t> de 6 </a:t>
            </a:r>
            <a:r>
              <a:rPr lang="es-ES" sz="2000" dirty="0" err="1">
                <a:solidFill>
                  <a:schemeClr val="tx1">
                    <a:lumMod val="85000"/>
                    <a:lumOff val="15000"/>
                  </a:schemeClr>
                </a:solidFill>
                <a:latin typeface="Baskerville Old Face" pitchFamily="18" charset="0"/>
              </a:rPr>
              <a:t>pye</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oswa</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distans</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tonbe</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ke</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sistèm</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nan</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pèmèt</a:t>
            </a:r>
            <a:r>
              <a:rPr lang="es-ES" sz="2000" dirty="0">
                <a:solidFill>
                  <a:schemeClr val="tx1">
                    <a:lumMod val="85000"/>
                    <a:lumOff val="15000"/>
                  </a:schemeClr>
                </a:solidFill>
                <a:latin typeface="Baskerville Old Face" pitchFamily="18" charset="0"/>
              </a:rPr>
              <a:t> , </a:t>
            </a:r>
            <a:r>
              <a:rPr lang="es-ES" sz="2000" dirty="0" err="1">
                <a:solidFill>
                  <a:schemeClr val="tx1">
                    <a:lumMod val="85000"/>
                    <a:lumOff val="15000"/>
                  </a:schemeClr>
                </a:solidFill>
                <a:latin typeface="Baskerville Old Face" pitchFamily="18" charset="0"/>
              </a:rPr>
              <a:t>kèlkeswa</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sa</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ki</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mwens</a:t>
            </a:r>
            <a:r>
              <a:rPr lang="es-ES" sz="2000" dirty="0">
                <a:solidFill>
                  <a:schemeClr val="tx1">
                    <a:lumMod val="85000"/>
                    <a:lumOff val="15000"/>
                  </a:schemeClr>
                </a:solidFill>
                <a:latin typeface="Baskerville Old Face" pitchFamily="18" charset="0"/>
              </a:rPr>
              <a:t> la </a:t>
            </a:r>
          </a:p>
        </p:txBody>
      </p:sp>
      <p:sp>
        <p:nvSpPr>
          <p:cNvPr id="8" name="Rectangle 4"/>
          <p:cNvSpPr txBox="1">
            <a:spLocks noChangeArrowheads="1"/>
          </p:cNvSpPr>
          <p:nvPr/>
        </p:nvSpPr>
        <p:spPr>
          <a:xfrm>
            <a:off x="914400" y="685800"/>
            <a:ext cx="7924800" cy="9906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4500" dirty="0" err="1" smtClean="0">
                <a:solidFill>
                  <a:schemeClr val="tx1">
                    <a:lumMod val="85000"/>
                    <a:lumOff val="15000"/>
                  </a:schemeClr>
                </a:solidFill>
                <a:latin typeface="Baskerville Old Face" pitchFamily="18" charset="0"/>
              </a:rPr>
              <a:t>System</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Arestasyon</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pou</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tonbe</a:t>
            </a:r>
            <a:endParaRPr lang="es-ES" sz="13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1162431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7" name="Rectangle 5"/>
          <p:cNvSpPr txBox="1">
            <a:spLocks noChangeArrowheads="1"/>
          </p:cNvSpPr>
          <p:nvPr/>
        </p:nvSpPr>
        <p:spPr>
          <a:xfrm>
            <a:off x="762000" y="1905000"/>
            <a:ext cx="7848600" cy="403066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400" dirty="0">
                <a:solidFill>
                  <a:schemeClr val="tx1">
                    <a:lumMod val="85000"/>
                    <a:lumOff val="15000"/>
                  </a:schemeClr>
                </a:solidFill>
                <a:latin typeface="Baskerville Old Face" pitchFamily="18" charset="0"/>
              </a:rPr>
              <a:t>Retire </a:t>
            </a:r>
            <a:r>
              <a:rPr lang="es-ES" sz="2400" dirty="0" err="1">
                <a:solidFill>
                  <a:schemeClr val="tx1">
                    <a:lumMod val="85000"/>
                    <a:lumOff val="15000"/>
                  </a:schemeClr>
                </a:solidFill>
                <a:latin typeface="Baskerville Old Face" pitchFamily="18" charset="0"/>
              </a:rPr>
              <a:t>tout</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sistèm</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ak</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konpozan</a:t>
            </a:r>
            <a:r>
              <a:rPr lang="es-ES" sz="2400" dirty="0">
                <a:solidFill>
                  <a:schemeClr val="tx1">
                    <a:lumMod val="85000"/>
                    <a:lumOff val="15000"/>
                  </a:schemeClr>
                </a:solidFill>
                <a:latin typeface="Baskerville Old Face" pitchFamily="18" charset="0"/>
              </a:rPr>
              <a:t> yo </a:t>
            </a:r>
            <a:r>
              <a:rPr lang="es-ES" sz="2400" dirty="0" err="1">
                <a:solidFill>
                  <a:schemeClr val="tx1">
                    <a:lumMod val="85000"/>
                    <a:lumOff val="15000"/>
                  </a:schemeClr>
                </a:solidFill>
                <a:latin typeface="Baskerville Old Face" pitchFamily="18" charset="0"/>
              </a:rPr>
              <a:t>nan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sèvis</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imedyatman</a:t>
            </a:r>
            <a:r>
              <a:rPr lang="es-ES" sz="2400" dirty="0">
                <a:solidFill>
                  <a:schemeClr val="tx1">
                    <a:lumMod val="85000"/>
                    <a:lumOff val="15000"/>
                  </a:schemeClr>
                </a:solidFill>
                <a:latin typeface="Baskerville Old Face" pitchFamily="18" charset="0"/>
              </a:rPr>
              <a:t> si yo se te </a:t>
            </a:r>
            <a:r>
              <a:rPr lang="es-ES" sz="2400" dirty="0" err="1">
                <a:solidFill>
                  <a:schemeClr val="tx1">
                    <a:lumMod val="85000"/>
                    <a:lumOff val="15000"/>
                  </a:schemeClr>
                </a:solidFill>
                <a:latin typeface="Baskerville Old Face" pitchFamily="18" charset="0"/>
              </a:rPr>
              <a:t>viktim</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enpak</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tonbe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jiskaske</a:t>
            </a:r>
            <a:r>
              <a:rPr lang="es-ES" sz="2400" dirty="0">
                <a:solidFill>
                  <a:schemeClr val="tx1">
                    <a:lumMod val="85000"/>
                    <a:lumOff val="15000"/>
                  </a:schemeClr>
                </a:solidFill>
                <a:latin typeface="Baskerville Old Face" pitchFamily="18" charset="0"/>
              </a:rPr>
              <a:t> li </a:t>
            </a:r>
            <a:r>
              <a:rPr lang="es-ES" sz="2400" dirty="0" err="1">
                <a:solidFill>
                  <a:schemeClr val="tx1">
                    <a:lumMod val="85000"/>
                    <a:lumOff val="15000"/>
                  </a:schemeClr>
                </a:solidFill>
                <a:latin typeface="Baskerville Old Face" pitchFamily="18" charset="0"/>
              </a:rPr>
              <a:t>enspekte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pa</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moun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konpetan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jije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intak</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apwopriye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pou</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itilize</a:t>
            </a:r>
            <a:r>
              <a:rPr lang="es-ES" sz="2400" dirty="0">
                <a:solidFill>
                  <a:schemeClr val="tx1">
                    <a:lumMod val="85000"/>
                    <a:lumOff val="15000"/>
                  </a:schemeClr>
                </a:solidFill>
                <a:latin typeface="Baskerville Old Face" pitchFamily="18" charset="0"/>
              </a:rPr>
              <a:t> . </a:t>
            </a:r>
          </a:p>
          <a:p>
            <a:pPr marL="457200" indent="-457200"/>
            <a:r>
              <a:rPr lang="es-ES" sz="2400" dirty="0">
                <a:solidFill>
                  <a:schemeClr val="tx1">
                    <a:lumMod val="85000"/>
                    <a:lumOff val="15000"/>
                  </a:schemeClr>
                </a:solidFill>
                <a:latin typeface="Baskerville Old Face" pitchFamily="18" charset="0"/>
              </a:rPr>
              <a:t>Prese </a:t>
            </a:r>
            <a:r>
              <a:rPr lang="es-ES" sz="2400" dirty="0" err="1">
                <a:solidFill>
                  <a:schemeClr val="tx1">
                    <a:lumMod val="85000"/>
                    <a:lumOff val="15000"/>
                  </a:schemeClr>
                </a:solidFill>
                <a:latin typeface="Baskerville Old Face" pitchFamily="18" charset="0"/>
              </a:rPr>
              <a:t>sekoure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anplwaye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nan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evènman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tonbe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oubyen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ou</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asire</a:t>
            </a:r>
            <a:r>
              <a:rPr lang="es-ES" sz="2400" dirty="0">
                <a:solidFill>
                  <a:schemeClr val="tx1">
                    <a:lumMod val="85000"/>
                    <a:lumOff val="15000"/>
                  </a:schemeClr>
                </a:solidFill>
                <a:latin typeface="Baskerville Old Face" pitchFamily="18" charset="0"/>
              </a:rPr>
              <a:t> w </a:t>
            </a:r>
            <a:r>
              <a:rPr lang="es-ES" sz="2400" dirty="0" err="1">
                <a:solidFill>
                  <a:schemeClr val="tx1">
                    <a:lumMod val="85000"/>
                    <a:lumOff val="15000"/>
                  </a:schemeClr>
                </a:solidFill>
                <a:latin typeface="Baskerville Old Face" pitchFamily="18" charset="0"/>
              </a:rPr>
              <a:t>ke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lap</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kapab</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sove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tèt</a:t>
            </a:r>
            <a:r>
              <a:rPr lang="es-ES" sz="2400" dirty="0">
                <a:solidFill>
                  <a:schemeClr val="tx1">
                    <a:lumMod val="85000"/>
                    <a:lumOff val="15000"/>
                  </a:schemeClr>
                </a:solidFill>
                <a:latin typeface="Baskerville Old Face" pitchFamily="18" charset="0"/>
              </a:rPr>
              <a:t> li.</a:t>
            </a:r>
          </a:p>
          <a:p>
            <a:pPr marL="457200" indent="-457200"/>
            <a:r>
              <a:rPr lang="es-ES" sz="2400" dirty="0" err="1">
                <a:solidFill>
                  <a:schemeClr val="tx1">
                    <a:lumMod val="85000"/>
                    <a:lumOff val="15000"/>
                  </a:schemeClr>
                </a:solidFill>
                <a:latin typeface="Baskerville Old Face" pitchFamily="18" charset="0"/>
              </a:rPr>
              <a:t>Enspekte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sistèm</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nan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avan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chak</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fwa</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ou</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itilize</a:t>
            </a:r>
            <a:r>
              <a:rPr lang="es-ES" sz="2400" dirty="0">
                <a:solidFill>
                  <a:schemeClr val="tx1">
                    <a:lumMod val="85000"/>
                    <a:lumOff val="15000"/>
                  </a:schemeClr>
                </a:solidFill>
                <a:latin typeface="Baskerville Old Face" pitchFamily="18" charset="0"/>
              </a:rPr>
              <a:t>  mete, </a:t>
            </a:r>
            <a:r>
              <a:rPr lang="es-ES" sz="2400" dirty="0" err="1">
                <a:solidFill>
                  <a:schemeClr val="tx1">
                    <a:lumMod val="85000"/>
                    <a:lumOff val="15000"/>
                  </a:schemeClr>
                </a:solidFill>
                <a:latin typeface="Baskerville Old Face" pitchFamily="18" charset="0"/>
              </a:rPr>
              <a:t>domaj</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ak</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lòt</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deteryorasyon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epi</a:t>
            </a:r>
            <a:r>
              <a:rPr lang="es-ES" sz="2400" dirty="0">
                <a:solidFill>
                  <a:schemeClr val="tx1">
                    <a:lumMod val="85000"/>
                    <a:lumOff val="15000"/>
                  </a:schemeClr>
                </a:solidFill>
                <a:latin typeface="Baskerville Old Face" pitchFamily="18" charset="0"/>
              </a:rPr>
              <a:t> retire </a:t>
            </a:r>
            <a:r>
              <a:rPr lang="es-ES" sz="2400" dirty="0" err="1">
                <a:solidFill>
                  <a:schemeClr val="tx1">
                    <a:lumMod val="85000"/>
                    <a:lumOff val="15000"/>
                  </a:schemeClr>
                </a:solidFill>
                <a:latin typeface="Baskerville Old Face" pitchFamily="18" charset="0"/>
              </a:rPr>
              <a:t>eleman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defektye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nan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sèvis</a:t>
            </a:r>
            <a:r>
              <a:rPr lang="es-ES" sz="2400" dirty="0">
                <a:solidFill>
                  <a:schemeClr val="tx1">
                    <a:lumMod val="85000"/>
                    <a:lumOff val="15000"/>
                  </a:schemeClr>
                </a:solidFill>
                <a:latin typeface="Baskerville Old Face" pitchFamily="18" charset="0"/>
              </a:rPr>
              <a:t> la. </a:t>
            </a:r>
          </a:p>
          <a:p>
            <a:pPr marL="457200" indent="-457200"/>
            <a:r>
              <a:rPr lang="es-ES" sz="2400" dirty="0" err="1">
                <a:solidFill>
                  <a:schemeClr val="tx1">
                    <a:lumMod val="85000"/>
                    <a:lumOff val="15000"/>
                  </a:schemeClr>
                </a:solidFill>
                <a:latin typeface="Baskerville Old Face" pitchFamily="18" charset="0"/>
              </a:rPr>
              <a:t>Pa</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atache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sistèm</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arestasyon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tonbe</a:t>
            </a:r>
            <a:r>
              <a:rPr lang="es-ES" sz="2400" dirty="0">
                <a:solidFill>
                  <a:schemeClr val="tx1">
                    <a:lumMod val="85000"/>
                    <a:lumOff val="15000"/>
                  </a:schemeClr>
                </a:solidFill>
                <a:latin typeface="Baskerville Old Face" pitchFamily="18" charset="0"/>
              </a:rPr>
              <a:t> a </a:t>
            </a:r>
            <a:r>
              <a:rPr lang="es-ES" sz="2400" dirty="0" err="1">
                <a:solidFill>
                  <a:schemeClr val="tx1">
                    <a:lumMod val="85000"/>
                    <a:lumOff val="15000"/>
                  </a:schemeClr>
                </a:solidFill>
                <a:latin typeface="Baskerville Old Face" pitchFamily="18" charset="0"/>
              </a:rPr>
              <a:t>nan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sistèm</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guardrail</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oswa</a:t>
            </a:r>
            <a:endParaRPr lang="es-ES" sz="2400" dirty="0">
              <a:solidFill>
                <a:schemeClr val="tx1">
                  <a:lumMod val="85000"/>
                  <a:lumOff val="15000"/>
                </a:schemeClr>
              </a:solidFill>
              <a:latin typeface="Baskerville Old Face" pitchFamily="18" charset="0"/>
            </a:endParaRPr>
          </a:p>
          <a:p>
            <a:pPr marL="457200" indent="-457200"/>
            <a:r>
              <a:rPr lang="es-ES" sz="2400" dirty="0">
                <a:solidFill>
                  <a:schemeClr val="tx1">
                    <a:lumMod val="85000"/>
                    <a:lumOff val="15000"/>
                  </a:schemeClr>
                </a:solidFill>
                <a:latin typeface="Baskerville Old Face" pitchFamily="18" charset="0"/>
              </a:rPr>
              <a:t>Mare </a:t>
            </a:r>
            <a:r>
              <a:rPr lang="es-ES" sz="2400" dirty="0" err="1">
                <a:solidFill>
                  <a:schemeClr val="tx1">
                    <a:lumMod val="85000"/>
                    <a:lumOff val="15000"/>
                  </a:schemeClr>
                </a:solidFill>
                <a:latin typeface="Baskerville Old Face" pitchFamily="18" charset="0"/>
              </a:rPr>
              <a:t>sistèm</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arestasyon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tonbe</a:t>
            </a:r>
            <a:r>
              <a:rPr lang="es-ES" sz="2400" dirty="0">
                <a:solidFill>
                  <a:schemeClr val="tx1">
                    <a:lumMod val="85000"/>
                    <a:lumOff val="15000"/>
                  </a:schemeClr>
                </a:solidFill>
                <a:latin typeface="Baskerville Old Face" pitchFamily="18" charset="0"/>
              </a:rPr>
              <a:t> yo </a:t>
            </a:r>
            <a:r>
              <a:rPr lang="es-ES" sz="2400" dirty="0" err="1">
                <a:solidFill>
                  <a:schemeClr val="tx1">
                    <a:lumMod val="85000"/>
                    <a:lumOff val="15000"/>
                  </a:schemeClr>
                </a:solidFill>
                <a:latin typeface="Baskerville Old Face" pitchFamily="18" charset="0"/>
              </a:rPr>
              <a:t>ki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pèmèt</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mouvman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pou</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travayè</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sosyal</a:t>
            </a:r>
            <a:r>
              <a:rPr lang="es-ES" sz="2400" dirty="0">
                <a:solidFill>
                  <a:schemeClr val="tx1">
                    <a:lumMod val="85000"/>
                    <a:lumOff val="15000"/>
                  </a:schemeClr>
                </a:solidFill>
                <a:latin typeface="Baskerville Old Face" pitchFamily="18" charset="0"/>
              </a:rPr>
              <a:t> la </a:t>
            </a:r>
            <a:r>
              <a:rPr lang="es-ES" sz="2400" dirty="0" err="1">
                <a:solidFill>
                  <a:schemeClr val="tx1">
                    <a:lumMod val="85000"/>
                    <a:lumOff val="15000"/>
                  </a:schemeClr>
                </a:solidFill>
                <a:latin typeface="Baskerville Old Face" pitchFamily="18" charset="0"/>
              </a:rPr>
              <a:t>sèlman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lwen</a:t>
            </a:r>
            <a:r>
              <a:rPr lang="es-ES" sz="2400" dirty="0">
                <a:solidFill>
                  <a:schemeClr val="tx1">
                    <a:lumMod val="85000"/>
                    <a:lumOff val="15000"/>
                  </a:schemeClr>
                </a:solidFill>
                <a:latin typeface="Baskerville Old Face" pitchFamily="18" charset="0"/>
              </a:rPr>
              <a:t> de </a:t>
            </a:r>
            <a:r>
              <a:rPr lang="es-ES" sz="2400" dirty="0" err="1">
                <a:solidFill>
                  <a:schemeClr val="tx1">
                    <a:lumMod val="85000"/>
                    <a:lumOff val="15000"/>
                  </a:schemeClr>
                </a:solidFill>
                <a:latin typeface="Baskerville Old Face" pitchFamily="18" charset="0"/>
              </a:rPr>
              <a:t>sifas</a:t>
            </a:r>
            <a:r>
              <a:rPr lang="es-ES" sz="2400" dirty="0">
                <a:solidFill>
                  <a:schemeClr val="tx1">
                    <a:lumMod val="85000"/>
                    <a:lumOff val="15000"/>
                  </a:schemeClr>
                </a:solidFill>
                <a:latin typeface="Baskerville Old Face" pitchFamily="18" charset="0"/>
              </a:rPr>
              <a:t> la </a:t>
            </a:r>
            <a:r>
              <a:rPr lang="es-ES" sz="2400" dirty="0" err="1">
                <a:solidFill>
                  <a:schemeClr val="tx1">
                    <a:lumMod val="85000"/>
                    <a:lumOff val="15000"/>
                  </a:schemeClr>
                </a:solidFill>
                <a:latin typeface="Baskerville Old Face" pitchFamily="18" charset="0"/>
              </a:rPr>
              <a:t>kote</a:t>
            </a:r>
            <a:r>
              <a:rPr lang="es-ES" sz="2400" dirty="0">
                <a:solidFill>
                  <a:schemeClr val="tx1">
                    <a:lumMod val="85000"/>
                    <a:lumOff val="15000"/>
                  </a:schemeClr>
                </a:solidFill>
                <a:latin typeface="Baskerville Old Face" pitchFamily="18" charset="0"/>
              </a:rPr>
              <a:t> li mache a </a:t>
            </a:r>
            <a:r>
              <a:rPr lang="es-ES" sz="2400" dirty="0" err="1">
                <a:solidFill>
                  <a:schemeClr val="tx1">
                    <a:lumMod val="85000"/>
                    <a:lumOff val="15000"/>
                  </a:schemeClr>
                </a:solidFill>
                <a:latin typeface="Baskerville Old Face" pitchFamily="18" charset="0"/>
              </a:rPr>
              <a:t>oubyen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travay</a:t>
            </a:r>
            <a:r>
              <a:rPr lang="es-ES" sz="2400" dirty="0">
                <a:solidFill>
                  <a:schemeClr val="tx1">
                    <a:lumMod val="85000"/>
                    <a:lumOff val="15000"/>
                  </a:schemeClr>
                </a:solidFill>
                <a:latin typeface="Baskerville Old Face" pitchFamily="18" charset="0"/>
              </a:rPr>
              <a:t> , </a:t>
            </a:r>
            <a:r>
              <a:rPr lang="es-ES" sz="2400" dirty="0" err="1">
                <a:solidFill>
                  <a:schemeClr val="tx1">
                    <a:lumMod val="85000"/>
                    <a:lumOff val="15000"/>
                  </a:schemeClr>
                </a:solidFill>
                <a:latin typeface="Baskerville Old Face" pitchFamily="18" charset="0"/>
              </a:rPr>
              <a:t>lè</a:t>
            </a:r>
            <a:r>
              <a:rPr lang="es-ES" sz="2400" dirty="0">
                <a:solidFill>
                  <a:schemeClr val="tx1">
                    <a:lumMod val="85000"/>
                    <a:lumOff val="15000"/>
                  </a:schemeClr>
                </a:solidFill>
                <a:latin typeface="Baskerville Old Face" pitchFamily="18" charset="0"/>
              </a:rPr>
              <a:t> yo </a:t>
            </a:r>
            <a:r>
              <a:rPr lang="es-ES" sz="2400" dirty="0" err="1">
                <a:solidFill>
                  <a:schemeClr val="tx1">
                    <a:lumMod val="85000"/>
                    <a:lumOff val="15000"/>
                  </a:schemeClr>
                </a:solidFill>
                <a:latin typeface="Baskerville Old Face" pitchFamily="18" charset="0"/>
              </a:rPr>
              <a:t>itilize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nan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zòn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anvwaye</a:t>
            </a:r>
            <a:r>
              <a:rPr lang="es-ES" sz="2400" dirty="0">
                <a:solidFill>
                  <a:schemeClr val="tx1">
                    <a:lumMod val="85000"/>
                    <a:lumOff val="15000"/>
                  </a:schemeClr>
                </a:solidFill>
                <a:latin typeface="Baskerville Old Face" pitchFamily="18" charset="0"/>
              </a:rPr>
              <a:t>  </a:t>
            </a:r>
            <a:r>
              <a:rPr lang="es-ES" sz="2400" dirty="0" smtClean="0">
                <a:solidFill>
                  <a:schemeClr val="tx1">
                    <a:lumMod val="85000"/>
                    <a:lumOff val="15000"/>
                  </a:schemeClr>
                </a:solidFill>
                <a:latin typeface="Baskerville Old Face" pitchFamily="18" charset="0"/>
              </a:rPr>
              <a:t>a.</a:t>
            </a:r>
            <a:endParaRPr lang="es-ES" sz="2400" dirty="0">
              <a:solidFill>
                <a:schemeClr val="tx1">
                  <a:lumMod val="85000"/>
                  <a:lumOff val="15000"/>
                </a:schemeClr>
              </a:solidFill>
              <a:latin typeface="Baskerville Old Face" pitchFamily="18" charset="0"/>
            </a:endParaRPr>
          </a:p>
        </p:txBody>
      </p:sp>
      <p:sp>
        <p:nvSpPr>
          <p:cNvPr id="8" name="Rectangle 4"/>
          <p:cNvSpPr txBox="1">
            <a:spLocks noChangeArrowheads="1"/>
          </p:cNvSpPr>
          <p:nvPr/>
        </p:nvSpPr>
        <p:spPr>
          <a:xfrm>
            <a:off x="914400" y="685800"/>
            <a:ext cx="7924800" cy="990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4500" dirty="0" err="1" smtClean="0">
                <a:solidFill>
                  <a:schemeClr val="tx1">
                    <a:lumMod val="85000"/>
                    <a:lumOff val="15000"/>
                  </a:schemeClr>
                </a:solidFill>
                <a:latin typeface="Baskerville Old Face" pitchFamily="18" charset="0"/>
              </a:rPr>
              <a:t>Lòt</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bagay</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pou</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Konsidere</a:t>
            </a:r>
            <a:endParaRPr lang="es-ES" sz="13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1330269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7" name="Rectangle 5"/>
          <p:cNvSpPr txBox="1">
            <a:spLocks noChangeArrowheads="1"/>
          </p:cNvSpPr>
          <p:nvPr/>
        </p:nvSpPr>
        <p:spPr>
          <a:xfrm>
            <a:off x="762000" y="1905001"/>
            <a:ext cx="7848600" cy="152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400" dirty="0" err="1">
                <a:solidFill>
                  <a:schemeClr val="tx1">
                    <a:lumMod val="85000"/>
                    <a:lumOff val="15000"/>
                  </a:schemeClr>
                </a:solidFill>
                <a:latin typeface="Baskerville Old Face" pitchFamily="18" charset="0"/>
              </a:rPr>
              <a:t>Diminye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sou</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Distans</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tonbe</a:t>
            </a:r>
            <a:r>
              <a:rPr lang="es-ES" sz="2400" dirty="0">
                <a:solidFill>
                  <a:schemeClr val="tx1">
                    <a:lumMod val="85000"/>
                    <a:lumOff val="15000"/>
                  </a:schemeClr>
                </a:solidFill>
                <a:latin typeface="Baskerville Old Face" pitchFamily="18" charset="0"/>
              </a:rPr>
              <a:t> a</a:t>
            </a:r>
          </a:p>
          <a:p>
            <a:pPr marL="457200" indent="-457200"/>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Sèvi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ak</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chòk</a:t>
            </a:r>
            <a:r>
              <a:rPr lang="es-ES" sz="2400" dirty="0">
                <a:solidFill>
                  <a:schemeClr val="tx1">
                    <a:lumMod val="85000"/>
                    <a:lumOff val="15000"/>
                  </a:schemeClr>
                </a:solidFill>
                <a:latin typeface="Baskerville Old Face" pitchFamily="18" charset="0"/>
              </a:rPr>
              <a:t> </a:t>
            </a:r>
          </a:p>
          <a:p>
            <a:pPr marL="457200" indent="-457200"/>
            <a:r>
              <a:rPr lang="es-ES" sz="2400" dirty="0" err="1">
                <a:solidFill>
                  <a:schemeClr val="tx1">
                    <a:lumMod val="85000"/>
                    <a:lumOff val="15000"/>
                  </a:schemeClr>
                </a:solidFill>
                <a:latin typeface="Baskerville Old Face" pitchFamily="18" charset="0"/>
              </a:rPr>
              <a:t>Chwazi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arnachman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apwopriye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epi</a:t>
            </a:r>
            <a:r>
              <a:rPr lang="es-ES" sz="2400" dirty="0">
                <a:solidFill>
                  <a:schemeClr val="tx1">
                    <a:lumMod val="85000"/>
                    <a:lumOff val="15000"/>
                  </a:schemeClr>
                </a:solidFill>
                <a:latin typeface="Baskerville Old Face" pitchFamily="18" charset="0"/>
              </a:rPr>
              <a:t> mete rad yo </a:t>
            </a:r>
            <a:r>
              <a:rPr lang="es-ES" sz="2400" dirty="0" err="1">
                <a:solidFill>
                  <a:schemeClr val="tx1">
                    <a:lumMod val="85000"/>
                    <a:lumOff val="15000"/>
                  </a:schemeClr>
                </a:solidFill>
                <a:latin typeface="Baskerville Old Face" pitchFamily="18" charset="0"/>
              </a:rPr>
              <a:t>byen</a:t>
            </a:r>
            <a:endParaRPr lang="es-ES" sz="2400" dirty="0">
              <a:solidFill>
                <a:schemeClr val="tx1">
                  <a:lumMod val="85000"/>
                  <a:lumOff val="15000"/>
                </a:schemeClr>
              </a:solidFill>
              <a:latin typeface="Baskerville Old Face" pitchFamily="18" charset="0"/>
            </a:endParaRPr>
          </a:p>
        </p:txBody>
      </p:sp>
      <p:sp>
        <p:nvSpPr>
          <p:cNvPr id="8" name="Rectangle 4"/>
          <p:cNvSpPr txBox="1">
            <a:spLocks noChangeArrowheads="1"/>
          </p:cNvSpPr>
          <p:nvPr/>
        </p:nvSpPr>
        <p:spPr>
          <a:xfrm>
            <a:off x="914400" y="685800"/>
            <a:ext cx="7924800" cy="990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4500" dirty="0" err="1" smtClean="0">
                <a:solidFill>
                  <a:schemeClr val="tx1">
                    <a:lumMod val="85000"/>
                    <a:lumOff val="15000"/>
                  </a:schemeClr>
                </a:solidFill>
                <a:latin typeface="Baskerville Old Face" pitchFamily="18" charset="0"/>
              </a:rPr>
              <a:t>Fòs</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enpak</a:t>
            </a:r>
            <a:endParaRPr lang="es-ES" sz="1300" dirty="0">
              <a:solidFill>
                <a:schemeClr val="tx1">
                  <a:lumMod val="85000"/>
                  <a:lumOff val="15000"/>
                </a:schemeClr>
              </a:solidFill>
              <a:latin typeface="Baskerville Old Face" pitchFamily="18" charset="0"/>
            </a:endParaRPr>
          </a:p>
        </p:txBody>
      </p:sp>
      <p:pic>
        <p:nvPicPr>
          <p:cNvPr id="9"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195636" y="3400426"/>
            <a:ext cx="2371725" cy="2476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5589415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1" name="Rectangle 4"/>
          <p:cNvSpPr>
            <a:spLocks noGrp="1" noChangeArrowheads="1"/>
          </p:cNvSpPr>
          <p:nvPr>
            <p:ph type="title"/>
          </p:nvPr>
        </p:nvSpPr>
        <p:spPr>
          <a:xfrm>
            <a:off x="914400" y="685800"/>
            <a:ext cx="7924800" cy="990600"/>
          </a:xfrm>
        </p:spPr>
        <p:txBody>
          <a:bodyPr>
            <a:normAutofit/>
          </a:bodyPr>
          <a:lstStyle/>
          <a:p>
            <a:pPr algn="l"/>
            <a:r>
              <a:rPr lang="es-ES" sz="4500" dirty="0" smtClean="0">
                <a:solidFill>
                  <a:schemeClr val="tx1">
                    <a:lumMod val="85000"/>
                    <a:lumOff val="15000"/>
                  </a:schemeClr>
                </a:solidFill>
                <a:latin typeface="Baskerville Old Face" pitchFamily="18" charset="0"/>
              </a:rPr>
              <a:t>El </a:t>
            </a:r>
            <a:r>
              <a:rPr lang="es-ES" sz="4500" dirty="0">
                <a:solidFill>
                  <a:schemeClr val="tx1">
                    <a:lumMod val="85000"/>
                    <a:lumOff val="15000"/>
                  </a:schemeClr>
                </a:solidFill>
                <a:latin typeface="Baskerville Old Face" pitchFamily="18" charset="0"/>
              </a:rPr>
              <a:t>ABC</a:t>
            </a:r>
            <a:endParaRPr lang="es-ES" sz="1300" dirty="0">
              <a:solidFill>
                <a:schemeClr val="tx1">
                  <a:lumMod val="85000"/>
                  <a:lumOff val="15000"/>
                </a:schemeClr>
              </a:solidFill>
              <a:latin typeface="Baskerville Old Face" pitchFamily="18" charset="0"/>
            </a:endParaRPr>
          </a:p>
        </p:txBody>
      </p:sp>
      <p:grpSp>
        <p:nvGrpSpPr>
          <p:cNvPr id="12" name="Group 2"/>
          <p:cNvGrpSpPr>
            <a:grpSpLocks noChangeAspect="1"/>
          </p:cNvGrpSpPr>
          <p:nvPr/>
        </p:nvGrpSpPr>
        <p:grpSpPr bwMode="auto">
          <a:xfrm>
            <a:off x="4648200" y="1371600"/>
            <a:ext cx="2209800" cy="3994283"/>
            <a:chOff x="2304" y="1056"/>
            <a:chExt cx="478" cy="864"/>
          </a:xfrm>
        </p:grpSpPr>
        <p:pic>
          <p:nvPicPr>
            <p:cNvPr id="13" name="Picture 3"/>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2304" y="1056"/>
              <a:ext cx="478" cy="8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1" name="Rectangle 4"/>
          <p:cNvSpPr>
            <a:spLocks noGrp="1" noChangeArrowheads="1"/>
          </p:cNvSpPr>
          <p:nvPr>
            <p:ph type="title"/>
          </p:nvPr>
        </p:nvSpPr>
        <p:spPr>
          <a:xfrm>
            <a:off x="914400" y="685800"/>
            <a:ext cx="7924800" cy="990600"/>
          </a:xfrm>
        </p:spPr>
        <p:txBody>
          <a:bodyPr>
            <a:normAutofit/>
          </a:bodyPr>
          <a:lstStyle/>
          <a:p>
            <a:pPr algn="l"/>
            <a:r>
              <a:rPr lang="es-ES" sz="4500" dirty="0" smtClean="0">
                <a:solidFill>
                  <a:schemeClr val="tx1">
                    <a:lumMod val="85000"/>
                    <a:lumOff val="15000"/>
                  </a:schemeClr>
                </a:solidFill>
                <a:latin typeface="Baskerville Old Face" pitchFamily="18" charset="0"/>
              </a:rPr>
              <a:t>A</a:t>
            </a:r>
            <a:endParaRPr lang="es-ES" sz="1300" dirty="0">
              <a:solidFill>
                <a:schemeClr val="tx1">
                  <a:lumMod val="85000"/>
                  <a:lumOff val="15000"/>
                </a:schemeClr>
              </a:solidFill>
              <a:latin typeface="Baskerville Old Face" pitchFamily="18" charset="0"/>
            </a:endParaRPr>
          </a:p>
        </p:txBody>
      </p:sp>
      <p:grpSp>
        <p:nvGrpSpPr>
          <p:cNvPr id="12" name="Group 2"/>
          <p:cNvGrpSpPr>
            <a:grpSpLocks noChangeAspect="1"/>
          </p:cNvGrpSpPr>
          <p:nvPr/>
        </p:nvGrpSpPr>
        <p:grpSpPr bwMode="auto">
          <a:xfrm>
            <a:off x="2895600" y="1828800"/>
            <a:ext cx="3273425" cy="3082925"/>
            <a:chOff x="1824" y="1152"/>
            <a:chExt cx="2062" cy="1942"/>
          </a:xfrm>
        </p:grpSpPr>
        <p:pic>
          <p:nvPicPr>
            <p:cNvPr id="13"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824" y="1152"/>
              <a:ext cx="2062" cy="19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5"/>
          <p:cNvSpPr txBox="1">
            <a:spLocks noChangeArrowheads="1"/>
          </p:cNvSpPr>
          <p:nvPr/>
        </p:nvSpPr>
        <p:spPr>
          <a:xfrm>
            <a:off x="762000" y="1905000"/>
            <a:ext cx="7848600" cy="403066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3800" dirty="0" err="1" smtClean="0">
                <a:solidFill>
                  <a:schemeClr val="tx1">
                    <a:lumMod val="85000"/>
                    <a:lumOff val="15000"/>
                  </a:schemeClr>
                </a:solidFill>
                <a:latin typeface="Baskerville Old Face" pitchFamily="18" charset="0"/>
              </a:rPr>
              <a:t>Fòmasyon</a:t>
            </a:r>
            <a:r>
              <a:rPr lang="es-ES" sz="3800" dirty="0" smtClean="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sa</a:t>
            </a:r>
            <a:r>
              <a:rPr lang="es-ES" sz="3800" dirty="0">
                <a:solidFill>
                  <a:schemeClr val="tx1">
                    <a:lumMod val="85000"/>
                    <a:lumOff val="15000"/>
                  </a:schemeClr>
                </a:solidFill>
                <a:latin typeface="Baskerville Old Face" pitchFamily="18" charset="0"/>
              </a:rPr>
              <a:t> a </a:t>
            </a:r>
            <a:r>
              <a:rPr lang="es-ES" sz="3800" dirty="0" err="1">
                <a:solidFill>
                  <a:schemeClr val="tx1">
                    <a:lumMod val="85000"/>
                    <a:lumOff val="15000"/>
                  </a:schemeClr>
                </a:solidFill>
                <a:latin typeface="Baskerville Old Face" pitchFamily="18" charset="0"/>
              </a:rPr>
              <a:t>pral</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bay</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yon</a:t>
            </a:r>
            <a:r>
              <a:rPr lang="es-ES" sz="3800" dirty="0">
                <a:solidFill>
                  <a:schemeClr val="tx1">
                    <a:lumMod val="85000"/>
                    <a:lumOff val="15000"/>
                  </a:schemeClr>
                </a:solidFill>
                <a:latin typeface="Baskerville Old Face" pitchFamily="18" charset="0"/>
              </a:rPr>
              <a:t> BECA </a:t>
            </a:r>
            <a:r>
              <a:rPr lang="es-ES" sz="3800" dirty="0" err="1">
                <a:solidFill>
                  <a:schemeClr val="tx1">
                    <a:lumMod val="85000"/>
                    <a:lumOff val="15000"/>
                  </a:schemeClr>
                </a:solidFill>
                <a:latin typeface="Baskerville Old Face" pitchFamily="18" charset="0"/>
              </a:rPr>
              <a:t>debaz</a:t>
            </a:r>
            <a:r>
              <a:rPr lang="es-ES" sz="3800" dirty="0">
                <a:solidFill>
                  <a:schemeClr val="tx1">
                    <a:lumMod val="85000"/>
                    <a:lumOff val="15000"/>
                  </a:schemeClr>
                </a:solidFill>
                <a:latin typeface="Baskerville Old Face" pitchFamily="18" charset="0"/>
              </a:rPr>
              <a:t> yo </a:t>
            </a:r>
            <a:r>
              <a:rPr lang="es-ES" sz="3800" dirty="0" err="1">
                <a:solidFill>
                  <a:schemeClr val="tx1">
                    <a:lumMod val="85000"/>
                    <a:lumOff val="15000"/>
                  </a:schemeClr>
                </a:solidFill>
                <a:latin typeface="Baskerville Old Face" pitchFamily="18" charset="0"/>
              </a:rPr>
              <a:t>ak</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enfòmasyon</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sou</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pwoteksyon</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tonbe</a:t>
            </a:r>
            <a:r>
              <a:rPr lang="es-ES" sz="3800" dirty="0">
                <a:solidFill>
                  <a:schemeClr val="tx1">
                    <a:lumMod val="85000"/>
                    <a:lumOff val="15000"/>
                  </a:schemeClr>
                </a:solidFill>
                <a:latin typeface="Baskerville Old Face" pitchFamily="18" charset="0"/>
              </a:rPr>
              <a:t> a </a:t>
            </a:r>
            <a:r>
              <a:rPr lang="es-ES" sz="3800" dirty="0" err="1">
                <a:solidFill>
                  <a:schemeClr val="tx1">
                    <a:lumMod val="85000"/>
                    <a:lumOff val="15000"/>
                  </a:schemeClr>
                </a:solidFill>
                <a:latin typeface="Baskerville Old Face" pitchFamily="18" charset="0"/>
              </a:rPr>
              <a:t>ak</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nòm</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aktyèl</a:t>
            </a:r>
            <a:r>
              <a:rPr lang="es-ES" sz="3800" dirty="0">
                <a:solidFill>
                  <a:schemeClr val="tx1">
                    <a:lumMod val="85000"/>
                    <a:lumOff val="15000"/>
                  </a:schemeClr>
                </a:solidFill>
                <a:latin typeface="Baskerville Old Face" pitchFamily="18" charset="0"/>
              </a:rPr>
              <a:t> OSHA  yo. </a:t>
            </a:r>
            <a:r>
              <a:rPr lang="es-ES" sz="3800" dirty="0" err="1">
                <a:solidFill>
                  <a:schemeClr val="tx1">
                    <a:lumMod val="85000"/>
                    <a:lumOff val="15000"/>
                  </a:schemeClr>
                </a:solidFill>
                <a:latin typeface="Baskerville Old Face" pitchFamily="18" charset="0"/>
              </a:rPr>
              <a:t>Atik</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ki</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kouvri</a:t>
            </a:r>
            <a:r>
              <a:rPr lang="es-ES" sz="3800" dirty="0">
                <a:solidFill>
                  <a:schemeClr val="tx1">
                    <a:lumMod val="85000"/>
                    <a:lumOff val="15000"/>
                  </a:schemeClr>
                </a:solidFill>
                <a:latin typeface="Baskerville Old Face" pitchFamily="18" charset="0"/>
              </a:rPr>
              <a:t> yo </a:t>
            </a:r>
            <a:r>
              <a:rPr lang="es-ES" sz="3800" dirty="0" err="1">
                <a:solidFill>
                  <a:schemeClr val="tx1">
                    <a:lumMod val="85000"/>
                    <a:lumOff val="15000"/>
                  </a:schemeClr>
                </a:solidFill>
                <a:latin typeface="Baskerville Old Face" pitchFamily="18" charset="0"/>
              </a:rPr>
              <a:t>genyen</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ladan</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direktè</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lekòl</a:t>
            </a:r>
            <a:r>
              <a:rPr lang="es-ES" sz="3800" dirty="0">
                <a:solidFill>
                  <a:schemeClr val="tx1">
                    <a:lumMod val="85000"/>
                    <a:lumOff val="15000"/>
                  </a:schemeClr>
                </a:solidFill>
                <a:latin typeface="Baskerville Old Face" pitchFamily="18" charset="0"/>
              </a:rPr>
              <a:t>  yo de </a:t>
            </a:r>
            <a:r>
              <a:rPr lang="es-ES" sz="3800" dirty="0" err="1">
                <a:solidFill>
                  <a:schemeClr val="tx1">
                    <a:lumMod val="85000"/>
                    <a:lumOff val="15000"/>
                  </a:schemeClr>
                </a:solidFill>
                <a:latin typeface="Baskerville Old Face" pitchFamily="18" charset="0"/>
              </a:rPr>
              <a:t>pwoteksyon</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tonbe</a:t>
            </a:r>
            <a:r>
              <a:rPr lang="es-ES" sz="3800" dirty="0">
                <a:solidFill>
                  <a:schemeClr val="tx1">
                    <a:lumMod val="85000"/>
                    <a:lumOff val="15000"/>
                  </a:schemeClr>
                </a:solidFill>
                <a:latin typeface="Baskerville Old Face" pitchFamily="18" charset="0"/>
              </a:rPr>
              <a:t> a, </a:t>
            </a:r>
            <a:r>
              <a:rPr lang="es-ES" sz="3800" dirty="0" err="1">
                <a:solidFill>
                  <a:schemeClr val="tx1">
                    <a:lumMod val="85000"/>
                    <a:lumOff val="15000"/>
                  </a:schemeClr>
                </a:solidFill>
                <a:latin typeface="Baskerville Old Face" pitchFamily="18" charset="0"/>
              </a:rPr>
              <a:t>Koponan</a:t>
            </a:r>
            <a:r>
              <a:rPr lang="es-ES" sz="3800" dirty="0">
                <a:solidFill>
                  <a:schemeClr val="tx1">
                    <a:lumMod val="85000"/>
                    <a:lumOff val="15000"/>
                  </a:schemeClr>
                </a:solidFill>
                <a:latin typeface="Baskerville Old Face" pitchFamily="18" charset="0"/>
              </a:rPr>
              <a:t> yo </a:t>
            </a:r>
            <a:r>
              <a:rPr lang="es-ES" sz="3800" dirty="0" err="1">
                <a:solidFill>
                  <a:schemeClr val="tx1">
                    <a:lumMod val="85000"/>
                    <a:lumOff val="15000"/>
                  </a:schemeClr>
                </a:solidFill>
                <a:latin typeface="Baskerville Old Face" pitchFamily="18" charset="0"/>
              </a:rPr>
              <a:t>diferan</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nan</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sistèm</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arestasyon</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tonbe</a:t>
            </a:r>
            <a:r>
              <a:rPr lang="es-ES" sz="3800" dirty="0">
                <a:solidFill>
                  <a:schemeClr val="tx1">
                    <a:lumMod val="85000"/>
                    <a:lumOff val="15000"/>
                  </a:schemeClr>
                </a:solidFill>
                <a:latin typeface="Baskerville Old Face" pitchFamily="18" charset="0"/>
              </a:rPr>
              <a:t> a,  </a:t>
            </a:r>
            <a:r>
              <a:rPr lang="es-ES" sz="3800" dirty="0" err="1">
                <a:solidFill>
                  <a:schemeClr val="tx1">
                    <a:lumMod val="85000"/>
                    <a:lumOff val="15000"/>
                  </a:schemeClr>
                </a:solidFill>
                <a:latin typeface="Baskerville Old Face" pitchFamily="18" charset="0"/>
              </a:rPr>
              <a:t>limit</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ak</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jeneral</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diskisyon</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sou</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sitiyasyon</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reyèl</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ak</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danje</a:t>
            </a:r>
            <a:r>
              <a:rPr lang="es-ES" sz="3800" dirty="0">
                <a:solidFill>
                  <a:schemeClr val="tx1">
                    <a:lumMod val="85000"/>
                    <a:lumOff val="15000"/>
                  </a:schemeClr>
                </a:solidFill>
                <a:latin typeface="Baskerville Old Face" pitchFamily="18" charset="0"/>
              </a:rPr>
              <a:t> yo.</a:t>
            </a:r>
          </a:p>
        </p:txBody>
      </p:sp>
      <p:sp>
        <p:nvSpPr>
          <p:cNvPr id="9" name="Rectangle 4"/>
          <p:cNvSpPr>
            <a:spLocks noGrp="1" noChangeArrowheads="1"/>
          </p:cNvSpPr>
          <p:nvPr>
            <p:ph type="title"/>
          </p:nvPr>
        </p:nvSpPr>
        <p:spPr>
          <a:xfrm>
            <a:off x="1295400" y="685800"/>
            <a:ext cx="6248400" cy="990600"/>
          </a:xfrm>
        </p:spPr>
        <p:txBody>
          <a:bodyPr>
            <a:normAutofit/>
          </a:bodyPr>
          <a:lstStyle/>
          <a:p>
            <a:pPr algn="l"/>
            <a:r>
              <a:rPr lang="en-US" sz="4500" dirty="0" err="1" smtClean="0">
                <a:solidFill>
                  <a:schemeClr val="tx1">
                    <a:lumMod val="85000"/>
                    <a:lumOff val="15000"/>
                  </a:schemeClr>
                </a:solidFill>
                <a:latin typeface="Baskerville Old Face" pitchFamily="18" charset="0"/>
              </a:rPr>
              <a:t>Deskripsyon</a:t>
            </a:r>
            <a:endParaRPr lang="en-US" sz="45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1099510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9" name="Rectangle 4"/>
          <p:cNvSpPr>
            <a:spLocks noGrp="1" noChangeArrowheads="1"/>
          </p:cNvSpPr>
          <p:nvPr>
            <p:ph type="title"/>
          </p:nvPr>
        </p:nvSpPr>
        <p:spPr>
          <a:xfrm>
            <a:off x="914400" y="685800"/>
            <a:ext cx="7924800" cy="990600"/>
          </a:xfrm>
        </p:spPr>
        <p:txBody>
          <a:bodyPr>
            <a:normAutofit/>
          </a:bodyPr>
          <a:lstStyle/>
          <a:p>
            <a:pPr algn="l"/>
            <a:r>
              <a:rPr lang="es-ES" sz="4500" dirty="0" smtClean="0">
                <a:solidFill>
                  <a:schemeClr val="tx1">
                    <a:lumMod val="85000"/>
                    <a:lumOff val="15000"/>
                  </a:schemeClr>
                </a:solidFill>
                <a:latin typeface="Baskerville Old Face" pitchFamily="18" charset="0"/>
              </a:rPr>
              <a:t>Ancho a</a:t>
            </a:r>
            <a:endParaRPr lang="es-ES" sz="4500" dirty="0">
              <a:solidFill>
                <a:schemeClr val="tx1">
                  <a:lumMod val="85000"/>
                  <a:lumOff val="15000"/>
                </a:schemeClr>
              </a:solidFill>
              <a:latin typeface="Baskerville Old Face" pitchFamily="18" charset="0"/>
            </a:endParaRPr>
          </a:p>
        </p:txBody>
      </p:sp>
      <p:sp>
        <p:nvSpPr>
          <p:cNvPr id="10" name="Rectangle 5"/>
          <p:cNvSpPr txBox="1">
            <a:spLocks noChangeArrowheads="1"/>
          </p:cNvSpPr>
          <p:nvPr/>
        </p:nvSpPr>
        <p:spPr>
          <a:xfrm>
            <a:off x="762000" y="1905000"/>
            <a:ext cx="7848600" cy="4030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400" dirty="0" err="1">
                <a:solidFill>
                  <a:schemeClr val="tx1">
                    <a:lumMod val="85000"/>
                    <a:lumOff val="15000"/>
                  </a:schemeClr>
                </a:solidFill>
                <a:latin typeface="Baskerville Old Face" pitchFamily="18" charset="0"/>
              </a:rPr>
              <a:t>Ankroch</a:t>
            </a:r>
            <a:r>
              <a:rPr lang="es-ES" sz="2400" dirty="0">
                <a:solidFill>
                  <a:schemeClr val="tx1">
                    <a:lumMod val="85000"/>
                    <a:lumOff val="15000"/>
                  </a:schemeClr>
                </a:solidFill>
                <a:latin typeface="Baskerville Old Face" pitchFamily="18" charset="0"/>
              </a:rPr>
              <a:t> yo </a:t>
            </a:r>
            <a:r>
              <a:rPr lang="es-ES" sz="2400" dirty="0" err="1">
                <a:solidFill>
                  <a:schemeClr val="tx1">
                    <a:lumMod val="85000"/>
                    <a:lumOff val="15000"/>
                  </a:schemeClr>
                </a:solidFill>
                <a:latin typeface="Baskerville Old Face" pitchFamily="18" charset="0"/>
              </a:rPr>
              <a:t>itilize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pou</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atachman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nan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ekipman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pèsonèl</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arestasyon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tonbe</a:t>
            </a:r>
            <a:r>
              <a:rPr lang="es-ES" sz="2400" dirty="0">
                <a:solidFill>
                  <a:schemeClr val="tx1">
                    <a:lumMod val="85000"/>
                    <a:lumOff val="15000"/>
                  </a:schemeClr>
                </a:solidFill>
                <a:latin typeface="Baskerville Old Face" pitchFamily="18" charset="0"/>
              </a:rPr>
              <a:t> yo </a:t>
            </a:r>
            <a:r>
              <a:rPr lang="es-ES" sz="2400" dirty="0" err="1">
                <a:solidFill>
                  <a:schemeClr val="tx1">
                    <a:lumMod val="85000"/>
                    <a:lumOff val="15000"/>
                  </a:schemeClr>
                </a:solidFill>
                <a:latin typeface="Baskerville Old Face" pitchFamily="18" charset="0"/>
              </a:rPr>
              <a:t>dwe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endepandan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nan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nenpòt</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Ankroch</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ki</a:t>
            </a:r>
            <a:r>
              <a:rPr lang="es-ES" sz="2400" dirty="0">
                <a:solidFill>
                  <a:schemeClr val="tx1">
                    <a:lumMod val="85000"/>
                    <a:lumOff val="15000"/>
                  </a:schemeClr>
                </a:solidFill>
                <a:latin typeface="Baskerville Old Face" pitchFamily="18" charset="0"/>
              </a:rPr>
              <a:t> te </a:t>
            </a:r>
            <a:r>
              <a:rPr lang="es-ES" sz="2400" dirty="0" err="1">
                <a:solidFill>
                  <a:schemeClr val="tx1">
                    <a:lumMod val="85000"/>
                    <a:lumOff val="15000"/>
                  </a:schemeClr>
                </a:solidFill>
                <a:latin typeface="Baskerville Old Face" pitchFamily="18" charset="0"/>
              </a:rPr>
              <a:t>itilize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kap</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sipòte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oswa</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sispann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tribin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epi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kapab</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sipòte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omwen</a:t>
            </a:r>
            <a:r>
              <a:rPr lang="es-ES" sz="2400" dirty="0">
                <a:solidFill>
                  <a:schemeClr val="tx1">
                    <a:lumMod val="85000"/>
                    <a:lumOff val="15000"/>
                  </a:schemeClr>
                </a:solidFill>
                <a:latin typeface="Baskerville Old Face" pitchFamily="18" charset="0"/>
              </a:rPr>
              <a:t> 5,000 liv </a:t>
            </a:r>
            <a:r>
              <a:rPr lang="es-ES" sz="2400" dirty="0" err="1">
                <a:solidFill>
                  <a:schemeClr val="tx1">
                    <a:lumMod val="85000"/>
                    <a:lumOff val="15000"/>
                  </a:schemeClr>
                </a:solidFill>
                <a:latin typeface="Baskerville Old Face" pitchFamily="18" charset="0"/>
              </a:rPr>
              <a:t>pou</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chak</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anplwaye</a:t>
            </a:r>
            <a:r>
              <a:rPr lang="es-ES" sz="2400" dirty="0">
                <a:solidFill>
                  <a:schemeClr val="tx1">
                    <a:lumMod val="85000"/>
                    <a:lumOff val="15000"/>
                  </a:schemeClr>
                </a:solidFill>
                <a:latin typeface="Baskerville Old Face" pitchFamily="18" charset="0"/>
              </a:rPr>
              <a:t> li tache, </a:t>
            </a:r>
            <a:r>
              <a:rPr lang="es-ES" sz="2400" dirty="0" err="1">
                <a:solidFill>
                  <a:schemeClr val="tx1">
                    <a:lumMod val="85000"/>
                    <a:lumOff val="15000"/>
                  </a:schemeClr>
                </a:solidFill>
                <a:latin typeface="Baskerville Old Face" pitchFamily="18" charset="0"/>
              </a:rPr>
              <a:t>oswa</a:t>
            </a:r>
            <a:r>
              <a:rPr lang="es-ES" sz="2400" dirty="0">
                <a:solidFill>
                  <a:schemeClr val="tx1">
                    <a:lumMod val="85000"/>
                    <a:lumOff val="15000"/>
                  </a:schemeClr>
                </a:solidFill>
                <a:latin typeface="Baskerville Old Face" pitchFamily="18" charset="0"/>
              </a:rPr>
              <a:t> yo </a:t>
            </a:r>
            <a:r>
              <a:rPr lang="es-ES" sz="2400" dirty="0" err="1">
                <a:solidFill>
                  <a:schemeClr val="tx1">
                    <a:lumMod val="85000"/>
                    <a:lumOff val="15000"/>
                  </a:schemeClr>
                </a:solidFill>
                <a:latin typeface="Baskerville Old Face" pitchFamily="18" charset="0"/>
              </a:rPr>
              <a:t>dwe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fèt</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ak</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itilize</a:t>
            </a:r>
            <a:r>
              <a:rPr lang="es-ES" sz="2400" dirty="0">
                <a:solidFill>
                  <a:schemeClr val="tx1">
                    <a:lumMod val="85000"/>
                    <a:lumOff val="15000"/>
                  </a:schemeClr>
                </a:solidFill>
                <a:latin typeface="Baskerville Old Face" pitchFamily="18" charset="0"/>
              </a:rPr>
              <a:t> li </a:t>
            </a:r>
            <a:r>
              <a:rPr lang="es-ES" sz="2400" dirty="0" err="1">
                <a:solidFill>
                  <a:schemeClr val="tx1">
                    <a:lumMod val="85000"/>
                    <a:lumOff val="15000"/>
                  </a:schemeClr>
                </a:solidFill>
                <a:latin typeface="Baskerville Old Face" pitchFamily="18" charset="0"/>
              </a:rPr>
              <a:t>konsa</a:t>
            </a:r>
            <a:r>
              <a:rPr lang="es-ES" sz="2400" dirty="0">
                <a:solidFill>
                  <a:schemeClr val="tx1">
                    <a:lumMod val="85000"/>
                    <a:lumOff val="15000"/>
                  </a:schemeClr>
                </a:solidFill>
                <a:latin typeface="Baskerville Old Face" pitchFamily="18" charset="0"/>
              </a:rPr>
              <a:t> : </a:t>
            </a:r>
          </a:p>
          <a:p>
            <a:pPr marL="857250" lvl="1" indent="-457200"/>
            <a:r>
              <a:rPr lang="es-ES" sz="2000" dirty="0" err="1">
                <a:solidFill>
                  <a:schemeClr val="tx1">
                    <a:lumMod val="85000"/>
                    <a:lumOff val="15000"/>
                  </a:schemeClr>
                </a:solidFill>
                <a:latin typeface="Baskerville Old Face" pitchFamily="18" charset="0"/>
              </a:rPr>
              <a:t>Kòm</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yon</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pati</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nan</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yon</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sistèm</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konplè</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pèsonèl</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arestasyon</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tonbe</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ki</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kenbe</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yon</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faktè</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sekirite</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nan</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omwen</a:t>
            </a:r>
            <a:r>
              <a:rPr lang="es-ES" sz="2000" dirty="0">
                <a:solidFill>
                  <a:schemeClr val="tx1">
                    <a:lumMod val="85000"/>
                    <a:lumOff val="15000"/>
                  </a:schemeClr>
                </a:solidFill>
                <a:latin typeface="Baskerville Old Face" pitchFamily="18" charset="0"/>
              </a:rPr>
              <a:t> de.</a:t>
            </a:r>
          </a:p>
          <a:p>
            <a:pPr marL="857250" lvl="1" indent="-457200"/>
            <a:r>
              <a:rPr lang="es-ES" sz="2000" dirty="0" err="1">
                <a:solidFill>
                  <a:schemeClr val="tx1">
                    <a:lumMod val="85000"/>
                    <a:lumOff val="15000"/>
                  </a:schemeClr>
                </a:solidFill>
                <a:latin typeface="Baskerville Old Face" pitchFamily="18" charset="0"/>
              </a:rPr>
              <a:t>Anba</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sipèvizyon</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yon</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moun</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ki</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kalifye</a:t>
            </a:r>
            <a:r>
              <a:rPr lang="es-ES" sz="2000" dirty="0">
                <a:solidFill>
                  <a:schemeClr val="tx1">
                    <a:lumMod val="85000"/>
                    <a:lumOff val="15000"/>
                  </a:schemeClr>
                </a:solidFill>
                <a:latin typeface="Baskerville Old Face" pitchFamily="18" charset="0"/>
              </a:rPr>
              <a:t>.</a:t>
            </a:r>
          </a:p>
        </p:txBody>
      </p:sp>
    </p:spTree>
    <p:extLst>
      <p:ext uri="{BB962C8B-B14F-4D97-AF65-F5344CB8AC3E}">
        <p14:creationId xmlns:p14="http://schemas.microsoft.com/office/powerpoint/2010/main" val="3122868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9" name="Rectangle 4"/>
          <p:cNvSpPr>
            <a:spLocks noGrp="1" noChangeArrowheads="1"/>
          </p:cNvSpPr>
          <p:nvPr>
            <p:ph type="title"/>
          </p:nvPr>
        </p:nvSpPr>
        <p:spPr>
          <a:xfrm>
            <a:off x="914400" y="685800"/>
            <a:ext cx="7924800" cy="990600"/>
          </a:xfrm>
        </p:spPr>
        <p:txBody>
          <a:bodyPr>
            <a:normAutofit/>
          </a:bodyPr>
          <a:lstStyle/>
          <a:p>
            <a:pPr algn="l"/>
            <a:r>
              <a:rPr lang="es-ES" sz="4500" dirty="0" err="1" smtClean="0">
                <a:solidFill>
                  <a:schemeClr val="tx1">
                    <a:lumMod val="85000"/>
                    <a:lumOff val="15000"/>
                  </a:schemeClr>
                </a:solidFill>
                <a:latin typeface="Baskerville Old Face" pitchFamily="18" charset="0"/>
              </a:rPr>
              <a:t>Pwen</a:t>
            </a:r>
            <a:r>
              <a:rPr lang="es-ES" sz="4500" dirty="0" smtClean="0">
                <a:solidFill>
                  <a:schemeClr val="tx1">
                    <a:lumMod val="85000"/>
                    <a:lumOff val="15000"/>
                  </a:schemeClr>
                </a:solidFill>
                <a:latin typeface="Baskerville Old Face" pitchFamily="18" charset="0"/>
              </a:rPr>
              <a:t> Anchor </a:t>
            </a:r>
            <a:r>
              <a:rPr lang="es-ES" sz="4500" dirty="0" err="1" smtClean="0">
                <a:solidFill>
                  <a:schemeClr val="tx1">
                    <a:lumMod val="85000"/>
                    <a:lumOff val="15000"/>
                  </a:schemeClr>
                </a:solidFill>
                <a:latin typeface="Baskerville Old Face" pitchFamily="18" charset="0"/>
              </a:rPr>
              <a:t>move</a:t>
            </a:r>
            <a:endParaRPr lang="es-ES" sz="4500" dirty="0">
              <a:solidFill>
                <a:schemeClr val="tx1">
                  <a:lumMod val="85000"/>
                  <a:lumOff val="15000"/>
                </a:schemeClr>
              </a:solidFill>
              <a:latin typeface="Baskerville Old Face" pitchFamily="18" charset="0"/>
            </a:endParaRPr>
          </a:p>
        </p:txBody>
      </p:sp>
      <p:sp>
        <p:nvSpPr>
          <p:cNvPr id="10" name="Rectangle 5"/>
          <p:cNvSpPr txBox="1">
            <a:spLocks noChangeArrowheads="1"/>
          </p:cNvSpPr>
          <p:nvPr/>
        </p:nvSpPr>
        <p:spPr>
          <a:xfrm>
            <a:off x="762000" y="1905000"/>
            <a:ext cx="3733800" cy="40306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400" dirty="0" err="1">
                <a:solidFill>
                  <a:schemeClr val="tx1">
                    <a:lumMod val="85000"/>
                    <a:lumOff val="15000"/>
                  </a:schemeClr>
                </a:solidFill>
                <a:latin typeface="Baskerville Old Face" pitchFamily="18" charset="0"/>
              </a:rPr>
              <a:t>Balistrad</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kreyol</a:t>
            </a:r>
            <a:endParaRPr lang="es-ES" sz="2400" dirty="0">
              <a:solidFill>
                <a:schemeClr val="tx1">
                  <a:lumMod val="85000"/>
                  <a:lumOff val="15000"/>
                </a:schemeClr>
              </a:solidFill>
              <a:latin typeface="Baskerville Old Face" pitchFamily="18" charset="0"/>
            </a:endParaRPr>
          </a:p>
          <a:p>
            <a:pPr marL="457200" indent="-457200"/>
            <a:r>
              <a:rPr lang="es-ES" sz="2400" dirty="0" err="1">
                <a:solidFill>
                  <a:schemeClr val="tx1">
                    <a:lumMod val="85000"/>
                    <a:lumOff val="15000"/>
                  </a:schemeClr>
                </a:solidFill>
                <a:latin typeface="Baskerville Old Face" pitchFamily="18" charset="0"/>
              </a:rPr>
              <a:t>Staqndard</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balistrad</a:t>
            </a:r>
            <a:endParaRPr lang="es-ES" sz="2400" dirty="0">
              <a:solidFill>
                <a:schemeClr val="tx1">
                  <a:lumMod val="85000"/>
                  <a:lumOff val="15000"/>
                </a:schemeClr>
              </a:solidFill>
              <a:latin typeface="Baskerville Old Face" pitchFamily="18" charset="0"/>
            </a:endParaRPr>
          </a:p>
          <a:p>
            <a:pPr marL="457200" indent="-457200"/>
            <a:r>
              <a:rPr lang="es-ES" sz="2400" dirty="0" err="1">
                <a:solidFill>
                  <a:schemeClr val="tx1">
                    <a:lumMod val="85000"/>
                    <a:lumOff val="15000"/>
                  </a:schemeClr>
                </a:solidFill>
                <a:latin typeface="Baskerville Old Face" pitchFamily="18" charset="0"/>
              </a:rPr>
              <a:t>Nechèl</a:t>
            </a:r>
            <a:r>
              <a:rPr lang="es-ES" sz="2400" dirty="0">
                <a:solidFill>
                  <a:schemeClr val="tx1">
                    <a:lumMod val="85000"/>
                    <a:lumOff val="15000"/>
                  </a:schemeClr>
                </a:solidFill>
                <a:latin typeface="Baskerville Old Face" pitchFamily="18" charset="0"/>
              </a:rPr>
              <a:t> / baro</a:t>
            </a:r>
          </a:p>
          <a:p>
            <a:pPr marL="457200" indent="-457200"/>
            <a:r>
              <a:rPr lang="es-ES" sz="2400" dirty="0" err="1">
                <a:solidFill>
                  <a:schemeClr val="tx1">
                    <a:lumMod val="85000"/>
                    <a:lumOff val="15000"/>
                  </a:schemeClr>
                </a:solidFill>
                <a:latin typeface="Baskerville Old Face" pitchFamily="18" charset="0"/>
              </a:rPr>
              <a:t>echafodaj</a:t>
            </a:r>
            <a:endParaRPr lang="es-ES" sz="2400" dirty="0">
              <a:solidFill>
                <a:schemeClr val="tx1">
                  <a:lumMod val="85000"/>
                  <a:lumOff val="15000"/>
                </a:schemeClr>
              </a:solidFill>
              <a:latin typeface="Baskerville Old Face" pitchFamily="18" charset="0"/>
            </a:endParaRPr>
          </a:p>
          <a:p>
            <a:pPr marL="457200" indent="-457200"/>
            <a:r>
              <a:rPr lang="es-ES" sz="2400" dirty="0" err="1">
                <a:solidFill>
                  <a:schemeClr val="tx1">
                    <a:lumMod val="85000"/>
                    <a:lumOff val="15000"/>
                  </a:schemeClr>
                </a:solidFill>
                <a:latin typeface="Baskerville Old Face" pitchFamily="18" charset="0"/>
              </a:rPr>
              <a:t>Atache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limyè</a:t>
            </a:r>
            <a:endParaRPr lang="es-ES" sz="2400" dirty="0">
              <a:solidFill>
                <a:schemeClr val="tx1">
                  <a:lumMod val="85000"/>
                  <a:lumOff val="15000"/>
                </a:schemeClr>
              </a:solidFill>
              <a:latin typeface="Baskerville Old Face" pitchFamily="18" charset="0"/>
            </a:endParaRPr>
          </a:p>
          <a:p>
            <a:pPr marL="457200" indent="-457200"/>
            <a:r>
              <a:rPr lang="es-ES" sz="2400" dirty="0" err="1">
                <a:solidFill>
                  <a:schemeClr val="tx1">
                    <a:lumMod val="85000"/>
                    <a:lumOff val="15000"/>
                  </a:schemeClr>
                </a:solidFill>
                <a:latin typeface="Baskerville Old Face" pitchFamily="18" charset="0"/>
              </a:rPr>
              <a:t>Gwo</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kannal</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anba</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tè</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oswa</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Plonbin</a:t>
            </a:r>
            <a:endParaRPr lang="es-ES" sz="2400" dirty="0">
              <a:solidFill>
                <a:schemeClr val="tx1">
                  <a:lumMod val="85000"/>
                  <a:lumOff val="15000"/>
                </a:schemeClr>
              </a:solidFill>
              <a:latin typeface="Baskerville Old Face" pitchFamily="18" charset="0"/>
            </a:endParaRPr>
          </a:p>
          <a:p>
            <a:pPr marL="457200" indent="-457200"/>
            <a:r>
              <a:rPr lang="es-ES" sz="2400" dirty="0" err="1">
                <a:solidFill>
                  <a:schemeClr val="tx1">
                    <a:lumMod val="85000"/>
                    <a:lumOff val="15000"/>
                  </a:schemeClr>
                </a:solidFill>
                <a:latin typeface="Baskerville Old Face" pitchFamily="18" charset="0"/>
              </a:rPr>
              <a:t>Kanalizasyon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oswa</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kwo</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two</a:t>
            </a:r>
            <a:endParaRPr lang="es-ES" sz="2400" dirty="0">
              <a:solidFill>
                <a:schemeClr val="tx1">
                  <a:lumMod val="85000"/>
                  <a:lumOff val="15000"/>
                </a:schemeClr>
              </a:solidFill>
              <a:latin typeface="Baskerville Old Face" pitchFamily="18" charset="0"/>
            </a:endParaRPr>
          </a:p>
          <a:p>
            <a:pPr marL="457200" indent="-457200"/>
            <a:r>
              <a:rPr lang="es-ES" sz="2400" dirty="0" err="1" smtClean="0">
                <a:solidFill>
                  <a:schemeClr val="tx1">
                    <a:lumMod val="85000"/>
                    <a:lumOff val="15000"/>
                  </a:schemeClr>
                </a:solidFill>
                <a:latin typeface="Baskerville Old Face" pitchFamily="18" charset="0"/>
              </a:rPr>
              <a:t>tiyo</a:t>
            </a:r>
            <a:r>
              <a:rPr lang="es-ES" sz="2400" dirty="0" smtClean="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krochi</a:t>
            </a:r>
            <a:endParaRPr lang="es-ES" sz="2400" dirty="0">
              <a:solidFill>
                <a:schemeClr val="tx1">
                  <a:lumMod val="85000"/>
                  <a:lumOff val="15000"/>
                </a:schemeClr>
              </a:solidFill>
              <a:latin typeface="Baskerville Old Face" pitchFamily="18" charset="0"/>
            </a:endParaRPr>
          </a:p>
        </p:txBody>
      </p:sp>
      <p:sp>
        <p:nvSpPr>
          <p:cNvPr id="11" name="Rectangle 5"/>
          <p:cNvSpPr txBox="1">
            <a:spLocks noChangeArrowheads="1"/>
          </p:cNvSpPr>
          <p:nvPr/>
        </p:nvSpPr>
        <p:spPr>
          <a:xfrm>
            <a:off x="4800600" y="1905000"/>
            <a:ext cx="3733800" cy="4030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400" dirty="0">
                <a:solidFill>
                  <a:schemeClr val="tx1">
                    <a:lumMod val="85000"/>
                    <a:lumOff val="15000"/>
                  </a:schemeClr>
                </a:solidFill>
                <a:latin typeface="Baskerville Old Face" pitchFamily="18" charset="0"/>
              </a:rPr>
              <a:t>C-</a:t>
            </a:r>
            <a:r>
              <a:rPr lang="es-ES" sz="2400" dirty="0" err="1">
                <a:solidFill>
                  <a:schemeClr val="tx1">
                    <a:lumMod val="85000"/>
                    <a:lumOff val="15000"/>
                  </a:schemeClr>
                </a:solidFill>
                <a:latin typeface="Baskerville Old Face" pitchFamily="18" charset="0"/>
              </a:rPr>
              <a:t>brid</a:t>
            </a:r>
            <a:endParaRPr lang="es-ES" sz="2400" dirty="0">
              <a:solidFill>
                <a:schemeClr val="tx1">
                  <a:lumMod val="85000"/>
                  <a:lumOff val="15000"/>
                </a:schemeClr>
              </a:solidFill>
              <a:latin typeface="Baskerville Old Face" pitchFamily="18" charset="0"/>
            </a:endParaRPr>
          </a:p>
          <a:p>
            <a:pPr marL="457200" indent="-457200"/>
            <a:r>
              <a:rPr lang="es-ES" sz="2400" dirty="0" err="1">
                <a:solidFill>
                  <a:schemeClr val="tx1">
                    <a:lumMod val="85000"/>
                    <a:lumOff val="15000"/>
                  </a:schemeClr>
                </a:solidFill>
                <a:latin typeface="Baskerville Old Face" pitchFamily="18" charset="0"/>
              </a:rPr>
              <a:t>kabare</a:t>
            </a:r>
            <a:endParaRPr lang="es-ES" sz="2400" dirty="0">
              <a:solidFill>
                <a:schemeClr val="tx1">
                  <a:lumMod val="85000"/>
                  <a:lumOff val="15000"/>
                </a:schemeClr>
              </a:solidFill>
              <a:latin typeface="Baskerville Old Face" pitchFamily="18" charset="0"/>
            </a:endParaRPr>
          </a:p>
          <a:p>
            <a:pPr marL="457200" indent="-457200"/>
            <a:r>
              <a:rPr lang="es-ES" sz="2400" dirty="0" err="1">
                <a:solidFill>
                  <a:schemeClr val="tx1">
                    <a:lumMod val="85000"/>
                    <a:lumOff val="15000"/>
                  </a:schemeClr>
                </a:solidFill>
                <a:latin typeface="Baskerville Old Face" pitchFamily="18" charset="0"/>
              </a:rPr>
              <a:t>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lòt</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Coridon</a:t>
            </a:r>
            <a:endParaRPr lang="es-ES" sz="2400" dirty="0">
              <a:solidFill>
                <a:schemeClr val="tx1">
                  <a:lumMod val="85000"/>
                  <a:lumOff val="15000"/>
                </a:schemeClr>
              </a:solidFill>
              <a:latin typeface="Baskerville Old Face" pitchFamily="18" charset="0"/>
            </a:endParaRPr>
          </a:p>
          <a:p>
            <a:pPr marL="457200" indent="-457200"/>
            <a:r>
              <a:rPr lang="es-ES" sz="2400" dirty="0" err="1">
                <a:solidFill>
                  <a:schemeClr val="tx1">
                    <a:lumMod val="85000"/>
                    <a:lumOff val="15000"/>
                  </a:schemeClr>
                </a:solidFill>
                <a:latin typeface="Baskerville Old Face" pitchFamily="18" charset="0"/>
              </a:rPr>
              <a:t>Roofstacks</a:t>
            </a:r>
            <a:r>
              <a:rPr lang="es-ES" sz="2400" dirty="0">
                <a:solidFill>
                  <a:schemeClr val="tx1">
                    <a:lumMod val="85000"/>
                    <a:lumOff val="15000"/>
                  </a:schemeClr>
                </a:solidFill>
                <a:latin typeface="Baskerville Old Face" pitchFamily="18" charset="0"/>
              </a:rPr>
              <a:t> yo, </a:t>
            </a:r>
            <a:r>
              <a:rPr lang="es-ES" sz="2400" dirty="0" err="1">
                <a:solidFill>
                  <a:schemeClr val="tx1">
                    <a:lumMod val="85000"/>
                    <a:lumOff val="15000"/>
                  </a:schemeClr>
                </a:solidFill>
                <a:latin typeface="Baskerville Old Face" pitchFamily="18" charset="0"/>
              </a:rPr>
              <a:t>bouch</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dè</a:t>
            </a:r>
            <a:endParaRPr lang="es-ES" sz="2400" dirty="0">
              <a:solidFill>
                <a:schemeClr val="tx1">
                  <a:lumMod val="85000"/>
                  <a:lumOff val="15000"/>
                </a:schemeClr>
              </a:solidFill>
              <a:latin typeface="Baskerville Old Face" pitchFamily="18" charset="0"/>
            </a:endParaRPr>
          </a:p>
          <a:p>
            <a:pPr marL="457200" indent="-457200"/>
            <a:r>
              <a:rPr lang="es-ES" sz="2400" dirty="0" err="1">
                <a:solidFill>
                  <a:schemeClr val="tx1">
                    <a:lumMod val="85000"/>
                    <a:lumOff val="15000"/>
                  </a:schemeClr>
                </a:solidFill>
                <a:latin typeface="Baskerville Old Face" pitchFamily="18" charset="0"/>
              </a:rPr>
              <a:t>Treyi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fèmèt</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sòf</a:t>
            </a:r>
            <a:r>
              <a:rPr lang="es-ES" sz="2400" dirty="0">
                <a:solidFill>
                  <a:schemeClr val="tx1">
                    <a:lumMod val="85000"/>
                    <a:lumOff val="15000"/>
                  </a:schemeClr>
                </a:solidFill>
                <a:latin typeface="Baskerville Old Face" pitchFamily="18" charset="0"/>
              </a:rPr>
              <a:t> si </a:t>
            </a:r>
            <a:r>
              <a:rPr lang="es-ES" sz="2400" dirty="0" err="1">
                <a:solidFill>
                  <a:schemeClr val="tx1">
                    <a:lumMod val="85000"/>
                    <a:lumOff val="15000"/>
                  </a:schemeClr>
                </a:solidFill>
                <a:latin typeface="Baskerville Old Face" pitchFamily="18" charset="0"/>
              </a:rPr>
              <a:t>moun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kalifye</a:t>
            </a:r>
            <a:r>
              <a:rPr lang="es-ES" sz="2400" dirty="0">
                <a:solidFill>
                  <a:schemeClr val="tx1">
                    <a:lumMod val="85000"/>
                    <a:lumOff val="15000"/>
                  </a:schemeClr>
                </a:solidFill>
                <a:latin typeface="Baskerville Old Face" pitchFamily="18" charset="0"/>
              </a:rPr>
              <a:t> yo </a:t>
            </a:r>
            <a:r>
              <a:rPr lang="es-ES" sz="2400" dirty="0" err="1">
                <a:solidFill>
                  <a:schemeClr val="tx1">
                    <a:lumMod val="85000"/>
                    <a:lumOff val="15000"/>
                  </a:schemeClr>
                </a:solidFill>
                <a:latin typeface="Baskerville Old Face" pitchFamily="18" charset="0"/>
              </a:rPr>
              <a:t>pèmèt</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menm</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bagay</a:t>
            </a:r>
            <a:r>
              <a:rPr lang="es-ES" sz="2400" dirty="0">
                <a:solidFill>
                  <a:schemeClr val="tx1">
                    <a:lumMod val="85000"/>
                    <a:lumOff val="15000"/>
                  </a:schemeClr>
                </a:solidFill>
                <a:latin typeface="Baskerville Old Face" pitchFamily="18" charset="0"/>
              </a:rPr>
              <a:t>)</a:t>
            </a:r>
          </a:p>
        </p:txBody>
      </p:sp>
    </p:spTree>
    <p:extLst>
      <p:ext uri="{BB962C8B-B14F-4D97-AF65-F5344CB8AC3E}">
        <p14:creationId xmlns:p14="http://schemas.microsoft.com/office/powerpoint/2010/main" val="112255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172200"/>
            <a:ext cx="9144000" cy="556276"/>
            <a:chOff x="0" y="6172200"/>
            <a:chExt cx="9144000" cy="556276"/>
          </a:xfrm>
        </p:grpSpPr>
        <p:sp>
          <p:nvSpPr>
            <p:cNvPr id="15" name="TextBox 1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16"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8" name="Rectangle 4"/>
          <p:cNvSpPr>
            <a:spLocks noGrp="1" noChangeArrowheads="1"/>
          </p:cNvSpPr>
          <p:nvPr>
            <p:ph type="title"/>
          </p:nvPr>
        </p:nvSpPr>
        <p:spPr>
          <a:xfrm>
            <a:off x="914400" y="685800"/>
            <a:ext cx="7924800" cy="990600"/>
          </a:xfrm>
        </p:spPr>
        <p:txBody>
          <a:bodyPr>
            <a:normAutofit/>
          </a:bodyPr>
          <a:lstStyle/>
          <a:p>
            <a:pPr algn="l"/>
            <a:r>
              <a:rPr lang="es-ES" sz="4500" dirty="0">
                <a:solidFill>
                  <a:schemeClr val="tx1">
                    <a:lumMod val="85000"/>
                    <a:lumOff val="15000"/>
                  </a:schemeClr>
                </a:solidFill>
                <a:latin typeface="Baskerville Old Face" pitchFamily="18" charset="0"/>
              </a:rPr>
              <a:t>B</a:t>
            </a:r>
          </a:p>
        </p:txBody>
      </p:sp>
      <p:grpSp>
        <p:nvGrpSpPr>
          <p:cNvPr id="19" name="Group 2"/>
          <p:cNvGrpSpPr>
            <a:grpSpLocks noChangeAspect="1"/>
          </p:cNvGrpSpPr>
          <p:nvPr/>
        </p:nvGrpSpPr>
        <p:grpSpPr bwMode="auto">
          <a:xfrm>
            <a:off x="3280648" y="1676400"/>
            <a:ext cx="2582704" cy="3281362"/>
            <a:chOff x="2160" y="1687"/>
            <a:chExt cx="1438" cy="1827"/>
          </a:xfrm>
        </p:grpSpPr>
        <p:pic>
          <p:nvPicPr>
            <p:cNvPr id="20"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60" y="1687"/>
              <a:ext cx="1438" cy="18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6172200"/>
            <a:ext cx="9144000" cy="556276"/>
            <a:chOff x="0" y="6172200"/>
            <a:chExt cx="9144000" cy="556276"/>
          </a:xfrm>
        </p:grpSpPr>
        <p:sp>
          <p:nvSpPr>
            <p:cNvPr id="16" name="TextBox 15"/>
            <p:cNvSpPr txBox="1"/>
            <p:nvPr/>
          </p:nvSpPr>
          <p:spPr>
            <a:xfrm>
              <a:off x="0" y="6324600"/>
              <a:ext cx="9144000" cy="369332"/>
            </a:xfrm>
            <a:prstGeom prst="rect">
              <a:avLst/>
            </a:prstGeom>
            <a:noFill/>
          </p:spPr>
          <p:txBody>
            <a:bodyPr wrap="square" rtlCol="0">
              <a:spAutoFit/>
            </a:bodyPr>
            <a:lstStyle/>
            <a:p>
              <a:pPr algn="ctr">
                <a:buNone/>
              </a:pPr>
              <a:r>
                <a:rPr lang="en-US" sz="1800" dirty="0" smtClean="0">
                  <a:latin typeface="Baskerville Old Face" pitchFamily="18" charset="0"/>
                  <a:cs typeface="Calibri" pitchFamily="34" charset="0"/>
                </a:rPr>
                <a:t>OSHA - Susan Harwood Training Grant</a:t>
              </a:r>
              <a:endParaRPr lang="en-US" sz="1800" dirty="0">
                <a:latin typeface="Baskerville Old Face" pitchFamily="18" charset="0"/>
                <a:cs typeface="Calibri" pitchFamily="34" charset="0"/>
              </a:endParaRPr>
            </a:p>
          </p:txBody>
        </p:sp>
        <p:pic>
          <p:nvPicPr>
            <p:cNvPr id="1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9" name="Rectangle 4"/>
          <p:cNvSpPr>
            <a:spLocks noGrp="1" noChangeArrowheads="1"/>
          </p:cNvSpPr>
          <p:nvPr>
            <p:ph type="title"/>
          </p:nvPr>
        </p:nvSpPr>
        <p:spPr>
          <a:xfrm>
            <a:off x="914400" y="685800"/>
            <a:ext cx="7924800" cy="990600"/>
          </a:xfrm>
        </p:spPr>
        <p:txBody>
          <a:bodyPr>
            <a:normAutofit/>
          </a:bodyPr>
          <a:lstStyle/>
          <a:p>
            <a:pPr algn="l"/>
            <a:r>
              <a:rPr lang="es-ES" sz="4500" dirty="0" err="1">
                <a:latin typeface="Baskerville Old Face" pitchFamily="18" charset="0"/>
              </a:rPr>
              <a:t>Ekipay</a:t>
            </a:r>
            <a:r>
              <a:rPr lang="es-ES" sz="4500" dirty="0">
                <a:latin typeface="Baskerville Old Face" pitchFamily="18" charset="0"/>
              </a:rPr>
              <a:t> </a:t>
            </a:r>
            <a:r>
              <a:rPr lang="es-ES" sz="4500" dirty="0" err="1">
                <a:latin typeface="Baskerville Old Face" pitchFamily="18" charset="0"/>
              </a:rPr>
              <a:t>Kò</a:t>
            </a:r>
            <a:r>
              <a:rPr lang="es-ES" sz="4500" dirty="0">
                <a:latin typeface="Baskerville Old Face" pitchFamily="18" charset="0"/>
              </a:rPr>
              <a:t> a</a:t>
            </a:r>
          </a:p>
        </p:txBody>
      </p:sp>
      <p:sp>
        <p:nvSpPr>
          <p:cNvPr id="20" name="Rectangle 5"/>
          <p:cNvSpPr txBox="1">
            <a:spLocks noChangeArrowheads="1"/>
          </p:cNvSpPr>
          <p:nvPr/>
        </p:nvSpPr>
        <p:spPr>
          <a:xfrm>
            <a:off x="762000" y="1905000"/>
            <a:ext cx="3733800" cy="4030663"/>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400" dirty="0" err="1">
                <a:latin typeface="Baskerville Old Face" pitchFamily="18" charset="0"/>
              </a:rPr>
              <a:t>Ekipay</a:t>
            </a:r>
            <a:r>
              <a:rPr lang="es-ES" sz="2400" dirty="0">
                <a:latin typeface="Baskerville Old Face" pitchFamily="18" charset="0"/>
              </a:rPr>
              <a:t> </a:t>
            </a:r>
            <a:r>
              <a:rPr lang="es-ES" sz="2400" dirty="0" err="1">
                <a:latin typeface="Baskerville Old Face" pitchFamily="18" charset="0"/>
              </a:rPr>
              <a:t>kò</a:t>
            </a:r>
            <a:r>
              <a:rPr lang="es-ES" sz="2400" dirty="0">
                <a:latin typeface="Baskerville Old Face" pitchFamily="18" charset="0"/>
              </a:rPr>
              <a:t> a  </a:t>
            </a:r>
            <a:r>
              <a:rPr lang="es-ES" sz="2400" dirty="0" err="1">
                <a:latin typeface="Baskerville Old Face" pitchFamily="18" charset="0"/>
              </a:rPr>
              <a:t>fèt</a:t>
            </a:r>
            <a:r>
              <a:rPr lang="es-ES" sz="2400" dirty="0">
                <a:latin typeface="Baskerville Old Face" pitchFamily="18" charset="0"/>
              </a:rPr>
              <a:t> </a:t>
            </a:r>
            <a:r>
              <a:rPr lang="es-ES" sz="2400" dirty="0" err="1">
                <a:latin typeface="Baskerville Old Face" pitchFamily="18" charset="0"/>
              </a:rPr>
              <a:t>pou</a:t>
            </a:r>
            <a:r>
              <a:rPr lang="es-ES" sz="2400" dirty="0">
                <a:latin typeface="Baskerville Old Face" pitchFamily="18" charset="0"/>
              </a:rPr>
              <a:t> </a:t>
            </a:r>
            <a:r>
              <a:rPr lang="es-ES" sz="2400" dirty="0" err="1">
                <a:latin typeface="Baskerville Old Face" pitchFamily="18" charset="0"/>
              </a:rPr>
              <a:t>minimize</a:t>
            </a:r>
            <a:r>
              <a:rPr lang="es-ES" sz="2400" dirty="0">
                <a:latin typeface="Baskerville Old Face" pitchFamily="18" charset="0"/>
              </a:rPr>
              <a:t> </a:t>
            </a:r>
            <a:r>
              <a:rPr lang="es-ES" sz="2400" dirty="0" err="1">
                <a:latin typeface="Baskerville Old Face" pitchFamily="18" charset="0"/>
              </a:rPr>
              <a:t>fòs</a:t>
            </a:r>
            <a:r>
              <a:rPr lang="es-ES" sz="2400" dirty="0">
                <a:latin typeface="Baskerville Old Face" pitchFamily="18" charset="0"/>
              </a:rPr>
              <a:t> </a:t>
            </a:r>
            <a:r>
              <a:rPr lang="es-ES" sz="2400" dirty="0" err="1">
                <a:latin typeface="Baskerville Old Face" pitchFamily="18" charset="0"/>
              </a:rPr>
              <a:t>estrès</a:t>
            </a:r>
            <a:r>
              <a:rPr lang="es-ES" sz="2400" dirty="0">
                <a:latin typeface="Baskerville Old Face" pitchFamily="18" charset="0"/>
              </a:rPr>
              <a:t> </a:t>
            </a:r>
            <a:r>
              <a:rPr lang="es-ES" sz="2400" dirty="0" err="1">
                <a:latin typeface="Baskerville Old Face" pitchFamily="18" charset="0"/>
              </a:rPr>
              <a:t>sou</a:t>
            </a:r>
            <a:r>
              <a:rPr lang="es-ES" sz="2400" dirty="0">
                <a:latin typeface="Baskerville Old Face" pitchFamily="18" charset="0"/>
              </a:rPr>
              <a:t> </a:t>
            </a:r>
            <a:r>
              <a:rPr lang="es-ES" sz="2400" dirty="0" err="1">
                <a:latin typeface="Baskerville Old Face" pitchFamily="18" charset="0"/>
              </a:rPr>
              <a:t>kò</a:t>
            </a:r>
            <a:r>
              <a:rPr lang="es-ES" sz="2400" dirty="0">
                <a:latin typeface="Baskerville Old Face" pitchFamily="18" charset="0"/>
              </a:rPr>
              <a:t> </a:t>
            </a:r>
            <a:r>
              <a:rPr lang="es-ES" sz="2400" dirty="0" err="1">
                <a:latin typeface="Baskerville Old Face" pitchFamily="18" charset="0"/>
              </a:rPr>
              <a:t>yon</a:t>
            </a:r>
            <a:r>
              <a:rPr lang="es-ES" sz="2400" dirty="0">
                <a:latin typeface="Baskerville Old Face" pitchFamily="18" charset="0"/>
              </a:rPr>
              <a:t> </a:t>
            </a:r>
            <a:r>
              <a:rPr lang="es-ES" sz="2400" dirty="0" err="1">
                <a:latin typeface="Baskerville Old Face" pitchFamily="18" charset="0"/>
              </a:rPr>
              <a:t>anplwaye</a:t>
            </a:r>
            <a:r>
              <a:rPr lang="es-ES" sz="2400" dirty="0">
                <a:latin typeface="Baskerville Old Face" pitchFamily="18" charset="0"/>
              </a:rPr>
              <a:t>  </a:t>
            </a:r>
            <a:r>
              <a:rPr lang="es-ES" sz="2400" dirty="0" err="1">
                <a:latin typeface="Baskerville Old Face" pitchFamily="18" charset="0"/>
              </a:rPr>
              <a:t>nan</a:t>
            </a:r>
            <a:r>
              <a:rPr lang="es-ES" sz="2400" dirty="0">
                <a:latin typeface="Baskerville Old Face" pitchFamily="18" charset="0"/>
              </a:rPr>
              <a:t> si </a:t>
            </a:r>
            <a:r>
              <a:rPr lang="es-ES" sz="2400" dirty="0" err="1">
                <a:latin typeface="Baskerville Old Face" pitchFamily="18" charset="0"/>
              </a:rPr>
              <a:t>ou</a:t>
            </a:r>
            <a:r>
              <a:rPr lang="es-ES" sz="2400" dirty="0">
                <a:latin typeface="Baskerville Old Face" pitchFamily="18" charset="0"/>
              </a:rPr>
              <a:t> </a:t>
            </a:r>
            <a:r>
              <a:rPr lang="es-ES" sz="2400" dirty="0" err="1">
                <a:latin typeface="Baskerville Old Face" pitchFamily="18" charset="0"/>
              </a:rPr>
              <a:t>ta</a:t>
            </a:r>
            <a:r>
              <a:rPr lang="es-ES" sz="2400" dirty="0">
                <a:latin typeface="Baskerville Old Face" pitchFamily="18" charset="0"/>
              </a:rPr>
              <a:t> </a:t>
            </a:r>
            <a:r>
              <a:rPr lang="es-ES" sz="2400" dirty="0" err="1">
                <a:latin typeface="Baskerville Old Face" pitchFamily="18" charset="0"/>
              </a:rPr>
              <a:t>tonbe</a:t>
            </a:r>
            <a:r>
              <a:rPr lang="es-ES" sz="2400" dirty="0">
                <a:latin typeface="Baskerville Old Face" pitchFamily="18" charset="0"/>
              </a:rPr>
              <a:t>, </a:t>
            </a:r>
            <a:r>
              <a:rPr lang="es-ES" sz="2400" dirty="0" err="1">
                <a:latin typeface="Baskerville Old Face" pitchFamily="18" charset="0"/>
              </a:rPr>
              <a:t>sepandan</a:t>
            </a:r>
            <a:r>
              <a:rPr lang="es-ES" sz="2400" dirty="0">
                <a:latin typeface="Baskerville Old Face" pitchFamily="18" charset="0"/>
              </a:rPr>
              <a:t> li </a:t>
            </a:r>
            <a:r>
              <a:rPr lang="es-ES" sz="2400" dirty="0" err="1">
                <a:latin typeface="Baskerville Old Face" pitchFamily="18" charset="0"/>
              </a:rPr>
              <a:t>ofri</a:t>
            </a:r>
            <a:r>
              <a:rPr lang="es-ES" sz="2400" dirty="0">
                <a:latin typeface="Baskerville Old Face" pitchFamily="18" charset="0"/>
              </a:rPr>
              <a:t> ase </a:t>
            </a:r>
            <a:r>
              <a:rPr lang="es-ES" sz="2400" dirty="0" err="1">
                <a:latin typeface="Baskerville Old Face" pitchFamily="18" charset="0"/>
              </a:rPr>
              <a:t>libète</a:t>
            </a:r>
            <a:r>
              <a:rPr lang="es-ES" sz="2400" dirty="0">
                <a:latin typeface="Baskerville Old Face" pitchFamily="18" charset="0"/>
              </a:rPr>
              <a:t> </a:t>
            </a:r>
            <a:r>
              <a:rPr lang="es-ES" sz="2400" dirty="0" err="1">
                <a:latin typeface="Baskerville Old Face" pitchFamily="18" charset="0"/>
              </a:rPr>
              <a:t>mouv</a:t>
            </a:r>
            <a:r>
              <a:rPr lang="es-ES" sz="2400" dirty="0">
                <a:latin typeface="Baskerville Old Face" pitchFamily="18" charset="0"/>
              </a:rPr>
              <a:t> </a:t>
            </a:r>
            <a:r>
              <a:rPr lang="es-ES" sz="2400" dirty="0" err="1">
                <a:latin typeface="Baskerville Old Face" pitchFamily="18" charset="0"/>
              </a:rPr>
              <a:t>ki</a:t>
            </a:r>
            <a:r>
              <a:rPr lang="es-ES" sz="2400" dirty="0">
                <a:latin typeface="Baskerville Old Face" pitchFamily="18" charset="0"/>
              </a:rPr>
              <a:t> </a:t>
            </a:r>
            <a:r>
              <a:rPr lang="es-ES" sz="2400" dirty="0" err="1">
                <a:latin typeface="Baskerville Old Face" pitchFamily="18" charset="0"/>
              </a:rPr>
              <a:t>pèmèt</a:t>
            </a:r>
            <a:r>
              <a:rPr lang="es-ES" sz="2400" dirty="0">
                <a:latin typeface="Baskerville Old Face" pitchFamily="18" charset="0"/>
              </a:rPr>
              <a:t> </a:t>
            </a:r>
            <a:r>
              <a:rPr lang="es-ES" sz="2400" dirty="0" err="1">
                <a:latin typeface="Baskerville Old Face" pitchFamily="18" charset="0"/>
              </a:rPr>
              <a:t>ou</a:t>
            </a:r>
            <a:r>
              <a:rPr lang="es-ES" sz="2400" dirty="0">
                <a:latin typeface="Baskerville Old Face" pitchFamily="18" charset="0"/>
              </a:rPr>
              <a:t>  </a:t>
            </a:r>
            <a:r>
              <a:rPr lang="es-ES" sz="2400" dirty="0" err="1">
                <a:latin typeface="Baskerville Old Face" pitchFamily="18" charset="0"/>
              </a:rPr>
              <a:t>fè</a:t>
            </a:r>
            <a:r>
              <a:rPr lang="es-ES" sz="2400" dirty="0">
                <a:latin typeface="Baskerville Old Face" pitchFamily="18" charset="0"/>
              </a:rPr>
              <a:t> </a:t>
            </a:r>
            <a:r>
              <a:rPr lang="es-ES" sz="2400" dirty="0" err="1">
                <a:latin typeface="Baskerville Old Face" pitchFamily="18" charset="0"/>
              </a:rPr>
              <a:t>mouvman</a:t>
            </a:r>
            <a:r>
              <a:rPr lang="es-ES" sz="2400" dirty="0">
                <a:latin typeface="Baskerville Old Face" pitchFamily="18" charset="0"/>
              </a:rPr>
              <a:t> </a:t>
            </a:r>
            <a:r>
              <a:rPr lang="es-ES" sz="2400" dirty="0" err="1">
                <a:latin typeface="Baskerville Old Face" pitchFamily="18" charset="0"/>
              </a:rPr>
              <a:t>pandan</a:t>
            </a:r>
            <a:r>
              <a:rPr lang="es-ES" sz="2400" dirty="0">
                <a:latin typeface="Baskerville Old Face" pitchFamily="18" charset="0"/>
              </a:rPr>
              <a:t> </a:t>
            </a:r>
            <a:r>
              <a:rPr lang="es-ES" sz="2400" dirty="0" err="1">
                <a:latin typeface="Baskerville Old Face" pitchFamily="18" charset="0"/>
              </a:rPr>
              <a:t>wap</a:t>
            </a:r>
            <a:r>
              <a:rPr lang="es-ES" sz="2400" dirty="0">
                <a:latin typeface="Baskerville Old Face" pitchFamily="18" charset="0"/>
              </a:rPr>
              <a:t> </a:t>
            </a:r>
            <a:r>
              <a:rPr lang="es-ES" sz="2400" dirty="0" err="1">
                <a:latin typeface="Baskerville Old Face" pitchFamily="18" charset="0"/>
              </a:rPr>
              <a:t>travay</a:t>
            </a:r>
            <a:r>
              <a:rPr lang="es-ES" sz="2400" dirty="0">
                <a:latin typeface="Baskerville Old Face" pitchFamily="18" charset="0"/>
              </a:rPr>
              <a:t>. </a:t>
            </a:r>
          </a:p>
          <a:p>
            <a:pPr marL="457200" indent="-457200"/>
            <a:r>
              <a:rPr lang="es-ES" sz="2400" dirty="0" err="1">
                <a:latin typeface="Baskerville Old Face" pitchFamily="18" charset="0"/>
              </a:rPr>
              <a:t>Pa</a:t>
            </a:r>
            <a:r>
              <a:rPr lang="es-ES" sz="2400" dirty="0">
                <a:latin typeface="Baskerville Old Face" pitchFamily="18" charset="0"/>
              </a:rPr>
              <a:t> </a:t>
            </a:r>
            <a:r>
              <a:rPr lang="es-ES" sz="2400" dirty="0" err="1">
                <a:latin typeface="Baskerville Old Face" pitchFamily="18" charset="0"/>
              </a:rPr>
              <a:t>sèvi</a:t>
            </a:r>
            <a:r>
              <a:rPr lang="es-ES" sz="2400" dirty="0">
                <a:latin typeface="Baskerville Old Face" pitchFamily="18" charset="0"/>
              </a:rPr>
              <a:t> </a:t>
            </a:r>
            <a:r>
              <a:rPr lang="es-ES" sz="2400" dirty="0" err="1">
                <a:latin typeface="Baskerville Old Face" pitchFamily="18" charset="0"/>
              </a:rPr>
              <a:t>ak</a:t>
            </a:r>
            <a:r>
              <a:rPr lang="es-ES" sz="2400" dirty="0">
                <a:latin typeface="Baskerville Old Face" pitchFamily="18" charset="0"/>
              </a:rPr>
              <a:t> </a:t>
            </a:r>
            <a:r>
              <a:rPr lang="es-ES" sz="2400" dirty="0" err="1">
                <a:latin typeface="Baskerville Old Face" pitchFamily="18" charset="0"/>
              </a:rPr>
              <a:t>ekipay</a:t>
            </a:r>
            <a:r>
              <a:rPr lang="es-ES" sz="2400" dirty="0">
                <a:latin typeface="Baskerville Old Face" pitchFamily="18" charset="0"/>
              </a:rPr>
              <a:t> </a:t>
            </a:r>
            <a:r>
              <a:rPr lang="es-ES" sz="2400" dirty="0" err="1">
                <a:latin typeface="Baskerville Old Face" pitchFamily="18" charset="0"/>
              </a:rPr>
              <a:t>kò</a:t>
            </a:r>
            <a:r>
              <a:rPr lang="es-ES" sz="2400" dirty="0">
                <a:latin typeface="Baskerville Old Face" pitchFamily="18" charset="0"/>
              </a:rPr>
              <a:t> a </a:t>
            </a:r>
            <a:r>
              <a:rPr lang="es-ES" sz="2400" dirty="0" err="1">
                <a:latin typeface="Baskerville Old Face" pitchFamily="18" charset="0"/>
              </a:rPr>
              <a:t>pou</a:t>
            </a:r>
            <a:r>
              <a:rPr lang="es-ES" sz="2400" dirty="0">
                <a:latin typeface="Baskerville Old Face" pitchFamily="18" charset="0"/>
              </a:rPr>
              <a:t> </a:t>
            </a:r>
            <a:r>
              <a:rPr lang="es-ES" sz="2400" dirty="0" err="1">
                <a:latin typeface="Baskerville Old Face" pitchFamily="18" charset="0"/>
              </a:rPr>
              <a:t>voye</a:t>
            </a:r>
            <a:r>
              <a:rPr lang="es-ES" sz="2400" dirty="0">
                <a:latin typeface="Baskerville Old Face" pitchFamily="18" charset="0"/>
              </a:rPr>
              <a:t>  </a:t>
            </a:r>
            <a:r>
              <a:rPr lang="es-ES" sz="2400" dirty="0" err="1">
                <a:latin typeface="Baskerville Old Face" pitchFamily="18" charset="0"/>
              </a:rPr>
              <a:t>materyèl</a:t>
            </a:r>
            <a:r>
              <a:rPr lang="es-ES" sz="2400" dirty="0">
                <a:latin typeface="Baskerville Old Face" pitchFamily="18" charset="0"/>
              </a:rPr>
              <a:t> yo.</a:t>
            </a:r>
          </a:p>
          <a:p>
            <a:pPr marL="457200" indent="-457200"/>
            <a:r>
              <a:rPr lang="es-ES" sz="2400" dirty="0" err="1">
                <a:latin typeface="Baskerville Old Face" pitchFamily="18" charset="0"/>
              </a:rPr>
              <a:t>Depi</a:t>
            </a:r>
            <a:r>
              <a:rPr lang="es-ES" sz="2400" dirty="0">
                <a:latin typeface="Baskerville Old Face" pitchFamily="18" charset="0"/>
              </a:rPr>
              <a:t> ,1 </a:t>
            </a:r>
            <a:r>
              <a:rPr lang="es-ES" sz="2400" dirty="0" err="1">
                <a:latin typeface="Baskerville Old Face" pitchFamily="18" charset="0"/>
              </a:rPr>
              <a:t>janvye</a:t>
            </a:r>
            <a:r>
              <a:rPr lang="es-ES" sz="2400" dirty="0">
                <a:latin typeface="Baskerville Old Face" pitchFamily="18" charset="0"/>
              </a:rPr>
              <a:t> 1998, </a:t>
            </a:r>
            <a:r>
              <a:rPr lang="es-ES" sz="2400" dirty="0" err="1">
                <a:latin typeface="Baskerville Old Face" pitchFamily="18" charset="0"/>
              </a:rPr>
              <a:t>senti</a:t>
            </a:r>
            <a:r>
              <a:rPr lang="es-ES" sz="2400" dirty="0">
                <a:latin typeface="Baskerville Old Face" pitchFamily="18" charset="0"/>
              </a:rPr>
              <a:t> </a:t>
            </a:r>
            <a:r>
              <a:rPr lang="es-ES" sz="2400" dirty="0" err="1">
                <a:latin typeface="Baskerville Old Face" pitchFamily="18" charset="0"/>
              </a:rPr>
              <a:t>kò</a:t>
            </a:r>
            <a:r>
              <a:rPr lang="es-ES" sz="2400" dirty="0">
                <a:latin typeface="Baskerville Old Face" pitchFamily="18" charset="0"/>
              </a:rPr>
              <a:t> yo </a:t>
            </a:r>
            <a:r>
              <a:rPr lang="es-ES" sz="2400" dirty="0" err="1">
                <a:latin typeface="Baskerville Old Face" pitchFamily="18" charset="0"/>
              </a:rPr>
              <a:t>pa</a:t>
            </a:r>
            <a:r>
              <a:rPr lang="es-ES" sz="2400" dirty="0">
                <a:latin typeface="Baskerville Old Face" pitchFamily="18" charset="0"/>
              </a:rPr>
              <a:t> </a:t>
            </a:r>
            <a:r>
              <a:rPr lang="es-ES" sz="2400" dirty="0" err="1">
                <a:latin typeface="Baskerville Old Face" pitchFamily="18" charset="0"/>
              </a:rPr>
              <a:t>akseptab</a:t>
            </a:r>
            <a:r>
              <a:rPr lang="es-ES" sz="2400" dirty="0">
                <a:latin typeface="Baskerville Old Face" pitchFamily="18" charset="0"/>
              </a:rPr>
              <a:t> </a:t>
            </a:r>
            <a:r>
              <a:rPr lang="es-ES" sz="2400" dirty="0" err="1">
                <a:latin typeface="Baskerville Old Face" pitchFamily="18" charset="0"/>
              </a:rPr>
              <a:t>kòm</a:t>
            </a:r>
            <a:r>
              <a:rPr lang="es-ES" sz="2400" dirty="0">
                <a:latin typeface="Baskerville Old Face" pitchFamily="18" charset="0"/>
              </a:rPr>
              <a:t> </a:t>
            </a:r>
            <a:r>
              <a:rPr lang="es-ES" sz="2400" dirty="0" err="1">
                <a:latin typeface="Baskerville Old Face" pitchFamily="18" charset="0"/>
              </a:rPr>
              <a:t>yon</a:t>
            </a:r>
            <a:r>
              <a:rPr lang="es-ES" sz="2400" dirty="0">
                <a:latin typeface="Baskerville Old Face" pitchFamily="18" charset="0"/>
              </a:rPr>
              <a:t> </a:t>
            </a:r>
            <a:r>
              <a:rPr lang="es-ES" sz="2400" dirty="0" err="1">
                <a:latin typeface="Baskerville Old Face" pitchFamily="18" charset="0"/>
              </a:rPr>
              <a:t>pati</a:t>
            </a:r>
            <a:r>
              <a:rPr lang="es-ES" sz="2400" dirty="0">
                <a:latin typeface="Baskerville Old Face" pitchFamily="18" charset="0"/>
              </a:rPr>
              <a:t> </a:t>
            </a:r>
            <a:r>
              <a:rPr lang="es-ES" sz="2400" dirty="0" err="1">
                <a:latin typeface="Baskerville Old Face" pitchFamily="18" charset="0"/>
              </a:rPr>
              <a:t>nan</a:t>
            </a:r>
            <a:r>
              <a:rPr lang="es-ES" sz="2400" dirty="0">
                <a:latin typeface="Baskerville Old Face" pitchFamily="18" charset="0"/>
              </a:rPr>
              <a:t> </a:t>
            </a:r>
            <a:r>
              <a:rPr lang="es-ES" sz="2400" dirty="0" err="1">
                <a:latin typeface="Baskerville Old Face" pitchFamily="18" charset="0"/>
              </a:rPr>
              <a:t>yon</a:t>
            </a:r>
            <a:r>
              <a:rPr lang="es-ES" sz="2400" dirty="0">
                <a:latin typeface="Baskerville Old Face" pitchFamily="18" charset="0"/>
              </a:rPr>
              <a:t> </a:t>
            </a:r>
            <a:r>
              <a:rPr lang="es-ES" sz="2400" dirty="0" err="1">
                <a:latin typeface="Baskerville Old Face" pitchFamily="18" charset="0"/>
              </a:rPr>
              <a:t>sistèm</a:t>
            </a:r>
            <a:r>
              <a:rPr lang="es-ES" sz="2400" dirty="0">
                <a:latin typeface="Baskerville Old Face" pitchFamily="18" charset="0"/>
              </a:rPr>
              <a:t> </a:t>
            </a:r>
            <a:r>
              <a:rPr lang="es-ES" sz="2400" dirty="0" err="1">
                <a:latin typeface="Baskerville Old Face" pitchFamily="18" charset="0"/>
              </a:rPr>
              <a:t>arestasyon</a:t>
            </a:r>
            <a:r>
              <a:rPr lang="es-ES" sz="2400" dirty="0">
                <a:latin typeface="Baskerville Old Face" pitchFamily="18" charset="0"/>
              </a:rPr>
              <a:t> </a:t>
            </a:r>
            <a:r>
              <a:rPr lang="es-ES" sz="2400" dirty="0" err="1">
                <a:latin typeface="Baskerville Old Face" pitchFamily="18" charset="0"/>
              </a:rPr>
              <a:t>tonbe</a:t>
            </a:r>
            <a:r>
              <a:rPr lang="es-ES" sz="2400" dirty="0">
                <a:latin typeface="Baskerville Old Face" pitchFamily="18" charset="0"/>
              </a:rPr>
              <a:t> </a:t>
            </a:r>
            <a:r>
              <a:rPr lang="es-ES" sz="2400" dirty="0" err="1">
                <a:latin typeface="Baskerville Old Face" pitchFamily="18" charset="0"/>
              </a:rPr>
              <a:t>pèsonèl</a:t>
            </a:r>
            <a:r>
              <a:rPr lang="es-ES" sz="2400" dirty="0">
                <a:latin typeface="Baskerville Old Face" pitchFamily="18" charset="0"/>
              </a:rPr>
              <a:t>, </a:t>
            </a:r>
            <a:r>
              <a:rPr lang="es-ES" sz="2400" dirty="0" err="1">
                <a:latin typeface="Baskerville Old Face" pitchFamily="18" charset="0"/>
              </a:rPr>
              <a:t>paske</a:t>
            </a:r>
            <a:r>
              <a:rPr lang="es-ES" sz="2400" dirty="0">
                <a:latin typeface="Baskerville Old Face" pitchFamily="18" charset="0"/>
              </a:rPr>
              <a:t> yo te </a:t>
            </a:r>
            <a:r>
              <a:rPr lang="es-ES" sz="2400" dirty="0" err="1">
                <a:latin typeface="Baskerville Old Face" pitchFamily="18" charset="0"/>
              </a:rPr>
              <a:t>enpoze</a:t>
            </a:r>
            <a:r>
              <a:rPr lang="es-ES" sz="2400" dirty="0">
                <a:latin typeface="Baskerville Old Face" pitchFamily="18" charset="0"/>
              </a:rPr>
              <a:t> </a:t>
            </a:r>
            <a:r>
              <a:rPr lang="es-ES" sz="2400" dirty="0" err="1">
                <a:latin typeface="Baskerville Old Face" pitchFamily="18" charset="0"/>
              </a:rPr>
              <a:t>yon</a:t>
            </a:r>
            <a:r>
              <a:rPr lang="es-ES" sz="2400" dirty="0">
                <a:latin typeface="Baskerville Old Face" pitchFamily="18" charset="0"/>
              </a:rPr>
              <a:t> </a:t>
            </a:r>
            <a:r>
              <a:rPr lang="es-ES" sz="2400" dirty="0" err="1">
                <a:latin typeface="Baskerville Old Face" pitchFamily="18" charset="0"/>
              </a:rPr>
              <a:t>danje</a:t>
            </a:r>
            <a:r>
              <a:rPr lang="es-ES" sz="2400" dirty="0">
                <a:latin typeface="Baskerville Old Face" pitchFamily="18" charset="0"/>
              </a:rPr>
              <a:t> </a:t>
            </a:r>
            <a:r>
              <a:rPr lang="es-ES" sz="2400" dirty="0" err="1">
                <a:latin typeface="Baskerville Old Face" pitchFamily="18" charset="0"/>
              </a:rPr>
              <a:t>sou</a:t>
            </a:r>
            <a:r>
              <a:rPr lang="es-ES" sz="2400" dirty="0">
                <a:latin typeface="Baskerville Old Face" pitchFamily="18" charset="0"/>
              </a:rPr>
              <a:t> </a:t>
            </a:r>
            <a:r>
              <a:rPr lang="es-ES" sz="2400" dirty="0" err="1">
                <a:latin typeface="Baskerville Old Face" pitchFamily="18" charset="0"/>
              </a:rPr>
              <a:t>moun</a:t>
            </a:r>
            <a:r>
              <a:rPr lang="es-ES" sz="2400" dirty="0">
                <a:latin typeface="Baskerville Old Face" pitchFamily="18" charset="0"/>
              </a:rPr>
              <a:t> </a:t>
            </a:r>
            <a:r>
              <a:rPr lang="es-ES" sz="2400" dirty="0" err="1">
                <a:latin typeface="Baskerville Old Face" pitchFamily="18" charset="0"/>
              </a:rPr>
              <a:t>ki</a:t>
            </a:r>
            <a:r>
              <a:rPr lang="es-ES" sz="2400" dirty="0">
                <a:latin typeface="Baskerville Old Face" pitchFamily="18" charset="0"/>
              </a:rPr>
              <a:t> </a:t>
            </a:r>
            <a:r>
              <a:rPr lang="es-ES" sz="2400" dirty="0" err="1">
                <a:latin typeface="Baskerville Old Face" pitchFamily="18" charset="0"/>
              </a:rPr>
              <a:t>blese</a:t>
            </a:r>
            <a:r>
              <a:rPr lang="es-ES" sz="2400" dirty="0">
                <a:latin typeface="Baskerville Old Face" pitchFamily="18" charset="0"/>
              </a:rPr>
              <a:t> </a:t>
            </a:r>
            <a:r>
              <a:rPr lang="es-ES" sz="2400" dirty="0" err="1">
                <a:latin typeface="Baskerville Old Face" pitchFamily="18" charset="0"/>
              </a:rPr>
              <a:t>andedan</a:t>
            </a:r>
            <a:r>
              <a:rPr lang="es-ES" sz="2400" dirty="0">
                <a:latin typeface="Baskerville Old Face" pitchFamily="18" charset="0"/>
              </a:rPr>
              <a:t>  </a:t>
            </a:r>
            <a:r>
              <a:rPr lang="es-ES" sz="2400" dirty="0" err="1">
                <a:latin typeface="Baskerville Old Face" pitchFamily="18" charset="0"/>
              </a:rPr>
              <a:t>lè</a:t>
            </a:r>
            <a:r>
              <a:rPr lang="es-ES" sz="2400" dirty="0">
                <a:latin typeface="Baskerville Old Face" pitchFamily="18" charset="0"/>
              </a:rPr>
              <a:t> yo </a:t>
            </a:r>
            <a:r>
              <a:rPr lang="es-ES" sz="2400" dirty="0" err="1">
                <a:latin typeface="Baskerville Old Face" pitchFamily="18" charset="0"/>
              </a:rPr>
              <a:t>anpeche</a:t>
            </a:r>
            <a:r>
              <a:rPr lang="es-ES" sz="2400" dirty="0">
                <a:latin typeface="Baskerville Old Face" pitchFamily="18" charset="0"/>
              </a:rPr>
              <a:t> </a:t>
            </a:r>
            <a:r>
              <a:rPr lang="es-ES" sz="2400" dirty="0" err="1">
                <a:latin typeface="Baskerville Old Face" pitchFamily="18" charset="0"/>
              </a:rPr>
              <a:t>yon</a:t>
            </a:r>
            <a:r>
              <a:rPr lang="es-ES" sz="2400" dirty="0">
                <a:latin typeface="Baskerville Old Face" pitchFamily="18" charset="0"/>
              </a:rPr>
              <a:t> </a:t>
            </a:r>
            <a:r>
              <a:rPr lang="es-ES" sz="2400" dirty="0" err="1">
                <a:latin typeface="Baskerville Old Face" pitchFamily="18" charset="0"/>
              </a:rPr>
              <a:t>mounn</a:t>
            </a:r>
            <a:r>
              <a:rPr lang="es-ES" sz="2400" dirty="0">
                <a:latin typeface="Baskerville Old Face" pitchFamily="18" charset="0"/>
              </a:rPr>
              <a:t> </a:t>
            </a:r>
            <a:r>
              <a:rPr lang="es-ES" sz="2400" dirty="0" err="1">
                <a:latin typeface="Baskerville Old Face" pitchFamily="18" charset="0"/>
              </a:rPr>
              <a:t>tonbe</a:t>
            </a:r>
            <a:r>
              <a:rPr lang="es-ES" sz="2400" dirty="0">
                <a:latin typeface="Baskerville Old Face" pitchFamily="18" charset="0"/>
              </a:rPr>
              <a:t> </a:t>
            </a:r>
            <a:r>
              <a:rPr lang="es-ES" sz="2400" dirty="0" err="1">
                <a:latin typeface="Baskerville Old Face" pitchFamily="18" charset="0"/>
              </a:rPr>
              <a:t>ou</a:t>
            </a:r>
            <a:r>
              <a:rPr lang="es-ES" sz="2400" dirty="0">
                <a:latin typeface="Baskerville Old Face" pitchFamily="18" charset="0"/>
              </a:rPr>
              <a:t> </a:t>
            </a:r>
            <a:r>
              <a:rPr lang="es-ES" sz="2400" dirty="0" err="1">
                <a:latin typeface="Baskerville Old Face" pitchFamily="18" charset="0"/>
              </a:rPr>
              <a:t>dimwes</a:t>
            </a:r>
            <a:r>
              <a:rPr lang="es-ES" sz="2400" dirty="0">
                <a:latin typeface="Baskerville Old Face" pitchFamily="18" charset="0"/>
              </a:rPr>
              <a:t> </a:t>
            </a:r>
            <a:r>
              <a:rPr lang="es-ES" sz="2400" dirty="0" err="1">
                <a:latin typeface="Baskerville Old Face" pitchFamily="18" charset="0"/>
              </a:rPr>
              <a:t>ou</a:t>
            </a:r>
            <a:r>
              <a:rPr lang="es-ES" sz="2400" dirty="0">
                <a:latin typeface="Baskerville Old Face" pitchFamily="18" charset="0"/>
              </a:rPr>
              <a:t> </a:t>
            </a:r>
            <a:r>
              <a:rPr lang="es-ES" sz="2400" dirty="0" err="1">
                <a:latin typeface="Baskerville Old Face" pitchFamily="18" charset="0"/>
              </a:rPr>
              <a:t>kanpe</a:t>
            </a:r>
            <a:r>
              <a:rPr lang="es-ES" sz="2400" dirty="0">
                <a:latin typeface="Baskerville Old Face" pitchFamily="18" charset="0"/>
              </a:rPr>
              <a:t> </a:t>
            </a:r>
            <a:r>
              <a:rPr lang="es-ES" sz="2400" dirty="0" err="1">
                <a:latin typeface="Baskerville Old Face" pitchFamily="18" charset="0"/>
              </a:rPr>
              <a:t>tonbe</a:t>
            </a:r>
            <a:r>
              <a:rPr lang="es-ES" sz="2400" dirty="0">
                <a:latin typeface="Baskerville Old Face" pitchFamily="18" charset="0"/>
              </a:rPr>
              <a:t> a</a:t>
            </a:r>
            <a:r>
              <a:rPr lang="es-ES" sz="2400" dirty="0" smtClean="0">
                <a:latin typeface="Baskerville Old Face" pitchFamily="18" charset="0"/>
              </a:rPr>
              <a:t>. </a:t>
            </a:r>
            <a:endParaRPr lang="es-ES" sz="2400" dirty="0">
              <a:latin typeface="Baskerville Old Face" pitchFamily="18" charset="0"/>
            </a:endParaRPr>
          </a:p>
        </p:txBody>
      </p:sp>
      <p:pic>
        <p:nvPicPr>
          <p:cNvPr id="21" name="Picture 1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57775" y="1933575"/>
            <a:ext cx="2743200"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4"/>
          <p:cNvSpPr>
            <a:spLocks noGrp="1" noChangeArrowheads="1"/>
          </p:cNvSpPr>
          <p:nvPr>
            <p:ph type="title"/>
          </p:nvPr>
        </p:nvSpPr>
        <p:spPr>
          <a:xfrm>
            <a:off x="914400" y="685800"/>
            <a:ext cx="7924800" cy="990600"/>
          </a:xfrm>
        </p:spPr>
        <p:txBody>
          <a:bodyPr>
            <a:normAutofit/>
          </a:bodyPr>
          <a:lstStyle/>
          <a:p>
            <a:pPr algn="l"/>
            <a:r>
              <a:rPr lang="es-ES" sz="4500" dirty="0" err="1" smtClean="0">
                <a:solidFill>
                  <a:schemeClr val="tx1">
                    <a:lumMod val="85000"/>
                    <a:lumOff val="15000"/>
                  </a:schemeClr>
                </a:solidFill>
                <a:latin typeface="Baskerville Old Face" pitchFamily="18" charset="0"/>
              </a:rPr>
              <a:t>ekipay</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Kò</a:t>
            </a:r>
            <a:r>
              <a:rPr lang="es-ES" sz="4500" dirty="0" smtClean="0">
                <a:solidFill>
                  <a:schemeClr val="tx1">
                    <a:lumMod val="85000"/>
                    <a:lumOff val="15000"/>
                  </a:schemeClr>
                </a:solidFill>
                <a:latin typeface="Baskerville Old Face" pitchFamily="18" charset="0"/>
              </a:rPr>
              <a:t> a…  </a:t>
            </a:r>
            <a:r>
              <a:rPr lang="es-ES" sz="4500" dirty="0" err="1" smtClean="0">
                <a:solidFill>
                  <a:schemeClr val="tx1">
                    <a:lumMod val="85000"/>
                    <a:lumOff val="15000"/>
                  </a:schemeClr>
                </a:solidFill>
                <a:latin typeface="Baskerville Old Face" pitchFamily="18" charset="0"/>
              </a:rPr>
              <a:t>kontinye</a:t>
            </a:r>
            <a:endParaRPr lang="es-ES" sz="4500" dirty="0">
              <a:solidFill>
                <a:schemeClr val="tx1">
                  <a:lumMod val="85000"/>
                  <a:lumOff val="15000"/>
                </a:schemeClr>
              </a:solidFill>
              <a:latin typeface="Baskerville Old Face" pitchFamily="18" charset="0"/>
            </a:endParaRPr>
          </a:p>
        </p:txBody>
      </p:sp>
      <p:sp>
        <p:nvSpPr>
          <p:cNvPr id="9" name="Rectangle 5"/>
          <p:cNvSpPr txBox="1">
            <a:spLocks noChangeArrowheads="1"/>
          </p:cNvSpPr>
          <p:nvPr/>
        </p:nvSpPr>
        <p:spPr>
          <a:xfrm>
            <a:off x="762000" y="1905000"/>
            <a:ext cx="7620000" cy="4030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400" dirty="0">
                <a:solidFill>
                  <a:schemeClr val="tx1">
                    <a:lumMod val="85000"/>
                    <a:lumOff val="15000"/>
                  </a:schemeClr>
                </a:solidFill>
                <a:latin typeface="Baskerville Old Face" pitchFamily="18" charset="0"/>
              </a:rPr>
              <a:t>Yo </a:t>
            </a:r>
            <a:r>
              <a:rPr lang="es-ES" sz="2400" dirty="0" err="1">
                <a:solidFill>
                  <a:schemeClr val="tx1">
                    <a:lumMod val="85000"/>
                    <a:lumOff val="15000"/>
                  </a:schemeClr>
                </a:solidFill>
                <a:latin typeface="Baskerville Old Face" pitchFamily="18" charset="0"/>
              </a:rPr>
              <a:t>Bezwen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enspekte</a:t>
            </a:r>
            <a:r>
              <a:rPr lang="es-ES" sz="2400" dirty="0">
                <a:solidFill>
                  <a:schemeClr val="tx1">
                    <a:lumMod val="85000"/>
                    <a:lumOff val="15000"/>
                  </a:schemeClr>
                </a:solidFill>
                <a:latin typeface="Baskerville Old Face" pitchFamily="18" charset="0"/>
              </a:rPr>
              <a:t> yo </a:t>
            </a:r>
            <a:r>
              <a:rPr lang="es-ES" sz="2400" dirty="0" err="1">
                <a:solidFill>
                  <a:schemeClr val="tx1">
                    <a:lumMod val="85000"/>
                    <a:lumOff val="15000"/>
                  </a:schemeClr>
                </a:solidFill>
                <a:latin typeface="Baskerville Old Face" pitchFamily="18" charset="0"/>
              </a:rPr>
              <a:t>souvan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chak</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jou</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anvan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travayè</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sosyal</a:t>
            </a:r>
            <a:r>
              <a:rPr lang="es-ES" sz="2400" dirty="0">
                <a:solidFill>
                  <a:schemeClr val="tx1">
                    <a:lumMod val="85000"/>
                    <a:lumOff val="15000"/>
                  </a:schemeClr>
                </a:solidFill>
                <a:latin typeface="Baskerville Old Face" pitchFamily="18" charset="0"/>
              </a:rPr>
              <a:t> la </a:t>
            </a:r>
            <a:r>
              <a:rPr lang="es-ES" sz="2400" dirty="0" err="1">
                <a:solidFill>
                  <a:schemeClr val="tx1">
                    <a:lumMod val="85000"/>
                    <a:lumOff val="15000"/>
                  </a:schemeClr>
                </a:solidFill>
                <a:latin typeface="Baskerville Old Face" pitchFamily="18" charset="0"/>
              </a:rPr>
              <a:t>itilize</a:t>
            </a:r>
            <a:r>
              <a:rPr lang="es-ES" sz="2400" dirty="0">
                <a:solidFill>
                  <a:schemeClr val="tx1">
                    <a:lumMod val="85000"/>
                    <a:lumOff val="15000"/>
                  </a:schemeClr>
                </a:solidFill>
                <a:latin typeface="Baskerville Old Face" pitchFamily="18" charset="0"/>
              </a:rPr>
              <a:t> l 502 (d) (21) </a:t>
            </a:r>
          </a:p>
          <a:p>
            <a:pPr marL="457200" indent="-457200"/>
            <a:r>
              <a:rPr lang="es-ES" sz="2400" dirty="0" err="1">
                <a:solidFill>
                  <a:schemeClr val="tx1">
                    <a:lumMod val="85000"/>
                    <a:lumOff val="15000"/>
                  </a:schemeClr>
                </a:solidFill>
                <a:latin typeface="Baskerville Old Face" pitchFamily="18" charset="0"/>
              </a:rPr>
              <a:t>Rekòmande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chak</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mwa</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pa</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moun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konpetan</a:t>
            </a:r>
            <a:r>
              <a:rPr lang="es-ES" sz="2400" dirty="0">
                <a:solidFill>
                  <a:schemeClr val="tx1">
                    <a:lumMod val="85000"/>
                    <a:lumOff val="15000"/>
                  </a:schemeClr>
                </a:solidFill>
                <a:latin typeface="Baskerville Old Face" pitchFamily="18" charset="0"/>
              </a:rPr>
              <a:t> </a:t>
            </a:r>
          </a:p>
          <a:p>
            <a:pPr marL="457200" indent="-457200"/>
            <a:r>
              <a:rPr lang="es-ES" sz="2400" dirty="0" err="1">
                <a:solidFill>
                  <a:schemeClr val="tx1">
                    <a:lumMod val="85000"/>
                    <a:lumOff val="15000"/>
                  </a:schemeClr>
                </a:solidFill>
                <a:latin typeface="Baskerville Old Face" pitchFamily="18" charset="0"/>
              </a:rPr>
              <a:t>pa</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ta</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dwe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janm</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modifye</a:t>
            </a:r>
            <a:r>
              <a:rPr lang="es-ES" sz="2400" dirty="0">
                <a:solidFill>
                  <a:schemeClr val="tx1">
                    <a:lumMod val="85000"/>
                    <a:lumOff val="15000"/>
                  </a:schemeClr>
                </a:solidFill>
                <a:latin typeface="Baskerville Old Face" pitchFamily="18" charset="0"/>
              </a:rPr>
              <a:t> </a:t>
            </a:r>
          </a:p>
          <a:p>
            <a:pPr marL="457200" indent="-457200"/>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ta</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dwe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soti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nan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sèvis</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imedyatman</a:t>
            </a:r>
            <a:r>
              <a:rPr lang="es-ES" sz="2400" dirty="0">
                <a:solidFill>
                  <a:schemeClr val="tx1">
                    <a:lumMod val="85000"/>
                    <a:lumOff val="15000"/>
                  </a:schemeClr>
                </a:solidFill>
                <a:latin typeface="Baskerville Old Face" pitchFamily="18" charset="0"/>
              </a:rPr>
              <a:t> si gen li </a:t>
            </a:r>
            <a:r>
              <a:rPr lang="es-ES" sz="2400" dirty="0" err="1">
                <a:solidFill>
                  <a:schemeClr val="tx1">
                    <a:lumMod val="85000"/>
                    <a:lumOff val="15000"/>
                  </a:schemeClr>
                </a:solidFill>
                <a:latin typeface="Baskerville Old Face" pitchFamily="18" charset="0"/>
              </a:rPr>
              <a:t>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defo</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oswa</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ekspoze</a:t>
            </a:r>
            <a:r>
              <a:rPr lang="es-ES" sz="2400" dirty="0">
                <a:solidFill>
                  <a:schemeClr val="tx1">
                    <a:lumMod val="85000"/>
                    <a:lumOff val="15000"/>
                  </a:schemeClr>
                </a:solidFill>
                <a:latin typeface="Baskerville Old Face" pitchFamily="18" charset="0"/>
              </a:rPr>
              <a:t> a </a:t>
            </a:r>
            <a:r>
              <a:rPr lang="es-ES" sz="2400" dirty="0" err="1">
                <a:solidFill>
                  <a:schemeClr val="tx1">
                    <a:lumMod val="85000"/>
                    <a:lumOff val="15000"/>
                  </a:schemeClr>
                </a:solidFill>
                <a:latin typeface="Baskerville Old Face" pitchFamily="18" charset="0"/>
              </a:rPr>
              <a:t>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enpak</a:t>
            </a:r>
            <a:r>
              <a:rPr lang="es-ES" sz="2400" dirty="0">
                <a:solidFill>
                  <a:schemeClr val="tx1">
                    <a:lumMod val="85000"/>
                    <a:lumOff val="15000"/>
                  </a:schemeClr>
                </a:solidFill>
                <a:latin typeface="Baskerville Old Face" pitchFamily="18" charset="0"/>
              </a:rPr>
              <a:t> 502 (d) (9)</a:t>
            </a:r>
          </a:p>
        </p:txBody>
      </p:sp>
    </p:spTree>
    <p:extLst>
      <p:ext uri="{BB962C8B-B14F-4D97-AF65-F5344CB8AC3E}">
        <p14:creationId xmlns:p14="http://schemas.microsoft.com/office/powerpoint/2010/main" val="1577888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4"/>
          <p:cNvSpPr>
            <a:spLocks noGrp="1" noChangeArrowheads="1"/>
          </p:cNvSpPr>
          <p:nvPr>
            <p:ph type="title"/>
          </p:nvPr>
        </p:nvSpPr>
        <p:spPr>
          <a:xfrm>
            <a:off x="914400" y="685800"/>
            <a:ext cx="7924800" cy="990600"/>
          </a:xfrm>
        </p:spPr>
        <p:txBody>
          <a:bodyPr>
            <a:normAutofit/>
          </a:bodyPr>
          <a:lstStyle/>
          <a:p>
            <a:pPr algn="l"/>
            <a:r>
              <a:rPr lang="es-ES" sz="4500" dirty="0" err="1" smtClean="0">
                <a:solidFill>
                  <a:schemeClr val="tx1">
                    <a:lumMod val="85000"/>
                    <a:lumOff val="15000"/>
                  </a:schemeClr>
                </a:solidFill>
                <a:latin typeface="Baskerville Old Face" pitchFamily="18" charset="0"/>
              </a:rPr>
              <a:t>Byen</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Ajiste</a:t>
            </a:r>
            <a:r>
              <a:rPr lang="es-ES" sz="4500" dirty="0" smtClean="0">
                <a:solidFill>
                  <a:schemeClr val="tx1">
                    <a:lumMod val="85000"/>
                    <a:lumOff val="15000"/>
                  </a:schemeClr>
                </a:solidFill>
                <a:latin typeface="Baskerville Old Face" pitchFamily="18" charset="0"/>
              </a:rPr>
              <a:t> se </a:t>
            </a:r>
            <a:r>
              <a:rPr lang="es-ES" sz="4500" dirty="0" err="1" smtClean="0">
                <a:solidFill>
                  <a:schemeClr val="tx1">
                    <a:lumMod val="85000"/>
                    <a:lumOff val="15000"/>
                  </a:schemeClr>
                </a:solidFill>
                <a:latin typeface="Baskerville Old Face" pitchFamily="18" charset="0"/>
              </a:rPr>
              <a:t>kle</a:t>
            </a:r>
            <a:endParaRPr lang="es-ES" sz="4500" dirty="0">
              <a:solidFill>
                <a:schemeClr val="tx1">
                  <a:lumMod val="85000"/>
                  <a:lumOff val="15000"/>
                </a:schemeClr>
              </a:solidFill>
              <a:latin typeface="Baskerville Old Face" pitchFamily="18" charset="0"/>
            </a:endParaRPr>
          </a:p>
        </p:txBody>
      </p:sp>
      <p:sp>
        <p:nvSpPr>
          <p:cNvPr id="9" name="Rectangle 5"/>
          <p:cNvSpPr txBox="1">
            <a:spLocks noChangeArrowheads="1"/>
          </p:cNvSpPr>
          <p:nvPr/>
        </p:nvSpPr>
        <p:spPr>
          <a:xfrm>
            <a:off x="762000" y="1905000"/>
            <a:ext cx="7620000" cy="4030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400" dirty="0" err="1">
                <a:solidFill>
                  <a:schemeClr val="tx1">
                    <a:lumMod val="85000"/>
                    <a:lumOff val="15000"/>
                  </a:schemeClr>
                </a:solidFill>
                <a:latin typeface="Baskerville Old Face" pitchFamily="18" charset="0"/>
              </a:rPr>
              <a:t>Kapab</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kontakte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ou</a:t>
            </a:r>
            <a:r>
              <a:rPr lang="es-ES" sz="2400" dirty="0">
                <a:solidFill>
                  <a:schemeClr val="tx1">
                    <a:lumMod val="85000"/>
                    <a:lumOff val="15000"/>
                  </a:schemeClr>
                </a:solidFill>
                <a:latin typeface="Baskerville Old Face" pitchFamily="18" charset="0"/>
              </a:rPr>
              <a:t> a D-Ring </a:t>
            </a:r>
            <a:r>
              <a:rPr lang="es-ES" sz="2400" dirty="0" err="1">
                <a:solidFill>
                  <a:schemeClr val="tx1">
                    <a:lumMod val="85000"/>
                    <a:lumOff val="15000"/>
                  </a:schemeClr>
                </a:solidFill>
                <a:latin typeface="Baskerville Old Face" pitchFamily="18" charset="0"/>
              </a:rPr>
              <a:t>ak</a:t>
            </a:r>
            <a:r>
              <a:rPr lang="es-ES" sz="2400" dirty="0">
                <a:solidFill>
                  <a:schemeClr val="tx1">
                    <a:lumMod val="85000"/>
                    <a:lumOff val="15000"/>
                  </a:schemeClr>
                </a:solidFill>
                <a:latin typeface="Baskerville Old Face" pitchFamily="18" charset="0"/>
              </a:rPr>
              <a:t> </a:t>
            </a:r>
          </a:p>
          <a:p>
            <a:pPr marL="457200" indent="-457200"/>
            <a:r>
              <a:rPr lang="es-ES" sz="2400" dirty="0" err="1">
                <a:solidFill>
                  <a:schemeClr val="tx1">
                    <a:lumMod val="85000"/>
                    <a:lumOff val="15000"/>
                  </a:schemeClr>
                </a:solidFill>
                <a:latin typeface="Baskerville Old Face" pitchFamily="18" charset="0"/>
              </a:rPr>
              <a:t>maksimòm</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gwo</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pous</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ou</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kat</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plat</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dwèt</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nan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kanson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nan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pye</a:t>
            </a:r>
            <a:r>
              <a:rPr lang="es-ES" sz="2400" dirty="0">
                <a:solidFill>
                  <a:schemeClr val="tx1">
                    <a:lumMod val="85000"/>
                    <a:lumOff val="15000"/>
                  </a:schemeClr>
                </a:solidFill>
                <a:latin typeface="Baskerville Old Face" pitchFamily="18" charset="0"/>
              </a:rPr>
              <a:t> yo, </a:t>
            </a:r>
            <a:r>
              <a:rPr lang="es-ES" sz="2400" dirty="0" err="1">
                <a:solidFill>
                  <a:schemeClr val="tx1">
                    <a:lumMod val="85000"/>
                    <a:lumOff val="15000"/>
                  </a:schemeClr>
                </a:solidFill>
                <a:latin typeface="Baskerville Old Face" pitchFamily="18" charset="0"/>
              </a:rPr>
              <a:t>espageti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kòm</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wo</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alèz</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posib</a:t>
            </a:r>
            <a:endParaRPr lang="es-ES" sz="2400" dirty="0">
              <a:solidFill>
                <a:schemeClr val="tx1">
                  <a:lumMod val="85000"/>
                  <a:lumOff val="15000"/>
                </a:schemeClr>
              </a:solidFill>
              <a:latin typeface="Baskerville Old Face" pitchFamily="18" charset="0"/>
            </a:endParaRPr>
          </a:p>
          <a:p>
            <a:pPr marL="457200" indent="-457200"/>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Asire</a:t>
            </a:r>
            <a:r>
              <a:rPr lang="es-ES" sz="2400" dirty="0">
                <a:solidFill>
                  <a:schemeClr val="tx1">
                    <a:lumMod val="85000"/>
                    <a:lumOff val="15000"/>
                  </a:schemeClr>
                </a:solidFill>
                <a:latin typeface="Baskerville Old Face" pitchFamily="18" charset="0"/>
              </a:rPr>
              <a:t> w </a:t>
            </a:r>
            <a:r>
              <a:rPr lang="es-ES" sz="2400" dirty="0" err="1">
                <a:solidFill>
                  <a:schemeClr val="tx1">
                    <a:lumMod val="85000"/>
                    <a:lumOff val="15000"/>
                  </a:schemeClr>
                </a:solidFill>
                <a:latin typeface="Baskerville Old Face" pitchFamily="18" charset="0"/>
              </a:rPr>
              <a:t>ke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kòd</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nan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pwatrin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nan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atravè</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pwatrin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lan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byen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branche</a:t>
            </a:r>
            <a:r>
              <a:rPr lang="es-ES" sz="2400" dirty="0">
                <a:solidFill>
                  <a:schemeClr val="tx1">
                    <a:lumMod val="85000"/>
                    <a:lumOff val="15000"/>
                  </a:schemeClr>
                </a:solidFill>
                <a:latin typeface="Baskerville Old Face" pitchFamily="18" charset="0"/>
              </a:rPr>
              <a:t> </a:t>
            </a:r>
          </a:p>
          <a:p>
            <a:pPr marL="457200" indent="-457200"/>
            <a:r>
              <a:rPr lang="es-ES" sz="2400" dirty="0" err="1">
                <a:solidFill>
                  <a:schemeClr val="tx1">
                    <a:lumMod val="85000"/>
                    <a:lumOff val="15000"/>
                  </a:schemeClr>
                </a:solidFill>
                <a:latin typeface="Baskerville Old Face" pitchFamily="18" charset="0"/>
              </a:rPr>
              <a:t>Fè</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zanmi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tcheke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anko</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pou</a:t>
            </a:r>
            <a:r>
              <a:rPr lang="es-ES" sz="2400" dirty="0">
                <a:solidFill>
                  <a:schemeClr val="tx1">
                    <a:lumMod val="85000"/>
                    <a:lumOff val="15000"/>
                  </a:schemeClr>
                </a:solidFill>
                <a:latin typeface="Baskerville Old Face" pitchFamily="18" charset="0"/>
              </a:rPr>
              <a:t> si li </a:t>
            </a:r>
            <a:r>
              <a:rPr lang="es-ES" sz="2400" dirty="0" err="1" smtClean="0">
                <a:solidFill>
                  <a:schemeClr val="tx1">
                    <a:lumMod val="85000"/>
                    <a:lumOff val="15000"/>
                  </a:schemeClr>
                </a:solidFill>
                <a:latin typeface="Baskerville Old Face" pitchFamily="18" charset="0"/>
              </a:rPr>
              <a:t>tòde</a:t>
            </a:r>
            <a:r>
              <a:rPr lang="es-ES" sz="2400" dirty="0" smtClean="0">
                <a:solidFill>
                  <a:schemeClr val="tx1">
                    <a:lumMod val="85000"/>
                    <a:lumOff val="15000"/>
                  </a:schemeClr>
                </a:solidFill>
                <a:latin typeface="Baskerville Old Face" pitchFamily="18" charset="0"/>
              </a:rPr>
              <a:t>.</a:t>
            </a:r>
            <a:endParaRPr lang="es-ES" sz="24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1927291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4"/>
          <p:cNvSpPr>
            <a:spLocks noGrp="1" noChangeArrowheads="1"/>
          </p:cNvSpPr>
          <p:nvPr>
            <p:ph type="title"/>
          </p:nvPr>
        </p:nvSpPr>
        <p:spPr>
          <a:xfrm>
            <a:off x="914400" y="685800"/>
            <a:ext cx="7924800" cy="990600"/>
          </a:xfrm>
        </p:spPr>
        <p:txBody>
          <a:bodyPr>
            <a:normAutofit/>
          </a:bodyPr>
          <a:lstStyle/>
          <a:p>
            <a:pPr algn="l"/>
            <a:r>
              <a:rPr lang="es-ES" sz="4500" dirty="0">
                <a:solidFill>
                  <a:schemeClr val="tx1">
                    <a:lumMod val="85000"/>
                    <a:lumOff val="15000"/>
                  </a:schemeClr>
                </a:solidFill>
                <a:latin typeface="Baskerville Old Face" pitchFamily="18" charset="0"/>
              </a:rPr>
              <a:t>ABC</a:t>
            </a:r>
          </a:p>
        </p:txBody>
      </p:sp>
      <p:sp>
        <p:nvSpPr>
          <p:cNvPr id="9" name="Rectangle 5"/>
          <p:cNvSpPr txBox="1">
            <a:spLocks noChangeArrowheads="1"/>
          </p:cNvSpPr>
          <p:nvPr/>
        </p:nvSpPr>
        <p:spPr>
          <a:xfrm>
            <a:off x="762000" y="1905000"/>
            <a:ext cx="7620000" cy="4030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a:solidFill>
                  <a:schemeClr val="tx1">
                    <a:lumMod val="85000"/>
                    <a:lumOff val="15000"/>
                  </a:schemeClr>
                </a:solidFill>
                <a:latin typeface="Baskerville Old Face" pitchFamily="18" charset="0"/>
              </a:rPr>
              <a:t>Bon  </a:t>
            </a:r>
            <a:r>
              <a:rPr lang="es-ES" sz="2800" dirty="0" err="1">
                <a:solidFill>
                  <a:schemeClr val="tx1">
                    <a:lumMod val="85000"/>
                    <a:lumOff val="15000"/>
                  </a:schemeClr>
                </a:solidFill>
                <a:latin typeface="Baskerville Old Face" pitchFamily="18" charset="0"/>
              </a:rPr>
              <a:t>aranjman</a:t>
            </a:r>
            <a:r>
              <a:rPr lang="es-ES" sz="2800" dirty="0">
                <a:solidFill>
                  <a:schemeClr val="tx1">
                    <a:lumMod val="85000"/>
                    <a:lumOff val="15000"/>
                  </a:schemeClr>
                </a:solidFill>
                <a:latin typeface="Baskerville Old Face" pitchFamily="18" charset="0"/>
              </a:rPr>
              <a:t> ABC </a:t>
            </a:r>
            <a:r>
              <a:rPr lang="es-ES" sz="2800" dirty="0" err="1">
                <a:solidFill>
                  <a:schemeClr val="tx1">
                    <a:lumMod val="85000"/>
                    <a:lumOff val="15000"/>
                  </a:schemeClr>
                </a:solidFill>
                <a:latin typeface="Baskerville Old Face" pitchFamily="18" charset="0"/>
              </a:rPr>
              <a:t>fè</a:t>
            </a:r>
            <a:r>
              <a:rPr lang="es-ES" sz="2800" dirty="0">
                <a:solidFill>
                  <a:schemeClr val="tx1">
                    <a:lumMod val="85000"/>
                    <a:lumOff val="15000"/>
                  </a:schemeClr>
                </a:solidFill>
                <a:latin typeface="Baskerville Old Face" pitchFamily="18" charset="0"/>
              </a:rPr>
              <a:t>  PFAS yo</a:t>
            </a:r>
          </a:p>
          <a:p>
            <a:pPr marL="457200" indent="-457200"/>
            <a:r>
              <a:rPr lang="es-ES" sz="2800" dirty="0" err="1">
                <a:solidFill>
                  <a:schemeClr val="tx1">
                    <a:lumMod val="85000"/>
                    <a:lumOff val="15000"/>
                  </a:schemeClr>
                </a:solidFill>
                <a:latin typeface="Baskerville Old Face" pitchFamily="18" charset="0"/>
              </a:rPr>
              <a:t>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echèk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nenpòt</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ABC </a:t>
            </a:r>
            <a:r>
              <a:rPr lang="es-ES" sz="2800" dirty="0" err="1">
                <a:solidFill>
                  <a:schemeClr val="tx1">
                    <a:lumMod val="85000"/>
                    <a:lumOff val="15000"/>
                  </a:schemeClr>
                </a:solidFill>
                <a:latin typeface="Baskerville Old Face" pitchFamily="18" charset="0"/>
              </a:rPr>
              <a:t>ka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diferans</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genyen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ant</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arestasyon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tonbe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lanmò</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ki</a:t>
            </a:r>
            <a:r>
              <a:rPr lang="es-ES" sz="2800" dirty="0">
                <a:solidFill>
                  <a:schemeClr val="tx1">
                    <a:lumMod val="85000"/>
                    <a:lumOff val="15000"/>
                  </a:schemeClr>
                </a:solidFill>
                <a:latin typeface="Baskerville Old Face" pitchFamily="18" charset="0"/>
              </a:rPr>
              <a:t> gen </a:t>
            </a:r>
            <a:r>
              <a:rPr lang="es-ES" sz="2800" dirty="0" err="1">
                <a:solidFill>
                  <a:schemeClr val="tx1">
                    <a:lumMod val="85000"/>
                    <a:lumOff val="15000"/>
                  </a:schemeClr>
                </a:solidFill>
                <a:latin typeface="Baskerville Old Face" pitchFamily="18" charset="0"/>
              </a:rPr>
              <a:t>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rapò</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ak</a:t>
            </a:r>
            <a:r>
              <a:rPr lang="es-ES" sz="2800" dirty="0">
                <a:solidFill>
                  <a:schemeClr val="tx1">
                    <a:lumMod val="85000"/>
                    <a:lumOff val="15000"/>
                  </a:schemeClr>
                </a:solidFill>
                <a:latin typeface="Baskerville Old Face" pitchFamily="18" charset="0"/>
              </a:rPr>
              <a:t> </a:t>
            </a:r>
            <a:r>
              <a:rPr lang="es-ES" sz="2800" dirty="0" err="1" smtClean="0">
                <a:solidFill>
                  <a:schemeClr val="tx1">
                    <a:lumMod val="85000"/>
                    <a:lumOff val="15000"/>
                  </a:schemeClr>
                </a:solidFill>
                <a:latin typeface="Baskerville Old Face" pitchFamily="18" charset="0"/>
              </a:rPr>
              <a:t>tonbe</a:t>
            </a:r>
            <a:r>
              <a:rPr lang="es-ES" sz="2800" dirty="0" smtClean="0">
                <a:solidFill>
                  <a:schemeClr val="tx1">
                    <a:lumMod val="85000"/>
                    <a:lumOff val="15000"/>
                  </a:schemeClr>
                </a:solidFill>
                <a:latin typeface="Baskerville Old Face" pitchFamily="18" charset="0"/>
              </a:rPr>
              <a:t>.</a:t>
            </a:r>
            <a:endParaRPr lang="es-ES" sz="28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20067820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4"/>
          <p:cNvSpPr>
            <a:spLocks noGrp="1" noChangeArrowheads="1"/>
          </p:cNvSpPr>
          <p:nvPr>
            <p:ph type="title"/>
          </p:nvPr>
        </p:nvSpPr>
        <p:spPr>
          <a:xfrm>
            <a:off x="914400" y="685800"/>
            <a:ext cx="7924800" cy="990600"/>
          </a:xfrm>
        </p:spPr>
        <p:txBody>
          <a:bodyPr>
            <a:normAutofit/>
          </a:bodyPr>
          <a:lstStyle/>
          <a:p>
            <a:pPr algn="l"/>
            <a:r>
              <a:rPr lang="pl-PL" sz="4500" dirty="0" smtClean="0">
                <a:solidFill>
                  <a:schemeClr val="tx1">
                    <a:lumMod val="85000"/>
                    <a:lumOff val="15000"/>
                  </a:schemeClr>
                </a:solidFill>
                <a:latin typeface="Baskerville Old Face" pitchFamily="18" charset="0"/>
              </a:rPr>
              <a:t>Ankraj  kritik pou chak ane</a:t>
            </a:r>
            <a:endParaRPr lang="es-ES" sz="4500" dirty="0">
              <a:solidFill>
                <a:schemeClr val="tx1">
                  <a:lumMod val="85000"/>
                  <a:lumOff val="15000"/>
                </a:schemeClr>
              </a:solidFill>
              <a:latin typeface="Baskerville Old Face" pitchFamily="18" charset="0"/>
            </a:endParaRPr>
          </a:p>
        </p:txBody>
      </p:sp>
      <p:sp>
        <p:nvSpPr>
          <p:cNvPr id="9" name="Rectangle 5"/>
          <p:cNvSpPr txBox="1">
            <a:spLocks noChangeArrowheads="1"/>
          </p:cNvSpPr>
          <p:nvPr/>
        </p:nvSpPr>
        <p:spPr>
          <a:xfrm>
            <a:off x="762000" y="1905000"/>
            <a:ext cx="7620000" cy="4030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err="1">
                <a:solidFill>
                  <a:schemeClr val="tx1">
                    <a:lumMod val="85000"/>
                    <a:lumOff val="15000"/>
                  </a:schemeClr>
                </a:solidFill>
                <a:latin typeface="Baskerville Old Face" pitchFamily="18" charset="0"/>
              </a:rPr>
              <a:t>Pozisyon</a:t>
            </a:r>
            <a:r>
              <a:rPr lang="es-ES" sz="2800" dirty="0">
                <a:solidFill>
                  <a:schemeClr val="tx1">
                    <a:lumMod val="85000"/>
                    <a:lumOff val="15000"/>
                  </a:schemeClr>
                </a:solidFill>
                <a:latin typeface="Baskerville Old Face" pitchFamily="18" charset="0"/>
              </a:rPr>
              <a:t> 29 CFR 1926 </a:t>
            </a:r>
            <a:r>
              <a:rPr lang="es-ES" sz="2800" dirty="0" err="1">
                <a:solidFill>
                  <a:schemeClr val="tx1">
                    <a:lumMod val="85000"/>
                    <a:lumOff val="15000"/>
                  </a:schemeClr>
                </a:solidFill>
                <a:latin typeface="Baskerville Old Face" pitchFamily="18" charset="0"/>
              </a:rPr>
              <a:t>Soupati</a:t>
            </a:r>
            <a:r>
              <a:rPr lang="es-ES" sz="2800" dirty="0">
                <a:solidFill>
                  <a:schemeClr val="tx1">
                    <a:lumMod val="85000"/>
                    <a:lumOff val="15000"/>
                  </a:schemeClr>
                </a:solidFill>
                <a:latin typeface="Baskerville Old Face" pitchFamily="18" charset="0"/>
              </a:rPr>
              <a:t> M </a:t>
            </a:r>
            <a:r>
              <a:rPr lang="es-ES" sz="2800" dirty="0" err="1">
                <a:solidFill>
                  <a:schemeClr val="tx1">
                    <a:lumMod val="85000"/>
                    <a:lumOff val="15000"/>
                  </a:schemeClr>
                </a:solidFill>
                <a:latin typeface="Baskerville Old Face" pitchFamily="18" charset="0"/>
              </a:rPr>
              <a:t>Apendis</a:t>
            </a:r>
            <a:r>
              <a:rPr lang="es-ES" sz="2800" dirty="0">
                <a:solidFill>
                  <a:schemeClr val="tx1">
                    <a:lumMod val="85000"/>
                    <a:lumOff val="15000"/>
                  </a:schemeClr>
                </a:solidFill>
                <a:latin typeface="Baskerville Old Face" pitchFamily="18" charset="0"/>
              </a:rPr>
              <a:t> C (h) OSHA a </a:t>
            </a:r>
            <a:r>
              <a:rPr lang="es-ES" sz="2800" dirty="0" err="1">
                <a:solidFill>
                  <a:schemeClr val="tx1">
                    <a:lumMod val="85000"/>
                    <a:lumOff val="15000"/>
                  </a:schemeClr>
                </a:solidFill>
                <a:latin typeface="Baskerville Old Face" pitchFamily="18" charset="0"/>
              </a:rPr>
              <a:t>sou</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enpòtans</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pwen</a:t>
            </a:r>
            <a:r>
              <a:rPr lang="es-ES" sz="2800" dirty="0">
                <a:solidFill>
                  <a:schemeClr val="tx1">
                    <a:lumMod val="85000"/>
                    <a:lumOff val="15000"/>
                  </a:schemeClr>
                </a:solidFill>
                <a:latin typeface="Baskerville Old Face" pitchFamily="18" charset="0"/>
              </a:rPr>
              <a:t> Anchorage</a:t>
            </a:r>
          </a:p>
          <a:p>
            <a:pPr marL="457200" indent="-457200"/>
            <a:r>
              <a:rPr lang="es-ES" sz="2800" dirty="0" err="1">
                <a:solidFill>
                  <a:schemeClr val="tx1">
                    <a:lumMod val="85000"/>
                    <a:lumOff val="15000"/>
                  </a:schemeClr>
                </a:solidFill>
                <a:latin typeface="Baskerville Old Face" pitchFamily="18" charset="0"/>
              </a:rPr>
              <a:t>Planifikasyon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anplwayè</a:t>
            </a:r>
            <a:r>
              <a:rPr lang="es-ES" sz="2800" dirty="0">
                <a:solidFill>
                  <a:schemeClr val="tx1">
                    <a:lumMod val="85000"/>
                    <a:lumOff val="15000"/>
                  </a:schemeClr>
                </a:solidFill>
                <a:latin typeface="Baskerville Old Face" pitchFamily="18" charset="0"/>
              </a:rPr>
              <a:t>-a se VITAL</a:t>
            </a:r>
          </a:p>
          <a:p>
            <a:pPr marL="457200" indent="-457200"/>
            <a:r>
              <a:rPr lang="es-ES" sz="2800" dirty="0" err="1">
                <a:solidFill>
                  <a:schemeClr val="tx1">
                    <a:lumMod val="85000"/>
                    <a:lumOff val="15000"/>
                  </a:schemeClr>
                </a:solidFill>
                <a:latin typeface="Baskerville Old Face" pitchFamily="18" charset="0"/>
              </a:rPr>
              <a:t>Pa</a:t>
            </a:r>
            <a:r>
              <a:rPr lang="es-ES" sz="2800" dirty="0">
                <a:solidFill>
                  <a:schemeClr val="tx1">
                    <a:lumMod val="85000"/>
                    <a:lumOff val="15000"/>
                  </a:schemeClr>
                </a:solidFill>
                <a:latin typeface="Baskerville Old Face" pitchFamily="18" charset="0"/>
              </a:rPr>
              <a:t> gen </a:t>
            </a:r>
            <a:r>
              <a:rPr lang="es-ES" sz="2800" dirty="0" err="1">
                <a:solidFill>
                  <a:schemeClr val="tx1">
                    <a:lumMod val="85000"/>
                    <a:lumOff val="15000"/>
                  </a:schemeClr>
                </a:solidFill>
                <a:latin typeface="Baskerville Old Face" pitchFamily="18" charset="0"/>
              </a:rPr>
              <a:t>planifikasyon</a:t>
            </a:r>
            <a:r>
              <a:rPr lang="es-ES" sz="2800" dirty="0">
                <a:solidFill>
                  <a:schemeClr val="tx1">
                    <a:lumMod val="85000"/>
                    <a:lumOff val="15000"/>
                  </a:schemeClr>
                </a:solidFill>
                <a:latin typeface="Baskerville Old Face" pitchFamily="18" charset="0"/>
              </a:rPr>
              <a:t> .... </a:t>
            </a:r>
            <a:r>
              <a:rPr lang="es-ES" sz="2800" dirty="0" err="1">
                <a:solidFill>
                  <a:schemeClr val="tx1">
                    <a:lumMod val="85000"/>
                    <a:lumOff val="15000"/>
                  </a:schemeClr>
                </a:solidFill>
                <a:latin typeface="Baskerville Old Face" pitchFamily="18" charset="0"/>
              </a:rPr>
              <a:t>Anplwaye</a:t>
            </a:r>
            <a:r>
              <a:rPr lang="es-ES" sz="2800" dirty="0">
                <a:solidFill>
                  <a:schemeClr val="tx1">
                    <a:lumMod val="85000"/>
                    <a:lumOff val="15000"/>
                  </a:schemeClr>
                </a:solidFill>
                <a:latin typeface="Baskerville Old Face" pitchFamily="18" charset="0"/>
              </a:rPr>
              <a:t> gen </a:t>
            </a:r>
            <a:r>
              <a:rPr lang="es-ES" sz="2800" dirty="0" err="1">
                <a:solidFill>
                  <a:schemeClr val="tx1">
                    <a:lumMod val="85000"/>
                    <a:lumOff val="15000"/>
                  </a:schemeClr>
                </a:solidFill>
                <a:latin typeface="Baskerville Old Face" pitchFamily="18" charset="0"/>
              </a:rPr>
              <a:t>tandans</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jwenn</a:t>
            </a:r>
            <a:r>
              <a:rPr lang="es-ES" sz="2800" dirty="0">
                <a:solidFill>
                  <a:schemeClr val="tx1">
                    <a:lumMod val="85000"/>
                    <a:lumOff val="15000"/>
                  </a:schemeClr>
                </a:solidFill>
                <a:latin typeface="Baskerville Old Face" pitchFamily="18" charset="0"/>
              </a:rPr>
              <a:t> Anchorage </a:t>
            </a:r>
            <a:r>
              <a:rPr lang="es-ES" sz="2800" dirty="0" err="1">
                <a:solidFill>
                  <a:schemeClr val="tx1">
                    <a:lumMod val="85000"/>
                    <a:lumOff val="15000"/>
                  </a:schemeClr>
                </a:solidFill>
                <a:latin typeface="Baskerville Old Face" pitchFamily="18" charset="0"/>
              </a:rPr>
              <a:t>pwòp</a:t>
            </a:r>
            <a:r>
              <a:rPr lang="es-ES" sz="2800" dirty="0">
                <a:solidFill>
                  <a:schemeClr val="tx1">
                    <a:lumMod val="85000"/>
                    <a:lumOff val="15000"/>
                  </a:schemeClr>
                </a:solidFill>
                <a:latin typeface="Baskerville Old Face" pitchFamily="18" charset="0"/>
              </a:rPr>
              <a:t> yo </a:t>
            </a:r>
            <a:r>
              <a:rPr lang="es-ES" sz="2800" dirty="0" err="1">
                <a:solidFill>
                  <a:schemeClr val="tx1">
                    <a:lumMod val="85000"/>
                    <a:lumOff val="15000"/>
                  </a:schemeClr>
                </a:solidFill>
                <a:latin typeface="Baskerville Old Face" pitchFamily="18" charset="0"/>
              </a:rPr>
              <a:t>oswa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ou</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sèvi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nenpòt</a:t>
            </a:r>
            <a:endParaRPr lang="es-ES" sz="2800" dirty="0">
              <a:solidFill>
                <a:schemeClr val="tx1">
                  <a:lumMod val="85000"/>
                  <a:lumOff val="15000"/>
                </a:schemeClr>
              </a:solidFill>
              <a:latin typeface="Baskerville Old Face" pitchFamily="18" charset="0"/>
            </a:endParaRPr>
          </a:p>
          <a:p>
            <a:pPr marL="457200" indent="-457200"/>
            <a:r>
              <a:rPr lang="es-ES" sz="2800" dirty="0" err="1">
                <a:solidFill>
                  <a:schemeClr val="tx1">
                    <a:lumMod val="85000"/>
                    <a:lumOff val="15000"/>
                  </a:schemeClr>
                </a:solidFill>
                <a:latin typeface="Baskerville Old Face" pitchFamily="18" charset="0"/>
              </a:rPr>
              <a:t>Dwe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sipòte</a:t>
            </a:r>
            <a:r>
              <a:rPr lang="es-ES" sz="2800" dirty="0">
                <a:solidFill>
                  <a:schemeClr val="tx1">
                    <a:lumMod val="85000"/>
                    <a:lumOff val="15000"/>
                  </a:schemeClr>
                </a:solidFill>
                <a:latin typeface="Baskerville Old Face" pitchFamily="18" charset="0"/>
              </a:rPr>
              <a:t> 5000lbs </a:t>
            </a:r>
            <a:r>
              <a:rPr lang="es-ES" sz="2800" dirty="0" err="1">
                <a:solidFill>
                  <a:schemeClr val="tx1">
                    <a:lumMod val="85000"/>
                    <a:lumOff val="15000"/>
                  </a:schemeClr>
                </a:solidFill>
                <a:latin typeface="Baskerville Old Face" pitchFamily="18" charset="0"/>
              </a:rPr>
              <a:t>anplwaye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pou</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chak</a:t>
            </a:r>
            <a:r>
              <a:rPr lang="es-ES" sz="2800" dirty="0">
                <a:solidFill>
                  <a:schemeClr val="tx1">
                    <a:lumMod val="85000"/>
                    <a:lumOff val="15000"/>
                  </a:schemeClr>
                </a:solidFill>
                <a:latin typeface="Baskerville Old Face" pitchFamily="18" charset="0"/>
              </a:rPr>
              <a:t> </a:t>
            </a:r>
            <a:r>
              <a:rPr lang="es-ES" sz="2800" dirty="0" smtClean="0">
                <a:solidFill>
                  <a:schemeClr val="tx1">
                    <a:lumMod val="85000"/>
                    <a:lumOff val="15000"/>
                  </a:schemeClr>
                </a:solidFill>
                <a:latin typeface="Baskerville Old Face" pitchFamily="18" charset="0"/>
              </a:rPr>
              <a:t>tache.</a:t>
            </a:r>
            <a:endParaRPr lang="es-ES" sz="28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21189486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4"/>
          <p:cNvSpPr>
            <a:spLocks noGrp="1" noChangeArrowheads="1"/>
          </p:cNvSpPr>
          <p:nvPr>
            <p:ph type="title"/>
          </p:nvPr>
        </p:nvSpPr>
        <p:spPr>
          <a:xfrm>
            <a:off x="914400" y="685800"/>
            <a:ext cx="7924800" cy="990600"/>
          </a:xfrm>
        </p:spPr>
        <p:txBody>
          <a:bodyPr>
            <a:normAutofit fontScale="90000"/>
          </a:bodyPr>
          <a:lstStyle/>
          <a:p>
            <a:pPr algn="l"/>
            <a:r>
              <a:rPr lang="fi-FI" sz="4500" dirty="0" smtClean="0">
                <a:solidFill>
                  <a:schemeClr val="tx1">
                    <a:lumMod val="85000"/>
                    <a:lumOff val="15000"/>
                  </a:schemeClr>
                </a:solidFill>
                <a:latin typeface="Baskerville Old Face" pitchFamily="18" charset="0"/>
              </a:rPr>
              <a:t>Ki sa ki nan yon Faktè Sekirite nan 2?</a:t>
            </a:r>
            <a:endParaRPr lang="es-ES" sz="4500" dirty="0">
              <a:solidFill>
                <a:schemeClr val="tx1">
                  <a:lumMod val="85000"/>
                  <a:lumOff val="15000"/>
                </a:schemeClr>
              </a:solidFill>
              <a:latin typeface="Baskerville Old Face" pitchFamily="18" charset="0"/>
            </a:endParaRPr>
          </a:p>
        </p:txBody>
      </p:sp>
      <p:sp>
        <p:nvSpPr>
          <p:cNvPr id="9" name="Rectangle 5"/>
          <p:cNvSpPr txBox="1">
            <a:spLocks noChangeArrowheads="1"/>
          </p:cNvSpPr>
          <p:nvPr/>
        </p:nvSpPr>
        <p:spPr>
          <a:xfrm>
            <a:off x="762000" y="1905000"/>
            <a:ext cx="7620000" cy="40306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err="1">
                <a:solidFill>
                  <a:schemeClr val="tx1">
                    <a:lumMod val="85000"/>
                    <a:lumOff val="15000"/>
                  </a:schemeClr>
                </a:solidFill>
                <a:latin typeface="Baskerville Old Face" pitchFamily="18" charset="0"/>
              </a:rPr>
              <a:t>Vle</a:t>
            </a:r>
            <a:r>
              <a:rPr lang="es-ES" sz="2800" dirty="0">
                <a:solidFill>
                  <a:schemeClr val="tx1">
                    <a:lumMod val="85000"/>
                    <a:lumOff val="15000"/>
                  </a:schemeClr>
                </a:solidFill>
                <a:latin typeface="Baskerville Old Face" pitchFamily="18" charset="0"/>
              </a:rPr>
              <a:t> di </a:t>
            </a:r>
            <a:r>
              <a:rPr lang="es-ES" sz="2800" dirty="0" err="1">
                <a:solidFill>
                  <a:schemeClr val="tx1">
                    <a:lumMod val="85000"/>
                    <a:lumOff val="15000"/>
                  </a:schemeClr>
                </a:solidFill>
                <a:latin typeface="Baskerville Old Face" pitchFamily="18" charset="0"/>
              </a:rPr>
              <a:t>ke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ou</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anpil</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anpil</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pitit</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maksimòm</a:t>
            </a:r>
            <a:r>
              <a:rPr lang="es-ES" sz="2800" dirty="0">
                <a:solidFill>
                  <a:schemeClr val="tx1">
                    <a:lumMod val="85000"/>
                    <a:lumOff val="15000"/>
                  </a:schemeClr>
                </a:solidFill>
                <a:latin typeface="Baskerville Old Face" pitchFamily="18" charset="0"/>
              </a:rPr>
              <a:t> chay la gen </a:t>
            </a:r>
            <a:r>
              <a:rPr lang="es-ES" sz="2800" dirty="0" err="1">
                <a:solidFill>
                  <a:schemeClr val="tx1">
                    <a:lumMod val="85000"/>
                    <a:lumOff val="15000"/>
                  </a:schemeClr>
                </a:solidFill>
                <a:latin typeface="Baskerville Old Face" pitchFamily="18" charset="0"/>
              </a:rPr>
              <a:t>entansyon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sou</a:t>
            </a:r>
            <a:r>
              <a:rPr lang="es-ES" sz="2800" dirty="0">
                <a:solidFill>
                  <a:schemeClr val="tx1">
                    <a:lumMod val="85000"/>
                    <a:lumOff val="15000"/>
                  </a:schemeClr>
                </a:solidFill>
                <a:latin typeface="Baskerville Old Face" pitchFamily="18" charset="0"/>
              </a:rPr>
              <a:t> Anchorage a </a:t>
            </a:r>
            <a:r>
              <a:rPr lang="es-ES" sz="2800" dirty="0" err="1">
                <a:solidFill>
                  <a:schemeClr val="tx1">
                    <a:lumMod val="85000"/>
                    <a:lumOff val="15000"/>
                  </a:schemeClr>
                </a:solidFill>
                <a:latin typeface="Baskerville Old Face" pitchFamily="18" charset="0"/>
              </a:rPr>
              <a:t>pa</a:t>
            </a:r>
            <a:r>
              <a:rPr lang="es-ES" sz="2800" dirty="0">
                <a:solidFill>
                  <a:schemeClr val="tx1">
                    <a:lumMod val="85000"/>
                    <a:lumOff val="15000"/>
                  </a:schemeClr>
                </a:solidFill>
                <a:latin typeface="Baskerville Old Face" pitchFamily="18" charset="0"/>
              </a:rPr>
              <a:t> de.</a:t>
            </a:r>
          </a:p>
          <a:p>
            <a:pPr marL="457200" indent="-457200"/>
            <a:r>
              <a:rPr lang="es-ES" sz="2800" dirty="0" err="1">
                <a:solidFill>
                  <a:schemeClr val="tx1">
                    <a:lumMod val="85000"/>
                    <a:lumOff val="15000"/>
                  </a:schemeClr>
                </a:solidFill>
                <a:latin typeface="Baskerville Old Face" pitchFamily="18" charset="0"/>
              </a:rPr>
              <a:t>Enjenyè</a:t>
            </a:r>
            <a:r>
              <a:rPr lang="es-ES" sz="2800" dirty="0">
                <a:solidFill>
                  <a:schemeClr val="tx1">
                    <a:lumMod val="85000"/>
                    <a:lumOff val="15000"/>
                  </a:schemeClr>
                </a:solidFill>
                <a:latin typeface="Baskerville Old Face" pitchFamily="18" charset="0"/>
              </a:rPr>
              <a:t> gen </a:t>
            </a:r>
            <a:r>
              <a:rPr lang="es-ES" sz="2800" dirty="0" err="1">
                <a:solidFill>
                  <a:schemeClr val="tx1">
                    <a:lumMod val="85000"/>
                    <a:lumOff val="15000"/>
                  </a:schemeClr>
                </a:solidFill>
                <a:latin typeface="Baskerville Old Face" pitchFamily="18" charset="0"/>
              </a:rPr>
              <a:t>vini</a:t>
            </a:r>
            <a:r>
              <a:rPr lang="es-ES" sz="2800" dirty="0">
                <a:solidFill>
                  <a:schemeClr val="tx1">
                    <a:lumMod val="85000"/>
                    <a:lumOff val="15000"/>
                  </a:schemeClr>
                </a:solidFill>
                <a:latin typeface="Baskerville Old Face" pitchFamily="18" charset="0"/>
              </a:rPr>
              <a:t> w 3600 </a:t>
            </a:r>
            <a:r>
              <a:rPr lang="es-ES" sz="2800" dirty="0" err="1">
                <a:solidFill>
                  <a:schemeClr val="tx1">
                    <a:lumMod val="85000"/>
                    <a:lumOff val="15000"/>
                  </a:schemeClr>
                </a:solidFill>
                <a:latin typeface="Baskerville Old Face" pitchFamily="18" charset="0"/>
              </a:rPr>
              <a:t>lbs</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depi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max</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fè</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arestasyon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fòs</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travayè</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sosyal</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tonbe</a:t>
            </a:r>
            <a:r>
              <a:rPr lang="es-ES" sz="2800" dirty="0">
                <a:solidFill>
                  <a:schemeClr val="tx1">
                    <a:lumMod val="85000"/>
                    <a:lumOff val="15000"/>
                  </a:schemeClr>
                </a:solidFill>
                <a:latin typeface="Baskerville Old Face" pitchFamily="18" charset="0"/>
              </a:rPr>
              <a:t> pote </a:t>
            </a:r>
            <a:r>
              <a:rPr lang="es-ES" sz="2800" dirty="0" err="1">
                <a:solidFill>
                  <a:schemeClr val="tx1">
                    <a:lumMod val="85000"/>
                    <a:lumOff val="15000"/>
                  </a:schemeClr>
                </a:solidFill>
                <a:latin typeface="Baskerville Old Face" pitchFamily="18" charset="0"/>
              </a:rPr>
              <a:t>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ekipay</a:t>
            </a:r>
            <a:r>
              <a:rPr lang="es-ES" sz="2800" dirty="0">
                <a:solidFill>
                  <a:schemeClr val="tx1">
                    <a:lumMod val="85000"/>
                    <a:lumOff val="15000"/>
                  </a:schemeClr>
                </a:solidFill>
                <a:latin typeface="Baskerville Old Face" pitchFamily="18" charset="0"/>
              </a:rPr>
              <a:t> se 1,800 </a:t>
            </a:r>
            <a:r>
              <a:rPr lang="es-ES" sz="2800" dirty="0" err="1">
                <a:solidFill>
                  <a:schemeClr val="tx1">
                    <a:lumMod val="85000"/>
                    <a:lumOff val="15000"/>
                  </a:schemeClr>
                </a:solidFill>
                <a:latin typeface="Baskerville Old Face" pitchFamily="18" charset="0"/>
              </a:rPr>
              <a:t>lbs</a:t>
            </a:r>
            <a:endParaRPr lang="es-ES" sz="2800" dirty="0">
              <a:solidFill>
                <a:schemeClr val="tx1">
                  <a:lumMod val="85000"/>
                  <a:lumOff val="15000"/>
                </a:schemeClr>
              </a:solidFill>
              <a:latin typeface="Baskerville Old Face" pitchFamily="18" charset="0"/>
            </a:endParaRPr>
          </a:p>
          <a:p>
            <a:pPr marL="457200" indent="-457200"/>
            <a:r>
              <a:rPr lang="es-ES" sz="2800" dirty="0">
                <a:solidFill>
                  <a:schemeClr val="tx1">
                    <a:lumMod val="85000"/>
                    <a:lumOff val="15000"/>
                  </a:schemeClr>
                </a:solidFill>
                <a:latin typeface="Baskerville Old Face" pitchFamily="18" charset="0"/>
              </a:rPr>
              <a:t>1926.32 (n) </a:t>
            </a:r>
            <a:r>
              <a:rPr lang="es-ES" sz="2800" dirty="0" err="1">
                <a:solidFill>
                  <a:schemeClr val="tx1">
                    <a:lumMod val="85000"/>
                    <a:lumOff val="15000"/>
                  </a:schemeClr>
                </a:solidFill>
                <a:latin typeface="Baskerville Old Face" pitchFamily="18" charset="0"/>
              </a:rPr>
              <a:t>faktè</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Sekirite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vle</a:t>
            </a:r>
            <a:r>
              <a:rPr lang="es-ES" sz="2800" dirty="0">
                <a:solidFill>
                  <a:schemeClr val="tx1">
                    <a:lumMod val="85000"/>
                    <a:lumOff val="15000"/>
                  </a:schemeClr>
                </a:solidFill>
                <a:latin typeface="Baskerville Old Face" pitchFamily="18" charset="0"/>
              </a:rPr>
              <a:t> di </a:t>
            </a:r>
            <a:r>
              <a:rPr lang="es-ES" sz="2800" dirty="0" err="1">
                <a:solidFill>
                  <a:schemeClr val="tx1">
                    <a:lumMod val="85000"/>
                    <a:lumOff val="15000"/>
                  </a:schemeClr>
                </a:solidFill>
                <a:latin typeface="Baskerville Old Face" pitchFamily="18" charset="0"/>
              </a:rPr>
              <a:t>rapò</a:t>
            </a:r>
            <a:r>
              <a:rPr lang="es-ES" sz="2800" dirty="0">
                <a:solidFill>
                  <a:schemeClr val="tx1">
                    <a:lumMod val="85000"/>
                    <a:lumOff val="15000"/>
                  </a:schemeClr>
                </a:solidFill>
                <a:latin typeface="Baskerville Old Face" pitchFamily="18" charset="0"/>
              </a:rPr>
              <a:t> de </a:t>
            </a:r>
            <a:r>
              <a:rPr lang="es-ES" sz="2800" dirty="0" err="1">
                <a:solidFill>
                  <a:schemeClr val="tx1">
                    <a:lumMod val="85000"/>
                    <a:lumOff val="15000"/>
                  </a:schemeClr>
                </a:solidFill>
                <a:latin typeface="Baskerville Old Face" pitchFamily="18" charset="0"/>
              </a:rPr>
              <a:t>fòs</a:t>
            </a:r>
            <a:r>
              <a:rPr lang="es-ES" sz="2800" dirty="0">
                <a:solidFill>
                  <a:schemeClr val="tx1">
                    <a:lumMod val="85000"/>
                    <a:lumOff val="15000"/>
                  </a:schemeClr>
                </a:solidFill>
                <a:latin typeface="Baskerville Old Face" pitchFamily="18" charset="0"/>
              </a:rPr>
              <a:t> la </a:t>
            </a:r>
            <a:r>
              <a:rPr lang="es-ES" sz="2800" dirty="0" err="1">
                <a:solidFill>
                  <a:schemeClr val="tx1">
                    <a:lumMod val="85000"/>
                    <a:lumOff val="15000"/>
                  </a:schemeClr>
                </a:solidFill>
                <a:latin typeface="Baskerville Old Face" pitchFamily="18" charset="0"/>
              </a:rPr>
              <a:t>kraze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fondamantal</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manm</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moso</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ekipman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estrès</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aktyèl</a:t>
            </a:r>
            <a:r>
              <a:rPr lang="es-ES" sz="2800" dirty="0">
                <a:solidFill>
                  <a:schemeClr val="tx1">
                    <a:lumMod val="85000"/>
                    <a:lumOff val="15000"/>
                  </a:schemeClr>
                </a:solidFill>
                <a:latin typeface="Baskerville Old Face" pitchFamily="18" charset="0"/>
              </a:rPr>
              <a:t> la k </a:t>
            </a:r>
            <a:r>
              <a:rPr lang="es-ES" sz="2800" dirty="0" err="1">
                <a:solidFill>
                  <a:schemeClr val="tx1">
                    <a:lumMod val="85000"/>
                    <a:lumOff val="15000"/>
                  </a:schemeClr>
                </a:solidFill>
                <a:latin typeface="Baskerville Old Face" pitchFamily="18" charset="0"/>
              </a:rPr>
              <a:t>ap</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travay</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chaj</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an</a:t>
            </a:r>
            <a:r>
              <a:rPr lang="es-ES" sz="2800" dirty="0">
                <a:solidFill>
                  <a:schemeClr val="tx1">
                    <a:lumMod val="85000"/>
                    <a:lumOff val="15000"/>
                  </a:schemeClr>
                </a:solidFill>
                <a:latin typeface="Baskerville Old Face" pitchFamily="18" charset="0"/>
              </a:rPr>
              <a:t> </a:t>
            </a:r>
            <a:r>
              <a:rPr lang="es-ES" sz="2800" dirty="0" err="1" smtClean="0">
                <a:solidFill>
                  <a:schemeClr val="tx1">
                    <a:lumMod val="85000"/>
                    <a:lumOff val="15000"/>
                  </a:schemeClr>
                </a:solidFill>
                <a:latin typeface="Baskerville Old Face" pitchFamily="18" charset="0"/>
              </a:rPr>
              <a:t>sekirite</a:t>
            </a:r>
            <a:r>
              <a:rPr lang="es-ES" sz="2800" dirty="0" smtClean="0">
                <a:solidFill>
                  <a:schemeClr val="tx1">
                    <a:lumMod val="85000"/>
                    <a:lumOff val="15000"/>
                  </a:schemeClr>
                </a:solidFill>
                <a:latin typeface="Baskerville Old Face" pitchFamily="18" charset="0"/>
              </a:rPr>
              <a:t>.</a:t>
            </a:r>
            <a:endParaRPr lang="es-ES" sz="28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36040681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4"/>
          <p:cNvSpPr>
            <a:spLocks noGrp="1" noChangeArrowheads="1"/>
          </p:cNvSpPr>
          <p:nvPr>
            <p:ph type="title"/>
          </p:nvPr>
        </p:nvSpPr>
        <p:spPr>
          <a:xfrm>
            <a:off x="914400" y="685800"/>
            <a:ext cx="7924800" cy="990600"/>
          </a:xfrm>
        </p:spPr>
        <p:txBody>
          <a:bodyPr>
            <a:normAutofit/>
          </a:bodyPr>
          <a:lstStyle/>
          <a:p>
            <a:pPr algn="l"/>
            <a:r>
              <a:rPr lang="es-ES" sz="4500" dirty="0" err="1" smtClean="0">
                <a:solidFill>
                  <a:schemeClr val="tx1">
                    <a:lumMod val="85000"/>
                    <a:lumOff val="15000"/>
                  </a:schemeClr>
                </a:solidFill>
                <a:latin typeface="Baskerville Old Face" pitchFamily="18" charset="0"/>
              </a:rPr>
              <a:t>Sèvi</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ak</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boulon</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zye</a:t>
            </a:r>
            <a:endParaRPr lang="es-ES" sz="4500" dirty="0">
              <a:solidFill>
                <a:schemeClr val="tx1">
                  <a:lumMod val="85000"/>
                  <a:lumOff val="15000"/>
                </a:schemeClr>
              </a:solidFill>
              <a:latin typeface="Baskerville Old Face" pitchFamily="18" charset="0"/>
            </a:endParaRPr>
          </a:p>
        </p:txBody>
      </p:sp>
      <p:sp>
        <p:nvSpPr>
          <p:cNvPr id="9" name="Rectangle 5"/>
          <p:cNvSpPr txBox="1">
            <a:spLocks noChangeArrowheads="1"/>
          </p:cNvSpPr>
          <p:nvPr/>
        </p:nvSpPr>
        <p:spPr>
          <a:xfrm>
            <a:off x="762000" y="1905000"/>
            <a:ext cx="4191000" cy="4030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err="1">
                <a:solidFill>
                  <a:schemeClr val="tx1">
                    <a:lumMod val="85000"/>
                    <a:lumOff val="15000"/>
                  </a:schemeClr>
                </a:solidFill>
                <a:latin typeface="Baskerville Old Face" pitchFamily="18" charset="0"/>
              </a:rPr>
              <a:t>Pwen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pou</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chaje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paralèl</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boulon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aks</a:t>
            </a:r>
            <a:r>
              <a:rPr lang="es-ES" sz="2800" dirty="0">
                <a:solidFill>
                  <a:schemeClr val="tx1">
                    <a:lumMod val="85000"/>
                    <a:lumOff val="15000"/>
                  </a:schemeClr>
                </a:solidFill>
                <a:latin typeface="Baskerville Old Face" pitchFamily="18" charset="0"/>
              </a:rPr>
              <a:t> la</a:t>
            </a:r>
          </a:p>
          <a:p>
            <a:pPr marL="457200" indent="-457200"/>
            <a:r>
              <a:rPr lang="es-ES" sz="2800" dirty="0" err="1">
                <a:solidFill>
                  <a:schemeClr val="tx1">
                    <a:lumMod val="85000"/>
                    <a:lumOff val="15000"/>
                  </a:schemeClr>
                </a:solidFill>
                <a:latin typeface="Baskerville Old Face" pitchFamily="18" charset="0"/>
              </a:rPr>
              <a:t>miray</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pèpandikilè</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ki</a:t>
            </a:r>
            <a:r>
              <a:rPr lang="es-ES" sz="2800" dirty="0">
                <a:solidFill>
                  <a:schemeClr val="tx1">
                    <a:lumMod val="85000"/>
                    <a:lumOff val="15000"/>
                  </a:schemeClr>
                </a:solidFill>
                <a:latin typeface="Baskerville Old Face" pitchFamily="18" charset="0"/>
              </a:rPr>
              <a:t> monte </a:t>
            </a:r>
            <a:r>
              <a:rPr lang="es-ES" sz="2800" dirty="0" err="1">
                <a:solidFill>
                  <a:schemeClr val="tx1">
                    <a:lumMod val="85000"/>
                    <a:lumOff val="15000"/>
                  </a:schemeClr>
                </a:solidFill>
                <a:latin typeface="Baskerville Old Face" pitchFamily="18" charset="0"/>
              </a:rPr>
              <a:t>aks</a:t>
            </a:r>
            <a:r>
              <a:rPr lang="es-ES" sz="2800" dirty="0">
                <a:solidFill>
                  <a:schemeClr val="tx1">
                    <a:lumMod val="85000"/>
                    <a:lumOff val="15000"/>
                  </a:schemeClr>
                </a:solidFill>
                <a:latin typeface="Baskerville Old Face" pitchFamily="18" charset="0"/>
              </a:rPr>
              <a:t> la </a:t>
            </a:r>
            <a:r>
              <a:rPr lang="es-ES" sz="2800" dirty="0" err="1">
                <a:solidFill>
                  <a:schemeClr val="tx1">
                    <a:lumMod val="85000"/>
                    <a:lumOff val="15000"/>
                  </a:schemeClr>
                </a:solidFill>
                <a:latin typeface="Baskerville Old Face" pitchFamily="18" charset="0"/>
              </a:rPr>
              <a:t>dwe</a:t>
            </a:r>
            <a:r>
              <a:rPr lang="es-ES" sz="2800" dirty="0">
                <a:solidFill>
                  <a:schemeClr val="tx1">
                    <a:lumMod val="85000"/>
                    <a:lumOff val="15000"/>
                  </a:schemeClr>
                </a:solidFill>
                <a:latin typeface="Baskerville Old Face" pitchFamily="18" charset="0"/>
              </a:rPr>
              <a:t> gen bon </a:t>
            </a:r>
            <a:r>
              <a:rPr lang="es-ES" sz="2800" dirty="0" err="1">
                <a:solidFill>
                  <a:schemeClr val="tx1">
                    <a:lumMod val="85000"/>
                    <a:lumOff val="15000"/>
                  </a:schemeClr>
                </a:solidFill>
                <a:latin typeface="Baskerville Old Face" pitchFamily="18" charset="0"/>
              </a:rPr>
              <a:t>pou</a:t>
            </a:r>
            <a:r>
              <a:rPr lang="es-ES" sz="2800" dirty="0">
                <a:solidFill>
                  <a:schemeClr val="tx1">
                    <a:lumMod val="85000"/>
                    <a:lumOff val="15000"/>
                  </a:schemeClr>
                </a:solidFill>
                <a:latin typeface="Baskerville Old Face" pitchFamily="18" charset="0"/>
              </a:rPr>
              <a:t> 5,000 liv </a:t>
            </a:r>
            <a:r>
              <a:rPr lang="es-ES" sz="2800" dirty="0" err="1">
                <a:solidFill>
                  <a:schemeClr val="tx1">
                    <a:lumMod val="85000"/>
                    <a:lumOff val="15000"/>
                  </a:schemeClr>
                </a:solidFill>
                <a:latin typeface="Baskerville Old Face" pitchFamily="18" charset="0"/>
              </a:rPr>
              <a:t>pou</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chak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anplwaye</a:t>
            </a:r>
            <a:r>
              <a:rPr lang="es-ES" sz="2800" dirty="0">
                <a:solidFill>
                  <a:schemeClr val="tx1">
                    <a:lumMod val="85000"/>
                    <a:lumOff val="15000"/>
                  </a:schemeClr>
                </a:solidFill>
                <a:latin typeface="Baskerville Old Face" pitchFamily="18" charset="0"/>
              </a:rPr>
              <a:t>.</a:t>
            </a:r>
          </a:p>
        </p:txBody>
      </p:sp>
      <p:pic>
        <p:nvPicPr>
          <p:cNvPr id="10" name="Picture 4"/>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5091297" y="2133600"/>
            <a:ext cx="3124200"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869595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5"/>
          <p:cNvSpPr txBox="1">
            <a:spLocks noChangeArrowheads="1"/>
          </p:cNvSpPr>
          <p:nvPr/>
        </p:nvSpPr>
        <p:spPr>
          <a:xfrm>
            <a:off x="762000" y="1905000"/>
            <a:ext cx="7848600" cy="403066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3800" dirty="0" err="1">
                <a:solidFill>
                  <a:schemeClr val="tx1">
                    <a:lumMod val="85000"/>
                    <a:lumOff val="15000"/>
                  </a:schemeClr>
                </a:solidFill>
                <a:latin typeface="Baskerville Old Face" pitchFamily="18" charset="0"/>
              </a:rPr>
              <a:t>Idantifye</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aparèy</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ki</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apwopriye</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pou</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pwoteksyon</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tonbe</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ak</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sistèm</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an</a:t>
            </a:r>
            <a:endParaRPr lang="es-ES" sz="3800" dirty="0">
              <a:solidFill>
                <a:schemeClr val="tx1">
                  <a:lumMod val="85000"/>
                  <a:lumOff val="15000"/>
                </a:schemeClr>
              </a:solidFill>
              <a:latin typeface="Baskerville Old Face" pitchFamily="18" charset="0"/>
            </a:endParaRPr>
          </a:p>
          <a:p>
            <a:pPr marL="457200" indent="-457200"/>
            <a:r>
              <a:rPr lang="es-ES" sz="3800" dirty="0" err="1">
                <a:solidFill>
                  <a:schemeClr val="tx1">
                    <a:lumMod val="85000"/>
                    <a:lumOff val="15000"/>
                  </a:schemeClr>
                </a:solidFill>
                <a:latin typeface="Baskerville Old Face" pitchFamily="18" charset="0"/>
              </a:rPr>
              <a:t>Idantifye</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danje</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komen</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tonbe</a:t>
            </a:r>
            <a:r>
              <a:rPr lang="es-ES" sz="3800" dirty="0">
                <a:solidFill>
                  <a:schemeClr val="tx1">
                    <a:lumMod val="85000"/>
                    <a:lumOff val="15000"/>
                  </a:schemeClr>
                </a:solidFill>
                <a:latin typeface="Baskerville Old Face" pitchFamily="18" charset="0"/>
              </a:rPr>
              <a:t>  yo</a:t>
            </a:r>
          </a:p>
          <a:p>
            <a:pPr marL="457200" indent="-457200"/>
            <a:r>
              <a:rPr lang="es-ES" sz="3800" dirty="0" err="1">
                <a:solidFill>
                  <a:schemeClr val="tx1">
                    <a:lumMod val="85000"/>
                    <a:lumOff val="15000"/>
                  </a:schemeClr>
                </a:solidFill>
                <a:latin typeface="Baskerville Old Face" pitchFamily="18" charset="0"/>
              </a:rPr>
              <a:t>Idantifye</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bagay</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posib</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koreksyon</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metòd</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pou</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danje</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tonbe</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komen</a:t>
            </a:r>
            <a:r>
              <a:rPr lang="es-ES" sz="3800" dirty="0">
                <a:solidFill>
                  <a:schemeClr val="tx1">
                    <a:lumMod val="85000"/>
                    <a:lumOff val="15000"/>
                  </a:schemeClr>
                </a:solidFill>
                <a:latin typeface="Baskerville Old Face" pitchFamily="18" charset="0"/>
              </a:rPr>
              <a:t> yo</a:t>
            </a:r>
          </a:p>
          <a:p>
            <a:pPr marL="457200" indent="-457200"/>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Revize</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ak</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diskite</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estanda</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aplikab</a:t>
            </a:r>
            <a:r>
              <a:rPr lang="es-ES" sz="3800" dirty="0">
                <a:solidFill>
                  <a:schemeClr val="tx1">
                    <a:lumMod val="85000"/>
                    <a:lumOff val="15000"/>
                  </a:schemeClr>
                </a:solidFill>
                <a:latin typeface="Baskerville Old Face" pitchFamily="18" charset="0"/>
              </a:rPr>
              <a:t> OSHA yo</a:t>
            </a:r>
          </a:p>
        </p:txBody>
      </p:sp>
      <p:sp>
        <p:nvSpPr>
          <p:cNvPr id="9" name="Rectangle 4"/>
          <p:cNvSpPr>
            <a:spLocks noGrp="1" noChangeArrowheads="1"/>
          </p:cNvSpPr>
          <p:nvPr>
            <p:ph type="title"/>
          </p:nvPr>
        </p:nvSpPr>
        <p:spPr>
          <a:xfrm>
            <a:off x="1295400" y="685800"/>
            <a:ext cx="6248400" cy="990600"/>
          </a:xfrm>
        </p:spPr>
        <p:txBody>
          <a:bodyPr>
            <a:normAutofit/>
          </a:bodyPr>
          <a:lstStyle/>
          <a:p>
            <a:pPr algn="l"/>
            <a:r>
              <a:rPr lang="en-US" sz="4500" dirty="0" smtClean="0">
                <a:solidFill>
                  <a:schemeClr val="tx1">
                    <a:lumMod val="85000"/>
                    <a:lumOff val="15000"/>
                  </a:schemeClr>
                </a:solidFill>
                <a:latin typeface="Baskerville Old Face" pitchFamily="18" charset="0"/>
              </a:rPr>
              <a:t>Kou </a:t>
            </a:r>
            <a:r>
              <a:rPr lang="en-US" sz="4500" dirty="0" err="1" smtClean="0">
                <a:solidFill>
                  <a:schemeClr val="tx1">
                    <a:lumMod val="85000"/>
                    <a:lumOff val="15000"/>
                  </a:schemeClr>
                </a:solidFill>
                <a:latin typeface="Baskerville Old Face" pitchFamily="18" charset="0"/>
              </a:rPr>
              <a:t>Objektif</a:t>
            </a:r>
            <a:endParaRPr lang="en-US" sz="45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19538271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11" name="Picture 2"/>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833946" y="447368"/>
            <a:ext cx="3200400" cy="23975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2" name="Picture 3"/>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5196395" y="447366"/>
            <a:ext cx="3197917" cy="23957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3" name="Picture 4"/>
          <p:cNvPicPr>
            <a:picLocks noChangeAspect="1" noChangeArrowheads="1"/>
          </p:cNvPicPr>
          <p:nvPr/>
        </p:nvPicPr>
        <p:blipFill>
          <a:blip r:embed="rId7">
            <a:extLst>
              <a:ext uri="{28A0092B-C50C-407E-A947-70E740481C1C}">
                <a14:useLocalDpi xmlns:a14="http://schemas.microsoft.com/office/drawing/2010/main"/>
              </a:ext>
            </a:extLst>
          </a:blip>
          <a:stretch>
            <a:fillRect/>
          </a:stretch>
        </p:blipFill>
        <p:spPr bwMode="auto">
          <a:xfrm>
            <a:off x="833946" y="3266768"/>
            <a:ext cx="3200400" cy="2394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 name="Picture 5"/>
          <p:cNvPicPr>
            <a:picLocks noChangeAspect="1" noChangeArrowheads="1"/>
          </p:cNvPicPr>
          <p:nvPr/>
        </p:nvPicPr>
        <p:blipFill>
          <a:blip r:embed="rId8">
            <a:extLst>
              <a:ext uri="{28A0092B-C50C-407E-A947-70E740481C1C}">
                <a14:useLocalDpi xmlns:a14="http://schemas.microsoft.com/office/drawing/2010/main"/>
              </a:ext>
            </a:extLst>
          </a:blip>
          <a:stretch>
            <a:fillRect/>
          </a:stretch>
        </p:blipFill>
        <p:spPr bwMode="auto">
          <a:xfrm>
            <a:off x="5433277" y="3266768"/>
            <a:ext cx="2724151" cy="25496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6" name="Group 5"/>
          <p:cNvGrpSpPr/>
          <p:nvPr/>
        </p:nvGrpSpPr>
        <p:grpSpPr>
          <a:xfrm>
            <a:off x="0" y="6172200"/>
            <a:ext cx="9144000" cy="556276"/>
            <a:chOff x="0" y="6172200"/>
            <a:chExt cx="9144000" cy="556276"/>
          </a:xfrm>
        </p:grpSpPr>
        <p:sp>
          <p:nvSpPr>
            <p:cNvPr id="7" name="TextBox 6"/>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8"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6" name="Group 5"/>
          <p:cNvGrpSpPr/>
          <p:nvPr/>
        </p:nvGrpSpPr>
        <p:grpSpPr>
          <a:xfrm>
            <a:off x="0" y="6172200"/>
            <a:ext cx="9144000" cy="556276"/>
            <a:chOff x="0" y="6172200"/>
            <a:chExt cx="9144000" cy="556276"/>
          </a:xfrm>
        </p:grpSpPr>
        <p:sp>
          <p:nvSpPr>
            <p:cNvPr id="7" name="TextBox 6"/>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8"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7" name="Rectangle 4"/>
          <p:cNvSpPr txBox="1">
            <a:spLocks noChangeArrowheads="1"/>
          </p:cNvSpPr>
          <p:nvPr/>
        </p:nvSpPr>
        <p:spPr>
          <a:xfrm>
            <a:off x="914400" y="685800"/>
            <a:ext cx="7924800" cy="990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4500" dirty="0" err="1" smtClean="0">
                <a:solidFill>
                  <a:schemeClr val="tx1">
                    <a:lumMod val="85000"/>
                    <a:lumOff val="15000"/>
                  </a:schemeClr>
                </a:solidFill>
                <a:latin typeface="Baskerville Old Face" pitchFamily="18" charset="0"/>
              </a:rPr>
              <a:t>Liy</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orizontal</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lavi</a:t>
            </a:r>
            <a:r>
              <a:rPr lang="es-ES" sz="4500" dirty="0" smtClean="0">
                <a:solidFill>
                  <a:schemeClr val="tx1">
                    <a:lumMod val="85000"/>
                    <a:lumOff val="15000"/>
                  </a:schemeClr>
                </a:solidFill>
                <a:latin typeface="Baskerville Old Face" pitchFamily="18" charset="0"/>
              </a:rPr>
              <a:t> a</a:t>
            </a:r>
            <a:endParaRPr lang="es-ES" sz="4500" dirty="0">
              <a:solidFill>
                <a:schemeClr val="tx1">
                  <a:lumMod val="85000"/>
                  <a:lumOff val="15000"/>
                </a:schemeClr>
              </a:solidFill>
              <a:latin typeface="Baskerville Old Face" pitchFamily="18" charset="0"/>
            </a:endParaRPr>
          </a:p>
        </p:txBody>
      </p:sp>
      <p:sp>
        <p:nvSpPr>
          <p:cNvPr id="8" name="Rectangle 5"/>
          <p:cNvSpPr txBox="1">
            <a:spLocks noChangeArrowheads="1"/>
          </p:cNvSpPr>
          <p:nvPr/>
        </p:nvSpPr>
        <p:spPr>
          <a:xfrm>
            <a:off x="762000" y="1905000"/>
            <a:ext cx="7543800" cy="4030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err="1">
                <a:solidFill>
                  <a:schemeClr val="tx1">
                    <a:lumMod val="85000"/>
                    <a:lumOff val="15000"/>
                  </a:schemeClr>
                </a:solidFill>
                <a:latin typeface="Baskerville Old Face" pitchFamily="18" charset="0"/>
              </a:rPr>
              <a:t>bay</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manyablite</a:t>
            </a:r>
            <a:endParaRPr lang="es-ES" sz="2800" dirty="0">
              <a:solidFill>
                <a:schemeClr val="tx1">
                  <a:lumMod val="85000"/>
                  <a:lumOff val="15000"/>
                </a:schemeClr>
              </a:solidFill>
              <a:latin typeface="Baskerville Old Face" pitchFamily="18" charset="0"/>
            </a:endParaRPr>
          </a:p>
          <a:p>
            <a:pPr marL="457200" indent="-457200"/>
            <a:r>
              <a:rPr lang="es-ES" sz="2800" dirty="0" err="1">
                <a:solidFill>
                  <a:schemeClr val="tx1">
                    <a:lumMod val="85000"/>
                    <a:lumOff val="15000"/>
                  </a:schemeClr>
                </a:solidFill>
                <a:latin typeface="Baskerville Old Face" pitchFamily="18" charset="0"/>
              </a:rPr>
              <a:t>Dwe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fèt</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installé</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itilize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dapre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konseye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pedagojik</a:t>
            </a:r>
            <a:r>
              <a:rPr lang="es-ES" sz="2800" dirty="0">
                <a:solidFill>
                  <a:schemeClr val="tx1">
                    <a:lumMod val="85000"/>
                    <a:lumOff val="15000"/>
                  </a:schemeClr>
                </a:solidFill>
                <a:latin typeface="Baskerville Old Face" pitchFamily="18" charset="0"/>
              </a:rPr>
              <a:t> la de </a:t>
            </a:r>
            <a:r>
              <a:rPr lang="es-ES" sz="2800" dirty="0" err="1">
                <a:solidFill>
                  <a:schemeClr val="tx1">
                    <a:lumMod val="85000"/>
                    <a:lumOff val="15000"/>
                  </a:schemeClr>
                </a:solidFill>
                <a:latin typeface="Baskerville Old Face" pitchFamily="18" charset="0"/>
              </a:rPr>
              <a:t>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moun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kalifye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epi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faktè</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sekirite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omwen</a:t>
            </a:r>
            <a:r>
              <a:rPr lang="es-ES" sz="2800" dirty="0">
                <a:solidFill>
                  <a:schemeClr val="tx1">
                    <a:lumMod val="85000"/>
                    <a:lumOff val="15000"/>
                  </a:schemeClr>
                </a:solidFill>
                <a:latin typeface="Baskerville Old Face" pitchFamily="18" charset="0"/>
              </a:rPr>
              <a:t> 2 </a:t>
            </a:r>
          </a:p>
          <a:p>
            <a:pPr marL="457200" indent="-457200"/>
            <a:r>
              <a:rPr lang="es-ES" sz="2800" dirty="0" err="1">
                <a:solidFill>
                  <a:schemeClr val="tx1">
                    <a:lumMod val="85000"/>
                    <a:lumOff val="15000"/>
                  </a:schemeClr>
                </a:solidFill>
                <a:latin typeface="Baskerville Old Face" pitchFamily="18" charset="0"/>
              </a:rPr>
              <a:t>Gade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Soupati</a:t>
            </a:r>
            <a:r>
              <a:rPr lang="es-ES" sz="2800" dirty="0">
                <a:solidFill>
                  <a:schemeClr val="tx1">
                    <a:lumMod val="85000"/>
                    <a:lumOff val="15000"/>
                  </a:schemeClr>
                </a:solidFill>
                <a:latin typeface="Baskerville Old Face" pitchFamily="18" charset="0"/>
              </a:rPr>
              <a:t> M, </a:t>
            </a:r>
            <a:r>
              <a:rPr lang="es-ES" sz="2800" dirty="0" err="1">
                <a:solidFill>
                  <a:schemeClr val="tx1">
                    <a:lumMod val="85000"/>
                    <a:lumOff val="15000"/>
                  </a:schemeClr>
                </a:solidFill>
                <a:latin typeface="Baskerville Old Face" pitchFamily="18" charset="0"/>
              </a:rPr>
              <a:t>Apendis</a:t>
            </a:r>
            <a:r>
              <a:rPr lang="es-ES" sz="2800" dirty="0">
                <a:solidFill>
                  <a:schemeClr val="tx1">
                    <a:lumMod val="85000"/>
                    <a:lumOff val="15000"/>
                  </a:schemeClr>
                </a:solidFill>
                <a:latin typeface="Baskerville Old Face" pitchFamily="18" charset="0"/>
              </a:rPr>
              <a:t> C (h) (6)</a:t>
            </a:r>
          </a:p>
          <a:p>
            <a:pPr marL="457200" indent="-457200"/>
            <a:r>
              <a:rPr lang="es-ES" sz="2800" dirty="0" err="1">
                <a:solidFill>
                  <a:schemeClr val="tx1">
                    <a:lumMod val="85000"/>
                    <a:lumOff val="15000"/>
                  </a:schemeClr>
                </a:solidFill>
                <a:latin typeface="Baskerville Old Face" pitchFamily="18" charset="0"/>
              </a:rPr>
              <a:t>Gade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lumèn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Yon</a:t>
            </a:r>
            <a:r>
              <a:rPr lang="es-ES" sz="2800" dirty="0">
                <a:solidFill>
                  <a:schemeClr val="tx1">
                    <a:lumMod val="85000"/>
                    <a:lumOff val="15000"/>
                  </a:schemeClr>
                </a:solidFill>
                <a:latin typeface="Baskerville Old Face" pitchFamily="18" charset="0"/>
              </a:rPr>
              <a:t> 10.14 1991-pp5</a:t>
            </a:r>
          </a:p>
        </p:txBody>
      </p:sp>
    </p:spTree>
    <p:extLst>
      <p:ext uri="{BB962C8B-B14F-4D97-AF65-F5344CB8AC3E}">
        <p14:creationId xmlns:p14="http://schemas.microsoft.com/office/powerpoint/2010/main" val="3088780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7" name="Rectangle 4"/>
          <p:cNvSpPr txBox="1">
            <a:spLocks noChangeArrowheads="1"/>
          </p:cNvSpPr>
          <p:nvPr/>
        </p:nvSpPr>
        <p:spPr>
          <a:xfrm>
            <a:off x="914400" y="685800"/>
            <a:ext cx="7924800" cy="990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4500" dirty="0" err="1" smtClean="0">
                <a:solidFill>
                  <a:schemeClr val="tx1">
                    <a:lumMod val="85000"/>
                    <a:lumOff val="15000"/>
                  </a:schemeClr>
                </a:solidFill>
                <a:latin typeface="Baskerville Old Face" pitchFamily="18" charset="0"/>
              </a:rPr>
              <a:t>Lifelines</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vètikal</a:t>
            </a:r>
            <a:endParaRPr lang="es-ES" sz="4500" dirty="0">
              <a:solidFill>
                <a:schemeClr val="tx1">
                  <a:lumMod val="85000"/>
                  <a:lumOff val="15000"/>
                </a:schemeClr>
              </a:solidFill>
              <a:latin typeface="Baskerville Old Face" pitchFamily="18" charset="0"/>
            </a:endParaRPr>
          </a:p>
        </p:txBody>
      </p:sp>
      <p:sp>
        <p:nvSpPr>
          <p:cNvPr id="8" name="Rectangle 5"/>
          <p:cNvSpPr txBox="1">
            <a:spLocks noChangeArrowheads="1"/>
          </p:cNvSpPr>
          <p:nvPr/>
        </p:nvSpPr>
        <p:spPr>
          <a:xfrm>
            <a:off x="762000" y="1905000"/>
            <a:ext cx="7543800" cy="4030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a:solidFill>
                  <a:schemeClr val="tx1">
                    <a:lumMod val="85000"/>
                    <a:lumOff val="15000"/>
                  </a:schemeClr>
                </a:solidFill>
                <a:latin typeface="Baskerville Old Face" pitchFamily="18" charset="0"/>
              </a:rPr>
              <a:t>29CFR 1926.104</a:t>
            </a:r>
          </a:p>
          <a:p>
            <a:pPr marL="457200" indent="-457200"/>
            <a:r>
              <a:rPr lang="es-ES" sz="2800" dirty="0">
                <a:solidFill>
                  <a:schemeClr val="tx1">
                    <a:lumMod val="85000"/>
                    <a:lumOff val="15000"/>
                  </a:schemeClr>
                </a:solidFill>
                <a:latin typeface="Baskerville Old Face" pitchFamily="18" charset="0"/>
              </a:rPr>
              <a:t>Min </a:t>
            </a:r>
            <a:r>
              <a:rPr lang="es-ES" sz="2800" dirty="0" err="1">
                <a:solidFill>
                  <a:schemeClr val="tx1">
                    <a:lumMod val="85000"/>
                    <a:lumOff val="15000"/>
                  </a:schemeClr>
                </a:solidFill>
                <a:latin typeface="Baskerville Old Face" pitchFamily="18" charset="0"/>
              </a:rPr>
              <a:t>fòs</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kraze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kouraj</a:t>
            </a:r>
            <a:r>
              <a:rPr lang="es-ES" sz="2800" dirty="0">
                <a:solidFill>
                  <a:schemeClr val="tx1">
                    <a:lumMod val="85000"/>
                    <a:lumOff val="15000"/>
                  </a:schemeClr>
                </a:solidFill>
                <a:latin typeface="Baskerville Old Face" pitchFamily="18" charset="0"/>
              </a:rPr>
              <a:t> 5,000 </a:t>
            </a:r>
            <a:r>
              <a:rPr lang="es-ES" sz="2800" dirty="0" err="1">
                <a:solidFill>
                  <a:schemeClr val="tx1">
                    <a:lumMod val="85000"/>
                    <a:lumOff val="15000"/>
                  </a:schemeClr>
                </a:solidFill>
                <a:latin typeface="Baskerville Old Face" pitchFamily="18" charset="0"/>
              </a:rPr>
              <a:t>lbs</a:t>
            </a:r>
            <a:endParaRPr lang="es-ES" sz="2800" dirty="0">
              <a:solidFill>
                <a:schemeClr val="tx1">
                  <a:lumMod val="85000"/>
                  <a:lumOff val="15000"/>
                </a:schemeClr>
              </a:solidFill>
              <a:latin typeface="Baskerville Old Face" pitchFamily="18" charset="0"/>
            </a:endParaRPr>
          </a:p>
          <a:p>
            <a:pPr marL="457200" indent="-457200"/>
            <a:r>
              <a:rPr lang="es-ES" sz="2800" dirty="0" err="1">
                <a:solidFill>
                  <a:schemeClr val="tx1">
                    <a:lumMod val="85000"/>
                    <a:lumOff val="15000"/>
                  </a:schemeClr>
                </a:solidFill>
                <a:latin typeface="Baskerville Old Face" pitchFamily="18" charset="0"/>
              </a:rPr>
              <a:t>Liy</a:t>
            </a:r>
            <a:r>
              <a:rPr lang="es-ES" sz="2800" dirty="0">
                <a:solidFill>
                  <a:schemeClr val="tx1">
                    <a:lumMod val="85000"/>
                    <a:lumOff val="15000"/>
                  </a:schemeClr>
                </a:solidFill>
                <a:latin typeface="Baskerville Old Face" pitchFamily="18" charset="0"/>
              </a:rPr>
              <a:t> de vi separe </a:t>
            </a:r>
            <a:r>
              <a:rPr lang="es-ES" sz="2800" dirty="0" err="1">
                <a:solidFill>
                  <a:schemeClr val="tx1">
                    <a:lumMod val="85000"/>
                    <a:lumOff val="15000"/>
                  </a:schemeClr>
                </a:solidFill>
                <a:latin typeface="Baskerville Old Face" pitchFamily="18" charset="0"/>
              </a:rPr>
              <a:t>pou</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chak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anplwaye</a:t>
            </a:r>
            <a:r>
              <a:rPr lang="es-ES" sz="2800" dirty="0">
                <a:solidFill>
                  <a:schemeClr val="tx1">
                    <a:lumMod val="85000"/>
                    <a:lumOff val="15000"/>
                  </a:schemeClr>
                </a:solidFill>
                <a:latin typeface="Baskerville Old Face" pitchFamily="18" charset="0"/>
              </a:rPr>
              <a:t> 502. (D) (10)</a:t>
            </a:r>
          </a:p>
          <a:p>
            <a:pPr marL="457200" indent="-457200"/>
            <a:r>
              <a:rPr lang="es-ES" sz="2800" dirty="0" err="1">
                <a:solidFill>
                  <a:schemeClr val="tx1">
                    <a:lumMod val="85000"/>
                    <a:lumOff val="15000"/>
                  </a:schemeClr>
                </a:solidFill>
                <a:latin typeface="Baskerville Old Face" pitchFamily="18" charset="0"/>
              </a:rPr>
              <a:t>Asansè</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batiman</a:t>
            </a:r>
            <a:r>
              <a:rPr lang="es-ES" sz="2800" dirty="0">
                <a:solidFill>
                  <a:schemeClr val="tx1">
                    <a:lumMod val="85000"/>
                    <a:lumOff val="15000"/>
                  </a:schemeClr>
                </a:solidFill>
                <a:latin typeface="Baskerville Old Face" pitchFamily="18" charset="0"/>
              </a:rPr>
              <a:t> 2 </a:t>
            </a:r>
            <a:r>
              <a:rPr lang="es-ES" sz="2800" dirty="0" err="1">
                <a:solidFill>
                  <a:schemeClr val="tx1">
                    <a:lumMod val="85000"/>
                    <a:lumOff val="15000"/>
                  </a:schemeClr>
                </a:solidFill>
                <a:latin typeface="Baskerville Old Face" pitchFamily="18" charset="0"/>
              </a:rPr>
              <a:t>anplwaye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sou</a:t>
            </a:r>
            <a:r>
              <a:rPr lang="es-ES" sz="2800" dirty="0">
                <a:solidFill>
                  <a:schemeClr val="tx1">
                    <a:lumMod val="85000"/>
                    <a:lumOff val="15000"/>
                  </a:schemeClr>
                </a:solidFill>
                <a:latin typeface="Baskerville Old Face" pitchFamily="18" charset="0"/>
              </a:rPr>
              <a:t> VLL </a:t>
            </a:r>
            <a:r>
              <a:rPr lang="es-ES" sz="2800" dirty="0" err="1">
                <a:solidFill>
                  <a:schemeClr val="tx1">
                    <a:lumMod val="85000"/>
                    <a:lumOff val="15000"/>
                  </a:schemeClr>
                </a:solidFill>
                <a:latin typeface="Baskerville Old Face" pitchFamily="18" charset="0"/>
              </a:rPr>
              <a:t>depi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ke</a:t>
            </a:r>
            <a:r>
              <a:rPr lang="es-ES" sz="2800" dirty="0">
                <a:solidFill>
                  <a:schemeClr val="tx1">
                    <a:lumMod val="85000"/>
                    <a:lumOff val="15000"/>
                  </a:schemeClr>
                </a:solidFill>
                <a:latin typeface="Baskerville Old Face" pitchFamily="18" charset="0"/>
              </a:rPr>
              <a:t> li </a:t>
            </a:r>
            <a:r>
              <a:rPr lang="es-ES" sz="2800" dirty="0" err="1">
                <a:solidFill>
                  <a:schemeClr val="tx1">
                    <a:lumMod val="85000"/>
                    <a:lumOff val="15000"/>
                  </a:schemeClr>
                </a:solidFill>
                <a:latin typeface="Baskerville Old Face" pitchFamily="18" charset="0"/>
              </a:rPr>
              <a:t>peze</a:t>
            </a:r>
            <a:r>
              <a:rPr lang="es-ES" sz="2800" dirty="0">
                <a:solidFill>
                  <a:schemeClr val="tx1">
                    <a:lumMod val="85000"/>
                    <a:lumOff val="15000"/>
                  </a:schemeClr>
                </a:solidFill>
                <a:latin typeface="Baskerville Old Face" pitchFamily="18" charset="0"/>
              </a:rPr>
              <a:t> 10,000 </a:t>
            </a:r>
            <a:r>
              <a:rPr lang="es-ES" sz="2800" dirty="0" err="1">
                <a:solidFill>
                  <a:schemeClr val="tx1">
                    <a:lumMod val="85000"/>
                    <a:lumOff val="15000"/>
                  </a:schemeClr>
                </a:solidFill>
                <a:latin typeface="Baskerville Old Face" pitchFamily="18" charset="0"/>
              </a:rPr>
              <a:t>lbs</a:t>
            </a:r>
            <a:endParaRPr lang="es-ES" sz="2800" dirty="0">
              <a:solidFill>
                <a:schemeClr val="tx1">
                  <a:lumMod val="85000"/>
                  <a:lumOff val="15000"/>
                </a:schemeClr>
              </a:solidFill>
              <a:latin typeface="Baskerville Old Face" pitchFamily="18" charset="0"/>
            </a:endParaRPr>
          </a:p>
          <a:p>
            <a:pPr marL="457200" indent="-457200"/>
            <a:r>
              <a:rPr lang="es-ES" sz="2800" dirty="0" err="1">
                <a:solidFill>
                  <a:schemeClr val="tx1">
                    <a:lumMod val="85000"/>
                    <a:lumOff val="15000"/>
                  </a:schemeClr>
                </a:solidFill>
                <a:latin typeface="Baskerville Old Face" pitchFamily="18" charset="0"/>
              </a:rPr>
              <a:t>Pa</a:t>
            </a:r>
            <a:r>
              <a:rPr lang="es-ES" sz="2800" dirty="0">
                <a:solidFill>
                  <a:schemeClr val="tx1">
                    <a:lumMod val="85000"/>
                    <a:lumOff val="15000"/>
                  </a:schemeClr>
                </a:solidFill>
                <a:latin typeface="Baskerville Old Face" pitchFamily="18" charset="0"/>
              </a:rPr>
              <a:t> gen VLL, yo </a:t>
            </a:r>
            <a:r>
              <a:rPr lang="es-ES" sz="2800" dirty="0" err="1">
                <a:solidFill>
                  <a:schemeClr val="tx1">
                    <a:lumMod val="85000"/>
                    <a:lumOff val="15000"/>
                  </a:schemeClr>
                </a:solidFill>
                <a:latin typeface="Baskerville Old Face" pitchFamily="18" charset="0"/>
              </a:rPr>
              <a:t>ka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redue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fòs</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pa</a:t>
            </a:r>
            <a:r>
              <a:rPr lang="es-ES" sz="2800" dirty="0">
                <a:solidFill>
                  <a:schemeClr val="tx1">
                    <a:lumMod val="85000"/>
                    <a:lumOff val="15000"/>
                  </a:schemeClr>
                </a:solidFill>
                <a:latin typeface="Baskerville Old Face" pitchFamily="18" charset="0"/>
              </a:rPr>
              <a:t> 50%</a:t>
            </a:r>
          </a:p>
        </p:txBody>
      </p:sp>
    </p:spTree>
    <p:extLst>
      <p:ext uri="{BB962C8B-B14F-4D97-AF65-F5344CB8AC3E}">
        <p14:creationId xmlns:p14="http://schemas.microsoft.com/office/powerpoint/2010/main" val="870456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6172200"/>
            <a:ext cx="9144000" cy="556276"/>
            <a:chOff x="0" y="6172200"/>
            <a:chExt cx="9144000" cy="556276"/>
          </a:xfrm>
        </p:grpSpPr>
        <p:sp>
          <p:nvSpPr>
            <p:cNvPr id="10" name="TextBox 9"/>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11"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3" name="Rectangle 4"/>
          <p:cNvSpPr>
            <a:spLocks noGrp="1" noChangeArrowheads="1"/>
          </p:cNvSpPr>
          <p:nvPr>
            <p:ph type="title"/>
          </p:nvPr>
        </p:nvSpPr>
        <p:spPr>
          <a:xfrm>
            <a:off x="914400" y="685800"/>
            <a:ext cx="7924800" cy="990600"/>
          </a:xfrm>
        </p:spPr>
        <p:txBody>
          <a:bodyPr>
            <a:normAutofit/>
          </a:bodyPr>
          <a:lstStyle/>
          <a:p>
            <a:pPr algn="l"/>
            <a:r>
              <a:rPr lang="es-ES" sz="4500" dirty="0" smtClean="0">
                <a:solidFill>
                  <a:schemeClr val="tx1">
                    <a:lumMod val="85000"/>
                    <a:lumOff val="15000"/>
                  </a:schemeClr>
                </a:solidFill>
                <a:latin typeface="Baskerville Old Face" pitchFamily="18" charset="0"/>
              </a:rPr>
              <a:t>C</a:t>
            </a:r>
            <a:endParaRPr lang="es-ES" sz="4500" dirty="0">
              <a:solidFill>
                <a:schemeClr val="tx1">
                  <a:lumMod val="85000"/>
                  <a:lumOff val="15000"/>
                </a:schemeClr>
              </a:solidFill>
              <a:latin typeface="Baskerville Old Face" pitchFamily="18" charset="0"/>
            </a:endParaRPr>
          </a:p>
        </p:txBody>
      </p:sp>
      <p:pic>
        <p:nvPicPr>
          <p:cNvPr id="14"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895600" y="3124200"/>
            <a:ext cx="4248150" cy="30670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696200" y="1524000"/>
            <a:ext cx="1171575" cy="381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6" name="Picture 4"/>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53181" y="1676400"/>
            <a:ext cx="2505075" cy="3333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 name="Picture 7"/>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377381" y="838200"/>
            <a:ext cx="3333750" cy="2181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4"/>
          <p:cNvSpPr>
            <a:spLocks noGrp="1" noChangeArrowheads="1"/>
          </p:cNvSpPr>
          <p:nvPr>
            <p:ph type="title"/>
          </p:nvPr>
        </p:nvSpPr>
        <p:spPr>
          <a:xfrm>
            <a:off x="914400" y="685800"/>
            <a:ext cx="7924800" cy="990600"/>
          </a:xfrm>
        </p:spPr>
        <p:txBody>
          <a:bodyPr>
            <a:normAutofit/>
          </a:bodyPr>
          <a:lstStyle/>
          <a:p>
            <a:pPr algn="l"/>
            <a:r>
              <a:rPr lang="es-ES" sz="4500" dirty="0" err="1" smtClean="0">
                <a:solidFill>
                  <a:schemeClr val="tx1">
                    <a:lumMod val="85000"/>
                    <a:lumOff val="15000"/>
                  </a:schemeClr>
                </a:solidFill>
                <a:latin typeface="Baskerville Old Face" pitchFamily="18" charset="0"/>
              </a:rPr>
              <a:t>konèktè</a:t>
            </a:r>
            <a:r>
              <a:rPr lang="es-ES" sz="4500" dirty="0" smtClean="0">
                <a:solidFill>
                  <a:schemeClr val="tx1">
                    <a:lumMod val="85000"/>
                    <a:lumOff val="15000"/>
                  </a:schemeClr>
                </a:solidFill>
                <a:latin typeface="Baskerville Old Face" pitchFamily="18" charset="0"/>
              </a:rPr>
              <a:t>  yo</a:t>
            </a:r>
            <a:endParaRPr lang="es-ES" sz="4500" dirty="0">
              <a:solidFill>
                <a:schemeClr val="tx1">
                  <a:lumMod val="85000"/>
                  <a:lumOff val="15000"/>
                </a:schemeClr>
              </a:solidFill>
              <a:latin typeface="Baskerville Old Face" pitchFamily="18" charset="0"/>
            </a:endParaRPr>
          </a:p>
        </p:txBody>
      </p:sp>
      <p:sp>
        <p:nvSpPr>
          <p:cNvPr id="9" name="Rectangle 5"/>
          <p:cNvSpPr txBox="1">
            <a:spLocks noChangeArrowheads="1"/>
          </p:cNvSpPr>
          <p:nvPr/>
        </p:nvSpPr>
        <p:spPr>
          <a:xfrm>
            <a:off x="762000" y="1905000"/>
            <a:ext cx="4648200" cy="4030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err="1" smtClean="0">
                <a:solidFill>
                  <a:schemeClr val="tx1">
                    <a:lumMod val="85000"/>
                    <a:lumOff val="15000"/>
                  </a:schemeClr>
                </a:solidFill>
                <a:latin typeface="Baskerville Old Face" pitchFamily="18" charset="0"/>
              </a:rPr>
              <a:t>Konèktè</a:t>
            </a:r>
            <a:r>
              <a:rPr lang="es-ES" sz="2800" dirty="0" smtClean="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ki</a:t>
            </a:r>
            <a:r>
              <a:rPr lang="es-ES" sz="2800" dirty="0">
                <a:solidFill>
                  <a:schemeClr val="tx1">
                    <a:lumMod val="85000"/>
                    <a:lumOff val="15000"/>
                  </a:schemeClr>
                </a:solidFill>
                <a:latin typeface="Baskerville Old Face" pitchFamily="18" charset="0"/>
              </a:rPr>
              <a:t> gen </a:t>
            </a:r>
            <a:r>
              <a:rPr lang="es-ES" sz="2800" dirty="0" err="1">
                <a:solidFill>
                  <a:schemeClr val="tx1">
                    <a:lumMod val="85000"/>
                    <a:lumOff val="15000"/>
                  </a:schemeClr>
                </a:solidFill>
                <a:latin typeface="Baskerville Old Face" pitchFamily="18" charset="0"/>
              </a:rPr>
              <a:t>ladan</a:t>
            </a:r>
            <a:r>
              <a:rPr lang="es-ES" sz="2800" dirty="0">
                <a:solidFill>
                  <a:schemeClr val="tx1">
                    <a:lumMod val="85000"/>
                    <a:lumOff val="15000"/>
                  </a:schemeClr>
                </a:solidFill>
                <a:latin typeface="Baskerville Old Face" pitchFamily="18" charset="0"/>
              </a:rPr>
              <a:t> D bag-yo </a:t>
            </a:r>
            <a:r>
              <a:rPr lang="es-ES" sz="2800" dirty="0" err="1">
                <a:solidFill>
                  <a:schemeClr val="tx1">
                    <a:lumMod val="85000"/>
                    <a:lumOff val="15000"/>
                  </a:schemeClr>
                </a:solidFill>
                <a:latin typeface="Baskerville Old Face" pitchFamily="18" charset="0"/>
              </a:rPr>
              <a:t>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snaphooks</a:t>
            </a:r>
            <a:r>
              <a:rPr lang="es-ES" sz="2800" dirty="0">
                <a:solidFill>
                  <a:schemeClr val="tx1">
                    <a:lumMod val="85000"/>
                    <a:lumOff val="15000"/>
                  </a:schemeClr>
                </a:solidFill>
                <a:latin typeface="Baskerville Old Face" pitchFamily="18" charset="0"/>
              </a:rPr>
              <a:t>, yo </a:t>
            </a:r>
            <a:r>
              <a:rPr lang="es-ES" sz="2800" dirty="0" err="1">
                <a:solidFill>
                  <a:schemeClr val="tx1">
                    <a:lumMod val="85000"/>
                    <a:lumOff val="15000"/>
                  </a:schemeClr>
                </a:solidFill>
                <a:latin typeface="Baskerville Old Face" pitchFamily="18" charset="0"/>
              </a:rPr>
              <a:t>dwe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fèt</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fòje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oubyen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fòme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asye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oswa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materyèl</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ekivalan</a:t>
            </a:r>
            <a:r>
              <a:rPr lang="es-ES" sz="2800" dirty="0">
                <a:solidFill>
                  <a:schemeClr val="tx1">
                    <a:lumMod val="85000"/>
                    <a:lumOff val="15000"/>
                  </a:schemeClr>
                </a:solidFill>
                <a:latin typeface="Baskerville Old Face" pitchFamily="18" charset="0"/>
              </a:rPr>
              <a:t>. Yo </a:t>
            </a:r>
            <a:r>
              <a:rPr lang="es-ES" sz="2800" dirty="0" err="1">
                <a:solidFill>
                  <a:schemeClr val="tx1">
                    <a:lumMod val="85000"/>
                    <a:lumOff val="15000"/>
                  </a:schemeClr>
                </a:solidFill>
                <a:latin typeface="Baskerville Old Face" pitchFamily="18" charset="0"/>
              </a:rPr>
              <a:t>dwe</a:t>
            </a:r>
            <a:r>
              <a:rPr lang="es-ES" sz="2800" dirty="0">
                <a:solidFill>
                  <a:schemeClr val="tx1">
                    <a:lumMod val="85000"/>
                    <a:lumOff val="15000"/>
                  </a:schemeClr>
                </a:solidFill>
                <a:latin typeface="Baskerville Old Face" pitchFamily="18" charset="0"/>
              </a:rPr>
              <a:t> gen </a:t>
            </a:r>
            <a:r>
              <a:rPr lang="es-ES" sz="2800" dirty="0" err="1">
                <a:solidFill>
                  <a:schemeClr val="tx1">
                    <a:lumMod val="85000"/>
                    <a:lumOff val="15000"/>
                  </a:schemeClr>
                </a:solidFill>
                <a:latin typeface="Baskerville Old Face" pitchFamily="18" charset="0"/>
              </a:rPr>
              <a:t>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fini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korozyon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reziste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sifas</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ki</a:t>
            </a:r>
            <a:r>
              <a:rPr lang="es-ES" sz="2800" dirty="0">
                <a:solidFill>
                  <a:schemeClr val="tx1">
                    <a:lumMod val="85000"/>
                    <a:lumOff val="15000"/>
                  </a:schemeClr>
                </a:solidFill>
                <a:latin typeface="Baskerville Old Face" pitchFamily="18" charset="0"/>
              </a:rPr>
              <a:t> lis </a:t>
            </a:r>
            <a:r>
              <a:rPr lang="es-ES" sz="2800" dirty="0" err="1">
                <a:solidFill>
                  <a:schemeClr val="tx1">
                    <a:lumMod val="85000"/>
                    <a:lumOff val="15000"/>
                  </a:schemeClr>
                </a:solidFill>
                <a:latin typeface="Baskerville Old Face" pitchFamily="18" charset="0"/>
              </a:rPr>
              <a:t>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bor</a:t>
            </a:r>
            <a:r>
              <a:rPr lang="es-ES" sz="2800" dirty="0">
                <a:solidFill>
                  <a:schemeClr val="tx1">
                    <a:lumMod val="85000"/>
                    <a:lumOff val="15000"/>
                  </a:schemeClr>
                </a:solidFill>
                <a:latin typeface="Baskerville Old Face" pitchFamily="18" charset="0"/>
              </a:rPr>
              <a:t> yo </a:t>
            </a:r>
            <a:r>
              <a:rPr lang="es-ES" sz="2800" dirty="0" err="1">
                <a:solidFill>
                  <a:schemeClr val="tx1">
                    <a:lumMod val="85000"/>
                    <a:lumOff val="15000"/>
                  </a:schemeClr>
                </a:solidFill>
                <a:latin typeface="Baskerville Old Face" pitchFamily="18" charset="0"/>
              </a:rPr>
              <a:t>ki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anpeche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domaj</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pati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konekte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sistèm</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lan</a:t>
            </a:r>
            <a:r>
              <a:rPr lang="es-ES" sz="2800" dirty="0">
                <a:solidFill>
                  <a:schemeClr val="tx1">
                    <a:lumMod val="85000"/>
                    <a:lumOff val="15000"/>
                  </a:schemeClr>
                </a:solidFill>
                <a:latin typeface="Baskerville Old Face" pitchFamily="18" charset="0"/>
              </a:rPr>
              <a:t>.</a:t>
            </a:r>
          </a:p>
        </p:txBody>
      </p:sp>
      <p:grpSp>
        <p:nvGrpSpPr>
          <p:cNvPr id="10" name="Group 2"/>
          <p:cNvGrpSpPr>
            <a:grpSpLocks/>
          </p:cNvGrpSpPr>
          <p:nvPr/>
        </p:nvGrpSpPr>
        <p:grpSpPr bwMode="auto">
          <a:xfrm>
            <a:off x="5824896" y="2517775"/>
            <a:ext cx="2435225" cy="2054225"/>
            <a:chOff x="2112" y="2640"/>
            <a:chExt cx="1534" cy="1294"/>
          </a:xfrm>
        </p:grpSpPr>
        <p:pic>
          <p:nvPicPr>
            <p:cNvPr id="1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12" y="2640"/>
              <a:ext cx="1534" cy="12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Tree>
    <p:extLst>
      <p:ext uri="{BB962C8B-B14F-4D97-AF65-F5344CB8AC3E}">
        <p14:creationId xmlns:p14="http://schemas.microsoft.com/office/powerpoint/2010/main" val="16673083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4"/>
          <p:cNvSpPr>
            <a:spLocks noGrp="1" noChangeArrowheads="1"/>
          </p:cNvSpPr>
          <p:nvPr>
            <p:ph type="title"/>
          </p:nvPr>
        </p:nvSpPr>
        <p:spPr>
          <a:xfrm>
            <a:off x="914400" y="685800"/>
            <a:ext cx="7924800" cy="990600"/>
          </a:xfrm>
        </p:spPr>
        <p:txBody>
          <a:bodyPr>
            <a:normAutofit/>
          </a:bodyPr>
          <a:lstStyle/>
          <a:p>
            <a:pPr algn="l"/>
            <a:r>
              <a:rPr lang="es-ES" sz="4500" dirty="0" err="1" smtClean="0">
                <a:solidFill>
                  <a:schemeClr val="tx1">
                    <a:lumMod val="85000"/>
                    <a:lumOff val="15000"/>
                  </a:schemeClr>
                </a:solidFill>
                <a:latin typeface="Baskerville Old Face" pitchFamily="18" charset="0"/>
              </a:rPr>
              <a:t>konèktè</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kordon</a:t>
            </a:r>
            <a:r>
              <a:rPr lang="es-ES" sz="4500" dirty="0" smtClean="0">
                <a:solidFill>
                  <a:schemeClr val="tx1">
                    <a:lumMod val="85000"/>
                    <a:lumOff val="15000"/>
                  </a:schemeClr>
                </a:solidFill>
                <a:latin typeface="Baskerville Old Face" pitchFamily="18" charset="0"/>
              </a:rPr>
              <a:t>)</a:t>
            </a:r>
            <a:endParaRPr lang="es-ES" sz="4500" dirty="0">
              <a:solidFill>
                <a:schemeClr val="tx1">
                  <a:lumMod val="85000"/>
                  <a:lumOff val="15000"/>
                </a:schemeClr>
              </a:solidFill>
              <a:latin typeface="Baskerville Old Face" pitchFamily="18" charset="0"/>
            </a:endParaRPr>
          </a:p>
        </p:txBody>
      </p:sp>
      <p:sp>
        <p:nvSpPr>
          <p:cNvPr id="9" name="Rectangle 5"/>
          <p:cNvSpPr txBox="1">
            <a:spLocks noChangeArrowheads="1"/>
          </p:cNvSpPr>
          <p:nvPr/>
        </p:nvSpPr>
        <p:spPr>
          <a:xfrm>
            <a:off x="762000" y="1905000"/>
            <a:ext cx="7424922" cy="4030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a:solidFill>
                  <a:schemeClr val="tx1">
                    <a:lumMod val="85000"/>
                    <a:lumOff val="15000"/>
                  </a:schemeClr>
                </a:solidFill>
                <a:latin typeface="Baskerville Old Face" pitchFamily="18" charset="0"/>
              </a:rPr>
              <a:t>Yo </a:t>
            </a:r>
            <a:r>
              <a:rPr lang="es-ES" sz="2800" dirty="0" err="1">
                <a:solidFill>
                  <a:schemeClr val="tx1">
                    <a:lumMod val="85000"/>
                    <a:lumOff val="15000"/>
                  </a:schemeClr>
                </a:solidFill>
                <a:latin typeface="Baskerville Old Face" pitchFamily="18" charset="0"/>
              </a:rPr>
              <a:t>ta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dwe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enspekte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anvan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chak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itilize</a:t>
            </a:r>
            <a:endParaRPr lang="es-ES" sz="2800" dirty="0">
              <a:solidFill>
                <a:schemeClr val="tx1">
                  <a:lumMod val="85000"/>
                  <a:lumOff val="15000"/>
                </a:schemeClr>
              </a:solidFill>
              <a:latin typeface="Baskerville Old Face" pitchFamily="18" charset="0"/>
            </a:endParaRPr>
          </a:p>
          <a:p>
            <a:pPr marL="457200" indent="-457200"/>
            <a:r>
              <a:rPr lang="es-ES" sz="2800" dirty="0" err="1">
                <a:solidFill>
                  <a:schemeClr val="tx1">
                    <a:lumMod val="85000"/>
                    <a:lumOff val="15000"/>
                  </a:schemeClr>
                </a:solidFill>
                <a:latin typeface="Baskerville Old Face" pitchFamily="18" charset="0"/>
              </a:rPr>
              <a:t>Pa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ta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dwe</a:t>
            </a:r>
            <a:r>
              <a:rPr lang="es-ES" sz="2800" dirty="0">
                <a:solidFill>
                  <a:schemeClr val="tx1">
                    <a:lumMod val="85000"/>
                    <a:lumOff val="15000"/>
                  </a:schemeClr>
                </a:solidFill>
                <a:latin typeface="Baskerville Old Face" pitchFamily="18" charset="0"/>
              </a:rPr>
              <a:t> mare </a:t>
            </a:r>
            <a:r>
              <a:rPr lang="es-ES" sz="2800" dirty="0" err="1">
                <a:solidFill>
                  <a:schemeClr val="tx1">
                    <a:lumMod val="85000"/>
                    <a:lumOff val="15000"/>
                  </a:schemeClr>
                </a:solidFill>
                <a:latin typeface="Baskerville Old Face" pitchFamily="18" charset="0"/>
              </a:rPr>
              <a:t>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tèt</a:t>
            </a:r>
            <a:r>
              <a:rPr lang="es-ES" sz="2800" dirty="0">
                <a:solidFill>
                  <a:schemeClr val="tx1">
                    <a:lumMod val="85000"/>
                    <a:lumOff val="15000"/>
                  </a:schemeClr>
                </a:solidFill>
                <a:latin typeface="Baskerville Old Face" pitchFamily="18" charset="0"/>
              </a:rPr>
              <a:t> yo </a:t>
            </a:r>
          </a:p>
          <a:p>
            <a:pPr marL="457200" indent="-457200"/>
            <a:r>
              <a:rPr lang="es-ES" sz="2800" dirty="0">
                <a:solidFill>
                  <a:schemeClr val="tx1">
                    <a:lumMod val="85000"/>
                    <a:lumOff val="15000"/>
                  </a:schemeClr>
                </a:solidFill>
                <a:latin typeface="Baskerville Old Face" pitchFamily="18" charset="0"/>
              </a:rPr>
              <a:t>Yo </a:t>
            </a:r>
            <a:r>
              <a:rPr lang="es-ES" sz="2800" dirty="0" err="1">
                <a:solidFill>
                  <a:schemeClr val="tx1">
                    <a:lumMod val="85000"/>
                    <a:lumOff val="15000"/>
                  </a:schemeClr>
                </a:solidFill>
                <a:latin typeface="Baskerville Old Face" pitchFamily="18" charset="0"/>
              </a:rPr>
              <a:t>ta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dwe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chire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pake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timpact</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absòbe</a:t>
            </a:r>
            <a:r>
              <a:rPr lang="es-ES" sz="2800" dirty="0">
                <a:solidFill>
                  <a:schemeClr val="tx1">
                    <a:lumMod val="85000"/>
                    <a:lumOff val="15000"/>
                  </a:schemeClr>
                </a:solidFill>
                <a:latin typeface="Baskerville Old Face" pitchFamily="18" charset="0"/>
              </a:rPr>
              <a:t> / </a:t>
            </a:r>
            <a:r>
              <a:rPr lang="es-ES" sz="2800" dirty="0" err="1">
                <a:solidFill>
                  <a:schemeClr val="tx1">
                    <a:lumMod val="85000"/>
                    <a:lumOff val="15000"/>
                  </a:schemeClr>
                </a:solidFill>
                <a:latin typeface="Baskerville Old Face" pitchFamily="18" charset="0"/>
              </a:rPr>
              <a:t>chòk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D bag </a:t>
            </a:r>
            <a:r>
              <a:rPr lang="es-ES" sz="2800" dirty="0" err="1">
                <a:solidFill>
                  <a:schemeClr val="tx1">
                    <a:lumMod val="85000"/>
                    <a:lumOff val="15000"/>
                  </a:schemeClr>
                </a:solidFill>
                <a:latin typeface="Baskerville Old Face" pitchFamily="18" charset="0"/>
              </a:rPr>
              <a:t>an</a:t>
            </a:r>
            <a:r>
              <a:rPr lang="es-ES" sz="2800" dirty="0">
                <a:solidFill>
                  <a:schemeClr val="tx1">
                    <a:lumMod val="85000"/>
                    <a:lumOff val="15000"/>
                  </a:schemeClr>
                </a:solidFill>
                <a:latin typeface="Baskerville Old Face" pitchFamily="18" charset="0"/>
              </a:rPr>
              <a:t>-</a:t>
            </a:r>
          </a:p>
          <a:p>
            <a:pPr marL="457200" indent="-457200"/>
            <a:r>
              <a:rPr lang="es-ES" sz="2800" dirty="0">
                <a:solidFill>
                  <a:schemeClr val="tx1">
                    <a:lumMod val="85000"/>
                    <a:lumOff val="15000"/>
                  </a:schemeClr>
                </a:solidFill>
                <a:latin typeface="Baskerville Old Face" pitchFamily="18" charset="0"/>
              </a:rPr>
              <a:t>Ta </a:t>
            </a:r>
            <a:r>
              <a:rPr lang="es-ES" sz="2800" dirty="0" err="1">
                <a:solidFill>
                  <a:schemeClr val="tx1">
                    <a:lumMod val="85000"/>
                    <a:lumOff val="15000"/>
                  </a:schemeClr>
                </a:solidFill>
                <a:latin typeface="Baskerville Old Face" pitchFamily="18" charset="0"/>
              </a:rPr>
              <a:t>dwe</a:t>
            </a:r>
            <a:r>
              <a:rPr lang="es-ES" sz="2800" dirty="0">
                <a:solidFill>
                  <a:schemeClr val="tx1">
                    <a:lumMod val="85000"/>
                    <a:lumOff val="15000"/>
                  </a:schemeClr>
                </a:solidFill>
                <a:latin typeface="Baskerville Old Face" pitchFamily="18" charset="0"/>
              </a:rPr>
              <a:t> gen clip </a:t>
            </a:r>
            <a:r>
              <a:rPr lang="es-ES" sz="2800" dirty="0" err="1">
                <a:solidFill>
                  <a:schemeClr val="tx1">
                    <a:lumMod val="85000"/>
                    <a:lumOff val="15000"/>
                  </a:schemeClr>
                </a:solidFill>
                <a:latin typeface="Baskerville Old Face" pitchFamily="18" charset="0"/>
              </a:rPr>
              <a:t>ki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apwopriye</a:t>
            </a:r>
            <a:r>
              <a:rPr lang="es-ES" sz="2800" dirty="0">
                <a:solidFill>
                  <a:schemeClr val="tx1">
                    <a:lumMod val="85000"/>
                    <a:lumOff val="15000"/>
                  </a:schemeClr>
                </a:solidFill>
                <a:latin typeface="Baskerville Old Face" pitchFamily="18" charset="0"/>
              </a:rPr>
              <a:t> a </a:t>
            </a:r>
            <a:r>
              <a:rPr lang="es-ES" sz="2800" dirty="0" err="1">
                <a:solidFill>
                  <a:schemeClr val="tx1">
                    <a:lumMod val="85000"/>
                    <a:lumOff val="15000"/>
                  </a:schemeClr>
                </a:solidFill>
                <a:latin typeface="Baskerville Old Face" pitchFamily="18" charset="0"/>
              </a:rPr>
              <a:t>pou</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pwen</a:t>
            </a:r>
            <a:r>
              <a:rPr lang="es-ES" sz="2800" dirty="0">
                <a:solidFill>
                  <a:schemeClr val="tx1">
                    <a:lumMod val="85000"/>
                    <a:lumOff val="15000"/>
                  </a:schemeClr>
                </a:solidFill>
                <a:latin typeface="Baskerville Old Face" pitchFamily="18" charset="0"/>
              </a:rPr>
              <a:t> Anchorage yo.</a:t>
            </a:r>
          </a:p>
        </p:txBody>
      </p:sp>
    </p:spTree>
    <p:extLst>
      <p:ext uri="{BB962C8B-B14F-4D97-AF65-F5344CB8AC3E}">
        <p14:creationId xmlns:p14="http://schemas.microsoft.com/office/powerpoint/2010/main" val="12436342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4"/>
          <p:cNvSpPr>
            <a:spLocks noGrp="1" noChangeArrowheads="1"/>
          </p:cNvSpPr>
          <p:nvPr>
            <p:ph type="title"/>
          </p:nvPr>
        </p:nvSpPr>
        <p:spPr>
          <a:xfrm>
            <a:off x="914400" y="685800"/>
            <a:ext cx="7924800" cy="990600"/>
          </a:xfrm>
        </p:spPr>
        <p:txBody>
          <a:bodyPr>
            <a:normAutofit/>
          </a:bodyPr>
          <a:lstStyle/>
          <a:p>
            <a:pPr algn="l"/>
            <a:r>
              <a:rPr lang="es-ES" sz="4500" dirty="0" err="1" smtClean="0">
                <a:solidFill>
                  <a:schemeClr val="tx1">
                    <a:lumMod val="85000"/>
                    <a:lumOff val="15000"/>
                  </a:schemeClr>
                </a:solidFill>
                <a:latin typeface="Baskerville Old Face" pitchFamily="18" charset="0"/>
              </a:rPr>
              <a:t>Liy</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lavi</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rekractable</a:t>
            </a:r>
            <a:endParaRPr lang="es-ES" sz="4500" dirty="0">
              <a:solidFill>
                <a:schemeClr val="tx1">
                  <a:lumMod val="85000"/>
                  <a:lumOff val="15000"/>
                </a:schemeClr>
              </a:solidFill>
              <a:latin typeface="Baskerville Old Face" pitchFamily="18" charset="0"/>
            </a:endParaRPr>
          </a:p>
        </p:txBody>
      </p:sp>
      <p:sp>
        <p:nvSpPr>
          <p:cNvPr id="9" name="Rectangle 5"/>
          <p:cNvSpPr txBox="1">
            <a:spLocks noChangeArrowheads="1"/>
          </p:cNvSpPr>
          <p:nvPr/>
        </p:nvSpPr>
        <p:spPr>
          <a:xfrm>
            <a:off x="762000" y="1905000"/>
            <a:ext cx="7424922" cy="4030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err="1">
                <a:solidFill>
                  <a:schemeClr val="tx1">
                    <a:lumMod val="85000"/>
                    <a:lumOff val="15000"/>
                  </a:schemeClr>
                </a:solidFill>
                <a:latin typeface="Baskerville Old Face" pitchFamily="18" charset="0"/>
              </a:rPr>
              <a:t>Trè</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efikas</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pou</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aplikasyon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vètikal</a:t>
            </a:r>
            <a:endParaRPr lang="es-ES" sz="2800" dirty="0">
              <a:solidFill>
                <a:schemeClr val="tx1">
                  <a:lumMod val="85000"/>
                  <a:lumOff val="15000"/>
                </a:schemeClr>
              </a:solidFill>
              <a:latin typeface="Baskerville Old Face" pitchFamily="18" charset="0"/>
            </a:endParaRPr>
          </a:p>
          <a:p>
            <a:pPr marL="457200" indent="-457200"/>
            <a:r>
              <a:rPr lang="es-ES" sz="2800" dirty="0" err="1">
                <a:solidFill>
                  <a:schemeClr val="tx1">
                    <a:lumMod val="85000"/>
                    <a:lumOff val="15000"/>
                  </a:schemeClr>
                </a:solidFill>
                <a:latin typeface="Baskerville Old Face" pitchFamily="18" charset="0"/>
              </a:rPr>
              <a:t>Pral</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nòmalman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kadnase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1 a 2 </a:t>
            </a:r>
            <a:r>
              <a:rPr lang="es-ES" sz="2800" dirty="0" err="1">
                <a:solidFill>
                  <a:schemeClr val="tx1">
                    <a:lumMod val="85000"/>
                    <a:lumOff val="15000"/>
                  </a:schemeClr>
                </a:solidFill>
                <a:latin typeface="Baskerville Old Face" pitchFamily="18" charset="0"/>
              </a:rPr>
              <a:t>pye</a:t>
            </a:r>
            <a:r>
              <a:rPr lang="es-ES" sz="2800" dirty="0">
                <a:solidFill>
                  <a:schemeClr val="tx1">
                    <a:lumMod val="85000"/>
                    <a:lumOff val="15000"/>
                  </a:schemeClr>
                </a:solidFill>
                <a:latin typeface="Baskerville Old Face" pitchFamily="18" charset="0"/>
              </a:rPr>
              <a:t>,</a:t>
            </a:r>
          </a:p>
          <a:p>
            <a:pPr marL="457200" indent="-457200"/>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minimize</a:t>
            </a:r>
            <a:r>
              <a:rPr lang="es-ES" sz="2800" dirty="0">
                <a:solidFill>
                  <a:schemeClr val="tx1">
                    <a:lumMod val="85000"/>
                    <a:lumOff val="15000"/>
                  </a:schemeClr>
                </a:solidFill>
                <a:latin typeface="Baskerville Old Face" pitchFamily="18" charset="0"/>
              </a:rPr>
              <a:t> total </a:t>
            </a:r>
            <a:r>
              <a:rPr lang="es-ES" sz="2800" dirty="0" err="1">
                <a:solidFill>
                  <a:schemeClr val="tx1">
                    <a:lumMod val="85000"/>
                    <a:lumOff val="15000"/>
                  </a:schemeClr>
                </a:solidFill>
                <a:latin typeface="Baskerville Old Face" pitchFamily="18" charset="0"/>
              </a:rPr>
              <a:t>distans</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tonbe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fòs</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enpak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sou</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kò</a:t>
            </a:r>
            <a:r>
              <a:rPr lang="es-ES" sz="2800" dirty="0">
                <a:solidFill>
                  <a:schemeClr val="tx1">
                    <a:lumMod val="85000"/>
                    <a:lumOff val="15000"/>
                  </a:schemeClr>
                </a:solidFill>
                <a:latin typeface="Baskerville Old Face" pitchFamily="18" charset="0"/>
              </a:rPr>
              <a:t> </a:t>
            </a:r>
            <a:r>
              <a:rPr lang="es-ES" sz="2800" dirty="0" err="1" smtClean="0">
                <a:solidFill>
                  <a:schemeClr val="tx1">
                    <a:lumMod val="85000"/>
                    <a:lumOff val="15000"/>
                  </a:schemeClr>
                </a:solidFill>
                <a:latin typeface="Baskerville Old Face" pitchFamily="18" charset="0"/>
              </a:rPr>
              <a:t>anplwaye</a:t>
            </a:r>
            <a:r>
              <a:rPr lang="es-ES" sz="2800" dirty="0" smtClean="0">
                <a:solidFill>
                  <a:schemeClr val="tx1">
                    <a:lumMod val="85000"/>
                    <a:lumOff val="15000"/>
                  </a:schemeClr>
                </a:solidFill>
                <a:latin typeface="Baskerville Old Face" pitchFamily="18" charset="0"/>
              </a:rPr>
              <a:t>-a.</a:t>
            </a:r>
            <a:endParaRPr lang="es-ES" sz="28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28367064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4"/>
          <p:cNvSpPr>
            <a:spLocks noGrp="1" noChangeArrowheads="1"/>
          </p:cNvSpPr>
          <p:nvPr>
            <p:ph type="title"/>
          </p:nvPr>
        </p:nvSpPr>
        <p:spPr>
          <a:xfrm>
            <a:off x="914400" y="685800"/>
            <a:ext cx="7924800" cy="990600"/>
          </a:xfrm>
        </p:spPr>
        <p:txBody>
          <a:bodyPr>
            <a:normAutofit/>
          </a:bodyPr>
          <a:lstStyle/>
          <a:p>
            <a:pPr algn="l"/>
            <a:r>
              <a:rPr lang="es-ES" sz="4500" dirty="0" err="1" smtClean="0">
                <a:solidFill>
                  <a:schemeClr val="tx1">
                    <a:lumMod val="85000"/>
                    <a:lumOff val="15000"/>
                  </a:schemeClr>
                </a:solidFill>
                <a:latin typeface="Baskerville Old Face" pitchFamily="18" charset="0"/>
              </a:rPr>
              <a:t>Srl</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ak</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aparèy</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deselerasyon</a:t>
            </a:r>
            <a:endParaRPr lang="es-ES" sz="4500" dirty="0">
              <a:solidFill>
                <a:schemeClr val="tx1">
                  <a:lumMod val="85000"/>
                  <a:lumOff val="15000"/>
                </a:schemeClr>
              </a:solidFill>
              <a:latin typeface="Baskerville Old Face" pitchFamily="18" charset="0"/>
            </a:endParaRPr>
          </a:p>
        </p:txBody>
      </p:sp>
      <p:sp>
        <p:nvSpPr>
          <p:cNvPr id="9" name="Rectangle 5"/>
          <p:cNvSpPr txBox="1">
            <a:spLocks noChangeArrowheads="1"/>
          </p:cNvSpPr>
          <p:nvPr/>
        </p:nvSpPr>
        <p:spPr>
          <a:xfrm>
            <a:off x="762000" y="1905000"/>
            <a:ext cx="7424922" cy="4030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err="1">
                <a:solidFill>
                  <a:schemeClr val="tx1">
                    <a:lumMod val="85000"/>
                    <a:lumOff val="15000"/>
                  </a:schemeClr>
                </a:solidFill>
                <a:latin typeface="Baskerville Old Face" pitchFamily="18" charset="0"/>
              </a:rPr>
              <a:t>Lifelines</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Retraktab</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ki</a:t>
            </a:r>
            <a:r>
              <a:rPr lang="es-ES" sz="2800" dirty="0">
                <a:solidFill>
                  <a:schemeClr val="tx1">
                    <a:lumMod val="85000"/>
                    <a:lumOff val="15000"/>
                  </a:schemeClr>
                </a:solidFill>
                <a:latin typeface="Baskerville Old Face" pitchFamily="18" charset="0"/>
              </a:rPr>
              <a:t> limite gratis </a:t>
            </a:r>
            <a:r>
              <a:rPr lang="es-ES" sz="2800" dirty="0" err="1">
                <a:solidFill>
                  <a:schemeClr val="tx1">
                    <a:lumMod val="85000"/>
                    <a:lumOff val="15000"/>
                  </a:schemeClr>
                </a:solidFill>
                <a:latin typeface="Baskerville Old Face" pitchFamily="18" charset="0"/>
              </a:rPr>
              <a:t>na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tonbe</a:t>
            </a:r>
            <a:r>
              <a:rPr lang="es-ES" sz="2800" dirty="0">
                <a:solidFill>
                  <a:schemeClr val="tx1">
                    <a:lumMod val="85000"/>
                    <a:lumOff val="15000"/>
                  </a:schemeClr>
                </a:solidFill>
                <a:latin typeface="Baskerville Old Face" pitchFamily="18" charset="0"/>
              </a:rPr>
              <a:t> 2 '</a:t>
            </a:r>
            <a:r>
              <a:rPr lang="es-ES" sz="2800" dirty="0" err="1">
                <a:solidFill>
                  <a:schemeClr val="tx1">
                    <a:lumMod val="85000"/>
                    <a:lumOff val="15000"/>
                  </a:schemeClr>
                </a:solidFill>
                <a:latin typeface="Baskerville Old Face" pitchFamily="18" charset="0"/>
              </a:rPr>
              <a:t>oswa</a:t>
            </a:r>
            <a:r>
              <a:rPr lang="es-ES" sz="2800" dirty="0">
                <a:solidFill>
                  <a:schemeClr val="tx1">
                    <a:lumMod val="85000"/>
                    <a:lumOff val="15000"/>
                  </a:schemeClr>
                </a:solidFill>
                <a:latin typeface="Baskerville Old Face" pitchFamily="18" charset="0"/>
              </a:rPr>
              <a:t> &lt;</a:t>
            </a:r>
            <a:r>
              <a:rPr lang="es-ES" sz="2800" dirty="0" err="1">
                <a:solidFill>
                  <a:schemeClr val="tx1">
                    <a:lumMod val="85000"/>
                    <a:lumOff val="15000"/>
                  </a:schemeClr>
                </a:solidFill>
                <a:latin typeface="Baskerville Old Face" pitchFamily="18" charset="0"/>
              </a:rPr>
              <a:t>dwe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kapab</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soutni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minimòm</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chaj</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tension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3000lbs </a:t>
            </a:r>
            <a:r>
              <a:rPr lang="es-ES" sz="2800" dirty="0" err="1">
                <a:solidFill>
                  <a:schemeClr val="tx1">
                    <a:lumMod val="85000"/>
                    <a:lumOff val="15000"/>
                  </a:schemeClr>
                </a:solidFill>
                <a:latin typeface="Baskerville Old Face" pitchFamily="18" charset="0"/>
              </a:rPr>
              <a:t>aparèy</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pozisyon</a:t>
            </a:r>
            <a:r>
              <a:rPr lang="es-ES" sz="2800" dirty="0">
                <a:solidFill>
                  <a:schemeClr val="tx1">
                    <a:lumMod val="85000"/>
                    <a:lumOff val="15000"/>
                  </a:schemeClr>
                </a:solidFill>
                <a:latin typeface="Baskerville Old Face" pitchFamily="18" charset="0"/>
              </a:rPr>
              <a:t> yo </a:t>
            </a:r>
            <a:r>
              <a:rPr lang="es-ES" sz="2800" dirty="0" err="1">
                <a:solidFill>
                  <a:schemeClr val="tx1">
                    <a:lumMod val="85000"/>
                    <a:lumOff val="15000"/>
                  </a:schemeClr>
                </a:solidFill>
                <a:latin typeface="Baskerville Old Face" pitchFamily="18" charset="0"/>
              </a:rPr>
              <a:t>konplètman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pwolonje</a:t>
            </a:r>
            <a:endParaRPr lang="es-ES" sz="2800" dirty="0">
              <a:solidFill>
                <a:schemeClr val="tx1">
                  <a:lumMod val="85000"/>
                  <a:lumOff val="15000"/>
                </a:schemeClr>
              </a:solidFill>
              <a:latin typeface="Baskerville Old Face" pitchFamily="18" charset="0"/>
            </a:endParaRPr>
          </a:p>
          <a:p>
            <a:pPr marL="457200" indent="-457200"/>
            <a:r>
              <a:rPr lang="es-ES" sz="2800" dirty="0" err="1">
                <a:solidFill>
                  <a:schemeClr val="tx1">
                    <a:lumMod val="85000"/>
                    <a:lumOff val="15000"/>
                  </a:schemeClr>
                </a:solidFill>
                <a:latin typeface="Baskerville Old Face" pitchFamily="18" charset="0"/>
              </a:rPr>
              <a:t>Srl</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pa</a:t>
            </a:r>
            <a:r>
              <a:rPr lang="es-ES" sz="2800" dirty="0">
                <a:solidFill>
                  <a:schemeClr val="tx1">
                    <a:lumMod val="85000"/>
                    <a:lumOff val="15000"/>
                  </a:schemeClr>
                </a:solidFill>
                <a:latin typeface="Baskerville Old Face" pitchFamily="18" charset="0"/>
              </a:rPr>
              <a:t> limite </a:t>
            </a:r>
            <a:r>
              <a:rPr lang="es-ES" sz="2800" dirty="0" err="1">
                <a:solidFill>
                  <a:schemeClr val="tx1">
                    <a:lumMod val="85000"/>
                    <a:lumOff val="15000"/>
                  </a:schemeClr>
                </a:solidFill>
                <a:latin typeface="Baskerville Old Face" pitchFamily="18" charset="0"/>
              </a:rPr>
              <a:t>tonbe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2 '</a:t>
            </a:r>
            <a:r>
              <a:rPr lang="es-ES" sz="2800" dirty="0" err="1">
                <a:solidFill>
                  <a:schemeClr val="tx1">
                    <a:lumMod val="85000"/>
                    <a:lumOff val="15000"/>
                  </a:schemeClr>
                </a:solidFill>
                <a:latin typeface="Baskerville Old Face" pitchFamily="18" charset="0"/>
              </a:rPr>
              <a:t>oswa</a:t>
            </a:r>
            <a:r>
              <a:rPr lang="es-ES" sz="2800" dirty="0">
                <a:solidFill>
                  <a:schemeClr val="tx1">
                    <a:lumMod val="85000"/>
                    <a:lumOff val="15000"/>
                  </a:schemeClr>
                </a:solidFill>
                <a:latin typeface="Baskerville Old Face" pitchFamily="18" charset="0"/>
              </a:rPr>
              <a:t> &lt;</a:t>
            </a:r>
            <a:r>
              <a:rPr lang="es-ES" sz="2800" dirty="0" err="1">
                <a:solidFill>
                  <a:schemeClr val="tx1">
                    <a:lumMod val="85000"/>
                    <a:lumOff val="15000"/>
                  </a:schemeClr>
                </a:solidFill>
                <a:latin typeface="Baskerville Old Face" pitchFamily="18" charset="0"/>
              </a:rPr>
              <a:t>ripstich</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lonj</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chire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lonj</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kalite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dwe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kenbe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chaj</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tension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5,000 </a:t>
            </a:r>
            <a:r>
              <a:rPr lang="es-ES" sz="2800" dirty="0" err="1">
                <a:solidFill>
                  <a:schemeClr val="tx1">
                    <a:lumMod val="85000"/>
                    <a:lumOff val="15000"/>
                  </a:schemeClr>
                </a:solidFill>
                <a:latin typeface="Baskerville Old Face" pitchFamily="18" charset="0"/>
              </a:rPr>
              <a:t>lbs</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Lifeline</a:t>
            </a:r>
            <a:r>
              <a:rPr lang="es-ES" sz="2800" dirty="0">
                <a:solidFill>
                  <a:schemeClr val="tx1">
                    <a:lumMod val="85000"/>
                    <a:lumOff val="15000"/>
                  </a:schemeClr>
                </a:solidFill>
                <a:latin typeface="Baskerville Old Face" pitchFamily="18" charset="0"/>
              </a:rPr>
              <a:t> / </a:t>
            </a:r>
            <a:r>
              <a:rPr lang="es-ES" sz="2800" dirty="0" err="1">
                <a:solidFill>
                  <a:schemeClr val="tx1">
                    <a:lumMod val="85000"/>
                    <a:lumOff val="15000"/>
                  </a:schemeClr>
                </a:solidFill>
                <a:latin typeface="Baskerville Old Face" pitchFamily="18" charset="0"/>
              </a:rPr>
              <a:t>Corydon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konplètman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pwolonje</a:t>
            </a:r>
            <a:r>
              <a:rPr lang="es-ES" sz="2800" dirty="0">
                <a:solidFill>
                  <a:schemeClr val="tx1">
                    <a:lumMod val="85000"/>
                    <a:lumOff val="15000"/>
                  </a:schemeClr>
                </a:solidFill>
                <a:latin typeface="Baskerville Old Face" pitchFamily="18" charset="0"/>
              </a:rPr>
              <a:t> </a:t>
            </a:r>
            <a:r>
              <a:rPr lang="es-ES" sz="2800" dirty="0" err="1" smtClean="0">
                <a:solidFill>
                  <a:schemeClr val="tx1">
                    <a:lumMod val="85000"/>
                    <a:lumOff val="15000"/>
                  </a:schemeClr>
                </a:solidFill>
                <a:latin typeface="Baskerville Old Face" pitchFamily="18" charset="0"/>
              </a:rPr>
              <a:t>pozisyon</a:t>
            </a:r>
            <a:r>
              <a:rPr lang="es-ES" sz="2800" dirty="0" smtClean="0">
                <a:solidFill>
                  <a:schemeClr val="tx1">
                    <a:lumMod val="85000"/>
                    <a:lumOff val="15000"/>
                  </a:schemeClr>
                </a:solidFill>
                <a:latin typeface="Baskerville Old Face" pitchFamily="18" charset="0"/>
              </a:rPr>
              <a:t>.</a:t>
            </a:r>
            <a:endParaRPr lang="es-ES" sz="28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3041585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8" name="Picture 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95412" y="762000"/>
            <a:ext cx="6353175" cy="476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
        <p:nvSpPr>
          <p:cNvPr id="2" name="Slide Number Placeholder 1"/>
          <p:cNvSpPr>
            <a:spLocks noGrp="1"/>
          </p:cNvSpPr>
          <p:nvPr>
            <p:ph type="sldNum" sz="quarter" idx="12"/>
          </p:nvPr>
        </p:nvSpPr>
        <p:spPr/>
        <p:txBody>
          <a:bodyPr/>
          <a:lstStyle/>
          <a:p>
            <a:pPr>
              <a:defRPr/>
            </a:pPr>
            <a:fld id="{89C0DFF9-8779-42C0-9EA1-50574D75119E}"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4"/>
          <p:cNvSpPr>
            <a:spLocks noGrp="1" noChangeArrowheads="1"/>
          </p:cNvSpPr>
          <p:nvPr>
            <p:ph type="title"/>
          </p:nvPr>
        </p:nvSpPr>
        <p:spPr>
          <a:xfrm>
            <a:off x="914400" y="685800"/>
            <a:ext cx="7924800" cy="990600"/>
          </a:xfrm>
        </p:spPr>
        <p:txBody>
          <a:bodyPr>
            <a:normAutofit/>
          </a:bodyPr>
          <a:lstStyle/>
          <a:p>
            <a:pPr algn="l"/>
            <a:r>
              <a:rPr lang="es-ES" sz="4500" dirty="0" err="1" smtClean="0">
                <a:solidFill>
                  <a:schemeClr val="tx1">
                    <a:lumMod val="85000"/>
                    <a:lumOff val="15000"/>
                  </a:schemeClr>
                </a:solidFill>
                <a:latin typeface="Baskerville Old Face" pitchFamily="18" charset="0"/>
              </a:rPr>
              <a:t>Pa</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ploge</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kordon</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Retrektab</a:t>
            </a:r>
            <a:endParaRPr lang="es-ES" sz="4500" dirty="0">
              <a:solidFill>
                <a:schemeClr val="tx1">
                  <a:lumMod val="85000"/>
                  <a:lumOff val="15000"/>
                </a:schemeClr>
              </a:solidFill>
              <a:latin typeface="Baskerville Old Face" pitchFamily="18" charset="0"/>
            </a:endParaRPr>
          </a:p>
        </p:txBody>
      </p:sp>
      <p:sp>
        <p:nvSpPr>
          <p:cNvPr id="9" name="Rectangle 5"/>
          <p:cNvSpPr txBox="1">
            <a:spLocks noChangeArrowheads="1"/>
          </p:cNvSpPr>
          <p:nvPr/>
        </p:nvSpPr>
        <p:spPr>
          <a:xfrm>
            <a:off x="762000" y="1905000"/>
            <a:ext cx="7424922" cy="4030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err="1">
                <a:solidFill>
                  <a:schemeClr val="tx1">
                    <a:lumMod val="85000"/>
                    <a:lumOff val="15000"/>
                  </a:schemeClr>
                </a:solidFill>
                <a:latin typeface="Baskerville Old Face" pitchFamily="18" charset="0"/>
              </a:rPr>
              <a:t>Sa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kapab</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lakòz</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echèk</a:t>
            </a:r>
            <a:r>
              <a:rPr lang="es-ES" sz="2800" dirty="0">
                <a:solidFill>
                  <a:schemeClr val="tx1">
                    <a:lumMod val="85000"/>
                    <a:lumOff val="15000"/>
                  </a:schemeClr>
                </a:solidFill>
                <a:latin typeface="Baskerville Old Face" pitchFamily="18" charset="0"/>
              </a:rPr>
              <a:t> e </a:t>
            </a:r>
            <a:r>
              <a:rPr lang="es-ES" sz="2800" dirty="0" err="1">
                <a:solidFill>
                  <a:schemeClr val="tx1">
                    <a:lumMod val="85000"/>
                    <a:lumOff val="15000"/>
                  </a:schemeClr>
                </a:solidFill>
                <a:latin typeface="Baskerville Old Face" pitchFamily="18" charset="0"/>
              </a:rPr>
              <a:t>afekte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kapasite</a:t>
            </a:r>
            <a:r>
              <a:rPr lang="es-ES" sz="2800" dirty="0">
                <a:solidFill>
                  <a:schemeClr val="tx1">
                    <a:lumMod val="85000"/>
                    <a:lumOff val="15000"/>
                  </a:schemeClr>
                </a:solidFill>
                <a:latin typeface="Baskerville Old Face" pitchFamily="18" charset="0"/>
              </a:rPr>
              <a:t> a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Retrektab</a:t>
            </a:r>
            <a:r>
              <a:rPr lang="es-ES" sz="2800" dirty="0">
                <a:solidFill>
                  <a:schemeClr val="tx1">
                    <a:lumMod val="85000"/>
                    <a:lumOff val="15000"/>
                  </a:schemeClr>
                </a:solidFill>
                <a:latin typeface="Baskerville Old Face" pitchFamily="18" charset="0"/>
              </a:rPr>
              <a:t> </a:t>
            </a:r>
            <a:r>
              <a:rPr lang="es-ES" sz="2800" dirty="0" smtClean="0">
                <a:solidFill>
                  <a:schemeClr val="tx1">
                    <a:lumMod val="85000"/>
                    <a:lumOff val="15000"/>
                  </a:schemeClr>
                </a:solidFill>
                <a:latin typeface="Baskerville Old Face" pitchFamily="18" charset="0"/>
              </a:rPr>
              <a:t>la.</a:t>
            </a:r>
            <a:endParaRPr lang="es-ES" sz="2800" dirty="0">
              <a:solidFill>
                <a:schemeClr val="tx1">
                  <a:lumMod val="85000"/>
                  <a:lumOff val="15000"/>
                </a:schemeClr>
              </a:solidFill>
              <a:latin typeface="Baskerville Old Face" pitchFamily="18" charset="0"/>
            </a:endParaRPr>
          </a:p>
          <a:p>
            <a:pPr marL="457200" indent="-457200"/>
            <a:r>
              <a:rPr lang="es-ES" sz="2800" dirty="0" err="1">
                <a:solidFill>
                  <a:schemeClr val="tx1">
                    <a:lumMod val="85000"/>
                    <a:lumOff val="15000"/>
                  </a:schemeClr>
                </a:solidFill>
                <a:latin typeface="Baskerville Old Face" pitchFamily="18" charset="0"/>
              </a:rPr>
              <a:t>Retrektab</a:t>
            </a:r>
            <a:r>
              <a:rPr lang="es-ES" sz="2800" dirty="0">
                <a:solidFill>
                  <a:schemeClr val="tx1">
                    <a:lumMod val="85000"/>
                    <a:lumOff val="15000"/>
                  </a:schemeClr>
                </a:solidFill>
                <a:latin typeface="Baskerville Old Face" pitchFamily="18" charset="0"/>
              </a:rPr>
              <a:t> la </a:t>
            </a:r>
            <a:r>
              <a:rPr lang="es-ES" sz="2800" dirty="0" err="1">
                <a:solidFill>
                  <a:schemeClr val="tx1">
                    <a:lumMod val="85000"/>
                    <a:lumOff val="15000"/>
                  </a:schemeClr>
                </a:solidFill>
                <a:latin typeface="Baskerville Old Face" pitchFamily="18" charset="0"/>
              </a:rPr>
              <a:t>ta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dwe</a:t>
            </a:r>
            <a:r>
              <a:rPr lang="es-ES" sz="2800" dirty="0">
                <a:solidFill>
                  <a:schemeClr val="tx1">
                    <a:lumMod val="85000"/>
                    <a:lumOff val="15000"/>
                  </a:schemeClr>
                </a:solidFill>
                <a:latin typeface="Baskerville Old Face" pitchFamily="18" charset="0"/>
              </a:rPr>
              <a:t> tache </a:t>
            </a:r>
            <a:r>
              <a:rPr lang="es-ES" sz="2800" dirty="0" err="1">
                <a:solidFill>
                  <a:schemeClr val="tx1">
                    <a:lumMod val="85000"/>
                    <a:lumOff val="15000"/>
                  </a:schemeClr>
                </a:solidFill>
                <a:latin typeface="Baskerville Old Face" pitchFamily="18" charset="0"/>
              </a:rPr>
              <a:t>dirèkteman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D bag </a:t>
            </a:r>
            <a:r>
              <a:rPr lang="es-ES" sz="2800" dirty="0" smtClean="0">
                <a:solidFill>
                  <a:schemeClr val="tx1">
                    <a:lumMod val="85000"/>
                    <a:lumOff val="15000"/>
                  </a:schemeClr>
                </a:solidFill>
                <a:latin typeface="Baskerville Old Face" pitchFamily="18" charset="0"/>
              </a:rPr>
              <a:t>la-.</a:t>
            </a:r>
            <a:r>
              <a:rPr lang="es-ES" sz="2800" dirty="0">
                <a:solidFill>
                  <a:schemeClr val="tx1">
                    <a:lumMod val="85000"/>
                    <a:lumOff val="15000"/>
                  </a:schemeClr>
                </a:solidFill>
                <a:latin typeface="Baskerville Old Face" pitchFamily="18" charset="0"/>
              </a:rPr>
              <a:t/>
            </a:r>
            <a:br>
              <a:rPr lang="es-ES" sz="2800" dirty="0">
                <a:solidFill>
                  <a:schemeClr val="tx1">
                    <a:lumMod val="85000"/>
                    <a:lumOff val="15000"/>
                  </a:schemeClr>
                </a:solidFill>
                <a:latin typeface="Baskerville Old Face" pitchFamily="18" charset="0"/>
              </a:rPr>
            </a:br>
            <a:r>
              <a:rPr lang="es-ES" sz="2800" dirty="0" err="1">
                <a:solidFill>
                  <a:schemeClr val="tx1">
                    <a:lumMod val="85000"/>
                    <a:lumOff val="15000"/>
                  </a:schemeClr>
                </a:solidFill>
                <a:latin typeface="Baskerville Old Face" pitchFamily="18" charset="0"/>
              </a:rPr>
              <a:t>Pa</a:t>
            </a:r>
            <a:r>
              <a:rPr lang="es-ES" sz="2800" dirty="0">
                <a:solidFill>
                  <a:schemeClr val="tx1">
                    <a:lumMod val="85000"/>
                    <a:lumOff val="15000"/>
                  </a:schemeClr>
                </a:solidFill>
                <a:latin typeface="Baskerville Old Face" pitchFamily="18" charset="0"/>
              </a:rPr>
              <a:t> gen plan </a:t>
            </a:r>
            <a:r>
              <a:rPr lang="es-ES" sz="2800" dirty="0" err="1">
                <a:solidFill>
                  <a:schemeClr val="tx1">
                    <a:lumMod val="85000"/>
                    <a:lumOff val="15000"/>
                  </a:schemeClr>
                </a:solidFill>
                <a:latin typeface="Baskerville Old Face" pitchFamily="18" charset="0"/>
              </a:rPr>
              <a:t>pou</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faktè</a:t>
            </a:r>
            <a:r>
              <a:rPr lang="es-ES" sz="2800" dirty="0">
                <a:solidFill>
                  <a:schemeClr val="tx1">
                    <a:lumMod val="85000"/>
                    <a:lumOff val="15000"/>
                  </a:schemeClr>
                </a:solidFill>
                <a:latin typeface="Baskerville Old Face" pitchFamily="18" charset="0"/>
              </a:rPr>
              <a:t> SWING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evènman</a:t>
            </a:r>
            <a:r>
              <a:rPr lang="es-ES" sz="2800" dirty="0">
                <a:solidFill>
                  <a:schemeClr val="tx1">
                    <a:lumMod val="85000"/>
                    <a:lumOff val="15000"/>
                  </a:schemeClr>
                </a:solidFill>
                <a:latin typeface="Baskerville Old Face" pitchFamily="18" charset="0"/>
              </a:rPr>
              <a:t> </a:t>
            </a:r>
            <a:r>
              <a:rPr lang="es-ES" sz="2800" dirty="0" err="1" smtClean="0">
                <a:solidFill>
                  <a:schemeClr val="tx1">
                    <a:lumMod val="85000"/>
                    <a:lumOff val="15000"/>
                  </a:schemeClr>
                </a:solidFill>
                <a:latin typeface="Baskerville Old Face" pitchFamily="18" charset="0"/>
              </a:rPr>
              <a:t>tonbe</a:t>
            </a:r>
            <a:r>
              <a:rPr lang="es-ES" sz="2800" dirty="0" smtClean="0">
                <a:solidFill>
                  <a:schemeClr val="tx1">
                    <a:lumMod val="85000"/>
                    <a:lumOff val="15000"/>
                  </a:schemeClr>
                </a:solidFill>
                <a:latin typeface="Baskerville Old Face" pitchFamily="18" charset="0"/>
              </a:rPr>
              <a:t>.</a:t>
            </a:r>
            <a:endParaRPr lang="es-ES" sz="2800" dirty="0">
              <a:solidFill>
                <a:schemeClr val="tx1">
                  <a:lumMod val="85000"/>
                  <a:lumOff val="15000"/>
                </a:schemeClr>
              </a:solidFill>
              <a:latin typeface="Baskerville Old Face" pitchFamily="18" charset="0"/>
            </a:endParaRPr>
          </a:p>
          <a:p>
            <a:pPr marL="457200" indent="-457200"/>
            <a:endParaRPr lang="es-ES" sz="28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38630955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6" name="Group 5"/>
          <p:cNvGrpSpPr/>
          <p:nvPr/>
        </p:nvGrpSpPr>
        <p:grpSpPr>
          <a:xfrm>
            <a:off x="0" y="6172200"/>
            <a:ext cx="9144000" cy="556276"/>
            <a:chOff x="0" y="6172200"/>
            <a:chExt cx="9144000" cy="556276"/>
          </a:xfrm>
        </p:grpSpPr>
        <p:sp>
          <p:nvSpPr>
            <p:cNvPr id="7" name="TextBox 6"/>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8"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	</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9832"/>
            <a:ext cx="9157109" cy="6867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6" name="Group 5"/>
          <p:cNvGrpSpPr/>
          <p:nvPr/>
        </p:nvGrpSpPr>
        <p:grpSpPr>
          <a:xfrm>
            <a:off x="0" y="6172200"/>
            <a:ext cx="9144000" cy="556276"/>
            <a:chOff x="0" y="6172200"/>
            <a:chExt cx="9144000" cy="556276"/>
          </a:xfrm>
        </p:grpSpPr>
        <p:sp>
          <p:nvSpPr>
            <p:cNvPr id="7" name="TextBox 6"/>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8"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7" name="Rectangle 4"/>
          <p:cNvSpPr txBox="1">
            <a:spLocks noChangeArrowheads="1"/>
          </p:cNvSpPr>
          <p:nvPr/>
        </p:nvSpPr>
        <p:spPr>
          <a:xfrm>
            <a:off x="914400" y="685800"/>
            <a:ext cx="7924800" cy="990600"/>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4500" dirty="0" smtClean="0">
                <a:solidFill>
                  <a:schemeClr val="tx1">
                    <a:lumMod val="85000"/>
                    <a:lumOff val="15000"/>
                  </a:schemeClr>
                </a:solidFill>
                <a:latin typeface="Baskerville Old Face" pitchFamily="18" charset="0"/>
              </a:rPr>
              <a:t>PFAS </a:t>
            </a:r>
            <a:r>
              <a:rPr lang="es-ES" sz="4500" dirty="0" err="1" smtClean="0">
                <a:solidFill>
                  <a:schemeClr val="tx1">
                    <a:lumMod val="85000"/>
                    <a:lumOff val="15000"/>
                  </a:schemeClr>
                </a:solidFill>
                <a:latin typeface="Baskerville Old Face" pitchFamily="18" charset="0"/>
              </a:rPr>
              <a:t>Dwe</a:t>
            </a:r>
            <a:r>
              <a:rPr lang="es-ES" sz="4500" dirty="0" smtClean="0">
                <a:solidFill>
                  <a:schemeClr val="tx1">
                    <a:lumMod val="85000"/>
                    <a:lumOff val="15000"/>
                  </a:schemeClr>
                </a:solidFill>
                <a:latin typeface="Baskerville Old Face" pitchFamily="18" charset="0"/>
              </a:rPr>
              <a:t> limite Max arete </a:t>
            </a:r>
            <a:r>
              <a:rPr lang="es-ES" sz="4500" dirty="0" err="1" smtClean="0">
                <a:solidFill>
                  <a:schemeClr val="tx1">
                    <a:lumMod val="85000"/>
                    <a:lumOff val="15000"/>
                  </a:schemeClr>
                </a:solidFill>
                <a:latin typeface="Baskerville Old Face" pitchFamily="18" charset="0"/>
              </a:rPr>
              <a:t>Fòs</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ak</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travayè</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sosyal</a:t>
            </a:r>
            <a:r>
              <a:rPr lang="es-ES" sz="4500" dirty="0" smtClean="0">
                <a:solidFill>
                  <a:schemeClr val="tx1">
                    <a:lumMod val="85000"/>
                    <a:lumOff val="15000"/>
                  </a:schemeClr>
                </a:solidFill>
                <a:latin typeface="Baskerville Old Face" pitchFamily="18" charset="0"/>
              </a:rPr>
              <a:t> la</a:t>
            </a:r>
            <a:endParaRPr lang="es-ES" sz="4500" dirty="0">
              <a:solidFill>
                <a:schemeClr val="tx1">
                  <a:lumMod val="85000"/>
                  <a:lumOff val="15000"/>
                </a:schemeClr>
              </a:solidFill>
              <a:latin typeface="Baskerville Old Face" pitchFamily="18" charset="0"/>
            </a:endParaRPr>
          </a:p>
        </p:txBody>
      </p:sp>
      <p:sp>
        <p:nvSpPr>
          <p:cNvPr id="8" name="Rectangle 5"/>
          <p:cNvSpPr txBox="1">
            <a:spLocks noChangeArrowheads="1"/>
          </p:cNvSpPr>
          <p:nvPr/>
        </p:nvSpPr>
        <p:spPr>
          <a:xfrm>
            <a:off x="762000" y="2209800"/>
            <a:ext cx="7424922" cy="37258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a:solidFill>
                  <a:schemeClr val="tx1">
                    <a:lumMod val="85000"/>
                    <a:lumOff val="15000"/>
                  </a:schemeClr>
                </a:solidFill>
                <a:latin typeface="Baskerville Old Face" pitchFamily="18" charset="0"/>
              </a:rPr>
              <a:t>Per 29CFR 1926 502(d)(16)</a:t>
            </a:r>
          </a:p>
          <a:p>
            <a:pPr marL="457200" indent="-457200"/>
            <a:r>
              <a:rPr lang="es-ES" sz="2800" dirty="0" err="1">
                <a:solidFill>
                  <a:schemeClr val="tx1">
                    <a:lumMod val="85000"/>
                    <a:lumOff val="15000"/>
                  </a:schemeClr>
                </a:solidFill>
                <a:latin typeface="Baskerville Old Face" pitchFamily="18" charset="0"/>
              </a:rPr>
              <a:t>Kò</a:t>
            </a:r>
            <a:r>
              <a:rPr lang="es-ES" sz="2800" dirty="0">
                <a:solidFill>
                  <a:schemeClr val="tx1">
                    <a:lumMod val="85000"/>
                    <a:lumOff val="15000"/>
                  </a:schemeClr>
                </a:solidFill>
                <a:latin typeface="Baskerville Old Face" pitchFamily="18" charset="0"/>
              </a:rPr>
              <a:t> Vil MAF 900lbs</a:t>
            </a:r>
          </a:p>
          <a:p>
            <a:pPr marL="457200" indent="-457200"/>
            <a:r>
              <a:rPr lang="es-ES" sz="2800" dirty="0" err="1">
                <a:solidFill>
                  <a:schemeClr val="tx1">
                    <a:lumMod val="85000"/>
                    <a:lumOff val="15000"/>
                  </a:schemeClr>
                </a:solidFill>
                <a:latin typeface="Baskerville Old Face" pitchFamily="18" charset="0"/>
              </a:rPr>
              <a:t>tout</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kò</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ekipay</a:t>
            </a:r>
            <a:r>
              <a:rPr lang="es-ES" sz="2800" dirty="0">
                <a:solidFill>
                  <a:schemeClr val="tx1">
                    <a:lumMod val="85000"/>
                    <a:lumOff val="15000"/>
                  </a:schemeClr>
                </a:solidFill>
                <a:latin typeface="Baskerville Old Face" pitchFamily="18" charset="0"/>
              </a:rPr>
              <a:t> MAF 1,800 </a:t>
            </a:r>
            <a:r>
              <a:rPr lang="es-ES" sz="2800" dirty="0" err="1">
                <a:solidFill>
                  <a:schemeClr val="tx1">
                    <a:lumMod val="85000"/>
                    <a:lumOff val="15000"/>
                  </a:schemeClr>
                </a:solidFill>
                <a:latin typeface="Baskerville Old Face" pitchFamily="18" charset="0"/>
              </a:rPr>
              <a:t>lbs</a:t>
            </a:r>
            <a:endParaRPr lang="es-ES" sz="2800" dirty="0">
              <a:solidFill>
                <a:schemeClr val="tx1">
                  <a:lumMod val="85000"/>
                  <a:lumOff val="15000"/>
                </a:schemeClr>
              </a:solidFill>
              <a:latin typeface="Baskerville Old Face" pitchFamily="18" charset="0"/>
            </a:endParaRPr>
          </a:p>
          <a:p>
            <a:pPr marL="457200" indent="-457200"/>
            <a:r>
              <a:rPr lang="es-ES" sz="2800" dirty="0" err="1">
                <a:solidFill>
                  <a:schemeClr val="tx1">
                    <a:lumMod val="85000"/>
                    <a:lumOff val="15000"/>
                  </a:schemeClr>
                </a:solidFill>
                <a:latin typeface="Baskerville Old Face" pitchFamily="18" charset="0"/>
              </a:rPr>
              <a:t>fòs</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chòk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arestasyon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tonbe</a:t>
            </a:r>
            <a:r>
              <a:rPr lang="es-ES" sz="2800" dirty="0">
                <a:solidFill>
                  <a:schemeClr val="tx1">
                    <a:lumMod val="85000"/>
                    <a:lumOff val="15000"/>
                  </a:schemeClr>
                </a:solidFill>
                <a:latin typeface="Baskerville Old Face" pitchFamily="18" charset="0"/>
              </a:rPr>
              <a:t> a </a:t>
            </a:r>
            <a:r>
              <a:rPr lang="es-ES" sz="2800" dirty="0" err="1">
                <a:solidFill>
                  <a:schemeClr val="tx1">
                    <a:lumMod val="85000"/>
                    <a:lumOff val="15000"/>
                  </a:schemeClr>
                </a:solidFill>
                <a:latin typeface="Baskerville Old Face" pitchFamily="18" charset="0"/>
              </a:rPr>
              <a:t>diminye</a:t>
            </a:r>
            <a:r>
              <a:rPr lang="es-ES" sz="2800" dirty="0">
                <a:solidFill>
                  <a:schemeClr val="tx1">
                    <a:lumMod val="85000"/>
                    <a:lumOff val="15000"/>
                  </a:schemeClr>
                </a:solidFill>
                <a:latin typeface="Baskerville Old Face" pitchFamily="18" charset="0"/>
              </a:rPr>
              <a:t> de 65% a 85</a:t>
            </a:r>
            <a:r>
              <a:rPr lang="es-ES" sz="2800" dirty="0" smtClean="0">
                <a:solidFill>
                  <a:schemeClr val="tx1">
                    <a:lumMod val="85000"/>
                    <a:lumOff val="15000"/>
                  </a:schemeClr>
                </a:solidFill>
                <a:latin typeface="Baskerville Old Face" pitchFamily="18" charset="0"/>
              </a:rPr>
              <a:t>%.</a:t>
            </a:r>
            <a:endParaRPr lang="es-ES" sz="28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41423881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7" name="Rectangle 4"/>
          <p:cNvSpPr txBox="1">
            <a:spLocks noChangeArrowheads="1"/>
          </p:cNvSpPr>
          <p:nvPr/>
        </p:nvSpPr>
        <p:spPr>
          <a:xfrm>
            <a:off x="914400" y="685800"/>
            <a:ext cx="7924800" cy="990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4500" dirty="0" err="1" smtClean="0">
                <a:solidFill>
                  <a:schemeClr val="tx1">
                    <a:lumMod val="85000"/>
                    <a:lumOff val="15000"/>
                  </a:schemeClr>
                </a:solidFill>
                <a:latin typeface="Baskerville Old Face" pitchFamily="18" charset="0"/>
              </a:rPr>
              <a:t>enfòmasyon</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sou</a:t>
            </a:r>
            <a:endParaRPr lang="es-ES" sz="4500" dirty="0">
              <a:solidFill>
                <a:schemeClr val="tx1">
                  <a:lumMod val="85000"/>
                  <a:lumOff val="15000"/>
                </a:schemeClr>
              </a:solidFill>
              <a:latin typeface="Baskerville Old Face" pitchFamily="18" charset="0"/>
            </a:endParaRPr>
          </a:p>
        </p:txBody>
      </p:sp>
      <p:sp>
        <p:nvSpPr>
          <p:cNvPr id="8" name="Rectangle 5"/>
          <p:cNvSpPr txBox="1">
            <a:spLocks noChangeArrowheads="1"/>
          </p:cNvSpPr>
          <p:nvPr/>
        </p:nvSpPr>
        <p:spPr>
          <a:xfrm>
            <a:off x="762000" y="2057400"/>
            <a:ext cx="7424922" cy="38782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n-US" sz="2800" dirty="0">
                <a:solidFill>
                  <a:schemeClr val="tx1">
                    <a:lumMod val="85000"/>
                    <a:lumOff val="15000"/>
                  </a:schemeClr>
                </a:solidFill>
                <a:latin typeface="Baskerville Old Face" pitchFamily="18" charset="0"/>
              </a:rPr>
              <a:t>Steel lanyards: 3.970 </a:t>
            </a:r>
            <a:r>
              <a:rPr lang="en-US" sz="2800" dirty="0" err="1">
                <a:solidFill>
                  <a:schemeClr val="tx1">
                    <a:lumMod val="85000"/>
                    <a:lumOff val="15000"/>
                  </a:schemeClr>
                </a:solidFill>
                <a:latin typeface="Baskerville Old Face" pitchFamily="18" charset="0"/>
              </a:rPr>
              <a:t>lbs</a:t>
            </a:r>
            <a:r>
              <a:rPr lang="en-US" sz="2800" dirty="0">
                <a:solidFill>
                  <a:schemeClr val="tx1">
                    <a:lumMod val="85000"/>
                    <a:lumOff val="15000"/>
                  </a:schemeClr>
                </a:solidFill>
                <a:latin typeface="Baskerville Old Face" pitchFamily="18" charset="0"/>
              </a:rPr>
              <a:t> </a:t>
            </a:r>
            <a:r>
              <a:rPr lang="en-US" sz="2800" dirty="0" err="1">
                <a:solidFill>
                  <a:schemeClr val="tx1">
                    <a:lumMod val="85000"/>
                    <a:lumOff val="15000"/>
                  </a:schemeClr>
                </a:solidFill>
                <a:latin typeface="Baskerville Old Face" pitchFamily="18" charset="0"/>
              </a:rPr>
              <a:t>fòs</a:t>
            </a:r>
            <a:endParaRPr lang="en-US" sz="2800" dirty="0">
              <a:solidFill>
                <a:schemeClr val="tx1">
                  <a:lumMod val="85000"/>
                  <a:lumOff val="15000"/>
                </a:schemeClr>
              </a:solidFill>
              <a:latin typeface="Baskerville Old Face" pitchFamily="18" charset="0"/>
            </a:endParaRPr>
          </a:p>
          <a:p>
            <a:pPr marL="457200" indent="-457200"/>
            <a:r>
              <a:rPr lang="en-US" sz="2800" dirty="0">
                <a:solidFill>
                  <a:schemeClr val="tx1">
                    <a:lumMod val="85000"/>
                    <a:lumOff val="15000"/>
                  </a:schemeClr>
                </a:solidFill>
                <a:latin typeface="Baskerville Old Face" pitchFamily="18" charset="0"/>
              </a:rPr>
              <a:t>Nylon </a:t>
            </a:r>
            <a:r>
              <a:rPr lang="en-US" sz="2800" dirty="0" err="1">
                <a:solidFill>
                  <a:schemeClr val="tx1">
                    <a:lumMod val="85000"/>
                    <a:lumOff val="15000"/>
                  </a:schemeClr>
                </a:solidFill>
                <a:latin typeface="Baskerville Old Face" pitchFamily="18" charset="0"/>
              </a:rPr>
              <a:t>kòd</a:t>
            </a:r>
            <a:r>
              <a:rPr lang="en-US" sz="2800" dirty="0">
                <a:solidFill>
                  <a:schemeClr val="tx1">
                    <a:lumMod val="85000"/>
                    <a:lumOff val="15000"/>
                  </a:schemeClr>
                </a:solidFill>
                <a:latin typeface="Baskerville Old Face" pitchFamily="18" charset="0"/>
              </a:rPr>
              <a:t> Corydon: 2.395 </a:t>
            </a:r>
            <a:r>
              <a:rPr lang="en-US" sz="2800" dirty="0" err="1">
                <a:solidFill>
                  <a:schemeClr val="tx1">
                    <a:lumMod val="85000"/>
                    <a:lumOff val="15000"/>
                  </a:schemeClr>
                </a:solidFill>
                <a:latin typeface="Baskerville Old Face" pitchFamily="18" charset="0"/>
              </a:rPr>
              <a:t>lbs</a:t>
            </a:r>
            <a:r>
              <a:rPr lang="en-US" sz="2800" dirty="0">
                <a:solidFill>
                  <a:schemeClr val="tx1">
                    <a:lumMod val="85000"/>
                    <a:lumOff val="15000"/>
                  </a:schemeClr>
                </a:solidFill>
                <a:latin typeface="Baskerville Old Face" pitchFamily="18" charset="0"/>
              </a:rPr>
              <a:t> </a:t>
            </a:r>
            <a:r>
              <a:rPr lang="en-US" sz="2800" dirty="0" err="1">
                <a:solidFill>
                  <a:schemeClr val="tx1">
                    <a:lumMod val="85000"/>
                    <a:lumOff val="15000"/>
                  </a:schemeClr>
                </a:solidFill>
                <a:latin typeface="Baskerville Old Face" pitchFamily="18" charset="0"/>
              </a:rPr>
              <a:t>fòs</a:t>
            </a:r>
            <a:endParaRPr lang="en-US" sz="2800" dirty="0">
              <a:solidFill>
                <a:schemeClr val="tx1">
                  <a:lumMod val="85000"/>
                  <a:lumOff val="15000"/>
                </a:schemeClr>
              </a:solidFill>
              <a:latin typeface="Baskerville Old Face" pitchFamily="18" charset="0"/>
            </a:endParaRPr>
          </a:p>
          <a:p>
            <a:pPr marL="457200" indent="-457200"/>
            <a:r>
              <a:rPr lang="en-US" sz="2800" dirty="0" err="1">
                <a:solidFill>
                  <a:schemeClr val="tx1">
                    <a:lumMod val="85000"/>
                    <a:lumOff val="15000"/>
                  </a:schemeClr>
                </a:solidFill>
                <a:latin typeface="Baskerville Old Face" pitchFamily="18" charset="0"/>
              </a:rPr>
              <a:t>Chòk</a:t>
            </a:r>
            <a:r>
              <a:rPr lang="en-US" sz="2800" dirty="0">
                <a:solidFill>
                  <a:schemeClr val="tx1">
                    <a:lumMod val="85000"/>
                    <a:lumOff val="15000"/>
                  </a:schemeClr>
                </a:solidFill>
                <a:latin typeface="Baskerville Old Face" pitchFamily="18" charset="0"/>
              </a:rPr>
              <a:t> </a:t>
            </a:r>
            <a:r>
              <a:rPr lang="en-US" sz="2800" dirty="0" err="1">
                <a:solidFill>
                  <a:schemeClr val="tx1">
                    <a:lumMod val="85000"/>
                    <a:lumOff val="15000"/>
                  </a:schemeClr>
                </a:solidFill>
                <a:latin typeface="Baskerville Old Face" pitchFamily="18" charset="0"/>
              </a:rPr>
              <a:t>absòbe</a:t>
            </a:r>
            <a:r>
              <a:rPr lang="en-US" sz="2800" dirty="0">
                <a:solidFill>
                  <a:schemeClr val="tx1">
                    <a:lumMod val="85000"/>
                    <a:lumOff val="15000"/>
                  </a:schemeClr>
                </a:solidFill>
                <a:latin typeface="Baskerville Old Face" pitchFamily="18" charset="0"/>
              </a:rPr>
              <a:t> Corydon: 830lbs </a:t>
            </a:r>
            <a:r>
              <a:rPr lang="en-US" sz="2800" dirty="0" err="1">
                <a:solidFill>
                  <a:schemeClr val="tx1">
                    <a:lumMod val="85000"/>
                    <a:lumOff val="15000"/>
                  </a:schemeClr>
                </a:solidFill>
                <a:latin typeface="Baskerville Old Face" pitchFamily="18" charset="0"/>
              </a:rPr>
              <a:t>fòs</a:t>
            </a:r>
            <a:endParaRPr lang="es-ES" sz="28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41526355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8" name="Picture 2"/>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3233788" y="1295398"/>
            <a:ext cx="2676423" cy="37519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7" name="Rectangle 4"/>
          <p:cNvSpPr txBox="1">
            <a:spLocks noChangeArrowheads="1"/>
          </p:cNvSpPr>
          <p:nvPr/>
        </p:nvSpPr>
        <p:spPr>
          <a:xfrm>
            <a:off x="914400" y="685800"/>
            <a:ext cx="7924800" cy="990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4500" dirty="0" smtClean="0">
                <a:solidFill>
                  <a:schemeClr val="tx1">
                    <a:lumMod val="85000"/>
                    <a:lumOff val="15000"/>
                  </a:schemeClr>
                </a:solidFill>
                <a:latin typeface="Baskerville Old Face" pitchFamily="18" charset="0"/>
              </a:rPr>
              <a:t>menen </a:t>
            </a:r>
            <a:r>
              <a:rPr lang="es-ES" sz="4500" dirty="0" err="1" smtClean="0">
                <a:solidFill>
                  <a:schemeClr val="tx1">
                    <a:lumMod val="85000"/>
                    <a:lumOff val="15000"/>
                  </a:schemeClr>
                </a:solidFill>
                <a:latin typeface="Baskerville Old Face" pitchFamily="18" charset="0"/>
              </a:rPr>
              <a:t>Hooks</a:t>
            </a:r>
            <a:endParaRPr lang="es-ES" sz="4500" dirty="0">
              <a:solidFill>
                <a:schemeClr val="tx1">
                  <a:lumMod val="85000"/>
                  <a:lumOff val="15000"/>
                </a:schemeClr>
              </a:solidFill>
              <a:latin typeface="Baskerville Old Face" pitchFamily="18" charset="0"/>
            </a:endParaRPr>
          </a:p>
        </p:txBody>
      </p:sp>
      <p:sp>
        <p:nvSpPr>
          <p:cNvPr id="8" name="Rectangle 5"/>
          <p:cNvSpPr txBox="1">
            <a:spLocks noChangeArrowheads="1"/>
          </p:cNvSpPr>
          <p:nvPr/>
        </p:nvSpPr>
        <p:spPr>
          <a:xfrm>
            <a:off x="762000" y="1752600"/>
            <a:ext cx="7424922" cy="441960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err="1">
                <a:solidFill>
                  <a:schemeClr val="tx1">
                    <a:lumMod val="85000"/>
                    <a:lumOff val="15000"/>
                  </a:schemeClr>
                </a:solidFill>
                <a:latin typeface="Baskerville Old Face" pitchFamily="18" charset="0"/>
              </a:rPr>
              <a:t>Snaphooks</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dwe</a:t>
            </a:r>
            <a:r>
              <a:rPr lang="es-ES" sz="2800" dirty="0">
                <a:solidFill>
                  <a:schemeClr val="tx1">
                    <a:lumMod val="85000"/>
                    <a:lumOff val="15000"/>
                  </a:schemeClr>
                </a:solidFill>
                <a:latin typeface="Baskerville Old Face" pitchFamily="18" charset="0"/>
              </a:rPr>
              <a:t> gen </a:t>
            </a:r>
            <a:r>
              <a:rPr lang="es-ES" sz="2800" dirty="0" err="1">
                <a:solidFill>
                  <a:schemeClr val="tx1">
                    <a:lumMod val="85000"/>
                    <a:lumOff val="15000"/>
                  </a:schemeClr>
                </a:solidFill>
                <a:latin typeface="Baskerville Old Face" pitchFamily="18" charset="0"/>
              </a:rPr>
              <a:t>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fòs</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tension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minimòm</a:t>
            </a:r>
            <a:r>
              <a:rPr lang="es-ES" sz="2800" dirty="0">
                <a:solidFill>
                  <a:schemeClr val="tx1">
                    <a:lumMod val="85000"/>
                    <a:lumOff val="15000"/>
                  </a:schemeClr>
                </a:solidFill>
                <a:latin typeface="Baskerville Old Face" pitchFamily="18" charset="0"/>
              </a:rPr>
              <a:t> de 5,000 liv, </a:t>
            </a:r>
            <a:r>
              <a:rPr lang="es-ES" sz="2800" dirty="0" err="1">
                <a:solidFill>
                  <a:schemeClr val="tx1">
                    <a:lumMod val="85000"/>
                    <a:lumOff val="15000"/>
                  </a:schemeClr>
                </a:solidFill>
                <a:latin typeface="Baskerville Old Face" pitchFamily="18" charset="0"/>
              </a:rPr>
              <a:t>epi</a:t>
            </a:r>
            <a:r>
              <a:rPr lang="es-ES" sz="2800" dirty="0">
                <a:solidFill>
                  <a:schemeClr val="tx1">
                    <a:lumMod val="85000"/>
                    <a:lumOff val="15000"/>
                  </a:schemeClr>
                </a:solidFill>
                <a:latin typeface="Baskerville Old Face" pitchFamily="18" charset="0"/>
              </a:rPr>
              <a:t> yo </a:t>
            </a:r>
            <a:r>
              <a:rPr lang="es-ES" sz="2800" dirty="0" err="1">
                <a:solidFill>
                  <a:schemeClr val="tx1">
                    <a:lumMod val="85000"/>
                    <a:lumOff val="15000"/>
                  </a:schemeClr>
                </a:solidFill>
                <a:latin typeface="Baskerville Old Face" pitchFamily="18" charset="0"/>
              </a:rPr>
              <a:t>dwe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fè</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tès</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prèv</a:t>
            </a:r>
            <a:r>
              <a:rPr lang="es-ES" sz="2800" dirty="0">
                <a:solidFill>
                  <a:schemeClr val="tx1">
                    <a:lumMod val="85000"/>
                    <a:lumOff val="15000"/>
                  </a:schemeClr>
                </a:solidFill>
                <a:latin typeface="Baskerville Old Face" pitchFamily="18" charset="0"/>
              </a:rPr>
              <a:t>-a </a:t>
            </a:r>
            <a:r>
              <a:rPr lang="es-ES" sz="2800" dirty="0" err="1">
                <a:solidFill>
                  <a:schemeClr val="tx1">
                    <a:lumMod val="85000"/>
                    <a:lumOff val="15000"/>
                  </a:schemeClr>
                </a:solidFill>
                <a:latin typeface="Baskerville Old Face" pitchFamily="18" charset="0"/>
              </a:rPr>
              <a:t>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chaj</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tension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minimòm</a:t>
            </a:r>
            <a:r>
              <a:rPr lang="es-ES" sz="2800" dirty="0">
                <a:solidFill>
                  <a:schemeClr val="tx1">
                    <a:lumMod val="85000"/>
                    <a:lumOff val="15000"/>
                  </a:schemeClr>
                </a:solidFill>
                <a:latin typeface="Baskerville Old Face" pitchFamily="18" charset="0"/>
              </a:rPr>
              <a:t> de 3,600 liv san yo </a:t>
            </a:r>
            <a:r>
              <a:rPr lang="es-ES" sz="2800" dirty="0" err="1">
                <a:solidFill>
                  <a:schemeClr val="tx1">
                    <a:lumMod val="85000"/>
                    <a:lumOff val="15000"/>
                  </a:schemeClr>
                </a:solidFill>
                <a:latin typeface="Baskerville Old Face" pitchFamily="18" charset="0"/>
              </a:rPr>
              <a:t>pa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fele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kraze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oswa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vin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defòme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nèt</a:t>
            </a:r>
            <a:r>
              <a:rPr lang="es-ES" sz="2800" dirty="0">
                <a:solidFill>
                  <a:schemeClr val="tx1">
                    <a:lumMod val="85000"/>
                    <a:lumOff val="15000"/>
                  </a:schemeClr>
                </a:solidFill>
                <a:latin typeface="Baskerville Old Face" pitchFamily="18" charset="0"/>
              </a:rPr>
              <a:t>. Yo </a:t>
            </a:r>
            <a:r>
              <a:rPr lang="es-ES" sz="2800" dirty="0" err="1">
                <a:solidFill>
                  <a:schemeClr val="tx1">
                    <a:lumMod val="85000"/>
                    <a:lumOff val="15000"/>
                  </a:schemeClr>
                </a:solidFill>
                <a:latin typeface="Baskerville Old Face" pitchFamily="18" charset="0"/>
              </a:rPr>
              <a:t>dwe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bloke-kalite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doub-bloke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fèt</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sèvi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anpeche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dekrochaj</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snaphook</a:t>
            </a:r>
            <a:r>
              <a:rPr lang="es-ES" sz="2800" dirty="0">
                <a:solidFill>
                  <a:schemeClr val="tx1">
                    <a:lumMod val="85000"/>
                    <a:lumOff val="15000"/>
                  </a:schemeClr>
                </a:solidFill>
                <a:latin typeface="Baskerville Old Face" pitchFamily="18" charset="0"/>
              </a:rPr>
              <a:t> la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kontak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gadò</a:t>
            </a:r>
            <a:r>
              <a:rPr lang="es-ES" sz="2800" dirty="0">
                <a:solidFill>
                  <a:schemeClr val="tx1">
                    <a:lumMod val="85000"/>
                    <a:lumOff val="15000"/>
                  </a:schemeClr>
                </a:solidFill>
                <a:latin typeface="Baskerville Old Face" pitchFamily="18" charset="0"/>
              </a:rPr>
              <a:t> a </a:t>
            </a:r>
            <a:r>
              <a:rPr lang="es-ES" sz="2800" dirty="0" err="1">
                <a:solidFill>
                  <a:schemeClr val="tx1">
                    <a:lumMod val="85000"/>
                    <a:lumOff val="15000"/>
                  </a:schemeClr>
                </a:solidFill>
                <a:latin typeface="Baskerville Old Face" pitchFamily="18" charset="0"/>
              </a:rPr>
              <a:t>snaphook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manm</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konekte</a:t>
            </a:r>
            <a:r>
              <a:rPr lang="es-ES" sz="2800" dirty="0">
                <a:solidFill>
                  <a:schemeClr val="tx1">
                    <a:lumMod val="85000"/>
                    <a:lumOff val="15000"/>
                  </a:schemeClr>
                </a:solidFill>
                <a:latin typeface="Baskerville Old Face" pitchFamily="18" charset="0"/>
              </a:rPr>
              <a:t>. </a:t>
            </a:r>
            <a:br>
              <a:rPr lang="es-ES" sz="2800" dirty="0">
                <a:solidFill>
                  <a:schemeClr val="tx1">
                    <a:lumMod val="85000"/>
                    <a:lumOff val="15000"/>
                  </a:schemeClr>
                </a:solidFill>
                <a:latin typeface="Baskerville Old Face" pitchFamily="18" charset="0"/>
              </a:rPr>
            </a:br>
            <a:r>
              <a:rPr lang="es-ES" sz="2800" dirty="0">
                <a:solidFill>
                  <a:schemeClr val="tx1">
                    <a:lumMod val="85000"/>
                    <a:lumOff val="15000"/>
                  </a:schemeClr>
                </a:solidFill>
                <a:latin typeface="Baskerville Old Face" pitchFamily="18" charset="0"/>
              </a:rPr>
              <a:t/>
            </a:r>
            <a:br>
              <a:rPr lang="es-ES" sz="2800" dirty="0">
                <a:solidFill>
                  <a:schemeClr val="tx1">
                    <a:lumMod val="85000"/>
                    <a:lumOff val="15000"/>
                  </a:schemeClr>
                </a:solidFill>
                <a:latin typeface="Baskerville Old Face" pitchFamily="18" charset="0"/>
              </a:rPr>
            </a:b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Sof</a:t>
            </a:r>
            <a:r>
              <a:rPr lang="es-ES" sz="2800" dirty="0">
                <a:solidFill>
                  <a:schemeClr val="tx1">
                    <a:lumMod val="85000"/>
                    <a:lumOff val="15000"/>
                  </a:schemeClr>
                </a:solidFill>
                <a:latin typeface="Baskerville Old Face" pitchFamily="18" charset="0"/>
              </a:rPr>
              <a:t> si li  </a:t>
            </a:r>
            <a:r>
              <a:rPr lang="es-ES" sz="2800" dirty="0" err="1">
                <a:solidFill>
                  <a:schemeClr val="tx1">
                    <a:lumMod val="85000"/>
                    <a:lumOff val="15000"/>
                  </a:schemeClr>
                </a:solidFill>
                <a:latin typeface="Baskerville Old Face" pitchFamily="18" charset="0"/>
              </a:rPr>
              <a:t>fèt</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pou</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koneksyon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sa</a:t>
            </a:r>
            <a:r>
              <a:rPr lang="es-ES" sz="2800" dirty="0">
                <a:solidFill>
                  <a:schemeClr val="tx1">
                    <a:lumMod val="85000"/>
                    <a:lumOff val="15000"/>
                  </a:schemeClr>
                </a:solidFill>
                <a:latin typeface="Baskerville Old Face" pitchFamily="18" charset="0"/>
              </a:rPr>
              <a:t> yo, </a:t>
            </a:r>
            <a:r>
              <a:rPr lang="es-ES" sz="2800" dirty="0" err="1">
                <a:solidFill>
                  <a:schemeClr val="tx1">
                    <a:lumMod val="85000"/>
                    <a:lumOff val="15000"/>
                  </a:schemeClr>
                </a:solidFill>
                <a:latin typeface="Baskerville Old Face" pitchFamily="18" charset="0"/>
              </a:rPr>
              <a:t>snaphooks</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dwe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angaje</a:t>
            </a:r>
            <a:r>
              <a:rPr lang="es-ES" sz="2800" dirty="0">
                <a:solidFill>
                  <a:schemeClr val="tx1">
                    <a:lumMod val="85000"/>
                    <a:lumOff val="15000"/>
                  </a:schemeClr>
                </a:solidFill>
                <a:latin typeface="Baskerville Old Face" pitchFamily="18" charset="0"/>
              </a:rPr>
              <a:t>:</a:t>
            </a:r>
          </a:p>
          <a:p>
            <a:pPr marL="457200" indent="-457200"/>
            <a:r>
              <a:rPr lang="es-ES" sz="2800" dirty="0" err="1">
                <a:solidFill>
                  <a:schemeClr val="tx1">
                    <a:lumMod val="85000"/>
                    <a:lumOff val="15000"/>
                  </a:schemeClr>
                </a:solidFill>
                <a:latin typeface="Baskerville Old Face" pitchFamily="18" charset="0"/>
              </a:rPr>
              <a:t>Dirèkteman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palmur</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kòd</a:t>
            </a:r>
            <a:r>
              <a:rPr lang="es-ES" sz="2800" dirty="0">
                <a:solidFill>
                  <a:schemeClr val="tx1">
                    <a:lumMod val="85000"/>
                    <a:lumOff val="15000"/>
                  </a:schemeClr>
                </a:solidFill>
                <a:latin typeface="Baskerville Old Face" pitchFamily="18" charset="0"/>
              </a:rPr>
              <a:t>, fil </a:t>
            </a:r>
            <a:r>
              <a:rPr lang="es-ES" sz="2800" dirty="0" err="1">
                <a:solidFill>
                  <a:schemeClr val="tx1">
                    <a:lumMod val="85000"/>
                    <a:lumOff val="15000"/>
                  </a:schemeClr>
                </a:solidFill>
                <a:latin typeface="Baskerville Old Face" pitchFamily="18" charset="0"/>
              </a:rPr>
              <a:t>oswa</a:t>
            </a:r>
            <a:r>
              <a:rPr lang="es-ES" sz="2800" dirty="0">
                <a:solidFill>
                  <a:schemeClr val="tx1">
                    <a:lumMod val="85000"/>
                    <a:lumOff val="15000"/>
                  </a:schemeClr>
                </a:solidFill>
                <a:latin typeface="Baskerville Old Face" pitchFamily="18" charset="0"/>
              </a:rPr>
              <a:t>. </a:t>
            </a:r>
          </a:p>
          <a:p>
            <a:pPr marL="457200" indent="-457200"/>
            <a:r>
              <a:rPr lang="es-ES" sz="2800" dirty="0" err="1">
                <a:solidFill>
                  <a:schemeClr val="tx1">
                    <a:lumMod val="85000"/>
                    <a:lumOff val="15000"/>
                  </a:schemeClr>
                </a:solidFill>
                <a:latin typeface="Baskerville Old Face" pitchFamily="18" charset="0"/>
              </a:rPr>
              <a:t>Youn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lòt</a:t>
            </a:r>
            <a:r>
              <a:rPr lang="es-ES" sz="2800" dirty="0">
                <a:solidFill>
                  <a:schemeClr val="tx1">
                    <a:lumMod val="85000"/>
                    <a:lumOff val="15000"/>
                  </a:schemeClr>
                </a:solidFill>
                <a:latin typeface="Baskerville Old Face" pitchFamily="18" charset="0"/>
              </a:rPr>
              <a:t>.</a:t>
            </a:r>
          </a:p>
          <a:p>
            <a:pPr marL="457200" indent="-457200"/>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yon</a:t>
            </a:r>
            <a:r>
              <a:rPr lang="es-ES" sz="2800" dirty="0">
                <a:solidFill>
                  <a:schemeClr val="tx1">
                    <a:lumMod val="85000"/>
                    <a:lumOff val="15000"/>
                  </a:schemeClr>
                </a:solidFill>
                <a:latin typeface="Baskerville Old Face" pitchFamily="18" charset="0"/>
              </a:rPr>
              <a:t> bag D-a </a:t>
            </a:r>
            <a:r>
              <a:rPr lang="es-ES" sz="2800" dirty="0" err="1">
                <a:solidFill>
                  <a:schemeClr val="tx1">
                    <a:lumMod val="85000"/>
                    <a:lumOff val="15000"/>
                  </a:schemeClr>
                </a:solidFill>
                <a:latin typeface="Baskerville Old Face" pitchFamily="18" charset="0"/>
              </a:rPr>
              <a:t>ki</a:t>
            </a:r>
            <a:r>
              <a:rPr lang="es-ES" sz="2800" dirty="0">
                <a:solidFill>
                  <a:schemeClr val="tx1">
                    <a:lumMod val="85000"/>
                    <a:lumOff val="15000"/>
                  </a:schemeClr>
                </a:solidFill>
                <a:latin typeface="Baskerville Old Face" pitchFamily="18" charset="0"/>
              </a:rPr>
              <a:t> se </a:t>
            </a:r>
            <a:r>
              <a:rPr lang="es-ES" sz="2800" dirty="0" err="1">
                <a:solidFill>
                  <a:schemeClr val="tx1">
                    <a:lumMod val="85000"/>
                    <a:lumOff val="15000"/>
                  </a:schemeClr>
                </a:solidFill>
                <a:latin typeface="Baskerville Old Face" pitchFamily="18" charset="0"/>
              </a:rPr>
              <a:t>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lòt</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snaphook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oswa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Connector</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lòt</a:t>
            </a:r>
            <a:r>
              <a:rPr lang="es-ES" sz="2800" dirty="0">
                <a:solidFill>
                  <a:schemeClr val="tx1">
                    <a:lumMod val="85000"/>
                    <a:lumOff val="15000"/>
                  </a:schemeClr>
                </a:solidFill>
                <a:latin typeface="Baskerville Old Face" pitchFamily="18" charset="0"/>
              </a:rPr>
              <a:t> tache.. </a:t>
            </a:r>
          </a:p>
          <a:p>
            <a:pPr marL="457200" indent="-457200"/>
            <a:r>
              <a:rPr lang="es-ES" sz="2800" dirty="0" err="1">
                <a:solidFill>
                  <a:schemeClr val="tx1">
                    <a:lumMod val="85000"/>
                    <a:lumOff val="15000"/>
                  </a:schemeClr>
                </a:solidFill>
                <a:latin typeface="Baskerville Old Face" pitchFamily="18" charset="0"/>
              </a:rPr>
              <a:t>To</a:t>
            </a:r>
            <a:r>
              <a:rPr lang="es-ES" sz="2800" dirty="0">
                <a:solidFill>
                  <a:schemeClr val="tx1">
                    <a:lumMod val="85000"/>
                    <a:lumOff val="15000"/>
                  </a:schemeClr>
                </a:solidFill>
                <a:latin typeface="Baskerville Old Face" pitchFamily="18" charset="0"/>
              </a:rPr>
              <a:t> a horizontal </a:t>
            </a:r>
            <a:r>
              <a:rPr lang="es-ES" sz="2800" dirty="0" err="1">
                <a:solidFill>
                  <a:schemeClr val="tx1">
                    <a:lumMod val="85000"/>
                    <a:lumOff val="15000"/>
                  </a:schemeClr>
                </a:solidFill>
                <a:latin typeface="Baskerville Old Face" pitchFamily="18" charset="0"/>
              </a:rPr>
              <a:t>lifeline</a:t>
            </a:r>
            <a:r>
              <a:rPr lang="es-ES" sz="2800" dirty="0">
                <a:solidFill>
                  <a:schemeClr val="tx1">
                    <a:lumMod val="85000"/>
                    <a:lumOff val="15000"/>
                  </a:schemeClr>
                </a:solidFill>
                <a:latin typeface="Baskerville Old Face" pitchFamily="18" charset="0"/>
              </a:rPr>
              <a:t>. </a:t>
            </a:r>
          </a:p>
          <a:p>
            <a:pPr marL="457200" indent="-457200"/>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nenpòt</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objè</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ki</a:t>
            </a:r>
            <a:r>
              <a:rPr lang="es-ES" sz="2800" dirty="0">
                <a:solidFill>
                  <a:schemeClr val="tx1">
                    <a:lumMod val="85000"/>
                    <a:lumOff val="15000"/>
                  </a:schemeClr>
                </a:solidFill>
                <a:latin typeface="Baskerville Old Face" pitchFamily="18" charset="0"/>
              </a:rPr>
              <a:t> se </a:t>
            </a:r>
            <a:r>
              <a:rPr lang="es-ES" sz="2800" dirty="0" err="1">
                <a:solidFill>
                  <a:schemeClr val="tx1">
                    <a:lumMod val="85000"/>
                    <a:lumOff val="15000"/>
                  </a:schemeClr>
                </a:solidFill>
                <a:latin typeface="Baskerville Old Face" pitchFamily="18" charset="0"/>
              </a:rPr>
              <a:t>enkonpabilite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ki</a:t>
            </a:r>
            <a:r>
              <a:rPr lang="es-ES" sz="2800" dirty="0">
                <a:solidFill>
                  <a:schemeClr val="tx1">
                    <a:lumMod val="85000"/>
                    <a:lumOff val="15000"/>
                  </a:schemeClr>
                </a:solidFill>
                <a:latin typeface="Baskerville Old Face" pitchFamily="18" charset="0"/>
              </a:rPr>
              <a:t> gen </a:t>
            </a:r>
            <a:r>
              <a:rPr lang="es-ES" sz="2800" dirty="0" err="1">
                <a:solidFill>
                  <a:schemeClr val="tx1">
                    <a:lumMod val="85000"/>
                    <a:lumOff val="15000"/>
                  </a:schemeClr>
                </a:solidFill>
                <a:latin typeface="Baskerville Old Face" pitchFamily="18" charset="0"/>
              </a:rPr>
              <a:t>fòm</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relasyon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snaphook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objè</a:t>
            </a:r>
            <a:r>
              <a:rPr lang="es-ES" sz="2800" dirty="0">
                <a:solidFill>
                  <a:schemeClr val="tx1">
                    <a:lumMod val="85000"/>
                    <a:lumOff val="15000"/>
                  </a:schemeClr>
                </a:solidFill>
                <a:latin typeface="Baskerville Old Face" pitchFamily="18" charset="0"/>
              </a:rPr>
              <a:t> e </a:t>
            </a:r>
            <a:r>
              <a:rPr lang="es-ES" sz="2800" dirty="0" err="1">
                <a:solidFill>
                  <a:schemeClr val="tx1">
                    <a:lumMod val="85000"/>
                    <a:lumOff val="15000"/>
                  </a:schemeClr>
                </a:solidFill>
                <a:latin typeface="Baskerville Old Face" pitchFamily="18" charset="0"/>
              </a:rPr>
              <a:t>ki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kapab</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konekte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peze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gadò</a:t>
            </a:r>
            <a:r>
              <a:rPr lang="es-ES" sz="2800" dirty="0">
                <a:solidFill>
                  <a:schemeClr val="tx1">
                    <a:lumMod val="85000"/>
                    <a:lumOff val="15000"/>
                  </a:schemeClr>
                </a:solidFill>
                <a:latin typeface="Baskerville Old Face" pitchFamily="18" charset="0"/>
              </a:rPr>
              <a:t> a </a:t>
            </a:r>
            <a:r>
              <a:rPr lang="es-ES" sz="2800" dirty="0" err="1">
                <a:solidFill>
                  <a:schemeClr val="tx1">
                    <a:lumMod val="85000"/>
                    <a:lumOff val="15000"/>
                  </a:schemeClr>
                </a:solidFill>
                <a:latin typeface="Baskerville Old Face" pitchFamily="18" charset="0"/>
              </a:rPr>
              <a:t>snaphook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divilge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tèt</a:t>
            </a:r>
            <a:r>
              <a:rPr lang="es-ES" sz="2800" dirty="0">
                <a:solidFill>
                  <a:schemeClr val="tx1">
                    <a:lumMod val="85000"/>
                    <a:lumOff val="15000"/>
                  </a:schemeClr>
                </a:solidFill>
                <a:latin typeface="Baskerville Old Face" pitchFamily="18" charset="0"/>
              </a:rPr>
              <a:t> li.</a:t>
            </a:r>
          </a:p>
          <a:p>
            <a:pPr marL="457200" indent="-457200"/>
            <a:r>
              <a:rPr lang="es-ES" sz="2800" dirty="0">
                <a:solidFill>
                  <a:schemeClr val="tx1">
                    <a:lumMod val="85000"/>
                    <a:lumOff val="15000"/>
                  </a:schemeClr>
                </a:solidFill>
                <a:latin typeface="Baskerville Old Face" pitchFamily="18" charset="0"/>
              </a:rPr>
              <a:t>29 CFR 1926 </a:t>
            </a:r>
            <a:r>
              <a:rPr lang="es-ES" sz="2800" dirty="0" err="1">
                <a:solidFill>
                  <a:schemeClr val="tx1">
                    <a:lumMod val="85000"/>
                    <a:lumOff val="15000"/>
                  </a:schemeClr>
                </a:solidFill>
                <a:latin typeface="Baskerville Old Face" pitchFamily="18" charset="0"/>
              </a:rPr>
              <a:t>Soupati</a:t>
            </a:r>
            <a:r>
              <a:rPr lang="es-ES" sz="2800" dirty="0">
                <a:solidFill>
                  <a:schemeClr val="tx1">
                    <a:lumMod val="85000"/>
                    <a:lumOff val="15000"/>
                  </a:schemeClr>
                </a:solidFill>
                <a:latin typeface="Baskerville Old Face" pitchFamily="18" charset="0"/>
              </a:rPr>
              <a:t> M, </a:t>
            </a:r>
            <a:r>
              <a:rPr lang="es-ES" sz="2800" dirty="0" err="1">
                <a:solidFill>
                  <a:schemeClr val="tx1">
                    <a:lumMod val="85000"/>
                    <a:lumOff val="15000"/>
                  </a:schemeClr>
                </a:solidFill>
                <a:latin typeface="Baskerville Old Face" pitchFamily="18" charset="0"/>
              </a:rPr>
              <a:t>pwoteksyon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tonbe</a:t>
            </a:r>
            <a:r>
              <a:rPr lang="es-ES" sz="2800" dirty="0">
                <a:solidFill>
                  <a:schemeClr val="tx1">
                    <a:lumMod val="85000"/>
                    <a:lumOff val="15000"/>
                  </a:schemeClr>
                </a:solidFill>
                <a:latin typeface="Baskerville Old Face" pitchFamily="18" charset="0"/>
              </a:rPr>
              <a:t> a OSHA Creole. </a:t>
            </a:r>
          </a:p>
          <a:p>
            <a:pPr marL="457200" indent="-457200"/>
            <a:r>
              <a:rPr lang="es-ES" sz="2800" dirty="0">
                <a:solidFill>
                  <a:schemeClr val="tx1">
                    <a:lumMod val="85000"/>
                    <a:lumOff val="15000"/>
                  </a:schemeClr>
                </a:solidFill>
                <a:latin typeface="Baskerville Old Face" pitchFamily="18" charset="0"/>
              </a:rPr>
              <a:t>1926.502, </a:t>
            </a:r>
            <a:r>
              <a:rPr lang="es-ES" sz="2800" dirty="0" err="1">
                <a:solidFill>
                  <a:schemeClr val="tx1">
                    <a:lumMod val="85000"/>
                    <a:lumOff val="15000"/>
                  </a:schemeClr>
                </a:solidFill>
                <a:latin typeface="Baskerville Old Face" pitchFamily="18" charset="0"/>
              </a:rPr>
              <a:t>sistèm</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pwoteksyon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tonbe</a:t>
            </a:r>
            <a:r>
              <a:rPr lang="es-ES" sz="2800" dirty="0">
                <a:solidFill>
                  <a:schemeClr val="tx1">
                    <a:lumMod val="85000"/>
                    <a:lumOff val="15000"/>
                  </a:schemeClr>
                </a:solidFill>
                <a:latin typeface="Baskerville Old Face" pitchFamily="18" charset="0"/>
              </a:rPr>
              <a:t> e </a:t>
            </a:r>
            <a:r>
              <a:rPr lang="es-ES" sz="2800" dirty="0" err="1">
                <a:solidFill>
                  <a:schemeClr val="tx1">
                    <a:lumMod val="85000"/>
                    <a:lumOff val="15000"/>
                  </a:schemeClr>
                </a:solidFill>
                <a:latin typeface="Baskerville Old Face" pitchFamily="18" charset="0"/>
              </a:rPr>
              <a:t>kritè</a:t>
            </a:r>
            <a:r>
              <a:rPr lang="es-ES" sz="2800" dirty="0">
                <a:solidFill>
                  <a:schemeClr val="tx1">
                    <a:lumMod val="85000"/>
                    <a:lumOff val="15000"/>
                  </a:schemeClr>
                </a:solidFill>
                <a:latin typeface="Baskerville Old Face" pitchFamily="18" charset="0"/>
              </a:rPr>
              <a:t> yo </a:t>
            </a:r>
            <a:r>
              <a:rPr lang="es-ES" sz="2800" dirty="0" err="1">
                <a:solidFill>
                  <a:schemeClr val="tx1">
                    <a:lumMod val="85000"/>
                    <a:lumOff val="15000"/>
                  </a:schemeClr>
                </a:solidFill>
                <a:latin typeface="Baskerville Old Face" pitchFamily="18" charset="0"/>
              </a:rPr>
              <a:t>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pratik</a:t>
            </a:r>
            <a:endParaRPr lang="es-ES" sz="2800" dirty="0">
              <a:solidFill>
                <a:schemeClr val="tx1">
                  <a:lumMod val="85000"/>
                  <a:lumOff val="15000"/>
                </a:schemeClr>
              </a:solidFill>
              <a:latin typeface="Baskerville Old Face" pitchFamily="18" charset="0"/>
            </a:endParaRPr>
          </a:p>
          <a:p>
            <a:pPr marL="457200" indent="-457200"/>
            <a:r>
              <a:rPr lang="es-ES" sz="2800" dirty="0">
                <a:solidFill>
                  <a:schemeClr val="tx1">
                    <a:lumMod val="85000"/>
                    <a:lumOff val="15000"/>
                  </a:schemeClr>
                </a:solidFill>
                <a:latin typeface="Baskerville Old Face" pitchFamily="18" charset="0"/>
              </a:rPr>
              <a:t>29 CFR 1926.502(d)(1) </a:t>
            </a:r>
          </a:p>
        </p:txBody>
      </p:sp>
    </p:spTree>
    <p:extLst>
      <p:ext uri="{BB962C8B-B14F-4D97-AF65-F5344CB8AC3E}">
        <p14:creationId xmlns:p14="http://schemas.microsoft.com/office/powerpoint/2010/main" val="20253196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	</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6" name="Group 5"/>
          <p:cNvGrpSpPr/>
          <p:nvPr/>
        </p:nvGrpSpPr>
        <p:grpSpPr>
          <a:xfrm>
            <a:off x="0" y="6172200"/>
            <a:ext cx="9144000" cy="556276"/>
            <a:chOff x="0" y="6172200"/>
            <a:chExt cx="9144000" cy="556276"/>
          </a:xfrm>
        </p:grpSpPr>
        <p:sp>
          <p:nvSpPr>
            <p:cNvPr id="7" name="TextBox 6"/>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8"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7" name="Rectangle 4"/>
          <p:cNvSpPr txBox="1">
            <a:spLocks noChangeArrowheads="1"/>
          </p:cNvSpPr>
          <p:nvPr/>
        </p:nvSpPr>
        <p:spPr>
          <a:xfrm>
            <a:off x="914400" y="685800"/>
            <a:ext cx="7924800" cy="990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4500" dirty="0" err="1" smtClean="0">
                <a:solidFill>
                  <a:schemeClr val="tx1">
                    <a:lumMod val="85000"/>
                    <a:lumOff val="15000"/>
                  </a:schemeClr>
                </a:solidFill>
                <a:latin typeface="Baskerville Old Face" pitchFamily="18" charset="0"/>
              </a:rPr>
              <a:t>Impak</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Estrikti</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Anba</a:t>
            </a:r>
            <a:r>
              <a:rPr lang="es-ES" sz="4500" dirty="0" smtClean="0">
                <a:solidFill>
                  <a:schemeClr val="tx1">
                    <a:lumMod val="85000"/>
                    <a:lumOff val="15000"/>
                  </a:schemeClr>
                </a:solidFill>
                <a:latin typeface="Baskerville Old Face" pitchFamily="18" charset="0"/>
              </a:rPr>
              <a:t> a</a:t>
            </a:r>
            <a:endParaRPr lang="es-ES" sz="4500" dirty="0">
              <a:solidFill>
                <a:schemeClr val="tx1">
                  <a:lumMod val="85000"/>
                  <a:lumOff val="15000"/>
                </a:schemeClr>
              </a:solidFill>
              <a:latin typeface="Baskerville Old Face" pitchFamily="18" charset="0"/>
            </a:endParaRPr>
          </a:p>
        </p:txBody>
      </p:sp>
      <p:sp>
        <p:nvSpPr>
          <p:cNvPr id="8" name="Rectangle 5"/>
          <p:cNvSpPr txBox="1">
            <a:spLocks noChangeArrowheads="1"/>
          </p:cNvSpPr>
          <p:nvPr/>
        </p:nvSpPr>
        <p:spPr>
          <a:xfrm>
            <a:off x="762000" y="1752600"/>
            <a:ext cx="36576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err="1">
                <a:solidFill>
                  <a:schemeClr val="tx1">
                    <a:lumMod val="85000"/>
                    <a:lumOff val="15000"/>
                  </a:schemeClr>
                </a:solidFill>
                <a:latin typeface="Baskerville Old Face" pitchFamily="18" charset="0"/>
              </a:rPr>
              <a:t>konsiderasyon</a:t>
            </a:r>
            <a:endParaRPr lang="es-ES" sz="2800" dirty="0">
              <a:solidFill>
                <a:schemeClr val="tx1">
                  <a:lumMod val="85000"/>
                  <a:lumOff val="15000"/>
                </a:schemeClr>
              </a:solidFill>
              <a:latin typeface="Baskerville Old Face" pitchFamily="18" charset="0"/>
            </a:endParaRPr>
          </a:p>
          <a:p>
            <a:pPr marL="457200" indent="-457200"/>
            <a:r>
              <a:rPr lang="es-ES" sz="2800" dirty="0">
                <a:solidFill>
                  <a:schemeClr val="tx1">
                    <a:lumMod val="85000"/>
                    <a:lumOff val="15000"/>
                  </a:schemeClr>
                </a:solidFill>
                <a:latin typeface="Baskerville Old Face" pitchFamily="18" charset="0"/>
              </a:rPr>
              <a:t>Anchor</a:t>
            </a:r>
          </a:p>
          <a:p>
            <a:pPr marL="457200" indent="-457200"/>
            <a:r>
              <a:rPr lang="es-ES" sz="2800" dirty="0">
                <a:solidFill>
                  <a:schemeClr val="tx1">
                    <a:lumMod val="85000"/>
                    <a:lumOff val="15000"/>
                  </a:schemeClr>
                </a:solidFill>
                <a:latin typeface="Baskerville Old Face" pitchFamily="18" charset="0"/>
              </a:rPr>
              <a:t>Long </a:t>
            </a:r>
            <a:r>
              <a:rPr lang="es-ES" sz="2800" dirty="0" err="1">
                <a:solidFill>
                  <a:schemeClr val="tx1">
                    <a:lumMod val="85000"/>
                    <a:lumOff val="15000"/>
                  </a:schemeClr>
                </a:solidFill>
                <a:latin typeface="Baskerville Old Face" pitchFamily="18" charset="0"/>
              </a:rPr>
              <a:t>Corydon</a:t>
            </a:r>
            <a:r>
              <a:rPr lang="es-ES" sz="2800" dirty="0">
                <a:solidFill>
                  <a:schemeClr val="tx1">
                    <a:lumMod val="85000"/>
                    <a:lumOff val="15000"/>
                  </a:schemeClr>
                </a:solidFill>
                <a:latin typeface="Baskerville Old Face" pitchFamily="18" charset="0"/>
              </a:rPr>
              <a:t> </a:t>
            </a:r>
          </a:p>
          <a:p>
            <a:pPr marL="457200" indent="-457200"/>
            <a:r>
              <a:rPr lang="es-ES" sz="2800" dirty="0" err="1">
                <a:solidFill>
                  <a:schemeClr val="tx1">
                    <a:lumMod val="85000"/>
                    <a:lumOff val="15000"/>
                  </a:schemeClr>
                </a:solidFill>
                <a:latin typeface="Baskerville Old Face" pitchFamily="18" charset="0"/>
              </a:rPr>
              <a:t>elongasyon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Harness</a:t>
            </a:r>
            <a:endParaRPr lang="es-ES" sz="2800" dirty="0">
              <a:solidFill>
                <a:schemeClr val="tx1">
                  <a:lumMod val="85000"/>
                  <a:lumOff val="15000"/>
                </a:schemeClr>
              </a:solidFill>
              <a:latin typeface="Baskerville Old Face" pitchFamily="18" charset="0"/>
            </a:endParaRPr>
          </a:p>
          <a:p>
            <a:pPr marL="457200" indent="-457200"/>
            <a:r>
              <a:rPr lang="es-ES" sz="2800" dirty="0" err="1">
                <a:solidFill>
                  <a:schemeClr val="tx1">
                    <a:lumMod val="85000"/>
                    <a:lumOff val="15000"/>
                  </a:schemeClr>
                </a:solidFill>
                <a:latin typeface="Baskerville Old Face" pitchFamily="18" charset="0"/>
              </a:rPr>
              <a:t>absòbe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chòk</a:t>
            </a:r>
            <a:endParaRPr lang="es-ES" sz="2800" dirty="0">
              <a:solidFill>
                <a:schemeClr val="tx1">
                  <a:lumMod val="85000"/>
                  <a:lumOff val="15000"/>
                </a:schemeClr>
              </a:solidFill>
              <a:latin typeface="Baskerville Old Face" pitchFamily="18" charset="0"/>
            </a:endParaRPr>
          </a:p>
          <a:p>
            <a:pPr marL="457200" indent="-457200"/>
            <a:r>
              <a:rPr lang="es-ES" sz="2800" dirty="0">
                <a:solidFill>
                  <a:schemeClr val="tx1">
                    <a:lumMod val="85000"/>
                    <a:lumOff val="15000"/>
                  </a:schemeClr>
                </a:solidFill>
                <a:latin typeface="Baskerville Old Face" pitchFamily="18" charset="0"/>
              </a:rPr>
              <a:t>D Ring </a:t>
            </a:r>
            <a:r>
              <a:rPr lang="es-ES" sz="2800" dirty="0" err="1">
                <a:solidFill>
                  <a:schemeClr val="tx1">
                    <a:lumMod val="85000"/>
                    <a:lumOff val="15000"/>
                  </a:schemeClr>
                </a:solidFill>
                <a:latin typeface="Baskerville Old Face" pitchFamily="18" charset="0"/>
              </a:rPr>
              <a:t>pozisyon</a:t>
            </a:r>
            <a:endParaRPr lang="es-ES" sz="2800" dirty="0">
              <a:solidFill>
                <a:schemeClr val="tx1">
                  <a:lumMod val="85000"/>
                  <a:lumOff val="15000"/>
                </a:schemeClr>
              </a:solidFill>
              <a:latin typeface="Baskerville Old Face" pitchFamily="18" charset="0"/>
            </a:endParaRPr>
          </a:p>
        </p:txBody>
      </p:sp>
      <p:pic>
        <p:nvPicPr>
          <p:cNvPr id="9"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1905000"/>
            <a:ext cx="3810000" cy="335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6617606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7" name="Rectangle 4"/>
          <p:cNvSpPr txBox="1">
            <a:spLocks noChangeArrowheads="1"/>
          </p:cNvSpPr>
          <p:nvPr/>
        </p:nvSpPr>
        <p:spPr>
          <a:xfrm>
            <a:off x="914400" y="685800"/>
            <a:ext cx="7924800" cy="990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4500" dirty="0" err="1" smtClean="0">
                <a:solidFill>
                  <a:schemeClr val="tx1">
                    <a:lumMod val="85000"/>
                    <a:lumOff val="15000"/>
                  </a:schemeClr>
                </a:solidFill>
                <a:latin typeface="Baskerville Old Face" pitchFamily="18" charset="0"/>
              </a:rPr>
              <a:t>Tonbe</a:t>
            </a:r>
            <a:r>
              <a:rPr lang="es-ES" sz="4500" dirty="0" smtClean="0">
                <a:solidFill>
                  <a:schemeClr val="tx1">
                    <a:lumMod val="85000"/>
                    <a:lumOff val="15000"/>
                  </a:schemeClr>
                </a:solidFill>
                <a:latin typeface="Baskerville Old Face" pitchFamily="18" charset="0"/>
              </a:rPr>
              <a:t> san </a:t>
            </a:r>
            <a:r>
              <a:rPr lang="es-ES" sz="4500" dirty="0" err="1" smtClean="0">
                <a:solidFill>
                  <a:schemeClr val="tx1">
                    <a:lumMod val="85000"/>
                    <a:lumOff val="15000"/>
                  </a:schemeClr>
                </a:solidFill>
                <a:latin typeface="Baskerville Old Face" pitchFamily="18" charset="0"/>
              </a:rPr>
              <a:t>atansyon</a:t>
            </a:r>
            <a:endParaRPr lang="es-ES" sz="4500" dirty="0">
              <a:solidFill>
                <a:schemeClr val="tx1">
                  <a:lumMod val="85000"/>
                  <a:lumOff val="15000"/>
                </a:schemeClr>
              </a:solidFill>
              <a:latin typeface="Baskerville Old Face" pitchFamily="18" charset="0"/>
            </a:endParaRPr>
          </a:p>
        </p:txBody>
      </p:sp>
      <p:sp>
        <p:nvSpPr>
          <p:cNvPr id="8" name="Rectangle 5"/>
          <p:cNvSpPr txBox="1">
            <a:spLocks noChangeArrowheads="1"/>
          </p:cNvSpPr>
          <p:nvPr/>
        </p:nvSpPr>
        <p:spPr>
          <a:xfrm>
            <a:off x="762000" y="1752600"/>
            <a:ext cx="75438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a:solidFill>
                  <a:schemeClr val="tx1">
                    <a:lumMod val="85000"/>
                    <a:lumOff val="15000"/>
                  </a:schemeClr>
                </a:solidFill>
                <a:latin typeface="Baskerville Old Face" pitchFamily="18" charset="0"/>
              </a:rPr>
              <a:t>Ki </a:t>
            </a:r>
            <a:r>
              <a:rPr lang="es-ES" sz="2800" dirty="0" err="1">
                <a:solidFill>
                  <a:schemeClr val="tx1">
                    <a:lumMod val="85000"/>
                    <a:lumOff val="15000"/>
                  </a:schemeClr>
                </a:solidFill>
                <a:latin typeface="Baskerville Old Face" pitchFamily="18" charset="0"/>
              </a:rPr>
              <a:t>distans</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travayè</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tonbe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anvan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chòk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absòbe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oswa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ekipman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frenaj</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kòmanse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pran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efè</a:t>
            </a:r>
            <a:endParaRPr lang="es-ES" sz="2800" dirty="0">
              <a:solidFill>
                <a:schemeClr val="tx1">
                  <a:lumMod val="85000"/>
                  <a:lumOff val="15000"/>
                </a:schemeClr>
              </a:solidFill>
              <a:latin typeface="Baskerville Old Face" pitchFamily="18" charset="0"/>
            </a:endParaRPr>
          </a:p>
          <a:p>
            <a:pPr marL="457200" indent="-457200"/>
            <a:r>
              <a:rPr lang="es-ES" sz="2800" dirty="0" err="1">
                <a:solidFill>
                  <a:schemeClr val="tx1">
                    <a:lumMod val="85000"/>
                    <a:lumOff val="15000"/>
                  </a:schemeClr>
                </a:solidFill>
                <a:latin typeface="Baskerville Old Face" pitchFamily="18" charset="0"/>
              </a:rPr>
              <a:t>Afekte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tou</a:t>
            </a:r>
            <a:r>
              <a:rPr lang="es-ES" sz="2800" dirty="0">
                <a:solidFill>
                  <a:schemeClr val="tx1">
                    <a:lumMod val="85000"/>
                    <a:lumOff val="15000"/>
                  </a:schemeClr>
                </a:solidFill>
                <a:latin typeface="Baskerville Old Face" pitchFamily="18" charset="0"/>
              </a:rPr>
              <a:t> de </a:t>
            </a:r>
            <a:r>
              <a:rPr lang="es-ES" sz="2800" dirty="0" err="1">
                <a:solidFill>
                  <a:schemeClr val="tx1">
                    <a:lumMod val="85000"/>
                    <a:lumOff val="15000"/>
                  </a:schemeClr>
                </a:solidFill>
                <a:latin typeface="Baskerville Old Face" pitchFamily="18" charset="0"/>
              </a:rPr>
              <a:t>fòs</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enpak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ak</a:t>
            </a:r>
            <a:r>
              <a:rPr lang="es-ES" sz="2800" dirty="0">
                <a:solidFill>
                  <a:schemeClr val="tx1">
                    <a:lumMod val="85000"/>
                    <a:lumOff val="15000"/>
                  </a:schemeClr>
                </a:solidFill>
                <a:latin typeface="Baskerville Old Face" pitchFamily="18" charset="0"/>
              </a:rPr>
              <a:t> total </a:t>
            </a:r>
            <a:r>
              <a:rPr lang="es-ES" sz="2800" dirty="0" err="1">
                <a:solidFill>
                  <a:schemeClr val="tx1">
                    <a:lumMod val="85000"/>
                    <a:lumOff val="15000"/>
                  </a:schemeClr>
                </a:solidFill>
                <a:latin typeface="Baskerville Old Face" pitchFamily="18" charset="0"/>
              </a:rPr>
              <a:t>distans</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tonbe</a:t>
            </a:r>
            <a:r>
              <a:rPr lang="es-ES" sz="2800" dirty="0">
                <a:solidFill>
                  <a:schemeClr val="tx1">
                    <a:lumMod val="85000"/>
                    <a:lumOff val="15000"/>
                  </a:schemeClr>
                </a:solidFill>
                <a:latin typeface="Baskerville Old Face" pitchFamily="18" charset="0"/>
              </a:rPr>
              <a:t> a?</a:t>
            </a:r>
          </a:p>
        </p:txBody>
      </p:sp>
    </p:spTree>
    <p:extLst>
      <p:ext uri="{BB962C8B-B14F-4D97-AF65-F5344CB8AC3E}">
        <p14:creationId xmlns:p14="http://schemas.microsoft.com/office/powerpoint/2010/main" val="4031152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90708" y="903303"/>
            <a:ext cx="7362583" cy="4764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7" name="Rectangle 4"/>
          <p:cNvSpPr txBox="1">
            <a:spLocks noChangeArrowheads="1"/>
          </p:cNvSpPr>
          <p:nvPr/>
        </p:nvSpPr>
        <p:spPr>
          <a:xfrm>
            <a:off x="914400" y="685800"/>
            <a:ext cx="7924800" cy="990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4500" dirty="0" err="1" smtClean="0">
                <a:solidFill>
                  <a:schemeClr val="tx1">
                    <a:lumMod val="85000"/>
                    <a:lumOff val="15000"/>
                  </a:schemeClr>
                </a:solidFill>
                <a:latin typeface="Baskerville Old Face" pitchFamily="18" charset="0"/>
              </a:rPr>
              <a:t>Tonbe</a:t>
            </a:r>
            <a:r>
              <a:rPr lang="es-ES" sz="4500" dirty="0" smtClean="0">
                <a:solidFill>
                  <a:schemeClr val="tx1">
                    <a:lumMod val="85000"/>
                    <a:lumOff val="15000"/>
                  </a:schemeClr>
                </a:solidFill>
                <a:latin typeface="Baskerville Old Face" pitchFamily="18" charset="0"/>
              </a:rPr>
              <a:t> san </a:t>
            </a:r>
            <a:r>
              <a:rPr lang="es-ES" sz="4500" dirty="0" err="1" smtClean="0">
                <a:solidFill>
                  <a:schemeClr val="tx1">
                    <a:lumMod val="85000"/>
                    <a:lumOff val="15000"/>
                  </a:schemeClr>
                </a:solidFill>
                <a:latin typeface="Baskerville Old Face" pitchFamily="18" charset="0"/>
              </a:rPr>
              <a:t>atansyon</a:t>
            </a:r>
            <a:r>
              <a:rPr lang="es-ES" sz="4500" dirty="0" smtClean="0">
                <a:solidFill>
                  <a:schemeClr val="tx1">
                    <a:lumMod val="85000"/>
                    <a:lumOff val="15000"/>
                  </a:schemeClr>
                </a:solidFill>
                <a:latin typeface="Baskerville Old Face" pitchFamily="18" charset="0"/>
              </a:rPr>
              <a:t> ...</a:t>
            </a:r>
            <a:endParaRPr lang="es-ES" sz="4500" dirty="0">
              <a:solidFill>
                <a:schemeClr val="tx1">
                  <a:lumMod val="85000"/>
                  <a:lumOff val="15000"/>
                </a:schemeClr>
              </a:solidFill>
              <a:latin typeface="Baskerville Old Face" pitchFamily="18" charset="0"/>
            </a:endParaRPr>
          </a:p>
        </p:txBody>
      </p:sp>
      <p:sp>
        <p:nvSpPr>
          <p:cNvPr id="8" name="Rectangle 5"/>
          <p:cNvSpPr txBox="1">
            <a:spLocks noChangeArrowheads="1"/>
          </p:cNvSpPr>
          <p:nvPr/>
        </p:nvSpPr>
        <p:spPr>
          <a:xfrm>
            <a:off x="762000" y="1752600"/>
            <a:ext cx="75438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err="1">
                <a:solidFill>
                  <a:schemeClr val="tx1">
                    <a:lumMod val="85000"/>
                    <a:lumOff val="15000"/>
                  </a:schemeClr>
                </a:solidFill>
                <a:latin typeface="Baskerville Old Face" pitchFamily="18" charset="0"/>
              </a:rPr>
              <a:t>Pwen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Anchoraj</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relasyon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ak</a:t>
            </a:r>
            <a:r>
              <a:rPr lang="es-ES" sz="2800" dirty="0">
                <a:solidFill>
                  <a:schemeClr val="tx1">
                    <a:lumMod val="85000"/>
                    <a:lumOff val="15000"/>
                  </a:schemeClr>
                </a:solidFill>
                <a:latin typeface="Baskerville Old Face" pitchFamily="18" charset="0"/>
              </a:rPr>
              <a:t> D-bag </a:t>
            </a:r>
            <a:r>
              <a:rPr lang="es-ES" sz="2800" dirty="0" err="1">
                <a:solidFill>
                  <a:schemeClr val="tx1">
                    <a:lumMod val="85000"/>
                    <a:lumOff val="15000"/>
                  </a:schemeClr>
                </a:solidFill>
                <a:latin typeface="Baskerville Old Face" pitchFamily="18" charset="0"/>
              </a:rPr>
              <a:t>wotè</a:t>
            </a:r>
            <a:endParaRPr lang="es-ES" sz="2800" dirty="0">
              <a:solidFill>
                <a:schemeClr val="tx1">
                  <a:lumMod val="85000"/>
                  <a:lumOff val="15000"/>
                </a:schemeClr>
              </a:solidFill>
              <a:latin typeface="Baskerville Old Face" pitchFamily="18" charset="0"/>
            </a:endParaRPr>
          </a:p>
          <a:p>
            <a:pPr marL="457200" indent="-457200"/>
            <a:r>
              <a:rPr lang="es-ES" sz="2800" dirty="0">
                <a:solidFill>
                  <a:schemeClr val="tx1">
                    <a:lumMod val="85000"/>
                    <a:lumOff val="15000"/>
                  </a:schemeClr>
                </a:solidFill>
                <a:latin typeface="Baskerville Old Face" pitchFamily="18" charset="0"/>
              </a:rPr>
              <a:t>	- Pi </a:t>
            </a:r>
            <a:r>
              <a:rPr lang="es-ES" sz="2800" dirty="0" err="1">
                <a:solidFill>
                  <a:schemeClr val="tx1">
                    <a:lumMod val="85000"/>
                    <a:lumOff val="15000"/>
                  </a:schemeClr>
                </a:solidFill>
                <a:latin typeface="Baskerville Old Face" pitchFamily="18" charset="0"/>
              </a:rPr>
              <a:t>ba</a:t>
            </a:r>
            <a:r>
              <a:rPr lang="es-ES" sz="2800" dirty="0">
                <a:solidFill>
                  <a:schemeClr val="tx1">
                    <a:lumMod val="85000"/>
                    <a:lumOff val="15000"/>
                  </a:schemeClr>
                </a:solidFill>
                <a:latin typeface="Baskerville Old Face" pitchFamily="18" charset="0"/>
              </a:rPr>
              <a:t> a bag </a:t>
            </a:r>
            <a:r>
              <a:rPr lang="es-ES" sz="2800" dirty="0" err="1">
                <a:solidFill>
                  <a:schemeClr val="tx1">
                    <a:lumMod val="85000"/>
                    <a:lumOff val="15000"/>
                  </a:schemeClr>
                </a:solidFill>
                <a:latin typeface="Baskerville Old Face" pitchFamily="18" charset="0"/>
              </a:rPr>
              <a:t>an</a:t>
            </a:r>
            <a:r>
              <a:rPr lang="es-ES" sz="2800" dirty="0">
                <a:solidFill>
                  <a:schemeClr val="tx1">
                    <a:lumMod val="85000"/>
                    <a:lumOff val="15000"/>
                  </a:schemeClr>
                </a:solidFill>
                <a:latin typeface="Baskerville Old Face" pitchFamily="18" charset="0"/>
              </a:rPr>
              <a:t> D-</a:t>
            </a:r>
            <a:r>
              <a:rPr lang="es-ES" sz="2800" dirty="0" err="1">
                <a:solidFill>
                  <a:schemeClr val="tx1">
                    <a:lumMod val="85000"/>
                    <a:lumOff val="15000"/>
                  </a:schemeClr>
                </a:solidFill>
                <a:latin typeface="Baskerville Old Face" pitchFamily="18" charset="0"/>
              </a:rPr>
              <a:t>pèmèt</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tonbe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fò</a:t>
            </a:r>
            <a:endParaRPr lang="es-ES" sz="2800" dirty="0">
              <a:solidFill>
                <a:schemeClr val="tx1">
                  <a:lumMod val="85000"/>
                  <a:lumOff val="15000"/>
                </a:schemeClr>
              </a:solidFill>
              <a:latin typeface="Baskerville Old Face" pitchFamily="18" charset="0"/>
            </a:endParaRPr>
          </a:p>
          <a:p>
            <a:pPr marL="457200" indent="-457200"/>
            <a:r>
              <a:rPr lang="es-ES" sz="2800" dirty="0">
                <a:solidFill>
                  <a:schemeClr val="tx1">
                    <a:lumMod val="85000"/>
                    <a:lumOff val="15000"/>
                  </a:schemeClr>
                </a:solidFill>
                <a:latin typeface="Baskerville Old Face" pitchFamily="18" charset="0"/>
              </a:rPr>
              <a:t>	- Pi </a:t>
            </a:r>
            <a:r>
              <a:rPr lang="es-ES" sz="2800" dirty="0" err="1">
                <a:solidFill>
                  <a:schemeClr val="tx1">
                    <a:lumMod val="85000"/>
                    <a:lumOff val="15000"/>
                  </a:schemeClr>
                </a:solidFill>
                <a:latin typeface="Baskerville Old Face" pitchFamily="18" charset="0"/>
              </a:rPr>
              <a:t>wo</a:t>
            </a:r>
            <a:r>
              <a:rPr lang="es-ES" sz="2800" dirty="0">
                <a:solidFill>
                  <a:schemeClr val="tx1">
                    <a:lumMod val="85000"/>
                    <a:lumOff val="15000"/>
                  </a:schemeClr>
                </a:solidFill>
                <a:latin typeface="Baskerville Old Face" pitchFamily="18" charset="0"/>
              </a:rPr>
              <a:t> pase D bag la-</a:t>
            </a:r>
            <a:r>
              <a:rPr lang="es-ES" sz="2800" dirty="0" err="1">
                <a:solidFill>
                  <a:schemeClr val="tx1">
                    <a:lumMod val="85000"/>
                    <a:lumOff val="15000"/>
                  </a:schemeClr>
                </a:solidFill>
                <a:latin typeface="Baskerville Old Face" pitchFamily="18" charset="0"/>
              </a:rPr>
              <a:t>kapab</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redwi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tonbe</a:t>
            </a:r>
            <a:r>
              <a:rPr lang="es-ES" sz="2800" dirty="0">
                <a:solidFill>
                  <a:schemeClr val="tx1">
                    <a:lumMod val="85000"/>
                    <a:lumOff val="15000"/>
                  </a:schemeClr>
                </a:solidFill>
                <a:latin typeface="Baskerville Old Face" pitchFamily="18" charset="0"/>
              </a:rPr>
              <a:t> san </a:t>
            </a:r>
            <a:r>
              <a:rPr lang="es-ES" sz="2800" dirty="0" err="1">
                <a:solidFill>
                  <a:schemeClr val="tx1">
                    <a:lumMod val="85000"/>
                    <a:lumOff val="15000"/>
                  </a:schemeClr>
                </a:solidFill>
                <a:latin typeface="Baskerville Old Face" pitchFamily="18" charset="0"/>
              </a:rPr>
              <a:t>atansyon</a:t>
            </a:r>
            <a:r>
              <a:rPr lang="es-ES" sz="2800" dirty="0">
                <a:solidFill>
                  <a:schemeClr val="tx1">
                    <a:lumMod val="85000"/>
                    <a:lumOff val="15000"/>
                  </a:schemeClr>
                </a:solidFill>
                <a:latin typeface="Baskerville Old Face" pitchFamily="18" charset="0"/>
              </a:rPr>
              <a:t>  yo </a:t>
            </a:r>
            <a:r>
              <a:rPr lang="es-ES" sz="2800" dirty="0" err="1">
                <a:solidFill>
                  <a:schemeClr val="tx1">
                    <a:lumMod val="85000"/>
                    <a:lumOff val="15000"/>
                  </a:schemeClr>
                </a:solidFill>
                <a:latin typeface="Baskerville Old Face" pitchFamily="18" charset="0"/>
              </a:rPr>
              <a:t>mwens</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ke</a:t>
            </a:r>
            <a:r>
              <a:rPr lang="es-ES" sz="2800" dirty="0">
                <a:solidFill>
                  <a:schemeClr val="tx1">
                    <a:lumMod val="85000"/>
                    <a:lumOff val="15000"/>
                  </a:schemeClr>
                </a:solidFill>
                <a:latin typeface="Baskerville Old Face" pitchFamily="18" charset="0"/>
              </a:rPr>
              <a:t> 6 '</a:t>
            </a:r>
          </a:p>
        </p:txBody>
      </p:sp>
    </p:spTree>
    <p:extLst>
      <p:ext uri="{BB962C8B-B14F-4D97-AF65-F5344CB8AC3E}">
        <p14:creationId xmlns:p14="http://schemas.microsoft.com/office/powerpoint/2010/main" val="29164213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7" name="Rectangle 4"/>
          <p:cNvSpPr txBox="1">
            <a:spLocks noChangeArrowheads="1"/>
          </p:cNvSpPr>
          <p:nvPr/>
        </p:nvSpPr>
        <p:spPr>
          <a:xfrm>
            <a:off x="914400" y="685800"/>
            <a:ext cx="7924800" cy="990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4500" dirty="0" err="1" smtClean="0">
                <a:solidFill>
                  <a:schemeClr val="tx1">
                    <a:lumMod val="85000"/>
                    <a:lumOff val="15000"/>
                  </a:schemeClr>
                </a:solidFill>
                <a:latin typeface="Baskerville Old Face" pitchFamily="18" charset="0"/>
              </a:rPr>
              <a:t>Moun</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konpetan</a:t>
            </a:r>
            <a:endParaRPr lang="es-ES" sz="4500" dirty="0">
              <a:solidFill>
                <a:schemeClr val="tx1">
                  <a:lumMod val="85000"/>
                  <a:lumOff val="15000"/>
                </a:schemeClr>
              </a:solidFill>
              <a:latin typeface="Baskerville Old Face" pitchFamily="18" charset="0"/>
            </a:endParaRPr>
          </a:p>
        </p:txBody>
      </p:sp>
      <p:sp>
        <p:nvSpPr>
          <p:cNvPr id="8" name="Rectangle 5"/>
          <p:cNvSpPr txBox="1">
            <a:spLocks noChangeArrowheads="1"/>
          </p:cNvSpPr>
          <p:nvPr/>
        </p:nvSpPr>
        <p:spPr>
          <a:xfrm>
            <a:off x="762000" y="1752600"/>
            <a:ext cx="75438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err="1">
                <a:solidFill>
                  <a:schemeClr val="tx1">
                    <a:lumMod val="85000"/>
                    <a:lumOff val="15000"/>
                  </a:schemeClr>
                </a:solidFill>
                <a:latin typeface="Baskerville Old Face" pitchFamily="18" charset="0"/>
              </a:rPr>
              <a:t>Vle</a:t>
            </a:r>
            <a:r>
              <a:rPr lang="es-ES" sz="2800" dirty="0">
                <a:solidFill>
                  <a:schemeClr val="tx1">
                    <a:lumMod val="85000"/>
                    <a:lumOff val="15000"/>
                  </a:schemeClr>
                </a:solidFill>
                <a:latin typeface="Baskerville Old Face" pitchFamily="18" charset="0"/>
              </a:rPr>
              <a:t> di </a:t>
            </a:r>
            <a:r>
              <a:rPr lang="es-ES" sz="2800" dirty="0" err="1">
                <a:solidFill>
                  <a:schemeClr val="tx1">
                    <a:lumMod val="85000"/>
                    <a:lumOff val="15000"/>
                  </a:schemeClr>
                </a:solidFill>
                <a:latin typeface="Baskerville Old Face" pitchFamily="18" charset="0"/>
              </a:rPr>
              <a:t>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moun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kapab</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idantifye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danje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egziste</a:t>
            </a:r>
            <a:r>
              <a:rPr lang="es-ES" sz="2800" dirty="0">
                <a:solidFill>
                  <a:schemeClr val="tx1">
                    <a:lumMod val="85000"/>
                    <a:lumOff val="15000"/>
                  </a:schemeClr>
                </a:solidFill>
                <a:latin typeface="Baskerville Old Face" pitchFamily="18" charset="0"/>
              </a:rPr>
              <a:t> deja </a:t>
            </a:r>
            <a:r>
              <a:rPr lang="es-ES" sz="2800" dirty="0" err="1">
                <a:solidFill>
                  <a:schemeClr val="tx1">
                    <a:lumMod val="85000"/>
                    <a:lumOff val="15000"/>
                  </a:schemeClr>
                </a:solidFill>
                <a:latin typeface="Baskerville Old Face" pitchFamily="18" charset="0"/>
              </a:rPr>
              <a:t>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previzib</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antoure</a:t>
            </a:r>
            <a:r>
              <a:rPr lang="es-ES" sz="2800" dirty="0">
                <a:solidFill>
                  <a:schemeClr val="tx1">
                    <a:lumMod val="85000"/>
                    <a:lumOff val="15000"/>
                  </a:schemeClr>
                </a:solidFill>
                <a:latin typeface="Baskerville Old Face" pitchFamily="18" charset="0"/>
              </a:rPr>
              <a:t> a, </a:t>
            </a:r>
            <a:r>
              <a:rPr lang="es-ES" sz="2800" dirty="0" err="1">
                <a:solidFill>
                  <a:schemeClr val="tx1">
                    <a:lumMod val="85000"/>
                    <a:lumOff val="15000"/>
                  </a:schemeClr>
                </a:solidFill>
                <a:latin typeface="Baskerville Old Face" pitchFamily="18" charset="0"/>
              </a:rPr>
              <a:t>oswa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kondisyon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travay</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fè</a:t>
            </a:r>
            <a:r>
              <a:rPr lang="es-ES" sz="2800" dirty="0">
                <a:solidFill>
                  <a:schemeClr val="tx1">
                    <a:lumMod val="85000"/>
                    <a:lumOff val="15000"/>
                  </a:schemeClr>
                </a:solidFill>
                <a:latin typeface="Baskerville Old Face" pitchFamily="18" charset="0"/>
              </a:rPr>
              <a:t> yo </a:t>
            </a:r>
            <a:r>
              <a:rPr lang="es-ES" sz="2800" dirty="0" err="1">
                <a:solidFill>
                  <a:schemeClr val="tx1">
                    <a:lumMod val="85000"/>
                    <a:lumOff val="15000"/>
                  </a:schemeClr>
                </a:solidFill>
                <a:latin typeface="Baskerville Old Face" pitchFamily="18" charset="0"/>
              </a:rPr>
              <a:t>sanitè</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ki</a:t>
            </a:r>
            <a:r>
              <a:rPr lang="es-ES" sz="2800" dirty="0">
                <a:solidFill>
                  <a:schemeClr val="tx1">
                    <a:lumMod val="85000"/>
                    <a:lumOff val="15000"/>
                  </a:schemeClr>
                </a:solidFill>
                <a:latin typeface="Baskerville Old Face" pitchFamily="18" charset="0"/>
              </a:rPr>
              <a:t> gen </a:t>
            </a:r>
            <a:r>
              <a:rPr lang="es-ES" sz="2800" dirty="0" err="1">
                <a:solidFill>
                  <a:schemeClr val="tx1">
                    <a:lumMod val="85000"/>
                    <a:lumOff val="15000"/>
                  </a:schemeClr>
                </a:solidFill>
                <a:latin typeface="Baskerville Old Face" pitchFamily="18" charset="0"/>
              </a:rPr>
              <a:t>danje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ladan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oswa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danjere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anplwaye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moun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ki</a:t>
            </a:r>
            <a:r>
              <a:rPr lang="es-ES" sz="2800" dirty="0">
                <a:solidFill>
                  <a:schemeClr val="tx1">
                    <a:lumMod val="85000"/>
                    <a:lumOff val="15000"/>
                  </a:schemeClr>
                </a:solidFill>
                <a:latin typeface="Baskerville Old Face" pitchFamily="18" charset="0"/>
              </a:rPr>
              <a:t> te </a:t>
            </a:r>
            <a:r>
              <a:rPr lang="es-ES" sz="2800" dirty="0" err="1">
                <a:solidFill>
                  <a:schemeClr val="tx1">
                    <a:lumMod val="85000"/>
                    <a:lumOff val="15000"/>
                  </a:schemeClr>
                </a:solidFill>
                <a:latin typeface="Baskerville Old Face" pitchFamily="18" charset="0"/>
              </a:rPr>
              <a:t>otorizasyon</a:t>
            </a:r>
            <a:r>
              <a:rPr lang="es-ES" sz="2800" dirty="0">
                <a:solidFill>
                  <a:schemeClr val="tx1">
                    <a:lumMod val="85000"/>
                    <a:lumOff val="15000"/>
                  </a:schemeClr>
                </a:solidFill>
                <a:latin typeface="Baskerville Old Face" pitchFamily="18" charset="0"/>
              </a:rPr>
              <a:t> yo </a:t>
            </a:r>
            <a:r>
              <a:rPr lang="es-ES" sz="2800" dirty="0" err="1">
                <a:solidFill>
                  <a:schemeClr val="tx1">
                    <a:lumMod val="85000"/>
                    <a:lumOff val="15000"/>
                  </a:schemeClr>
                </a:solidFill>
                <a:latin typeface="Baskerville Old Face" pitchFamily="18" charset="0"/>
              </a:rPr>
              <a:t>pran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mezi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korektif</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pou</a:t>
            </a:r>
            <a:r>
              <a:rPr lang="es-ES" sz="2800" dirty="0">
                <a:solidFill>
                  <a:schemeClr val="tx1">
                    <a:lumMod val="85000"/>
                    <a:lumOff val="15000"/>
                  </a:schemeClr>
                </a:solidFill>
                <a:latin typeface="Baskerville Old Face" pitchFamily="18" charset="0"/>
              </a:rPr>
              <a:t> elimine yo.</a:t>
            </a:r>
          </a:p>
        </p:txBody>
      </p:sp>
    </p:spTree>
    <p:extLst>
      <p:ext uri="{BB962C8B-B14F-4D97-AF65-F5344CB8AC3E}">
        <p14:creationId xmlns:p14="http://schemas.microsoft.com/office/powerpoint/2010/main" val="22259793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7" name="Rectangle 4"/>
          <p:cNvSpPr txBox="1">
            <a:spLocks noChangeArrowheads="1"/>
          </p:cNvSpPr>
          <p:nvPr/>
        </p:nvSpPr>
        <p:spPr>
          <a:xfrm>
            <a:off x="914400" y="685800"/>
            <a:ext cx="7924800" cy="990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4500" dirty="0" err="1" smtClean="0">
                <a:solidFill>
                  <a:schemeClr val="tx1">
                    <a:lumMod val="85000"/>
                    <a:lumOff val="15000"/>
                  </a:schemeClr>
                </a:solidFill>
                <a:latin typeface="Baskerville Old Face" pitchFamily="18" charset="0"/>
              </a:rPr>
              <a:t>Moun</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kalifye</a:t>
            </a:r>
            <a:endParaRPr lang="es-ES" sz="4500" dirty="0">
              <a:solidFill>
                <a:schemeClr val="tx1">
                  <a:lumMod val="85000"/>
                  <a:lumOff val="15000"/>
                </a:schemeClr>
              </a:solidFill>
              <a:latin typeface="Baskerville Old Face" pitchFamily="18" charset="0"/>
            </a:endParaRPr>
          </a:p>
        </p:txBody>
      </p:sp>
      <p:sp>
        <p:nvSpPr>
          <p:cNvPr id="8" name="Rectangle 5"/>
          <p:cNvSpPr txBox="1">
            <a:spLocks noChangeArrowheads="1"/>
          </p:cNvSpPr>
          <p:nvPr/>
        </p:nvSpPr>
        <p:spPr>
          <a:xfrm>
            <a:off x="762000" y="1752600"/>
            <a:ext cx="75438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err="1">
                <a:solidFill>
                  <a:schemeClr val="tx1">
                    <a:lumMod val="85000"/>
                    <a:lumOff val="15000"/>
                  </a:schemeClr>
                </a:solidFill>
                <a:latin typeface="Baskerville Old Face" pitchFamily="18" charset="0"/>
              </a:rPr>
              <a:t>Vle</a:t>
            </a:r>
            <a:r>
              <a:rPr lang="es-ES" sz="2800" dirty="0">
                <a:solidFill>
                  <a:schemeClr val="tx1">
                    <a:lumMod val="85000"/>
                    <a:lumOff val="15000"/>
                  </a:schemeClr>
                </a:solidFill>
                <a:latin typeface="Baskerville Old Face" pitchFamily="18" charset="0"/>
              </a:rPr>
              <a:t> di </a:t>
            </a:r>
            <a:r>
              <a:rPr lang="es-ES" sz="2800" dirty="0" err="1">
                <a:solidFill>
                  <a:schemeClr val="tx1">
                    <a:lumMod val="85000"/>
                    <a:lumOff val="15000"/>
                  </a:schemeClr>
                </a:solidFill>
                <a:latin typeface="Baskerville Old Face" pitchFamily="18" charset="0"/>
              </a:rPr>
              <a:t>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moun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posesyon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degre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ke</a:t>
            </a:r>
            <a:r>
              <a:rPr lang="es-ES" sz="2800" dirty="0">
                <a:solidFill>
                  <a:schemeClr val="tx1">
                    <a:lumMod val="85000"/>
                    <a:lumOff val="15000"/>
                  </a:schemeClr>
                </a:solidFill>
                <a:latin typeface="Baskerville Old Face" pitchFamily="18" charset="0"/>
              </a:rPr>
              <a:t> yo </a:t>
            </a:r>
            <a:r>
              <a:rPr lang="es-ES" sz="2800" dirty="0" err="1">
                <a:solidFill>
                  <a:schemeClr val="tx1">
                    <a:lumMod val="85000"/>
                    <a:lumOff val="15000"/>
                  </a:schemeClr>
                </a:solidFill>
                <a:latin typeface="Baskerville Old Face" pitchFamily="18" charset="0"/>
              </a:rPr>
              <a:t>rekonèt</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sètifika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oswa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pwofesyonèl</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oswa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konnen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vaste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fòmasyon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eksperyans</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oswa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ki</a:t>
            </a:r>
            <a:r>
              <a:rPr lang="es-ES" sz="2800" dirty="0">
                <a:solidFill>
                  <a:schemeClr val="tx1">
                    <a:lumMod val="85000"/>
                    <a:lumOff val="15000"/>
                  </a:schemeClr>
                </a:solidFill>
                <a:latin typeface="Baskerville Old Face" pitchFamily="18" charset="0"/>
              </a:rPr>
              <a:t>  demontre </a:t>
            </a:r>
            <a:r>
              <a:rPr lang="es-ES" sz="2800" dirty="0" err="1">
                <a:solidFill>
                  <a:schemeClr val="tx1">
                    <a:lumMod val="85000"/>
                    <a:lumOff val="15000"/>
                  </a:schemeClr>
                </a:solidFill>
                <a:latin typeface="Baskerville Old Face" pitchFamily="18" charset="0"/>
              </a:rPr>
              <a:t>kapasite</a:t>
            </a:r>
            <a:r>
              <a:rPr lang="es-ES" sz="2800" dirty="0">
                <a:solidFill>
                  <a:schemeClr val="tx1">
                    <a:lumMod val="85000"/>
                    <a:lumOff val="15000"/>
                  </a:schemeClr>
                </a:solidFill>
                <a:latin typeface="Baskerville Old Face" pitchFamily="18" charset="0"/>
              </a:rPr>
              <a:t> yo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rezoud</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pwoblèm</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ki</a:t>
            </a:r>
            <a:r>
              <a:rPr lang="es-ES" sz="2800" dirty="0">
                <a:solidFill>
                  <a:schemeClr val="tx1">
                    <a:lumMod val="85000"/>
                    <a:lumOff val="15000"/>
                  </a:schemeClr>
                </a:solidFill>
                <a:latin typeface="Baskerville Old Face" pitchFamily="18" charset="0"/>
              </a:rPr>
              <a:t> gen </a:t>
            </a:r>
            <a:r>
              <a:rPr lang="es-ES" sz="2800" dirty="0" err="1">
                <a:solidFill>
                  <a:schemeClr val="tx1">
                    <a:lumMod val="85000"/>
                    <a:lumOff val="15000"/>
                  </a:schemeClr>
                </a:solidFill>
                <a:latin typeface="Baskerville Old Face" pitchFamily="18" charset="0"/>
              </a:rPr>
              <a:t>rapò</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matyè</a:t>
            </a:r>
            <a:r>
              <a:rPr lang="es-ES" sz="2800" dirty="0">
                <a:solidFill>
                  <a:schemeClr val="tx1">
                    <a:lumMod val="85000"/>
                    <a:lumOff val="15000"/>
                  </a:schemeClr>
                </a:solidFill>
                <a:latin typeface="Baskerville Old Face" pitchFamily="18" charset="0"/>
              </a:rPr>
              <a:t> a.</a:t>
            </a:r>
          </a:p>
        </p:txBody>
      </p:sp>
    </p:spTree>
    <p:extLst>
      <p:ext uri="{BB962C8B-B14F-4D97-AF65-F5344CB8AC3E}">
        <p14:creationId xmlns:p14="http://schemas.microsoft.com/office/powerpoint/2010/main" val="39777046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8" name="Picture 2"/>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2602992" y="914400"/>
            <a:ext cx="3938016"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8" name="Picture 1"/>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1524000" y="973394"/>
            <a:ext cx="6096000"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7" name="Rectangle 4"/>
          <p:cNvSpPr txBox="1">
            <a:spLocks noChangeArrowheads="1"/>
          </p:cNvSpPr>
          <p:nvPr/>
        </p:nvSpPr>
        <p:spPr>
          <a:xfrm>
            <a:off x="914400" y="685800"/>
            <a:ext cx="7924800" cy="990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4500" dirty="0" err="1" smtClean="0">
                <a:solidFill>
                  <a:schemeClr val="tx1">
                    <a:lumMod val="85000"/>
                    <a:lumOff val="15000"/>
                  </a:schemeClr>
                </a:solidFill>
                <a:latin typeface="Baskerville Old Face" pitchFamily="18" charset="0"/>
              </a:rPr>
              <a:t>Gad</a:t>
            </a:r>
            <a:r>
              <a:rPr lang="es-ES" sz="4500" dirty="0" smtClean="0">
                <a:solidFill>
                  <a:schemeClr val="tx1">
                    <a:lumMod val="85000"/>
                    <a:lumOff val="15000"/>
                  </a:schemeClr>
                </a:solidFill>
                <a:latin typeface="Baskerville Old Face" pitchFamily="18" charset="0"/>
              </a:rPr>
              <a:t> Rail </a:t>
            </a:r>
            <a:r>
              <a:rPr lang="es-ES" sz="4500" dirty="0" err="1" smtClean="0">
                <a:solidFill>
                  <a:schemeClr val="tx1">
                    <a:lumMod val="85000"/>
                    <a:lumOff val="15000"/>
                  </a:schemeClr>
                </a:solidFill>
                <a:latin typeface="Baskerville Old Face" pitchFamily="18" charset="0"/>
              </a:rPr>
              <a:t>System</a:t>
            </a:r>
            <a:endParaRPr lang="es-ES" sz="4500" dirty="0">
              <a:solidFill>
                <a:schemeClr val="tx1">
                  <a:lumMod val="85000"/>
                  <a:lumOff val="15000"/>
                </a:schemeClr>
              </a:solidFill>
              <a:latin typeface="Baskerville Old Face" pitchFamily="18" charset="0"/>
            </a:endParaRPr>
          </a:p>
        </p:txBody>
      </p:sp>
      <p:sp>
        <p:nvSpPr>
          <p:cNvPr id="8" name="Rectangle 5"/>
          <p:cNvSpPr txBox="1">
            <a:spLocks noChangeArrowheads="1"/>
          </p:cNvSpPr>
          <p:nvPr/>
        </p:nvSpPr>
        <p:spPr>
          <a:xfrm>
            <a:off x="762000" y="1752600"/>
            <a:ext cx="7543800" cy="44196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err="1">
                <a:solidFill>
                  <a:schemeClr val="tx1">
                    <a:lumMod val="85000"/>
                    <a:lumOff val="15000"/>
                  </a:schemeClr>
                </a:solidFill>
                <a:latin typeface="Baskerville Old Face" pitchFamily="18" charset="0"/>
              </a:rPr>
              <a:t>Pwoblèm</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primè</a:t>
            </a:r>
            <a:endParaRPr lang="es-ES" sz="2800" dirty="0">
              <a:solidFill>
                <a:schemeClr val="tx1">
                  <a:lumMod val="85000"/>
                  <a:lumOff val="15000"/>
                </a:schemeClr>
              </a:solidFill>
              <a:latin typeface="Baskerville Old Face" pitchFamily="18" charset="0"/>
            </a:endParaRPr>
          </a:p>
          <a:p>
            <a:pPr marL="857250" lvl="1" indent="-457200"/>
            <a:r>
              <a:rPr lang="es-ES" sz="2400" dirty="0" err="1">
                <a:solidFill>
                  <a:schemeClr val="tx1">
                    <a:lumMod val="85000"/>
                    <a:lumOff val="15000"/>
                  </a:schemeClr>
                </a:solidFill>
                <a:latin typeface="Baskerville Old Face" pitchFamily="18" charset="0"/>
              </a:rPr>
              <a:t>ranpli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System</a:t>
            </a:r>
            <a:endParaRPr lang="es-ES" sz="2400" dirty="0">
              <a:solidFill>
                <a:schemeClr val="tx1">
                  <a:lumMod val="85000"/>
                  <a:lumOff val="15000"/>
                </a:schemeClr>
              </a:solidFill>
              <a:latin typeface="Baskerville Old Face" pitchFamily="18" charset="0"/>
            </a:endParaRPr>
          </a:p>
          <a:p>
            <a:pPr marL="857250" lvl="1" indent="-457200"/>
            <a:r>
              <a:rPr lang="es-ES" sz="2400" dirty="0">
                <a:solidFill>
                  <a:schemeClr val="tx1">
                    <a:lumMod val="85000"/>
                    <a:lumOff val="15000"/>
                  </a:schemeClr>
                </a:solidFill>
                <a:latin typeface="Baskerville Old Face" pitchFamily="18" charset="0"/>
              </a:rPr>
              <a:t>Full </a:t>
            </a:r>
            <a:r>
              <a:rPr lang="es-ES" sz="2400" dirty="0" err="1">
                <a:solidFill>
                  <a:schemeClr val="tx1">
                    <a:lumMod val="85000"/>
                    <a:lumOff val="15000"/>
                  </a:schemeClr>
                </a:solidFill>
                <a:latin typeface="Baskerville Old Face" pitchFamily="18" charset="0"/>
              </a:rPr>
              <a:t>Pwoteksyon</a:t>
            </a:r>
            <a:endParaRPr lang="es-ES" sz="2400" dirty="0">
              <a:solidFill>
                <a:schemeClr val="tx1">
                  <a:lumMod val="85000"/>
                  <a:lumOff val="15000"/>
                </a:schemeClr>
              </a:solidFill>
              <a:latin typeface="Baskerville Old Face" pitchFamily="18" charset="0"/>
            </a:endParaRPr>
          </a:p>
          <a:p>
            <a:pPr marL="857250" lvl="1" indent="-457200"/>
            <a:r>
              <a:rPr lang="es-ES" sz="2400" dirty="0" err="1">
                <a:solidFill>
                  <a:schemeClr val="tx1">
                    <a:lumMod val="85000"/>
                    <a:lumOff val="15000"/>
                  </a:schemeClr>
                </a:solidFill>
                <a:latin typeface="Baskerville Old Face" pitchFamily="18" charset="0"/>
              </a:rPr>
              <a:t>Accessways</a:t>
            </a:r>
            <a:r>
              <a:rPr lang="es-ES" sz="2400" dirty="0">
                <a:solidFill>
                  <a:schemeClr val="tx1">
                    <a:lumMod val="85000"/>
                    <a:lumOff val="15000"/>
                  </a:schemeClr>
                </a:solidFill>
                <a:latin typeface="Baskerville Old Face" pitchFamily="18" charset="0"/>
              </a:rPr>
              <a:t> / </a:t>
            </a:r>
            <a:r>
              <a:rPr lang="es-ES" sz="2400" dirty="0" err="1">
                <a:solidFill>
                  <a:schemeClr val="tx1">
                    <a:lumMod val="85000"/>
                    <a:lumOff val="15000"/>
                  </a:schemeClr>
                </a:solidFill>
                <a:latin typeface="Baskerville Old Face" pitchFamily="18" charset="0"/>
              </a:rPr>
              <a:t>Nechèl</a:t>
            </a:r>
            <a:endParaRPr lang="es-ES" sz="2400" dirty="0">
              <a:solidFill>
                <a:schemeClr val="tx1">
                  <a:lumMod val="85000"/>
                  <a:lumOff val="15000"/>
                </a:schemeClr>
              </a:solidFill>
              <a:latin typeface="Baskerville Old Face" pitchFamily="18" charset="0"/>
            </a:endParaRPr>
          </a:p>
          <a:p>
            <a:pPr marL="857250" lvl="1" indent="-457200"/>
            <a:r>
              <a:rPr lang="es-ES" sz="2400" dirty="0" smtClean="0">
                <a:solidFill>
                  <a:schemeClr val="tx1">
                    <a:lumMod val="85000"/>
                    <a:lumOff val="15000"/>
                  </a:schemeClr>
                </a:solidFill>
                <a:latin typeface="Baskerville Old Face" pitchFamily="18" charset="0"/>
              </a:rPr>
              <a:t>Material </a:t>
            </a:r>
            <a:r>
              <a:rPr lang="es-ES" sz="2400" dirty="0" err="1" smtClean="0">
                <a:solidFill>
                  <a:schemeClr val="tx1">
                    <a:lumMod val="85000"/>
                    <a:lumOff val="15000"/>
                  </a:schemeClr>
                </a:solidFill>
                <a:latin typeface="Baskerville Old Face" pitchFamily="18" charset="0"/>
              </a:rPr>
              <a:t>handling</a:t>
            </a:r>
            <a:r>
              <a:rPr lang="es-ES" sz="2400" dirty="0" smtClean="0">
                <a:solidFill>
                  <a:schemeClr val="tx1">
                    <a:lumMod val="85000"/>
                    <a:lumOff val="15000"/>
                  </a:schemeClr>
                </a:solidFill>
                <a:latin typeface="Baskerville Old Face" pitchFamily="18" charset="0"/>
              </a:rPr>
              <a:t> </a:t>
            </a:r>
            <a:r>
              <a:rPr lang="es-ES" sz="2400" dirty="0" err="1" smtClean="0">
                <a:solidFill>
                  <a:schemeClr val="tx1">
                    <a:lumMod val="85000"/>
                    <a:lumOff val="15000"/>
                  </a:schemeClr>
                </a:solidFill>
                <a:latin typeface="Baskerville Old Face" pitchFamily="18" charset="0"/>
              </a:rPr>
              <a:t>zòn</a:t>
            </a:r>
            <a:endParaRPr lang="es-ES" sz="2400" dirty="0" smtClean="0">
              <a:solidFill>
                <a:schemeClr val="tx1">
                  <a:lumMod val="85000"/>
                  <a:lumOff val="15000"/>
                </a:schemeClr>
              </a:solidFill>
              <a:latin typeface="Baskerville Old Face" pitchFamily="18" charset="0"/>
            </a:endParaRPr>
          </a:p>
          <a:p>
            <a:pPr marL="457200" indent="-457200"/>
            <a:r>
              <a:rPr lang="es-ES" sz="2800" dirty="0">
                <a:solidFill>
                  <a:schemeClr val="tx1">
                    <a:lumMod val="85000"/>
                    <a:lumOff val="15000"/>
                  </a:schemeClr>
                </a:solidFill>
                <a:latin typeface="Baskerville Old Face" pitchFamily="18" charset="0"/>
              </a:rPr>
              <a:t>B</a:t>
            </a:r>
            <a:r>
              <a:rPr lang="es-ES" sz="2800" dirty="0" smtClean="0">
                <a:solidFill>
                  <a:schemeClr val="tx1">
                    <a:lumMod val="85000"/>
                    <a:lumOff val="15000"/>
                  </a:schemeClr>
                </a:solidFill>
                <a:latin typeface="Baskerville Old Face" pitchFamily="18" charset="0"/>
              </a:rPr>
              <a:t>on </a:t>
            </a:r>
            <a:r>
              <a:rPr lang="es-ES" sz="2800" dirty="0" err="1">
                <a:solidFill>
                  <a:schemeClr val="tx1">
                    <a:lumMod val="85000"/>
                    <a:lumOff val="15000"/>
                  </a:schemeClr>
                </a:solidFill>
                <a:latin typeface="Baskerville Old Face" pitchFamily="18" charset="0"/>
              </a:rPr>
              <a:t>Konstriksyon</a:t>
            </a:r>
            <a:endParaRPr lang="es-ES" sz="2800" dirty="0">
              <a:solidFill>
                <a:schemeClr val="tx1">
                  <a:lumMod val="85000"/>
                  <a:lumOff val="15000"/>
                </a:schemeClr>
              </a:solidFill>
              <a:latin typeface="Baskerville Old Face" pitchFamily="18" charset="0"/>
            </a:endParaRPr>
          </a:p>
          <a:p>
            <a:pPr marL="857250" lvl="1" indent="-457200"/>
            <a:r>
              <a:rPr lang="es-ES" sz="2400" dirty="0" err="1" smtClean="0">
                <a:solidFill>
                  <a:schemeClr val="tx1">
                    <a:lumMod val="85000"/>
                    <a:lumOff val="15000"/>
                  </a:schemeClr>
                </a:solidFill>
                <a:latin typeface="Baskerville Old Face" pitchFamily="18" charset="0"/>
              </a:rPr>
              <a:t>Fòs</a:t>
            </a:r>
            <a:r>
              <a:rPr lang="es-ES" sz="2400" dirty="0" smtClean="0">
                <a:solidFill>
                  <a:schemeClr val="tx1">
                    <a:lumMod val="85000"/>
                    <a:lumOff val="15000"/>
                  </a:schemeClr>
                </a:solidFill>
                <a:latin typeface="Baskerville Old Face" pitchFamily="18" charset="0"/>
              </a:rPr>
              <a:t> 200 </a:t>
            </a:r>
            <a:r>
              <a:rPr lang="es-ES" sz="2400" dirty="0" err="1" smtClean="0">
                <a:solidFill>
                  <a:schemeClr val="tx1">
                    <a:lumMod val="85000"/>
                    <a:lumOff val="15000"/>
                  </a:schemeClr>
                </a:solidFill>
                <a:latin typeface="Baskerville Old Face" pitchFamily="18" charset="0"/>
              </a:rPr>
              <a:t>lbs</a:t>
            </a:r>
            <a:endParaRPr lang="es-ES" sz="2400" dirty="0" smtClean="0">
              <a:solidFill>
                <a:schemeClr val="tx1">
                  <a:lumMod val="85000"/>
                  <a:lumOff val="15000"/>
                </a:schemeClr>
              </a:solidFill>
              <a:latin typeface="Baskerville Old Face" pitchFamily="18" charset="0"/>
            </a:endParaRPr>
          </a:p>
          <a:p>
            <a:pPr marL="857250" lvl="1" indent="-457200"/>
            <a:r>
              <a:rPr lang="es-ES" sz="2400" dirty="0" err="1" smtClean="0">
                <a:solidFill>
                  <a:schemeClr val="tx1">
                    <a:lumMod val="85000"/>
                    <a:lumOff val="15000"/>
                  </a:schemeClr>
                </a:solidFill>
                <a:latin typeface="Baskerville Old Face" pitchFamily="18" charset="0"/>
              </a:rPr>
              <a:t>Deviation</a:t>
            </a:r>
            <a:r>
              <a:rPr lang="es-ES" sz="2400" dirty="0" smtClean="0">
                <a:solidFill>
                  <a:schemeClr val="tx1">
                    <a:lumMod val="85000"/>
                    <a:lumOff val="15000"/>
                  </a:schemeClr>
                </a:solidFill>
                <a:latin typeface="Baskerville Old Face" pitchFamily="18" charset="0"/>
              </a:rPr>
              <a:t>-Top </a:t>
            </a:r>
            <a:r>
              <a:rPr lang="es-ES" sz="2400" dirty="0" err="1" smtClean="0">
                <a:solidFill>
                  <a:schemeClr val="tx1">
                    <a:lumMod val="85000"/>
                    <a:lumOff val="15000"/>
                  </a:schemeClr>
                </a:solidFill>
                <a:latin typeface="Baskerville Old Face" pitchFamily="18" charset="0"/>
              </a:rPr>
              <a:t>ray</a:t>
            </a:r>
            <a:r>
              <a:rPr lang="es-ES" sz="2400" dirty="0" smtClean="0">
                <a:solidFill>
                  <a:schemeClr val="tx1">
                    <a:lumMod val="85000"/>
                    <a:lumOff val="15000"/>
                  </a:schemeClr>
                </a:solidFill>
                <a:latin typeface="Baskerville Old Face" pitchFamily="18" charset="0"/>
              </a:rPr>
              <a:t> </a:t>
            </a:r>
            <a:r>
              <a:rPr lang="es-ES" sz="2400" dirty="0" err="1" smtClean="0">
                <a:solidFill>
                  <a:schemeClr val="tx1">
                    <a:lumMod val="85000"/>
                    <a:lumOff val="15000"/>
                  </a:schemeClr>
                </a:solidFill>
                <a:latin typeface="Baskerville Old Face" pitchFamily="18" charset="0"/>
              </a:rPr>
              <a:t>pa</a:t>
            </a:r>
            <a:r>
              <a:rPr lang="es-ES" sz="2400" dirty="0" smtClean="0">
                <a:solidFill>
                  <a:schemeClr val="tx1">
                    <a:lumMod val="85000"/>
                    <a:lumOff val="15000"/>
                  </a:schemeClr>
                </a:solidFill>
                <a:latin typeface="Baskerville Old Face" pitchFamily="18" charset="0"/>
              </a:rPr>
              <a:t> </a:t>
            </a:r>
            <a:r>
              <a:rPr lang="es-ES" sz="2400" dirty="0" err="1" smtClean="0">
                <a:solidFill>
                  <a:schemeClr val="tx1">
                    <a:lumMod val="85000"/>
                    <a:lumOff val="15000"/>
                  </a:schemeClr>
                </a:solidFill>
                <a:latin typeface="Baskerville Old Face" pitchFamily="18" charset="0"/>
              </a:rPr>
              <a:t>mwens</a:t>
            </a:r>
            <a:r>
              <a:rPr lang="es-ES" sz="2400" dirty="0" smtClean="0">
                <a:solidFill>
                  <a:schemeClr val="tx1">
                    <a:lumMod val="85000"/>
                    <a:lumOff val="15000"/>
                  </a:schemeClr>
                </a:solidFill>
                <a:latin typeface="Baskerville Old Face" pitchFamily="18" charset="0"/>
              </a:rPr>
              <a:t> pase 42 "</a:t>
            </a:r>
            <a:r>
              <a:rPr lang="es-ES" sz="2400" dirty="0" err="1" smtClean="0">
                <a:solidFill>
                  <a:schemeClr val="tx1">
                    <a:lumMod val="85000"/>
                    <a:lumOff val="15000"/>
                  </a:schemeClr>
                </a:solidFill>
                <a:latin typeface="Baskerville Old Face" pitchFamily="18" charset="0"/>
              </a:rPr>
              <a:t>nan</a:t>
            </a:r>
            <a:r>
              <a:rPr lang="es-ES" sz="2400" dirty="0" smtClean="0">
                <a:solidFill>
                  <a:schemeClr val="tx1">
                    <a:lumMod val="85000"/>
                    <a:lumOff val="15000"/>
                  </a:schemeClr>
                </a:solidFill>
                <a:latin typeface="Baskerville Old Face" pitchFamily="18" charset="0"/>
              </a:rPr>
              <a:t> mache </a:t>
            </a:r>
            <a:r>
              <a:rPr lang="es-ES" sz="2400" dirty="0" err="1" smtClean="0">
                <a:solidFill>
                  <a:schemeClr val="tx1">
                    <a:lumMod val="85000"/>
                    <a:lumOff val="15000"/>
                  </a:schemeClr>
                </a:solidFill>
                <a:latin typeface="Baskerville Old Face" pitchFamily="18" charset="0"/>
              </a:rPr>
              <a:t>sifas</a:t>
            </a:r>
            <a:endParaRPr lang="es-ES" sz="2400" dirty="0" smtClean="0">
              <a:solidFill>
                <a:schemeClr val="tx1">
                  <a:lumMod val="85000"/>
                  <a:lumOff val="15000"/>
                </a:schemeClr>
              </a:solidFill>
              <a:latin typeface="Baskerville Old Face" pitchFamily="18" charset="0"/>
            </a:endParaRPr>
          </a:p>
          <a:p>
            <a:pPr marL="457200" indent="-457200"/>
            <a:r>
              <a:rPr lang="es-ES" sz="2800" dirty="0" err="1" smtClean="0">
                <a:solidFill>
                  <a:schemeClr val="tx1">
                    <a:lumMod val="85000"/>
                    <a:lumOff val="15000"/>
                  </a:schemeClr>
                </a:solidFill>
                <a:latin typeface="Baskerville Old Face" pitchFamily="18" charset="0"/>
              </a:rPr>
              <a:t>Antretyen</a:t>
            </a:r>
            <a:endParaRPr lang="es-ES" sz="2800" dirty="0">
              <a:solidFill>
                <a:schemeClr val="tx1">
                  <a:lumMod val="85000"/>
                  <a:lumOff val="15000"/>
                </a:schemeClr>
              </a:solidFill>
              <a:latin typeface="Baskerville Old Face" pitchFamily="18" charset="0"/>
            </a:endParaRPr>
          </a:p>
          <a:p>
            <a:pPr marL="857250" lvl="1" indent="-457200"/>
            <a:r>
              <a:rPr lang="es-ES" sz="2400" dirty="0" err="1">
                <a:solidFill>
                  <a:schemeClr val="tx1">
                    <a:lumMod val="85000"/>
                    <a:lumOff val="15000"/>
                  </a:schemeClr>
                </a:solidFill>
                <a:latin typeface="Baskerville Old Face" pitchFamily="18" charset="0"/>
              </a:rPr>
              <a:t>Gadavi</a:t>
            </a:r>
            <a:r>
              <a:rPr lang="es-ES" sz="2400" dirty="0">
                <a:solidFill>
                  <a:schemeClr val="tx1">
                    <a:lumMod val="85000"/>
                    <a:lumOff val="15000"/>
                  </a:schemeClr>
                </a:solidFill>
                <a:latin typeface="Baskerville Old Face" pitchFamily="18" charset="0"/>
              </a:rPr>
              <a:t> &amp; </a:t>
            </a:r>
            <a:r>
              <a:rPr lang="es-ES" sz="2400" dirty="0" err="1">
                <a:solidFill>
                  <a:schemeClr val="tx1">
                    <a:lumMod val="85000"/>
                    <a:lumOff val="15000"/>
                  </a:schemeClr>
                </a:solidFill>
                <a:latin typeface="Baskerville Old Face" pitchFamily="18" charset="0"/>
              </a:rPr>
              <a:t>Kontwòl</a:t>
            </a:r>
            <a:endParaRPr lang="es-ES" sz="20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40201420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6172200"/>
            <a:ext cx="9144000" cy="556276"/>
            <a:chOff x="0" y="6172200"/>
            <a:chExt cx="9144000" cy="556276"/>
          </a:xfrm>
        </p:grpSpPr>
        <p:sp>
          <p:nvSpPr>
            <p:cNvPr id="10" name="TextBox 9"/>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11"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3" name="Rectangle 4"/>
          <p:cNvSpPr txBox="1">
            <a:spLocks noChangeArrowheads="1"/>
          </p:cNvSpPr>
          <p:nvPr/>
        </p:nvSpPr>
        <p:spPr>
          <a:xfrm>
            <a:off x="914400" y="685800"/>
            <a:ext cx="7924800" cy="990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4500" dirty="0" err="1" smtClean="0">
                <a:solidFill>
                  <a:schemeClr val="tx1">
                    <a:lumMod val="85000"/>
                    <a:lumOff val="15000"/>
                  </a:schemeClr>
                </a:solidFill>
                <a:latin typeface="Baskerville Old Face" pitchFamily="18" charset="0"/>
              </a:rPr>
              <a:t>Règ</a:t>
            </a:r>
            <a:r>
              <a:rPr lang="es-ES" sz="4500" dirty="0" smtClean="0">
                <a:solidFill>
                  <a:schemeClr val="tx1">
                    <a:lumMod val="85000"/>
                    <a:lumOff val="15000"/>
                  </a:schemeClr>
                </a:solidFill>
                <a:latin typeface="Baskerville Old Face" pitchFamily="18" charset="0"/>
              </a:rPr>
              <a:t> OSHA</a:t>
            </a:r>
            <a:endParaRPr lang="es-ES" sz="4500" dirty="0">
              <a:solidFill>
                <a:schemeClr val="tx1">
                  <a:lumMod val="85000"/>
                  <a:lumOff val="15000"/>
                </a:schemeClr>
              </a:solidFill>
              <a:latin typeface="Baskerville Old Face" pitchFamily="18" charset="0"/>
            </a:endParaRPr>
          </a:p>
        </p:txBody>
      </p:sp>
      <p:sp>
        <p:nvSpPr>
          <p:cNvPr id="14" name="Rectangle 5"/>
          <p:cNvSpPr txBox="1">
            <a:spLocks noChangeArrowheads="1"/>
          </p:cNvSpPr>
          <p:nvPr/>
        </p:nvSpPr>
        <p:spPr>
          <a:xfrm>
            <a:off x="762000" y="1752600"/>
            <a:ext cx="7543800" cy="4419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a:solidFill>
                  <a:schemeClr val="tx1">
                    <a:lumMod val="85000"/>
                    <a:lumOff val="15000"/>
                  </a:schemeClr>
                </a:solidFill>
                <a:latin typeface="Baskerville Old Face" pitchFamily="18" charset="0"/>
              </a:rPr>
              <a:t>1) </a:t>
            </a:r>
            <a:r>
              <a:rPr lang="es-ES" sz="2800" dirty="0" err="1">
                <a:solidFill>
                  <a:schemeClr val="tx1">
                    <a:lumMod val="85000"/>
                    <a:lumOff val="15000"/>
                  </a:schemeClr>
                </a:solidFill>
                <a:latin typeface="Baskerville Old Face" pitchFamily="18" charset="0"/>
              </a:rPr>
              <a:t>Pou</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balistrad</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bwa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konpozan</a:t>
            </a:r>
            <a:r>
              <a:rPr lang="es-ES" sz="2800" dirty="0">
                <a:solidFill>
                  <a:schemeClr val="tx1">
                    <a:lumMod val="85000"/>
                    <a:lumOff val="15000"/>
                  </a:schemeClr>
                </a:solidFill>
                <a:latin typeface="Baskerville Old Face" pitchFamily="18" charset="0"/>
              </a:rPr>
              <a:t> Wood va </a:t>
            </a:r>
            <a:r>
              <a:rPr lang="es-ES" sz="2800" dirty="0" err="1">
                <a:solidFill>
                  <a:schemeClr val="tx1">
                    <a:lumMod val="85000"/>
                    <a:lumOff val="15000"/>
                  </a:schemeClr>
                </a:solidFill>
                <a:latin typeface="Baskerville Old Face" pitchFamily="18" charset="0"/>
              </a:rPr>
              <a:t>minimòm</a:t>
            </a:r>
            <a:r>
              <a:rPr lang="es-ES" sz="2800" dirty="0">
                <a:solidFill>
                  <a:schemeClr val="tx1">
                    <a:lumMod val="85000"/>
                    <a:lumOff val="15000"/>
                  </a:schemeClr>
                </a:solidFill>
                <a:latin typeface="Baskerville Old Face" pitchFamily="18" charset="0"/>
              </a:rPr>
              <a:t> 1500 lb-ft/in (2) </a:t>
            </a:r>
            <a:r>
              <a:rPr lang="es-ES" sz="2800" dirty="0" err="1">
                <a:solidFill>
                  <a:schemeClr val="tx1">
                    <a:lumMod val="85000"/>
                    <a:lumOff val="15000"/>
                  </a:schemeClr>
                </a:solidFill>
                <a:latin typeface="Baskerville Old Face" pitchFamily="18" charset="0"/>
              </a:rPr>
              <a:t>fib</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klas</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estrès</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bwa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klas</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konstriksyon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posts</a:t>
            </a:r>
            <a:r>
              <a:rPr lang="es-ES" sz="2800" dirty="0">
                <a:solidFill>
                  <a:schemeClr val="tx1">
                    <a:lumMod val="85000"/>
                    <a:lumOff val="15000"/>
                  </a:schemeClr>
                </a:solidFill>
                <a:latin typeface="Baskerville Old Face" pitchFamily="18" charset="0"/>
              </a:rPr>
              <a:t> yo va </a:t>
            </a:r>
            <a:r>
              <a:rPr lang="es-ES" sz="2800" dirty="0" err="1">
                <a:solidFill>
                  <a:schemeClr val="tx1">
                    <a:lumMod val="85000"/>
                    <a:lumOff val="15000"/>
                  </a:schemeClr>
                </a:solidFill>
                <a:latin typeface="Baskerville Old Face" pitchFamily="18" charset="0"/>
              </a:rPr>
              <a:t>omwen</a:t>
            </a:r>
            <a:r>
              <a:rPr lang="es-ES" sz="2800" dirty="0">
                <a:solidFill>
                  <a:schemeClr val="tx1">
                    <a:lumMod val="85000"/>
                    <a:lumOff val="15000"/>
                  </a:schemeClr>
                </a:solidFill>
                <a:latin typeface="Baskerville Old Face" pitchFamily="18" charset="0"/>
              </a:rPr>
              <a:t> 2-pous </a:t>
            </a:r>
            <a:r>
              <a:rPr lang="es-ES" sz="2800" dirty="0" err="1">
                <a:solidFill>
                  <a:schemeClr val="tx1">
                    <a:lumMod val="85000"/>
                    <a:lumOff val="15000"/>
                  </a:schemeClr>
                </a:solidFill>
                <a:latin typeface="Baskerville Old Face" pitchFamily="18" charset="0"/>
              </a:rPr>
              <a:t>pa</a:t>
            </a:r>
            <a:r>
              <a:rPr lang="es-ES" sz="2800" dirty="0">
                <a:solidFill>
                  <a:schemeClr val="tx1">
                    <a:lumMod val="85000"/>
                    <a:lumOff val="15000"/>
                  </a:schemeClr>
                </a:solidFill>
                <a:latin typeface="Baskerville Old Face" pitchFamily="18" charset="0"/>
              </a:rPr>
              <a:t> 4-pous (5 cm 10 x cm) </a:t>
            </a:r>
            <a:r>
              <a:rPr lang="es-ES" sz="2800" dirty="0" err="1">
                <a:solidFill>
                  <a:schemeClr val="tx1">
                    <a:lumMod val="85000"/>
                    <a:lumOff val="15000"/>
                  </a:schemeClr>
                </a:solidFill>
                <a:latin typeface="Baskerville Old Face" pitchFamily="18" charset="0"/>
              </a:rPr>
              <a:t>bwa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espace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plis</a:t>
            </a:r>
            <a:r>
              <a:rPr lang="es-ES" sz="2800" dirty="0">
                <a:solidFill>
                  <a:schemeClr val="tx1">
                    <a:lumMod val="85000"/>
                    <a:lumOff val="15000"/>
                  </a:schemeClr>
                </a:solidFill>
                <a:latin typeface="Baskerville Old Face" pitchFamily="18" charset="0"/>
              </a:rPr>
              <a:t> pase 8 </a:t>
            </a:r>
            <a:r>
              <a:rPr lang="es-ES" sz="2800" dirty="0" err="1">
                <a:solidFill>
                  <a:schemeClr val="tx1">
                    <a:lumMod val="85000"/>
                    <a:lumOff val="15000"/>
                  </a:schemeClr>
                </a:solidFill>
                <a:latin typeface="Baskerville Old Face" pitchFamily="18" charset="0"/>
              </a:rPr>
              <a:t>pye</a:t>
            </a:r>
            <a:r>
              <a:rPr lang="es-ES" sz="2800" dirty="0">
                <a:solidFill>
                  <a:schemeClr val="tx1">
                    <a:lumMod val="85000"/>
                    <a:lumOff val="15000"/>
                  </a:schemeClr>
                </a:solidFill>
                <a:latin typeface="Baskerville Old Face" pitchFamily="18" charset="0"/>
              </a:rPr>
              <a:t> (2.4 m) </a:t>
            </a:r>
            <a:r>
              <a:rPr lang="es-ES" sz="2800" dirty="0" err="1">
                <a:solidFill>
                  <a:schemeClr val="tx1">
                    <a:lumMod val="85000"/>
                    <a:lumOff val="15000"/>
                  </a:schemeClr>
                </a:solidFill>
                <a:latin typeface="Baskerville Old Face" pitchFamily="18" charset="0"/>
              </a:rPr>
              <a:t>apa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sou</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sant</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ray</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anwo</a:t>
            </a:r>
            <a:r>
              <a:rPr lang="es-ES" sz="2800" dirty="0">
                <a:solidFill>
                  <a:schemeClr val="tx1">
                    <a:lumMod val="85000"/>
                    <a:lumOff val="15000"/>
                  </a:schemeClr>
                </a:solidFill>
                <a:latin typeface="Baskerville Old Face" pitchFamily="18" charset="0"/>
              </a:rPr>
              <a:t> a va </a:t>
            </a:r>
            <a:r>
              <a:rPr lang="es-ES" sz="2800" dirty="0" err="1">
                <a:solidFill>
                  <a:schemeClr val="tx1">
                    <a:lumMod val="85000"/>
                    <a:lumOff val="15000"/>
                  </a:schemeClr>
                </a:solidFill>
                <a:latin typeface="Baskerville Old Face" pitchFamily="18" charset="0"/>
              </a:rPr>
              <a:t>omwen</a:t>
            </a:r>
            <a:r>
              <a:rPr lang="es-ES" sz="2800" dirty="0">
                <a:solidFill>
                  <a:schemeClr val="tx1">
                    <a:lumMod val="85000"/>
                    <a:lumOff val="15000"/>
                  </a:schemeClr>
                </a:solidFill>
                <a:latin typeface="Baskerville Old Face" pitchFamily="18" charset="0"/>
              </a:rPr>
              <a:t> 2-pous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bwa</a:t>
            </a:r>
            <a:r>
              <a:rPr lang="es-ES" sz="2800" dirty="0">
                <a:solidFill>
                  <a:schemeClr val="tx1">
                    <a:lumMod val="85000"/>
                    <a:lumOff val="15000"/>
                  </a:schemeClr>
                </a:solidFill>
                <a:latin typeface="Baskerville Old Face" pitchFamily="18" charset="0"/>
              </a:rPr>
              <a:t> 4-pous (5 cm x 10 cm), tren </a:t>
            </a:r>
            <a:r>
              <a:rPr lang="es-ES" sz="2800" dirty="0" err="1">
                <a:solidFill>
                  <a:schemeClr val="tx1">
                    <a:lumMod val="85000"/>
                    <a:lumOff val="15000"/>
                  </a:schemeClr>
                </a:solidFill>
                <a:latin typeface="Baskerville Old Face" pitchFamily="18" charset="0"/>
              </a:rPr>
              <a:t>an</a:t>
            </a:r>
            <a:r>
              <a:rPr lang="es-ES" sz="2800" dirty="0">
                <a:solidFill>
                  <a:schemeClr val="tx1">
                    <a:lumMod val="85000"/>
                    <a:lumOff val="15000"/>
                  </a:schemeClr>
                </a:solidFill>
                <a:latin typeface="Baskerville Old Face" pitchFamily="18" charset="0"/>
              </a:rPr>
              <a:t> va </a:t>
            </a:r>
            <a:r>
              <a:rPr lang="es-ES" sz="2800" dirty="0" err="1">
                <a:solidFill>
                  <a:schemeClr val="tx1">
                    <a:lumMod val="85000"/>
                    <a:lumOff val="15000"/>
                  </a:schemeClr>
                </a:solidFill>
                <a:latin typeface="Baskerville Old Face" pitchFamily="18" charset="0"/>
              </a:rPr>
              <a:t>entèmedyè</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omwen</a:t>
            </a:r>
            <a:r>
              <a:rPr lang="es-ES" sz="2800" dirty="0">
                <a:solidFill>
                  <a:schemeClr val="tx1">
                    <a:lumMod val="85000"/>
                    <a:lumOff val="15000"/>
                  </a:schemeClr>
                </a:solidFill>
                <a:latin typeface="Baskerville Old Face" pitchFamily="18" charset="0"/>
              </a:rPr>
              <a:t> 1-pous </a:t>
            </a:r>
            <a:r>
              <a:rPr lang="es-ES" sz="2800" dirty="0" err="1">
                <a:solidFill>
                  <a:schemeClr val="tx1">
                    <a:lumMod val="85000"/>
                    <a:lumOff val="15000"/>
                  </a:schemeClr>
                </a:solidFill>
                <a:latin typeface="Baskerville Old Face" pitchFamily="18" charset="0"/>
              </a:rPr>
              <a:t>pa</a:t>
            </a:r>
            <a:r>
              <a:rPr lang="es-ES" sz="2800" dirty="0">
                <a:solidFill>
                  <a:schemeClr val="tx1">
                    <a:lumMod val="85000"/>
                    <a:lumOff val="15000"/>
                  </a:schemeClr>
                </a:solidFill>
                <a:latin typeface="Baskerville Old Face" pitchFamily="18" charset="0"/>
              </a:rPr>
              <a:t> 6 - </a:t>
            </a:r>
            <a:r>
              <a:rPr lang="es-ES" sz="2800" dirty="0" err="1">
                <a:solidFill>
                  <a:schemeClr val="tx1">
                    <a:lumMod val="85000"/>
                    <a:lumOff val="15000"/>
                  </a:schemeClr>
                </a:solidFill>
                <a:latin typeface="Baskerville Old Face" pitchFamily="18" charset="0"/>
              </a:rPr>
              <a:t>pous</a:t>
            </a:r>
            <a:r>
              <a:rPr lang="es-ES" sz="2800" dirty="0">
                <a:solidFill>
                  <a:schemeClr val="tx1">
                    <a:lumMod val="85000"/>
                    <a:lumOff val="15000"/>
                  </a:schemeClr>
                </a:solidFill>
                <a:latin typeface="Baskerville Old Face" pitchFamily="18" charset="0"/>
              </a:rPr>
              <a:t> (2.5 </a:t>
            </a:r>
            <a:r>
              <a:rPr lang="es-ES" sz="2800" dirty="0" err="1">
                <a:solidFill>
                  <a:schemeClr val="tx1">
                    <a:lumMod val="85000"/>
                    <a:lumOff val="15000"/>
                  </a:schemeClr>
                </a:solidFill>
                <a:latin typeface="Baskerville Old Face" pitchFamily="18" charset="0"/>
              </a:rPr>
              <a:t>santimèt</a:t>
            </a:r>
            <a:r>
              <a:rPr lang="es-ES" sz="2800" dirty="0">
                <a:solidFill>
                  <a:schemeClr val="tx1">
                    <a:lumMod val="85000"/>
                    <a:lumOff val="15000"/>
                  </a:schemeClr>
                </a:solidFill>
                <a:latin typeface="Baskerville Old Face" pitchFamily="18" charset="0"/>
              </a:rPr>
              <a:t> x 15 cm) </a:t>
            </a:r>
            <a:r>
              <a:rPr lang="es-ES" sz="2800" dirty="0" err="1">
                <a:solidFill>
                  <a:schemeClr val="tx1">
                    <a:lumMod val="85000"/>
                    <a:lumOff val="15000"/>
                  </a:schemeClr>
                </a:solidFill>
                <a:latin typeface="Baskerville Old Face" pitchFamily="18" charset="0"/>
              </a:rPr>
              <a:t>bwa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Tout</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dimansyon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bwa</a:t>
            </a:r>
            <a:r>
              <a:rPr lang="es-ES" sz="2800" dirty="0">
                <a:solidFill>
                  <a:schemeClr val="tx1">
                    <a:lumMod val="85000"/>
                    <a:lumOff val="15000"/>
                  </a:schemeClr>
                </a:solidFill>
                <a:latin typeface="Baskerville Old Face" pitchFamily="18" charset="0"/>
              </a:rPr>
              <a:t> yo se </a:t>
            </a:r>
            <a:r>
              <a:rPr lang="es-ES" sz="2800" dirty="0" err="1">
                <a:solidFill>
                  <a:schemeClr val="tx1">
                    <a:lumMod val="85000"/>
                    <a:lumOff val="15000"/>
                  </a:schemeClr>
                </a:solidFill>
                <a:latin typeface="Baskerville Old Face" pitchFamily="18" charset="0"/>
              </a:rPr>
              <a:t>gwosè</a:t>
            </a:r>
            <a:r>
              <a:rPr lang="es-ES" sz="2800" dirty="0">
                <a:solidFill>
                  <a:schemeClr val="tx1">
                    <a:lumMod val="85000"/>
                    <a:lumOff val="15000"/>
                  </a:schemeClr>
                </a:solidFill>
                <a:latin typeface="Baskerville Old Face" pitchFamily="18" charset="0"/>
              </a:rPr>
              <a:t> nominal </a:t>
            </a:r>
            <a:r>
              <a:rPr lang="es-ES" sz="2800" dirty="0" err="1">
                <a:solidFill>
                  <a:schemeClr val="tx1">
                    <a:lumMod val="85000"/>
                    <a:lumOff val="15000"/>
                  </a:schemeClr>
                </a:solidFill>
                <a:latin typeface="Baskerville Old Face" pitchFamily="18" charset="0"/>
              </a:rPr>
              <a:t>tankou</a:t>
            </a:r>
            <a:r>
              <a:rPr lang="es-ES" sz="2800" dirty="0">
                <a:solidFill>
                  <a:schemeClr val="tx1">
                    <a:lumMod val="85000"/>
                    <a:lumOff val="15000"/>
                  </a:schemeClr>
                </a:solidFill>
                <a:latin typeface="Baskerville Old Face" pitchFamily="18" charset="0"/>
              </a:rPr>
              <a:t> yo </a:t>
            </a:r>
            <a:r>
              <a:rPr lang="es-ES" sz="2800" dirty="0" err="1">
                <a:solidFill>
                  <a:schemeClr val="tx1">
                    <a:lumMod val="85000"/>
                    <a:lumOff val="15000"/>
                  </a:schemeClr>
                </a:solidFill>
                <a:latin typeface="Baskerville Old Face" pitchFamily="18" charset="0"/>
              </a:rPr>
              <a:t>prevwa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Nòm</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ofisyèl</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Ameriken</a:t>
            </a:r>
            <a:r>
              <a:rPr lang="es-ES" sz="2800" dirty="0">
                <a:solidFill>
                  <a:schemeClr val="tx1">
                    <a:lumMod val="85000"/>
                    <a:lumOff val="15000"/>
                  </a:schemeClr>
                </a:solidFill>
                <a:latin typeface="Baskerville Old Face" pitchFamily="18" charset="0"/>
              </a:rPr>
              <a:t> yo </a:t>
            </a:r>
            <a:r>
              <a:rPr lang="es-ES" sz="2800" dirty="0" err="1">
                <a:solidFill>
                  <a:schemeClr val="tx1">
                    <a:lumMod val="85000"/>
                    <a:lumOff val="15000"/>
                  </a:schemeClr>
                </a:solidFill>
                <a:latin typeface="Baskerville Old Face" pitchFamily="18" charset="0"/>
              </a:rPr>
              <a:t>Lumber</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rezineu</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ki</a:t>
            </a:r>
            <a:r>
              <a:rPr lang="es-ES" sz="2800" dirty="0">
                <a:solidFill>
                  <a:schemeClr val="tx1">
                    <a:lumMod val="85000"/>
                    <a:lumOff val="15000"/>
                  </a:schemeClr>
                </a:solidFill>
                <a:latin typeface="Baskerville Old Face" pitchFamily="18" charset="0"/>
              </a:rPr>
              <a:t> date </a:t>
            </a:r>
            <a:r>
              <a:rPr lang="es-ES" sz="2800" dirty="0" err="1">
                <a:solidFill>
                  <a:schemeClr val="tx1">
                    <a:lumMod val="85000"/>
                    <a:lumOff val="15000"/>
                  </a:schemeClr>
                </a:solidFill>
                <a:latin typeface="Baskerville Old Face" pitchFamily="18" charset="0"/>
              </a:rPr>
              <a:t>janvye</a:t>
            </a:r>
            <a:r>
              <a:rPr lang="es-ES" sz="2800" dirty="0">
                <a:solidFill>
                  <a:schemeClr val="tx1">
                    <a:lumMod val="85000"/>
                    <a:lumOff val="15000"/>
                  </a:schemeClr>
                </a:solidFill>
                <a:latin typeface="Baskerville Old Face" pitchFamily="18" charset="0"/>
              </a:rPr>
              <a:t> 1970.</a:t>
            </a:r>
            <a:endParaRPr lang="es-ES" sz="24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42131027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7" name="Rectangle 4"/>
          <p:cNvSpPr txBox="1">
            <a:spLocks noChangeArrowheads="1"/>
          </p:cNvSpPr>
          <p:nvPr/>
        </p:nvSpPr>
        <p:spPr>
          <a:xfrm>
            <a:off x="914400" y="685800"/>
            <a:ext cx="7924800" cy="9906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4500" dirty="0" err="1" smtClean="0">
                <a:solidFill>
                  <a:schemeClr val="tx1">
                    <a:lumMod val="85000"/>
                    <a:lumOff val="15000"/>
                  </a:schemeClr>
                </a:solidFill>
                <a:latin typeface="Baskerville Old Face" pitchFamily="18" charset="0"/>
              </a:rPr>
              <a:t>Règ</a:t>
            </a:r>
            <a:r>
              <a:rPr lang="es-ES" sz="4500" dirty="0" smtClean="0">
                <a:solidFill>
                  <a:schemeClr val="tx1">
                    <a:lumMod val="85000"/>
                    <a:lumOff val="15000"/>
                  </a:schemeClr>
                </a:solidFill>
                <a:latin typeface="Baskerville Old Face" pitchFamily="18" charset="0"/>
              </a:rPr>
              <a:t> OSHA...</a:t>
            </a:r>
            <a:endParaRPr lang="es-ES" sz="4500" dirty="0">
              <a:solidFill>
                <a:schemeClr val="tx1">
                  <a:lumMod val="85000"/>
                  <a:lumOff val="15000"/>
                </a:schemeClr>
              </a:solidFill>
              <a:latin typeface="Baskerville Old Face" pitchFamily="18" charset="0"/>
            </a:endParaRPr>
          </a:p>
        </p:txBody>
      </p:sp>
      <p:sp>
        <p:nvSpPr>
          <p:cNvPr id="8" name="Rectangle 5"/>
          <p:cNvSpPr txBox="1">
            <a:spLocks noChangeArrowheads="1"/>
          </p:cNvSpPr>
          <p:nvPr/>
        </p:nvSpPr>
        <p:spPr>
          <a:xfrm>
            <a:off x="762000" y="1752600"/>
            <a:ext cx="75438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err="1">
                <a:solidFill>
                  <a:schemeClr val="tx1">
                    <a:lumMod val="85000"/>
                    <a:lumOff val="15000"/>
                  </a:schemeClr>
                </a:solidFill>
                <a:latin typeface="Baskerville Old Face" pitchFamily="18" charset="0"/>
              </a:rPr>
              <a:t>Pou</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balistrad</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tiyo</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posts</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ray</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tèt</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balistrad</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entèmedyè</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dwe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omwen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youn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mwatye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pous</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dyamèt</a:t>
            </a:r>
            <a:r>
              <a:rPr lang="es-ES" sz="2800" dirty="0">
                <a:solidFill>
                  <a:schemeClr val="tx1">
                    <a:lumMod val="85000"/>
                    <a:lumOff val="15000"/>
                  </a:schemeClr>
                </a:solidFill>
                <a:latin typeface="Baskerville Old Face" pitchFamily="18" charset="0"/>
              </a:rPr>
              <a:t> nominal (</a:t>
            </a:r>
            <a:r>
              <a:rPr lang="es-ES" sz="2800" dirty="0" err="1">
                <a:solidFill>
                  <a:schemeClr val="tx1">
                    <a:lumMod val="85000"/>
                    <a:lumOff val="15000"/>
                  </a:schemeClr>
                </a:solidFill>
                <a:latin typeface="Baskerville Old Face" pitchFamily="18" charset="0"/>
              </a:rPr>
              <a:t>orè</a:t>
            </a:r>
            <a:r>
              <a:rPr lang="es-ES" sz="2800" dirty="0">
                <a:solidFill>
                  <a:schemeClr val="tx1">
                    <a:lumMod val="85000"/>
                    <a:lumOff val="15000"/>
                  </a:schemeClr>
                </a:solidFill>
                <a:latin typeface="Baskerville Old Face" pitchFamily="18" charset="0"/>
              </a:rPr>
              <a:t> 40 </a:t>
            </a:r>
            <a:r>
              <a:rPr lang="es-ES" sz="2800" dirty="0" err="1">
                <a:solidFill>
                  <a:schemeClr val="tx1">
                    <a:lumMod val="85000"/>
                    <a:lumOff val="15000"/>
                  </a:schemeClr>
                </a:solidFill>
                <a:latin typeface="Baskerville Old Face" pitchFamily="18" charset="0"/>
              </a:rPr>
              <a:t>tiyo</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ki</a:t>
            </a:r>
            <a:r>
              <a:rPr lang="es-ES" sz="2800" dirty="0">
                <a:solidFill>
                  <a:schemeClr val="tx1">
                    <a:lumMod val="85000"/>
                    <a:lumOff val="15000"/>
                  </a:schemeClr>
                </a:solidFill>
                <a:latin typeface="Baskerville Old Face" pitchFamily="18" charset="0"/>
              </a:rPr>
              <a:t> gen poto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espace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plis</a:t>
            </a:r>
            <a:r>
              <a:rPr lang="es-ES" sz="2800" dirty="0">
                <a:solidFill>
                  <a:schemeClr val="tx1">
                    <a:lumMod val="85000"/>
                    <a:lumOff val="15000"/>
                  </a:schemeClr>
                </a:solidFill>
                <a:latin typeface="Baskerville Old Face" pitchFamily="18" charset="0"/>
              </a:rPr>
              <a:t> pase 8 </a:t>
            </a:r>
            <a:r>
              <a:rPr lang="es-ES" sz="2800" dirty="0" err="1">
                <a:solidFill>
                  <a:schemeClr val="tx1">
                    <a:lumMod val="85000"/>
                    <a:lumOff val="15000"/>
                  </a:schemeClr>
                </a:solidFill>
                <a:latin typeface="Baskerville Old Face" pitchFamily="18" charset="0"/>
              </a:rPr>
              <a:t>pye</a:t>
            </a:r>
            <a:r>
              <a:rPr lang="es-ES" sz="2800" dirty="0">
                <a:solidFill>
                  <a:schemeClr val="tx1">
                    <a:lumMod val="85000"/>
                    <a:lumOff val="15000"/>
                  </a:schemeClr>
                </a:solidFill>
                <a:latin typeface="Baskerville Old Face" pitchFamily="18" charset="0"/>
              </a:rPr>
              <a:t> (2.4 m) </a:t>
            </a:r>
            <a:r>
              <a:rPr lang="es-ES" sz="2800" dirty="0" err="1">
                <a:solidFill>
                  <a:schemeClr val="tx1">
                    <a:lumMod val="85000"/>
                    <a:lumOff val="15000"/>
                  </a:schemeClr>
                </a:solidFill>
                <a:latin typeface="Baskerville Old Face" pitchFamily="18" charset="0"/>
              </a:rPr>
              <a:t>apa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sou</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sant</a:t>
            </a:r>
            <a:r>
              <a:rPr lang="es-ES" sz="2800" dirty="0">
                <a:solidFill>
                  <a:schemeClr val="tx1">
                    <a:lumMod val="85000"/>
                    <a:lumOff val="15000"/>
                  </a:schemeClr>
                </a:solidFill>
                <a:latin typeface="Baskerville Old Face" pitchFamily="18" charset="0"/>
              </a:rPr>
              <a:t>. </a:t>
            </a:r>
          </a:p>
        </p:txBody>
      </p:sp>
    </p:spTree>
    <p:extLst>
      <p:ext uri="{BB962C8B-B14F-4D97-AF65-F5344CB8AC3E}">
        <p14:creationId xmlns:p14="http://schemas.microsoft.com/office/powerpoint/2010/main" val="9411059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7" name="Rectangle 4"/>
          <p:cNvSpPr txBox="1">
            <a:spLocks noChangeArrowheads="1"/>
          </p:cNvSpPr>
          <p:nvPr/>
        </p:nvSpPr>
        <p:spPr>
          <a:xfrm>
            <a:off x="914400" y="685800"/>
            <a:ext cx="7924800" cy="9906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4500" dirty="0" err="1" smtClean="0">
                <a:solidFill>
                  <a:schemeClr val="tx1">
                    <a:lumMod val="85000"/>
                    <a:lumOff val="15000"/>
                  </a:schemeClr>
                </a:solidFill>
                <a:latin typeface="Baskerville Old Face" pitchFamily="18" charset="0"/>
              </a:rPr>
              <a:t>Règ</a:t>
            </a:r>
            <a:r>
              <a:rPr lang="es-ES" sz="4500" dirty="0" smtClean="0">
                <a:solidFill>
                  <a:schemeClr val="tx1">
                    <a:lumMod val="85000"/>
                    <a:lumOff val="15000"/>
                  </a:schemeClr>
                </a:solidFill>
                <a:latin typeface="Baskerville Old Face" pitchFamily="18" charset="0"/>
              </a:rPr>
              <a:t> OSHA</a:t>
            </a:r>
            <a:endParaRPr lang="es-ES" sz="4500" dirty="0">
              <a:solidFill>
                <a:schemeClr val="tx1">
                  <a:lumMod val="85000"/>
                  <a:lumOff val="15000"/>
                </a:schemeClr>
              </a:solidFill>
              <a:latin typeface="Baskerville Old Face" pitchFamily="18" charset="0"/>
            </a:endParaRPr>
          </a:p>
        </p:txBody>
      </p:sp>
      <p:sp>
        <p:nvSpPr>
          <p:cNvPr id="8" name="Rectangle 5"/>
          <p:cNvSpPr txBox="1">
            <a:spLocks noChangeArrowheads="1"/>
          </p:cNvSpPr>
          <p:nvPr/>
        </p:nvSpPr>
        <p:spPr>
          <a:xfrm>
            <a:off x="762000" y="1752600"/>
            <a:ext cx="75438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err="1">
                <a:solidFill>
                  <a:schemeClr val="tx1">
                    <a:lumMod val="85000"/>
                    <a:lumOff val="15000"/>
                  </a:schemeClr>
                </a:solidFill>
                <a:latin typeface="Baskerville Old Face" pitchFamily="18" charset="0"/>
              </a:rPr>
              <a:t>Pou</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balistrad</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asye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estriktirèl</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posts</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ray</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tèt</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ray</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entèmedyè</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dwe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omwen</a:t>
            </a:r>
            <a:r>
              <a:rPr lang="es-ES" sz="2800" dirty="0">
                <a:solidFill>
                  <a:schemeClr val="tx1">
                    <a:lumMod val="85000"/>
                    <a:lumOff val="15000"/>
                  </a:schemeClr>
                </a:solidFill>
                <a:latin typeface="Baskerville Old Face" pitchFamily="18" charset="0"/>
              </a:rPr>
              <a:t> 2-pous </a:t>
            </a:r>
            <a:r>
              <a:rPr lang="es-ES" sz="2800" dirty="0" err="1">
                <a:solidFill>
                  <a:schemeClr val="tx1">
                    <a:lumMod val="85000"/>
                    <a:lumOff val="15000"/>
                  </a:schemeClr>
                </a:solidFill>
                <a:latin typeface="Baskerville Old Face" pitchFamily="18" charset="0"/>
              </a:rPr>
              <a:t>pa</a:t>
            </a:r>
            <a:r>
              <a:rPr lang="es-ES" sz="2800" dirty="0">
                <a:solidFill>
                  <a:schemeClr val="tx1">
                    <a:lumMod val="85000"/>
                    <a:lumOff val="15000"/>
                  </a:schemeClr>
                </a:solidFill>
                <a:latin typeface="Baskerville Old Face" pitchFamily="18" charset="0"/>
              </a:rPr>
              <a:t> 2 </a:t>
            </a:r>
            <a:r>
              <a:rPr lang="es-ES" sz="2800" dirty="0" err="1">
                <a:solidFill>
                  <a:schemeClr val="tx1">
                    <a:lumMod val="85000"/>
                    <a:lumOff val="15000"/>
                  </a:schemeClr>
                </a:solidFill>
                <a:latin typeface="Baskerville Old Face" pitchFamily="18" charset="0"/>
              </a:rPr>
              <a:t>pous</a:t>
            </a:r>
            <a:r>
              <a:rPr lang="es-ES" sz="2800" dirty="0">
                <a:solidFill>
                  <a:schemeClr val="tx1">
                    <a:lumMod val="85000"/>
                    <a:lumOff val="15000"/>
                  </a:schemeClr>
                </a:solidFill>
                <a:latin typeface="Baskerville Old Face" pitchFamily="18" charset="0"/>
              </a:rPr>
              <a:t>-(5 cm x 10 cm) </a:t>
            </a:r>
            <a:r>
              <a:rPr lang="es-ES" sz="2800" dirty="0" err="1">
                <a:solidFill>
                  <a:schemeClr val="tx1">
                    <a:lumMod val="85000"/>
                    <a:lumOff val="15000"/>
                  </a:schemeClr>
                </a:solidFill>
                <a:latin typeface="Baskerville Old Face" pitchFamily="18" charset="0"/>
              </a:rPr>
              <a:t>pa</a:t>
            </a:r>
            <a:r>
              <a:rPr lang="es-ES" sz="2800" dirty="0">
                <a:solidFill>
                  <a:schemeClr val="tx1">
                    <a:lumMod val="85000"/>
                    <a:lumOff val="15000"/>
                  </a:schemeClr>
                </a:solidFill>
                <a:latin typeface="Baskerville Old Face" pitchFamily="18" charset="0"/>
              </a:rPr>
              <a:t> 3/8-inch </a:t>
            </a:r>
            <a:r>
              <a:rPr lang="es-ES" sz="2800" dirty="0" err="1">
                <a:solidFill>
                  <a:schemeClr val="tx1">
                    <a:lumMod val="85000"/>
                    <a:lumOff val="15000"/>
                  </a:schemeClr>
                </a:solidFill>
                <a:latin typeface="Baskerville Old Face" pitchFamily="18" charset="0"/>
              </a:rPr>
              <a:t>ang</a:t>
            </a:r>
            <a:r>
              <a:rPr lang="es-ES" sz="2800" dirty="0">
                <a:solidFill>
                  <a:schemeClr val="tx1">
                    <a:lumMod val="85000"/>
                    <a:lumOff val="15000"/>
                  </a:schemeClr>
                </a:solidFill>
                <a:latin typeface="Baskerville Old Face" pitchFamily="18" charset="0"/>
              </a:rPr>
              <a:t> (1.1 cm), </a:t>
            </a:r>
            <a:r>
              <a:rPr lang="es-ES" sz="2800" dirty="0" err="1">
                <a:solidFill>
                  <a:schemeClr val="tx1">
                    <a:lumMod val="85000"/>
                    <a:lumOff val="15000"/>
                  </a:schemeClr>
                </a:solidFill>
                <a:latin typeface="Baskerville Old Face" pitchFamily="18" charset="0"/>
              </a:rPr>
              <a:t>ki</a:t>
            </a:r>
            <a:r>
              <a:rPr lang="es-ES" sz="2800" dirty="0">
                <a:solidFill>
                  <a:schemeClr val="tx1">
                    <a:lumMod val="85000"/>
                    <a:lumOff val="15000"/>
                  </a:schemeClr>
                </a:solidFill>
                <a:latin typeface="Baskerville Old Face" pitchFamily="18" charset="0"/>
              </a:rPr>
              <a:t> gen poto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espace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plis</a:t>
            </a:r>
            <a:r>
              <a:rPr lang="es-ES" sz="2800" dirty="0">
                <a:solidFill>
                  <a:schemeClr val="tx1">
                    <a:lumMod val="85000"/>
                    <a:lumOff val="15000"/>
                  </a:schemeClr>
                </a:solidFill>
                <a:latin typeface="Baskerville Old Face" pitchFamily="18" charset="0"/>
              </a:rPr>
              <a:t> pase 8 </a:t>
            </a:r>
            <a:r>
              <a:rPr lang="es-ES" sz="2800" dirty="0" err="1">
                <a:solidFill>
                  <a:schemeClr val="tx1">
                    <a:lumMod val="85000"/>
                    <a:lumOff val="15000"/>
                  </a:schemeClr>
                </a:solidFill>
                <a:latin typeface="Baskerville Old Face" pitchFamily="18" charset="0"/>
              </a:rPr>
              <a:t>pye</a:t>
            </a:r>
            <a:r>
              <a:rPr lang="es-ES" sz="2800" dirty="0">
                <a:solidFill>
                  <a:schemeClr val="tx1">
                    <a:lumMod val="85000"/>
                    <a:lumOff val="15000"/>
                  </a:schemeClr>
                </a:solidFill>
                <a:latin typeface="Baskerville Old Face" pitchFamily="18" charset="0"/>
              </a:rPr>
              <a:t> (2.4 m) </a:t>
            </a:r>
            <a:r>
              <a:rPr lang="es-ES" sz="2800" dirty="0" err="1">
                <a:solidFill>
                  <a:schemeClr val="tx1">
                    <a:lumMod val="85000"/>
                    <a:lumOff val="15000"/>
                  </a:schemeClr>
                </a:solidFill>
                <a:latin typeface="Baskerville Old Face" pitchFamily="18" charset="0"/>
              </a:rPr>
              <a:t>apa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sou</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mitan</a:t>
            </a:r>
            <a:r>
              <a:rPr lang="es-ES" sz="2800" dirty="0">
                <a:solidFill>
                  <a:schemeClr val="tx1">
                    <a:lumMod val="85000"/>
                    <a:lumOff val="15000"/>
                  </a:schemeClr>
                </a:solidFill>
                <a:latin typeface="Baskerville Old Face" pitchFamily="18" charset="0"/>
              </a:rPr>
              <a:t> </a:t>
            </a:r>
          </a:p>
        </p:txBody>
      </p:sp>
    </p:spTree>
    <p:extLst>
      <p:ext uri="{BB962C8B-B14F-4D97-AF65-F5344CB8AC3E}">
        <p14:creationId xmlns:p14="http://schemas.microsoft.com/office/powerpoint/2010/main" val="1419436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8" name="Picture 1"/>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1638300" y="1524000"/>
            <a:ext cx="5867400" cy="31473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9" name="Rectangle 5"/>
          <p:cNvSpPr txBox="1">
            <a:spLocks noChangeArrowheads="1"/>
          </p:cNvSpPr>
          <p:nvPr/>
        </p:nvSpPr>
        <p:spPr>
          <a:xfrm>
            <a:off x="762000" y="2286000"/>
            <a:ext cx="7848600" cy="3649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6200" b="1" dirty="0" err="1">
                <a:solidFill>
                  <a:schemeClr val="tx1">
                    <a:lumMod val="85000"/>
                    <a:lumOff val="15000"/>
                  </a:schemeClr>
                </a:solidFill>
                <a:latin typeface="Baskerville Old Face" pitchFamily="18" charset="0"/>
              </a:rPr>
              <a:t>Anatomi</a:t>
            </a:r>
            <a:r>
              <a:rPr lang="es-ES" sz="6200" b="1" dirty="0">
                <a:solidFill>
                  <a:schemeClr val="tx1">
                    <a:lumMod val="85000"/>
                    <a:lumOff val="15000"/>
                  </a:schemeClr>
                </a:solidFill>
                <a:latin typeface="Baskerville Old Face" pitchFamily="18" charset="0"/>
              </a:rPr>
              <a:t> </a:t>
            </a:r>
            <a:r>
              <a:rPr lang="es-ES" sz="6200" b="1" dirty="0" err="1">
                <a:solidFill>
                  <a:schemeClr val="tx1">
                    <a:lumMod val="85000"/>
                    <a:lumOff val="15000"/>
                  </a:schemeClr>
                </a:solidFill>
                <a:latin typeface="Baskerville Old Face" pitchFamily="18" charset="0"/>
              </a:rPr>
              <a:t>Tonbe</a:t>
            </a:r>
            <a:r>
              <a:rPr lang="es-ES" sz="6200" b="1" dirty="0">
                <a:solidFill>
                  <a:schemeClr val="tx1">
                    <a:lumMod val="85000"/>
                    <a:lumOff val="15000"/>
                  </a:schemeClr>
                </a:solidFill>
                <a:latin typeface="Baskerville Old Face" pitchFamily="18" charset="0"/>
              </a:rPr>
              <a:t> yo</a:t>
            </a:r>
          </a:p>
        </p:txBody>
      </p:sp>
    </p:spTree>
    <p:extLst>
      <p:ext uri="{BB962C8B-B14F-4D97-AF65-F5344CB8AC3E}">
        <p14:creationId xmlns:p14="http://schemas.microsoft.com/office/powerpoint/2010/main" val="14442390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7" name="Rectangle 4"/>
          <p:cNvSpPr txBox="1">
            <a:spLocks noChangeArrowheads="1"/>
          </p:cNvSpPr>
          <p:nvPr/>
        </p:nvSpPr>
        <p:spPr>
          <a:xfrm>
            <a:off x="914400" y="685800"/>
            <a:ext cx="7924800" cy="990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4500" dirty="0" err="1" smtClean="0">
                <a:solidFill>
                  <a:schemeClr val="tx1">
                    <a:lumMod val="85000"/>
                    <a:lumOff val="15000"/>
                  </a:schemeClr>
                </a:solidFill>
                <a:latin typeface="Baskerville Old Face" pitchFamily="18" charset="0"/>
              </a:rPr>
              <a:t>Kad</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rel</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an</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bwa</a:t>
            </a:r>
            <a:endParaRPr lang="es-ES" sz="4500" dirty="0">
              <a:solidFill>
                <a:schemeClr val="tx1">
                  <a:lumMod val="85000"/>
                  <a:lumOff val="15000"/>
                </a:schemeClr>
              </a:solidFill>
              <a:latin typeface="Baskerville Old Face" pitchFamily="18" charset="0"/>
            </a:endParaRPr>
          </a:p>
        </p:txBody>
      </p:sp>
      <p:sp>
        <p:nvSpPr>
          <p:cNvPr id="8" name="Rectangle 5"/>
          <p:cNvSpPr txBox="1">
            <a:spLocks noChangeArrowheads="1"/>
          </p:cNvSpPr>
          <p:nvPr/>
        </p:nvSpPr>
        <p:spPr>
          <a:xfrm>
            <a:off x="762000" y="1752600"/>
            <a:ext cx="75438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500" dirty="0">
                <a:solidFill>
                  <a:schemeClr val="tx1">
                    <a:lumMod val="85000"/>
                    <a:lumOff val="15000"/>
                  </a:schemeClr>
                </a:solidFill>
                <a:latin typeface="Baskerville Old Face" pitchFamily="18" charset="0"/>
              </a:rPr>
              <a:t>Bon </a:t>
            </a:r>
            <a:r>
              <a:rPr lang="es-ES" sz="2500" dirty="0" err="1">
                <a:solidFill>
                  <a:schemeClr val="tx1">
                    <a:lumMod val="85000"/>
                    <a:lumOff val="15000"/>
                  </a:schemeClr>
                </a:solidFill>
                <a:latin typeface="Baskerville Old Face" pitchFamily="18" charset="0"/>
              </a:rPr>
              <a:t>Tay</a:t>
            </a:r>
            <a:r>
              <a:rPr lang="es-ES" sz="2500" dirty="0">
                <a:solidFill>
                  <a:schemeClr val="tx1">
                    <a:lumMod val="85000"/>
                    <a:lumOff val="15000"/>
                  </a:schemeClr>
                </a:solidFill>
                <a:latin typeface="Baskerville Old Face" pitchFamily="18" charset="0"/>
              </a:rPr>
              <a:t> 42 "(+ </a:t>
            </a:r>
            <a:r>
              <a:rPr lang="es-ES" sz="2500" dirty="0" err="1">
                <a:solidFill>
                  <a:schemeClr val="tx1">
                    <a:lumMod val="85000"/>
                    <a:lumOff val="15000"/>
                  </a:schemeClr>
                </a:solidFill>
                <a:latin typeface="Baskerville Old Face" pitchFamily="18" charset="0"/>
              </a:rPr>
              <a:t>oswa</a:t>
            </a:r>
            <a:r>
              <a:rPr lang="es-ES" sz="2500" dirty="0">
                <a:solidFill>
                  <a:schemeClr val="tx1">
                    <a:lumMod val="85000"/>
                    <a:lumOff val="15000"/>
                  </a:schemeClr>
                </a:solidFill>
                <a:latin typeface="Baskerville Old Face" pitchFamily="18" charset="0"/>
              </a:rPr>
              <a:t> - 3")</a:t>
            </a:r>
          </a:p>
          <a:p>
            <a:pPr marL="857250" lvl="1" indent="-457200"/>
            <a:r>
              <a:rPr lang="es-ES" sz="2100" dirty="0">
                <a:solidFill>
                  <a:schemeClr val="tx1">
                    <a:lumMod val="85000"/>
                    <a:lumOff val="15000"/>
                  </a:schemeClr>
                </a:solidFill>
                <a:latin typeface="Baskerville Old Face" pitchFamily="18" charset="0"/>
              </a:rPr>
              <a:t>200lbs bon </a:t>
            </a:r>
            <a:r>
              <a:rPr lang="es-ES" sz="2100" dirty="0" err="1">
                <a:solidFill>
                  <a:schemeClr val="tx1">
                    <a:lumMod val="85000"/>
                    <a:lumOff val="15000"/>
                  </a:schemeClr>
                </a:solidFill>
                <a:latin typeface="Baskerville Old Face" pitchFamily="18" charset="0"/>
              </a:rPr>
              <a:t>fòs</a:t>
            </a:r>
            <a:r>
              <a:rPr lang="es-ES" sz="2100" dirty="0">
                <a:solidFill>
                  <a:schemeClr val="tx1">
                    <a:lumMod val="85000"/>
                    <a:lumOff val="15000"/>
                  </a:schemeClr>
                </a:solidFill>
                <a:latin typeface="Baskerville Old Face" pitchFamily="18" charset="0"/>
              </a:rPr>
              <a:t>  </a:t>
            </a:r>
            <a:r>
              <a:rPr lang="es-ES" sz="2100" dirty="0" err="1">
                <a:solidFill>
                  <a:schemeClr val="tx1">
                    <a:lumMod val="85000"/>
                    <a:lumOff val="15000"/>
                  </a:schemeClr>
                </a:solidFill>
                <a:latin typeface="Baskerville Old Face" pitchFamily="18" charset="0"/>
              </a:rPr>
              <a:t>chak</a:t>
            </a:r>
            <a:r>
              <a:rPr lang="es-ES" sz="2100" dirty="0">
                <a:solidFill>
                  <a:schemeClr val="tx1">
                    <a:lumMod val="85000"/>
                    <a:lumOff val="15000"/>
                  </a:schemeClr>
                </a:solidFill>
                <a:latin typeface="Baskerville Old Face" pitchFamily="18" charset="0"/>
              </a:rPr>
              <a:t> </a:t>
            </a:r>
            <a:r>
              <a:rPr lang="es-ES" sz="2100" dirty="0" err="1">
                <a:solidFill>
                  <a:schemeClr val="tx1">
                    <a:lumMod val="85000"/>
                    <a:lumOff val="15000"/>
                  </a:schemeClr>
                </a:solidFill>
                <a:latin typeface="Baskerville Old Face" pitchFamily="18" charset="0"/>
              </a:rPr>
              <a:t>anedeyò</a:t>
            </a:r>
            <a:r>
              <a:rPr lang="es-ES" sz="2100" dirty="0">
                <a:solidFill>
                  <a:schemeClr val="tx1">
                    <a:lumMod val="85000"/>
                    <a:lumOff val="15000"/>
                  </a:schemeClr>
                </a:solidFill>
                <a:latin typeface="Baskerville Old Face" pitchFamily="18" charset="0"/>
              </a:rPr>
              <a:t> </a:t>
            </a:r>
            <a:r>
              <a:rPr lang="es-ES" sz="2100" dirty="0" err="1">
                <a:solidFill>
                  <a:schemeClr val="tx1">
                    <a:lumMod val="85000"/>
                    <a:lumOff val="15000"/>
                  </a:schemeClr>
                </a:solidFill>
                <a:latin typeface="Baskerville Old Face" pitchFamily="18" charset="0"/>
              </a:rPr>
              <a:t>oswa</a:t>
            </a:r>
            <a:r>
              <a:rPr lang="es-ES" sz="2100" dirty="0">
                <a:solidFill>
                  <a:schemeClr val="tx1">
                    <a:lumMod val="85000"/>
                    <a:lumOff val="15000"/>
                  </a:schemeClr>
                </a:solidFill>
                <a:latin typeface="Baskerville Old Face" pitchFamily="18" charset="0"/>
              </a:rPr>
              <a:t> </a:t>
            </a:r>
            <a:r>
              <a:rPr lang="es-ES" sz="2100" dirty="0" err="1">
                <a:solidFill>
                  <a:schemeClr val="tx1">
                    <a:lumMod val="85000"/>
                    <a:lumOff val="15000"/>
                  </a:schemeClr>
                </a:solidFill>
                <a:latin typeface="Baskerville Old Face" pitchFamily="18" charset="0"/>
              </a:rPr>
              <a:t>anba</a:t>
            </a:r>
            <a:r>
              <a:rPr lang="es-ES" sz="2100" dirty="0">
                <a:solidFill>
                  <a:schemeClr val="tx1">
                    <a:lumMod val="85000"/>
                    <a:lumOff val="15000"/>
                  </a:schemeClr>
                </a:solidFill>
                <a:latin typeface="Baskerville Old Face" pitchFamily="18" charset="0"/>
              </a:rPr>
              <a:t> </a:t>
            </a:r>
            <a:r>
              <a:rPr lang="es-ES" sz="2100" dirty="0" err="1">
                <a:solidFill>
                  <a:schemeClr val="tx1">
                    <a:lumMod val="85000"/>
                    <a:lumOff val="15000"/>
                  </a:schemeClr>
                </a:solidFill>
                <a:latin typeface="Baskerville Old Face" pitchFamily="18" charset="0"/>
              </a:rPr>
              <a:t>direksyon</a:t>
            </a:r>
            <a:endParaRPr lang="es-ES" sz="2100" dirty="0">
              <a:solidFill>
                <a:schemeClr val="tx1">
                  <a:lumMod val="85000"/>
                  <a:lumOff val="15000"/>
                </a:schemeClr>
              </a:solidFill>
              <a:latin typeface="Baskerville Old Face" pitchFamily="18" charset="0"/>
            </a:endParaRPr>
          </a:p>
          <a:p>
            <a:pPr marL="457200" indent="-457200"/>
            <a:r>
              <a:rPr lang="es-ES" sz="2500" dirty="0" err="1">
                <a:solidFill>
                  <a:schemeClr val="tx1">
                    <a:lumMod val="85000"/>
                    <a:lumOff val="15000"/>
                  </a:schemeClr>
                </a:solidFill>
                <a:latin typeface="Baskerville Old Face" pitchFamily="18" charset="0"/>
              </a:rPr>
              <a:t>Midrails-Nan</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ant</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tèt</a:t>
            </a:r>
            <a:r>
              <a:rPr lang="es-ES" sz="2500" dirty="0">
                <a:solidFill>
                  <a:schemeClr val="tx1">
                    <a:lumMod val="85000"/>
                    <a:lumOff val="15000"/>
                  </a:schemeClr>
                </a:solidFill>
                <a:latin typeface="Baskerville Old Face" pitchFamily="18" charset="0"/>
              </a:rPr>
              <a:t> la </a:t>
            </a:r>
            <a:r>
              <a:rPr lang="es-ES" sz="2500" dirty="0" err="1">
                <a:solidFill>
                  <a:schemeClr val="tx1">
                    <a:lumMod val="85000"/>
                    <a:lumOff val="15000"/>
                  </a:schemeClr>
                </a:solidFill>
                <a:latin typeface="Baskerville Old Face" pitchFamily="18" charset="0"/>
              </a:rPr>
              <a:t>ak</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sifas</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ap</a:t>
            </a:r>
            <a:r>
              <a:rPr lang="es-ES" sz="2500" dirty="0">
                <a:solidFill>
                  <a:schemeClr val="tx1">
                    <a:lumMod val="85000"/>
                    <a:lumOff val="15000"/>
                  </a:schemeClr>
                </a:solidFill>
                <a:latin typeface="Baskerville Old Face" pitchFamily="18" charset="0"/>
              </a:rPr>
              <a:t> mache</a:t>
            </a:r>
          </a:p>
          <a:p>
            <a:pPr marL="857250" lvl="1" indent="-457200"/>
            <a:r>
              <a:rPr lang="es-ES" sz="2100" dirty="0">
                <a:solidFill>
                  <a:schemeClr val="tx1">
                    <a:lumMod val="85000"/>
                    <a:lumOff val="15000"/>
                  </a:schemeClr>
                </a:solidFill>
                <a:latin typeface="Baskerville Old Face" pitchFamily="18" charset="0"/>
              </a:rPr>
              <a:t>Bon </a:t>
            </a:r>
            <a:r>
              <a:rPr lang="es-ES" sz="2100" dirty="0" err="1">
                <a:solidFill>
                  <a:schemeClr val="tx1">
                    <a:lumMod val="85000"/>
                    <a:lumOff val="15000"/>
                  </a:schemeClr>
                </a:solidFill>
                <a:latin typeface="Baskerville Old Face" pitchFamily="18" charset="0"/>
              </a:rPr>
              <a:t>fòs</a:t>
            </a:r>
            <a:r>
              <a:rPr lang="es-ES" sz="2100" dirty="0">
                <a:solidFill>
                  <a:schemeClr val="tx1">
                    <a:lumMod val="85000"/>
                    <a:lumOff val="15000"/>
                  </a:schemeClr>
                </a:solidFill>
                <a:latin typeface="Baskerville Old Face" pitchFamily="18" charset="0"/>
              </a:rPr>
              <a:t>  </a:t>
            </a:r>
            <a:r>
              <a:rPr lang="es-ES" sz="2100" dirty="0" err="1">
                <a:solidFill>
                  <a:schemeClr val="tx1">
                    <a:lumMod val="85000"/>
                    <a:lumOff val="15000"/>
                  </a:schemeClr>
                </a:solidFill>
                <a:latin typeface="Baskerville Old Face" pitchFamily="18" charset="0"/>
              </a:rPr>
              <a:t>chak</a:t>
            </a:r>
            <a:r>
              <a:rPr lang="es-ES" sz="2100" dirty="0">
                <a:solidFill>
                  <a:schemeClr val="tx1">
                    <a:lumMod val="85000"/>
                    <a:lumOff val="15000"/>
                  </a:schemeClr>
                </a:solidFill>
                <a:latin typeface="Baskerville Old Face" pitchFamily="18" charset="0"/>
              </a:rPr>
              <a:t> </a:t>
            </a:r>
            <a:r>
              <a:rPr lang="es-ES" sz="2100" dirty="0" err="1">
                <a:solidFill>
                  <a:schemeClr val="tx1">
                    <a:lumMod val="85000"/>
                    <a:lumOff val="15000"/>
                  </a:schemeClr>
                </a:solidFill>
                <a:latin typeface="Baskerville Old Face" pitchFamily="18" charset="0"/>
              </a:rPr>
              <a:t>ane</a:t>
            </a:r>
            <a:r>
              <a:rPr lang="es-ES" sz="2100" dirty="0">
                <a:solidFill>
                  <a:schemeClr val="tx1">
                    <a:lumMod val="85000"/>
                    <a:lumOff val="15000"/>
                  </a:schemeClr>
                </a:solidFill>
                <a:latin typeface="Baskerville Old Face" pitchFamily="18" charset="0"/>
              </a:rPr>
              <a:t> 150lbs </a:t>
            </a:r>
            <a:r>
              <a:rPr lang="es-ES" sz="2100" dirty="0" err="1">
                <a:solidFill>
                  <a:schemeClr val="tx1">
                    <a:lumMod val="85000"/>
                    <a:lumOff val="15000"/>
                  </a:schemeClr>
                </a:solidFill>
                <a:latin typeface="Baskerville Old Face" pitchFamily="18" charset="0"/>
              </a:rPr>
              <a:t>deyò</a:t>
            </a:r>
            <a:r>
              <a:rPr lang="es-ES" sz="2100" dirty="0">
                <a:solidFill>
                  <a:schemeClr val="tx1">
                    <a:lumMod val="85000"/>
                    <a:lumOff val="15000"/>
                  </a:schemeClr>
                </a:solidFill>
                <a:latin typeface="Baskerville Old Face" pitchFamily="18" charset="0"/>
              </a:rPr>
              <a:t> </a:t>
            </a:r>
            <a:r>
              <a:rPr lang="es-ES" sz="2100" dirty="0" err="1">
                <a:solidFill>
                  <a:schemeClr val="tx1">
                    <a:lumMod val="85000"/>
                    <a:lumOff val="15000"/>
                  </a:schemeClr>
                </a:solidFill>
                <a:latin typeface="Baskerville Old Face" pitchFamily="18" charset="0"/>
              </a:rPr>
              <a:t>oswa</a:t>
            </a:r>
            <a:r>
              <a:rPr lang="es-ES" sz="2100" dirty="0">
                <a:solidFill>
                  <a:schemeClr val="tx1">
                    <a:lumMod val="85000"/>
                    <a:lumOff val="15000"/>
                  </a:schemeClr>
                </a:solidFill>
                <a:latin typeface="Baskerville Old Face" pitchFamily="18" charset="0"/>
              </a:rPr>
              <a:t> </a:t>
            </a:r>
            <a:r>
              <a:rPr lang="es-ES" sz="2100" dirty="0" err="1">
                <a:solidFill>
                  <a:schemeClr val="tx1">
                    <a:lumMod val="85000"/>
                    <a:lumOff val="15000"/>
                  </a:schemeClr>
                </a:solidFill>
                <a:latin typeface="Baskerville Old Face" pitchFamily="18" charset="0"/>
              </a:rPr>
              <a:t>anba</a:t>
            </a:r>
            <a:r>
              <a:rPr lang="es-ES" sz="2100" dirty="0">
                <a:solidFill>
                  <a:schemeClr val="tx1">
                    <a:lumMod val="85000"/>
                    <a:lumOff val="15000"/>
                  </a:schemeClr>
                </a:solidFill>
                <a:latin typeface="Baskerville Old Face" pitchFamily="18" charset="0"/>
              </a:rPr>
              <a:t> </a:t>
            </a:r>
            <a:r>
              <a:rPr lang="es-ES" sz="2100" dirty="0" err="1">
                <a:solidFill>
                  <a:schemeClr val="tx1">
                    <a:lumMod val="85000"/>
                    <a:lumOff val="15000"/>
                  </a:schemeClr>
                </a:solidFill>
                <a:latin typeface="Baskerville Old Face" pitchFamily="18" charset="0"/>
              </a:rPr>
              <a:t>direksyon</a:t>
            </a:r>
            <a:endParaRPr lang="es-ES" sz="2100" dirty="0">
              <a:solidFill>
                <a:schemeClr val="tx1">
                  <a:lumMod val="85000"/>
                  <a:lumOff val="15000"/>
                </a:schemeClr>
              </a:solidFill>
              <a:latin typeface="Baskerville Old Face" pitchFamily="18" charset="0"/>
            </a:endParaRPr>
          </a:p>
          <a:p>
            <a:pPr marL="457200" indent="-457200"/>
            <a:r>
              <a:rPr lang="es-ES" sz="2500" dirty="0" err="1">
                <a:solidFill>
                  <a:schemeClr val="tx1">
                    <a:lumMod val="85000"/>
                    <a:lumOff val="15000"/>
                  </a:schemeClr>
                </a:solidFill>
                <a:latin typeface="Baskerville Old Face" pitchFamily="18" charset="0"/>
              </a:rPr>
              <a:t>Toeboard</a:t>
            </a:r>
            <a:endParaRPr lang="es-ES" sz="2500" dirty="0">
              <a:solidFill>
                <a:schemeClr val="tx1">
                  <a:lumMod val="85000"/>
                  <a:lumOff val="15000"/>
                </a:schemeClr>
              </a:solidFill>
              <a:latin typeface="Baskerville Old Face" pitchFamily="18" charset="0"/>
            </a:endParaRPr>
          </a:p>
          <a:p>
            <a:pPr marL="857250" lvl="1" indent="-457200"/>
            <a:r>
              <a:rPr lang="es-ES" sz="2100" dirty="0">
                <a:solidFill>
                  <a:schemeClr val="tx1">
                    <a:lumMod val="85000"/>
                    <a:lumOff val="15000"/>
                  </a:schemeClr>
                </a:solidFill>
                <a:latin typeface="Baskerville Old Face" pitchFamily="18" charset="0"/>
              </a:rPr>
              <a:t>Bon </a:t>
            </a:r>
            <a:r>
              <a:rPr lang="es-ES" sz="2100" dirty="0" err="1">
                <a:solidFill>
                  <a:schemeClr val="tx1">
                    <a:lumMod val="85000"/>
                    <a:lumOff val="15000"/>
                  </a:schemeClr>
                </a:solidFill>
                <a:latin typeface="Baskerville Old Face" pitchFamily="18" charset="0"/>
              </a:rPr>
              <a:t>fòs</a:t>
            </a:r>
            <a:r>
              <a:rPr lang="es-ES" sz="2100" dirty="0">
                <a:solidFill>
                  <a:schemeClr val="tx1">
                    <a:lumMod val="85000"/>
                    <a:lumOff val="15000"/>
                  </a:schemeClr>
                </a:solidFill>
                <a:latin typeface="Baskerville Old Face" pitchFamily="18" charset="0"/>
              </a:rPr>
              <a:t>  </a:t>
            </a:r>
            <a:r>
              <a:rPr lang="es-ES" sz="2100" dirty="0" err="1">
                <a:solidFill>
                  <a:schemeClr val="tx1">
                    <a:lumMod val="85000"/>
                    <a:lumOff val="15000"/>
                  </a:schemeClr>
                </a:solidFill>
                <a:latin typeface="Baskerville Old Face" pitchFamily="18" charset="0"/>
              </a:rPr>
              <a:t>chak</a:t>
            </a:r>
            <a:r>
              <a:rPr lang="es-ES" sz="2100" dirty="0">
                <a:solidFill>
                  <a:schemeClr val="tx1">
                    <a:lumMod val="85000"/>
                    <a:lumOff val="15000"/>
                  </a:schemeClr>
                </a:solidFill>
                <a:latin typeface="Baskerville Old Face" pitchFamily="18" charset="0"/>
              </a:rPr>
              <a:t> </a:t>
            </a:r>
            <a:r>
              <a:rPr lang="es-ES" sz="2100" dirty="0" err="1">
                <a:solidFill>
                  <a:schemeClr val="tx1">
                    <a:lumMod val="85000"/>
                    <a:lumOff val="15000"/>
                  </a:schemeClr>
                </a:solidFill>
                <a:latin typeface="Baskerville Old Face" pitchFamily="18" charset="0"/>
              </a:rPr>
              <a:t>ane</a:t>
            </a:r>
            <a:r>
              <a:rPr lang="es-ES" sz="2100" dirty="0">
                <a:solidFill>
                  <a:schemeClr val="tx1">
                    <a:lumMod val="85000"/>
                    <a:lumOff val="15000"/>
                  </a:schemeClr>
                </a:solidFill>
                <a:latin typeface="Baskerville Old Face" pitchFamily="18" charset="0"/>
              </a:rPr>
              <a:t> 50lbs </a:t>
            </a:r>
            <a:r>
              <a:rPr lang="es-ES" sz="2100" dirty="0" err="1">
                <a:solidFill>
                  <a:schemeClr val="tx1">
                    <a:lumMod val="85000"/>
                    <a:lumOff val="15000"/>
                  </a:schemeClr>
                </a:solidFill>
                <a:latin typeface="Baskerville Old Face" pitchFamily="18" charset="0"/>
              </a:rPr>
              <a:t>deyò</a:t>
            </a:r>
            <a:r>
              <a:rPr lang="es-ES" sz="2100" dirty="0">
                <a:solidFill>
                  <a:schemeClr val="tx1">
                    <a:lumMod val="85000"/>
                    <a:lumOff val="15000"/>
                  </a:schemeClr>
                </a:solidFill>
                <a:latin typeface="Baskerville Old Face" pitchFamily="18" charset="0"/>
              </a:rPr>
              <a:t> </a:t>
            </a:r>
            <a:r>
              <a:rPr lang="es-ES" sz="2100" dirty="0" err="1">
                <a:solidFill>
                  <a:schemeClr val="tx1">
                    <a:lumMod val="85000"/>
                    <a:lumOff val="15000"/>
                  </a:schemeClr>
                </a:solidFill>
                <a:latin typeface="Baskerville Old Face" pitchFamily="18" charset="0"/>
              </a:rPr>
              <a:t>oswa</a:t>
            </a:r>
            <a:r>
              <a:rPr lang="es-ES" sz="2100" dirty="0">
                <a:solidFill>
                  <a:schemeClr val="tx1">
                    <a:lumMod val="85000"/>
                    <a:lumOff val="15000"/>
                  </a:schemeClr>
                </a:solidFill>
                <a:latin typeface="Baskerville Old Face" pitchFamily="18" charset="0"/>
              </a:rPr>
              <a:t> </a:t>
            </a:r>
            <a:r>
              <a:rPr lang="es-ES" sz="2100" dirty="0" err="1">
                <a:solidFill>
                  <a:schemeClr val="tx1">
                    <a:lumMod val="85000"/>
                    <a:lumOff val="15000"/>
                  </a:schemeClr>
                </a:solidFill>
                <a:latin typeface="Baskerville Old Face" pitchFamily="18" charset="0"/>
              </a:rPr>
              <a:t>anba</a:t>
            </a:r>
            <a:r>
              <a:rPr lang="es-ES" sz="2100" dirty="0">
                <a:solidFill>
                  <a:schemeClr val="tx1">
                    <a:lumMod val="85000"/>
                    <a:lumOff val="15000"/>
                  </a:schemeClr>
                </a:solidFill>
                <a:latin typeface="Baskerville Old Face" pitchFamily="18" charset="0"/>
              </a:rPr>
              <a:t> </a:t>
            </a:r>
            <a:r>
              <a:rPr lang="es-ES" sz="2100" dirty="0" err="1">
                <a:solidFill>
                  <a:schemeClr val="tx1">
                    <a:lumMod val="85000"/>
                    <a:lumOff val="15000"/>
                  </a:schemeClr>
                </a:solidFill>
                <a:latin typeface="Baskerville Old Face" pitchFamily="18" charset="0"/>
              </a:rPr>
              <a:t>direksyon</a:t>
            </a:r>
            <a:endParaRPr lang="es-ES" sz="21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35022828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8" name="Picture 2"/>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1676400" y="830826"/>
            <a:ext cx="5791199" cy="434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6" name="Group 5"/>
          <p:cNvGrpSpPr/>
          <p:nvPr/>
        </p:nvGrpSpPr>
        <p:grpSpPr>
          <a:xfrm>
            <a:off x="0" y="6172200"/>
            <a:ext cx="9144000" cy="556276"/>
            <a:chOff x="0" y="6172200"/>
            <a:chExt cx="9144000" cy="556276"/>
          </a:xfrm>
        </p:grpSpPr>
        <p:sp>
          <p:nvSpPr>
            <p:cNvPr id="7" name="TextBox 6"/>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8"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6" name="Group 5"/>
          <p:cNvGrpSpPr/>
          <p:nvPr/>
        </p:nvGrpSpPr>
        <p:grpSpPr>
          <a:xfrm>
            <a:off x="0" y="6172200"/>
            <a:ext cx="9144000" cy="556276"/>
            <a:chOff x="0" y="6172200"/>
            <a:chExt cx="9144000" cy="556276"/>
          </a:xfrm>
        </p:grpSpPr>
        <p:sp>
          <p:nvSpPr>
            <p:cNvPr id="7" name="TextBox 6"/>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8"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6" name="Group 5"/>
          <p:cNvGrpSpPr/>
          <p:nvPr/>
        </p:nvGrpSpPr>
        <p:grpSpPr>
          <a:xfrm>
            <a:off x="0" y="6172200"/>
            <a:ext cx="9144000" cy="556276"/>
            <a:chOff x="0" y="6172200"/>
            <a:chExt cx="9144000" cy="556276"/>
          </a:xfrm>
        </p:grpSpPr>
        <p:sp>
          <p:nvSpPr>
            <p:cNvPr id="7" name="TextBox 6"/>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8"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6" name="Group 5"/>
          <p:cNvGrpSpPr/>
          <p:nvPr/>
        </p:nvGrpSpPr>
        <p:grpSpPr>
          <a:xfrm>
            <a:off x="0" y="6172200"/>
            <a:ext cx="9144000" cy="556276"/>
            <a:chOff x="0" y="6172200"/>
            <a:chExt cx="9144000" cy="556276"/>
          </a:xfrm>
        </p:grpSpPr>
        <p:sp>
          <p:nvSpPr>
            <p:cNvPr id="7" name="TextBox 6"/>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8"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6" name="Group 5"/>
          <p:cNvGrpSpPr/>
          <p:nvPr/>
        </p:nvGrpSpPr>
        <p:grpSpPr>
          <a:xfrm>
            <a:off x="0" y="6172200"/>
            <a:ext cx="9144000" cy="556276"/>
            <a:chOff x="0" y="6172200"/>
            <a:chExt cx="9144000" cy="556276"/>
          </a:xfrm>
        </p:grpSpPr>
        <p:sp>
          <p:nvSpPr>
            <p:cNvPr id="7" name="TextBox 6"/>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8"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6" name="Group 5"/>
          <p:cNvGrpSpPr/>
          <p:nvPr/>
        </p:nvGrpSpPr>
        <p:grpSpPr>
          <a:xfrm>
            <a:off x="0" y="6172200"/>
            <a:ext cx="9144000" cy="556276"/>
            <a:chOff x="0" y="6172200"/>
            <a:chExt cx="9144000" cy="556276"/>
          </a:xfrm>
        </p:grpSpPr>
        <p:sp>
          <p:nvSpPr>
            <p:cNvPr id="7" name="TextBox 6"/>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8"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7" name="Rectangle 4"/>
          <p:cNvSpPr txBox="1">
            <a:spLocks noChangeArrowheads="1"/>
          </p:cNvSpPr>
          <p:nvPr/>
        </p:nvSpPr>
        <p:spPr>
          <a:xfrm>
            <a:off x="914400" y="685800"/>
            <a:ext cx="7924800" cy="990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4500" dirty="0" smtClean="0">
                <a:solidFill>
                  <a:schemeClr val="tx1">
                    <a:lumMod val="85000"/>
                    <a:lumOff val="15000"/>
                  </a:schemeClr>
                </a:solidFill>
                <a:latin typeface="Baskerville Old Face" pitchFamily="18" charset="0"/>
              </a:rPr>
              <a:t>Cable </a:t>
            </a:r>
            <a:r>
              <a:rPr lang="es-ES" sz="4500" dirty="0" err="1" smtClean="0">
                <a:solidFill>
                  <a:schemeClr val="tx1">
                    <a:lumMod val="85000"/>
                    <a:lumOff val="15000"/>
                  </a:schemeClr>
                </a:solidFill>
                <a:latin typeface="Baskerville Old Face" pitchFamily="18" charset="0"/>
              </a:rPr>
              <a:t>balistrad</a:t>
            </a:r>
            <a:endParaRPr lang="es-ES" sz="4500" dirty="0">
              <a:solidFill>
                <a:schemeClr val="tx1">
                  <a:lumMod val="85000"/>
                  <a:lumOff val="15000"/>
                </a:schemeClr>
              </a:solidFill>
              <a:latin typeface="Baskerville Old Face" pitchFamily="18" charset="0"/>
            </a:endParaRPr>
          </a:p>
        </p:txBody>
      </p:sp>
      <p:sp>
        <p:nvSpPr>
          <p:cNvPr id="8" name="Rectangle 5"/>
          <p:cNvSpPr txBox="1">
            <a:spLocks noChangeArrowheads="1"/>
          </p:cNvSpPr>
          <p:nvPr/>
        </p:nvSpPr>
        <p:spPr>
          <a:xfrm>
            <a:off x="762000" y="1752600"/>
            <a:ext cx="75438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a:solidFill>
                  <a:schemeClr val="tx1">
                    <a:lumMod val="85000"/>
                    <a:lumOff val="15000"/>
                  </a:schemeClr>
                </a:solidFill>
                <a:latin typeface="Baskerville Old Face" pitchFamily="18" charset="0"/>
              </a:rPr>
              <a:t>Bon </a:t>
            </a:r>
            <a:r>
              <a:rPr lang="es-ES" sz="2800" dirty="0" err="1">
                <a:solidFill>
                  <a:schemeClr val="tx1">
                    <a:lumMod val="85000"/>
                    <a:lumOff val="15000"/>
                  </a:schemeClr>
                </a:solidFill>
                <a:latin typeface="Baskerville Old Face" pitchFamily="18" charset="0"/>
              </a:rPr>
              <a:t>Tay</a:t>
            </a:r>
            <a:r>
              <a:rPr lang="es-ES" sz="2800" dirty="0">
                <a:solidFill>
                  <a:schemeClr val="tx1">
                    <a:lumMod val="85000"/>
                    <a:lumOff val="15000"/>
                  </a:schemeClr>
                </a:solidFill>
                <a:latin typeface="Baskerville Old Face" pitchFamily="18" charset="0"/>
              </a:rPr>
              <a:t> 42 "</a:t>
            </a:r>
          </a:p>
          <a:p>
            <a:pPr marL="857250" lvl="1" indent="-457200"/>
            <a:r>
              <a:rPr lang="es-ES" sz="2400" dirty="0" err="1">
                <a:solidFill>
                  <a:schemeClr val="tx1">
                    <a:lumMod val="85000"/>
                    <a:lumOff val="15000"/>
                  </a:schemeClr>
                </a:solidFill>
                <a:latin typeface="Baskerville Old Face" pitchFamily="18" charset="0"/>
              </a:rPr>
              <a:t>Pa</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ka</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detourner</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anba</a:t>
            </a:r>
            <a:r>
              <a:rPr lang="es-ES" sz="2400" dirty="0">
                <a:solidFill>
                  <a:schemeClr val="tx1">
                    <a:lumMod val="85000"/>
                    <a:lumOff val="15000"/>
                  </a:schemeClr>
                </a:solidFill>
                <a:latin typeface="Baskerville Old Face" pitchFamily="18" charset="0"/>
              </a:rPr>
              <a:t> a 39 "</a:t>
            </a:r>
          </a:p>
          <a:p>
            <a:pPr marL="457200" indent="-457200"/>
            <a:r>
              <a:rPr lang="es-ES" sz="2800" dirty="0">
                <a:solidFill>
                  <a:schemeClr val="tx1">
                    <a:lumMod val="85000"/>
                    <a:lumOff val="15000"/>
                  </a:schemeClr>
                </a:solidFill>
                <a:latin typeface="Baskerville Old Face" pitchFamily="18" charset="0"/>
              </a:rPr>
              <a:t>Ki </a:t>
            </a:r>
            <a:r>
              <a:rPr lang="es-ES" sz="2800" dirty="0" err="1">
                <a:solidFill>
                  <a:schemeClr val="tx1">
                    <a:lumMod val="85000"/>
                    <a:lumOff val="15000"/>
                  </a:schemeClr>
                </a:solidFill>
                <a:latin typeface="Baskerville Old Face" pitchFamily="18" charset="0"/>
              </a:rPr>
              <a:t>make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chak</a:t>
            </a:r>
            <a:r>
              <a:rPr lang="es-ES" sz="2800" dirty="0">
                <a:solidFill>
                  <a:schemeClr val="tx1">
                    <a:lumMod val="85000"/>
                    <a:lumOff val="15000"/>
                  </a:schemeClr>
                </a:solidFill>
                <a:latin typeface="Baskerville Old Face" pitchFamily="18" charset="0"/>
              </a:rPr>
              <a:t> 6 '</a:t>
            </a:r>
          </a:p>
          <a:p>
            <a:pPr marL="857250" lvl="1" indent="-457200"/>
            <a:r>
              <a:rPr lang="es-ES" sz="2400" dirty="0" err="1">
                <a:solidFill>
                  <a:schemeClr val="tx1">
                    <a:lumMod val="85000"/>
                    <a:lumOff val="15000"/>
                  </a:schemeClr>
                </a:solidFill>
                <a:latin typeface="Baskerville Old Face" pitchFamily="18" charset="0"/>
              </a:rPr>
              <a:t>Segondè</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visiability</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materyèl</a:t>
            </a:r>
            <a:endParaRPr lang="es-ES" sz="2400" dirty="0">
              <a:solidFill>
                <a:schemeClr val="tx1">
                  <a:lumMod val="85000"/>
                  <a:lumOff val="15000"/>
                </a:schemeClr>
              </a:solidFill>
              <a:latin typeface="Baskerville Old Face" pitchFamily="18" charset="0"/>
            </a:endParaRPr>
          </a:p>
          <a:p>
            <a:pPr marL="457200" indent="-457200"/>
            <a:r>
              <a:rPr lang="es-ES" sz="2800" dirty="0" err="1">
                <a:solidFill>
                  <a:schemeClr val="tx1">
                    <a:lumMod val="85000"/>
                    <a:lumOff val="15000"/>
                  </a:schemeClr>
                </a:solidFill>
                <a:latin typeface="Baskerville Old Face" pitchFamily="18" charset="0"/>
              </a:rPr>
              <a:t>Sispansyon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dokiman</a:t>
            </a:r>
            <a:r>
              <a:rPr lang="es-ES" sz="2800" dirty="0">
                <a:solidFill>
                  <a:schemeClr val="tx1">
                    <a:lumMod val="85000"/>
                    <a:lumOff val="15000"/>
                  </a:schemeClr>
                </a:solidFill>
                <a:latin typeface="Baskerville Old Face" pitchFamily="18" charset="0"/>
              </a:rPr>
              <a:t> yo </a:t>
            </a:r>
            <a:r>
              <a:rPr lang="es-ES" sz="2800" dirty="0" err="1">
                <a:solidFill>
                  <a:schemeClr val="tx1">
                    <a:lumMod val="85000"/>
                    <a:lumOff val="15000"/>
                  </a:schemeClr>
                </a:solidFill>
                <a:latin typeface="Baskerville Old Face" pitchFamily="18" charset="0"/>
              </a:rPr>
              <a:t>dwe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satisfè</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nòm</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ofisyèl</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Apendis</a:t>
            </a:r>
            <a:r>
              <a:rPr lang="es-ES" sz="2800" dirty="0">
                <a:solidFill>
                  <a:schemeClr val="tx1">
                    <a:lumMod val="85000"/>
                    <a:lumOff val="15000"/>
                  </a:schemeClr>
                </a:solidFill>
                <a:latin typeface="Baskerville Old Face" pitchFamily="18" charset="0"/>
              </a:rPr>
              <a:t> B </a:t>
            </a:r>
            <a:r>
              <a:rPr lang="es-ES" sz="2800" dirty="0" err="1">
                <a:solidFill>
                  <a:schemeClr val="tx1">
                    <a:lumMod val="85000"/>
                    <a:lumOff val="15000"/>
                  </a:schemeClr>
                </a:solidFill>
                <a:latin typeface="Baskerville Old Face" pitchFamily="18" charset="0"/>
              </a:rPr>
              <a:t>pou</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chak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Soupati</a:t>
            </a:r>
            <a:r>
              <a:rPr lang="es-ES" sz="2800" dirty="0">
                <a:solidFill>
                  <a:schemeClr val="tx1">
                    <a:lumMod val="85000"/>
                    <a:lumOff val="15000"/>
                  </a:schemeClr>
                </a:solidFill>
                <a:latin typeface="Baskerville Old Face" pitchFamily="18" charset="0"/>
              </a:rPr>
              <a:t> M)</a:t>
            </a:r>
          </a:p>
          <a:p>
            <a:pPr marL="457200" indent="-457200"/>
            <a:r>
              <a:rPr lang="es-ES" sz="2800" dirty="0" err="1">
                <a:solidFill>
                  <a:schemeClr val="tx1">
                    <a:lumMod val="85000"/>
                    <a:lumOff val="15000"/>
                  </a:schemeClr>
                </a:solidFill>
                <a:latin typeface="Baskerville Old Face" pitchFamily="18" charset="0"/>
              </a:rPr>
              <a:t>kòd</a:t>
            </a:r>
            <a:r>
              <a:rPr lang="es-ES" sz="2800" dirty="0">
                <a:solidFill>
                  <a:schemeClr val="tx1">
                    <a:lumMod val="85000"/>
                    <a:lumOff val="15000"/>
                  </a:schemeClr>
                </a:solidFill>
                <a:latin typeface="Baskerville Old Face" pitchFamily="18" charset="0"/>
              </a:rPr>
              <a:t> Fil</a:t>
            </a:r>
          </a:p>
          <a:p>
            <a:pPr marL="857250" lvl="1" indent="-457200"/>
            <a:r>
              <a:rPr lang="es-ES" sz="2400" dirty="0">
                <a:solidFill>
                  <a:schemeClr val="tx1">
                    <a:lumMod val="85000"/>
                    <a:lumOff val="15000"/>
                  </a:schemeClr>
                </a:solidFill>
                <a:latin typeface="Baskerville Old Face" pitchFamily="18" charset="0"/>
              </a:rPr>
              <a:t>1 / 4 "nominal </a:t>
            </a:r>
            <a:r>
              <a:rPr lang="es-ES" sz="2400" dirty="0" err="1">
                <a:solidFill>
                  <a:schemeClr val="tx1">
                    <a:lumMod val="85000"/>
                    <a:lumOff val="15000"/>
                  </a:schemeClr>
                </a:solidFill>
                <a:latin typeface="Baskerville Old Face" pitchFamily="18" charset="0"/>
              </a:rPr>
              <a:t>dyamèt</a:t>
            </a:r>
            <a:r>
              <a:rPr lang="es-ES" sz="2400" dirty="0">
                <a:solidFill>
                  <a:schemeClr val="tx1">
                    <a:lumMod val="85000"/>
                    <a:lumOff val="15000"/>
                  </a:schemeClr>
                </a:solidFill>
                <a:latin typeface="Baskerville Old Face" pitchFamily="18" charset="0"/>
              </a:rPr>
              <a:t> </a:t>
            </a:r>
          </a:p>
        </p:txBody>
      </p:sp>
    </p:spTree>
    <p:extLst>
      <p:ext uri="{BB962C8B-B14F-4D97-AF65-F5344CB8AC3E}">
        <p14:creationId xmlns:p14="http://schemas.microsoft.com/office/powerpoint/2010/main" val="3317930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8"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1991032" y="1447800"/>
            <a:ext cx="4953000" cy="3714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7" name="Rectangle 5"/>
          <p:cNvSpPr txBox="1">
            <a:spLocks noChangeArrowheads="1"/>
          </p:cNvSpPr>
          <p:nvPr/>
        </p:nvSpPr>
        <p:spPr>
          <a:xfrm>
            <a:off x="762000" y="381000"/>
            <a:ext cx="7848600" cy="5554663"/>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8000" b="1" dirty="0" err="1">
                <a:solidFill>
                  <a:schemeClr val="tx1">
                    <a:lumMod val="85000"/>
                    <a:lumOff val="15000"/>
                  </a:schemeClr>
                </a:solidFill>
                <a:latin typeface="Baskerville Old Face" pitchFamily="18" charset="0"/>
              </a:rPr>
              <a:t>Anatomi</a:t>
            </a:r>
            <a:r>
              <a:rPr lang="es-ES" sz="8000" b="1" dirty="0">
                <a:solidFill>
                  <a:schemeClr val="tx1">
                    <a:lumMod val="85000"/>
                    <a:lumOff val="15000"/>
                  </a:schemeClr>
                </a:solidFill>
                <a:latin typeface="Baskerville Old Face" pitchFamily="18" charset="0"/>
              </a:rPr>
              <a:t> </a:t>
            </a:r>
            <a:r>
              <a:rPr lang="es-ES" sz="8000" b="1" dirty="0" err="1">
                <a:solidFill>
                  <a:schemeClr val="tx1">
                    <a:lumMod val="85000"/>
                    <a:lumOff val="15000"/>
                  </a:schemeClr>
                </a:solidFill>
                <a:latin typeface="Baskerville Old Face" pitchFamily="18" charset="0"/>
              </a:rPr>
              <a:t>pou</a:t>
            </a:r>
            <a:r>
              <a:rPr lang="es-ES" sz="8000" b="1" dirty="0">
                <a:solidFill>
                  <a:schemeClr val="tx1">
                    <a:lumMod val="85000"/>
                    <a:lumOff val="15000"/>
                  </a:schemeClr>
                </a:solidFill>
                <a:latin typeface="Baskerville Old Face" pitchFamily="18" charset="0"/>
              </a:rPr>
              <a:t> </a:t>
            </a:r>
            <a:r>
              <a:rPr lang="es-ES" sz="8000" b="1" dirty="0" err="1">
                <a:solidFill>
                  <a:schemeClr val="tx1">
                    <a:lumMod val="85000"/>
                    <a:lumOff val="15000"/>
                  </a:schemeClr>
                </a:solidFill>
                <a:latin typeface="Baskerville Old Face" pitchFamily="18" charset="0"/>
              </a:rPr>
              <a:t>yon</a:t>
            </a:r>
            <a:r>
              <a:rPr lang="es-ES" sz="8000" b="1" dirty="0">
                <a:solidFill>
                  <a:schemeClr val="tx1">
                    <a:lumMod val="85000"/>
                    <a:lumOff val="15000"/>
                  </a:schemeClr>
                </a:solidFill>
                <a:latin typeface="Baskerville Old Face" pitchFamily="18" charset="0"/>
              </a:rPr>
              <a:t> </a:t>
            </a:r>
            <a:r>
              <a:rPr lang="es-ES" sz="8000" b="1" dirty="0" err="1">
                <a:solidFill>
                  <a:schemeClr val="tx1">
                    <a:lumMod val="85000"/>
                    <a:lumOff val="15000"/>
                  </a:schemeClr>
                </a:solidFill>
                <a:latin typeface="Baskerville Old Face" pitchFamily="18" charset="0"/>
              </a:rPr>
              <a:t>tonbe</a:t>
            </a:r>
            <a:r>
              <a:rPr lang="es-ES" sz="8000" b="1" dirty="0">
                <a:solidFill>
                  <a:schemeClr val="tx1">
                    <a:lumMod val="85000"/>
                    <a:lumOff val="15000"/>
                  </a:schemeClr>
                </a:solidFill>
                <a:latin typeface="Baskerville Old Face" pitchFamily="18" charset="0"/>
              </a:rPr>
              <a:t>  </a:t>
            </a:r>
          </a:p>
          <a:p>
            <a:pPr marL="0" indent="0">
              <a:buNone/>
            </a:pPr>
            <a:r>
              <a:rPr lang="es-ES" sz="6200" b="1" dirty="0" err="1">
                <a:solidFill>
                  <a:schemeClr val="tx1">
                    <a:lumMod val="85000"/>
                    <a:lumOff val="15000"/>
                  </a:schemeClr>
                </a:solidFill>
                <a:latin typeface="Baskerville Old Face" pitchFamily="18" charset="0"/>
              </a:rPr>
              <a:t>Ou</a:t>
            </a:r>
            <a:r>
              <a:rPr lang="es-ES" sz="6200" b="1" dirty="0">
                <a:solidFill>
                  <a:schemeClr val="tx1">
                    <a:lumMod val="85000"/>
                    <a:lumOff val="15000"/>
                  </a:schemeClr>
                </a:solidFill>
                <a:latin typeface="Baskerville Old Face" pitchFamily="18" charset="0"/>
              </a:rPr>
              <a:t> </a:t>
            </a:r>
            <a:r>
              <a:rPr lang="es-ES" sz="6200" b="1" dirty="0" err="1">
                <a:solidFill>
                  <a:schemeClr val="tx1">
                    <a:lumMod val="85000"/>
                    <a:lumOff val="15000"/>
                  </a:schemeClr>
                </a:solidFill>
                <a:latin typeface="Baskerville Old Face" pitchFamily="18" charset="0"/>
              </a:rPr>
              <a:t>ka</a:t>
            </a:r>
            <a:r>
              <a:rPr lang="es-ES" sz="6200" b="1" dirty="0">
                <a:solidFill>
                  <a:schemeClr val="tx1">
                    <a:lumMod val="85000"/>
                    <a:lumOff val="15000"/>
                  </a:schemeClr>
                </a:solidFill>
                <a:latin typeface="Baskerville Old Face" pitchFamily="18" charset="0"/>
              </a:rPr>
              <a:t>  </a:t>
            </a:r>
            <a:r>
              <a:rPr lang="es-ES" sz="6200" b="1" dirty="0" err="1">
                <a:solidFill>
                  <a:schemeClr val="tx1">
                    <a:lumMod val="85000"/>
                    <a:lumOff val="15000"/>
                  </a:schemeClr>
                </a:solidFill>
                <a:latin typeface="Baskerville Old Face" pitchFamily="18" charset="0"/>
              </a:rPr>
              <a:t>panse</a:t>
            </a:r>
            <a:r>
              <a:rPr lang="es-ES" sz="6200" b="1" dirty="0">
                <a:solidFill>
                  <a:schemeClr val="tx1">
                    <a:lumMod val="85000"/>
                    <a:lumOff val="15000"/>
                  </a:schemeClr>
                </a:solidFill>
                <a:latin typeface="Baskerville Old Face" pitchFamily="18" charset="0"/>
              </a:rPr>
              <a:t> </a:t>
            </a:r>
            <a:r>
              <a:rPr lang="es-ES" sz="6200" b="1" dirty="0" err="1">
                <a:solidFill>
                  <a:schemeClr val="tx1">
                    <a:lumMod val="85000"/>
                    <a:lumOff val="15000"/>
                  </a:schemeClr>
                </a:solidFill>
                <a:latin typeface="Baskerville Old Face" pitchFamily="18" charset="0"/>
              </a:rPr>
              <a:t>ke</a:t>
            </a:r>
            <a:r>
              <a:rPr lang="es-ES" sz="6200" b="1" dirty="0">
                <a:solidFill>
                  <a:schemeClr val="tx1">
                    <a:lumMod val="85000"/>
                    <a:lumOff val="15000"/>
                  </a:schemeClr>
                </a:solidFill>
                <a:latin typeface="Baskerville Old Face" pitchFamily="18" charset="0"/>
              </a:rPr>
              <a:t> </a:t>
            </a:r>
            <a:r>
              <a:rPr lang="es-ES" sz="6200" b="1" dirty="0" err="1">
                <a:solidFill>
                  <a:schemeClr val="tx1">
                    <a:lumMod val="85000"/>
                    <a:lumOff val="15000"/>
                  </a:schemeClr>
                </a:solidFill>
                <a:latin typeface="Baskerville Old Face" pitchFamily="18" charset="0"/>
              </a:rPr>
              <a:t>tonbe</a:t>
            </a:r>
            <a:r>
              <a:rPr lang="es-ES" sz="6200" b="1" dirty="0">
                <a:solidFill>
                  <a:schemeClr val="tx1">
                    <a:lumMod val="85000"/>
                    <a:lumOff val="15000"/>
                  </a:schemeClr>
                </a:solidFill>
                <a:latin typeface="Baskerville Old Face" pitchFamily="18" charset="0"/>
              </a:rPr>
              <a:t> se </a:t>
            </a:r>
            <a:r>
              <a:rPr lang="es-ES" sz="6200" b="1" dirty="0" err="1">
                <a:solidFill>
                  <a:schemeClr val="tx1">
                    <a:lumMod val="85000"/>
                    <a:lumOff val="15000"/>
                  </a:schemeClr>
                </a:solidFill>
                <a:latin typeface="Baskerville Old Face" pitchFamily="18" charset="0"/>
              </a:rPr>
              <a:t>pa</a:t>
            </a:r>
            <a:r>
              <a:rPr lang="es-ES" sz="6200" b="1" dirty="0">
                <a:solidFill>
                  <a:schemeClr val="tx1">
                    <a:lumMod val="85000"/>
                    <a:lumOff val="15000"/>
                  </a:schemeClr>
                </a:solidFill>
                <a:latin typeface="Baskerville Old Face" pitchFamily="18" charset="0"/>
              </a:rPr>
              <a:t> </a:t>
            </a:r>
            <a:r>
              <a:rPr lang="es-ES" sz="6200" b="1" dirty="0" err="1">
                <a:solidFill>
                  <a:schemeClr val="tx1">
                    <a:lumMod val="85000"/>
                    <a:lumOff val="15000"/>
                  </a:schemeClr>
                </a:solidFill>
                <a:latin typeface="Baskerville Old Face" pitchFamily="18" charset="0"/>
              </a:rPr>
              <a:t>yon</a:t>
            </a:r>
            <a:r>
              <a:rPr lang="es-ES" sz="6200" b="1" dirty="0">
                <a:solidFill>
                  <a:schemeClr val="tx1">
                    <a:lumMod val="85000"/>
                    <a:lumOff val="15000"/>
                  </a:schemeClr>
                </a:solidFill>
                <a:latin typeface="Baskerville Old Face" pitchFamily="18" charset="0"/>
              </a:rPr>
              <a:t> </a:t>
            </a:r>
            <a:r>
              <a:rPr lang="es-ES" sz="6200" b="1" dirty="0" err="1">
                <a:solidFill>
                  <a:schemeClr val="tx1">
                    <a:lumMod val="85000"/>
                    <a:lumOff val="15000"/>
                  </a:schemeClr>
                </a:solidFill>
                <a:latin typeface="Baskerville Old Face" pitchFamily="18" charset="0"/>
              </a:rPr>
              <a:t>bagay</a:t>
            </a:r>
            <a:r>
              <a:rPr lang="es-ES" sz="6200" b="1" dirty="0">
                <a:solidFill>
                  <a:schemeClr val="tx1">
                    <a:lumMod val="85000"/>
                    <a:lumOff val="15000"/>
                  </a:schemeClr>
                </a:solidFill>
                <a:latin typeface="Baskerville Old Face" pitchFamily="18" charset="0"/>
              </a:rPr>
              <a:t> </a:t>
            </a:r>
            <a:r>
              <a:rPr lang="es-ES" sz="6200" b="1" dirty="0" err="1">
                <a:solidFill>
                  <a:schemeClr val="tx1">
                    <a:lumMod val="85000"/>
                    <a:lumOff val="15000"/>
                  </a:schemeClr>
                </a:solidFill>
                <a:latin typeface="Baskerville Old Face" pitchFamily="18" charset="0"/>
              </a:rPr>
              <a:t>ki</a:t>
            </a:r>
            <a:r>
              <a:rPr lang="es-ES" sz="6200" b="1" dirty="0">
                <a:solidFill>
                  <a:schemeClr val="tx1">
                    <a:lumMod val="85000"/>
                    <a:lumOff val="15000"/>
                  </a:schemeClr>
                </a:solidFill>
                <a:latin typeface="Baskerville Old Face" pitchFamily="18" charset="0"/>
              </a:rPr>
              <a:t> </a:t>
            </a:r>
            <a:r>
              <a:rPr lang="es-ES" sz="6200" b="1" dirty="0" err="1">
                <a:solidFill>
                  <a:schemeClr val="tx1">
                    <a:lumMod val="85000"/>
                    <a:lumOff val="15000"/>
                  </a:schemeClr>
                </a:solidFill>
                <a:latin typeface="Baskerville Old Face" pitchFamily="18" charset="0"/>
              </a:rPr>
              <a:t>grav</a:t>
            </a:r>
            <a:r>
              <a:rPr lang="es-ES" sz="6200" b="1" dirty="0">
                <a:solidFill>
                  <a:schemeClr val="tx1">
                    <a:lumMod val="85000"/>
                    <a:lumOff val="15000"/>
                  </a:schemeClr>
                </a:solidFill>
                <a:latin typeface="Baskerville Old Face" pitchFamily="18" charset="0"/>
              </a:rPr>
              <a:t> </a:t>
            </a:r>
            <a:r>
              <a:rPr lang="es-ES" sz="6200" b="1" dirty="0" err="1">
                <a:solidFill>
                  <a:schemeClr val="tx1">
                    <a:lumMod val="85000"/>
                    <a:lumOff val="15000"/>
                  </a:schemeClr>
                </a:solidFill>
                <a:latin typeface="Baskerville Old Face" pitchFamily="18" charset="0"/>
              </a:rPr>
              <a:t>epi</a:t>
            </a:r>
            <a:r>
              <a:rPr lang="es-ES" sz="6200" b="1" dirty="0">
                <a:solidFill>
                  <a:schemeClr val="tx1">
                    <a:lumMod val="85000"/>
                    <a:lumOff val="15000"/>
                  </a:schemeClr>
                </a:solidFill>
                <a:latin typeface="Baskerville Old Face" pitchFamily="18" charset="0"/>
              </a:rPr>
              <a:t> </a:t>
            </a:r>
            <a:r>
              <a:rPr lang="es-ES" sz="6200" b="1" dirty="0" err="1">
                <a:solidFill>
                  <a:schemeClr val="tx1">
                    <a:lumMod val="85000"/>
                    <a:lumOff val="15000"/>
                  </a:schemeClr>
                </a:solidFill>
                <a:latin typeface="Baskerville Old Face" pitchFamily="18" charset="0"/>
              </a:rPr>
              <a:t>ke</a:t>
            </a:r>
            <a:r>
              <a:rPr lang="es-ES" sz="6200" b="1" dirty="0">
                <a:solidFill>
                  <a:schemeClr val="tx1">
                    <a:lumMod val="85000"/>
                    <a:lumOff val="15000"/>
                  </a:schemeClr>
                </a:solidFill>
                <a:latin typeface="Baskerville Old Face" pitchFamily="18" charset="0"/>
              </a:rPr>
              <a:t> </a:t>
            </a:r>
            <a:r>
              <a:rPr lang="es-ES" sz="6200" b="1" dirty="0" err="1">
                <a:solidFill>
                  <a:schemeClr val="tx1">
                    <a:lumMod val="85000"/>
                    <a:lumOff val="15000"/>
                  </a:schemeClr>
                </a:solidFill>
                <a:latin typeface="Baskerville Old Face" pitchFamily="18" charset="0"/>
              </a:rPr>
              <a:t>ou</a:t>
            </a:r>
            <a:r>
              <a:rPr lang="es-ES" sz="6200" b="1" dirty="0">
                <a:solidFill>
                  <a:schemeClr val="tx1">
                    <a:lumMod val="85000"/>
                    <a:lumOff val="15000"/>
                  </a:schemeClr>
                </a:solidFill>
                <a:latin typeface="Baskerville Old Face" pitchFamily="18" charset="0"/>
              </a:rPr>
              <a:t> </a:t>
            </a:r>
            <a:r>
              <a:rPr lang="es-ES" sz="6200" b="1" dirty="0" err="1">
                <a:solidFill>
                  <a:schemeClr val="tx1">
                    <a:lumMod val="85000"/>
                    <a:lumOff val="15000"/>
                  </a:schemeClr>
                </a:solidFill>
                <a:latin typeface="Baskerville Old Face" pitchFamily="18" charset="0"/>
              </a:rPr>
              <a:t>ka</a:t>
            </a:r>
            <a:r>
              <a:rPr lang="es-ES" sz="6200" b="1" dirty="0">
                <a:solidFill>
                  <a:schemeClr val="tx1">
                    <a:lumMod val="85000"/>
                    <a:lumOff val="15000"/>
                  </a:schemeClr>
                </a:solidFill>
                <a:latin typeface="Baskerville Old Face" pitchFamily="18" charset="0"/>
              </a:rPr>
              <a:t> trape </a:t>
            </a:r>
            <a:r>
              <a:rPr lang="es-ES" sz="6200" b="1" dirty="0" err="1">
                <a:solidFill>
                  <a:schemeClr val="tx1">
                    <a:lumMod val="85000"/>
                    <a:lumOff val="15000"/>
                  </a:schemeClr>
                </a:solidFill>
                <a:latin typeface="Baskerville Old Face" pitchFamily="18" charset="0"/>
              </a:rPr>
              <a:t>tèt</a:t>
            </a:r>
            <a:r>
              <a:rPr lang="es-ES" sz="6200" b="1" dirty="0">
                <a:solidFill>
                  <a:schemeClr val="tx1">
                    <a:lumMod val="85000"/>
                    <a:lumOff val="15000"/>
                  </a:schemeClr>
                </a:solidFill>
                <a:latin typeface="Baskerville Old Face" pitchFamily="18" charset="0"/>
              </a:rPr>
              <a:t> </a:t>
            </a:r>
            <a:r>
              <a:rPr lang="es-ES" sz="6200" b="1" dirty="0" err="1">
                <a:solidFill>
                  <a:schemeClr val="tx1">
                    <a:lumMod val="85000"/>
                    <a:lumOff val="15000"/>
                  </a:schemeClr>
                </a:solidFill>
                <a:latin typeface="Baskerville Old Face" pitchFamily="18" charset="0"/>
              </a:rPr>
              <a:t>ou</a:t>
            </a:r>
            <a:r>
              <a:rPr lang="es-ES" sz="6200" b="1" dirty="0">
                <a:solidFill>
                  <a:schemeClr val="tx1">
                    <a:lumMod val="85000"/>
                    <a:lumOff val="15000"/>
                  </a:schemeClr>
                </a:solidFill>
                <a:latin typeface="Baskerville Old Face" pitchFamily="18" charset="0"/>
              </a:rPr>
              <a:t> </a:t>
            </a:r>
            <a:r>
              <a:rPr lang="es-ES" sz="6200" b="1" dirty="0" err="1">
                <a:solidFill>
                  <a:schemeClr val="tx1">
                    <a:lumMod val="85000"/>
                    <a:lumOff val="15000"/>
                  </a:schemeClr>
                </a:solidFill>
                <a:latin typeface="Baskerville Old Face" pitchFamily="18" charset="0"/>
              </a:rPr>
              <a:t>devan</a:t>
            </a:r>
            <a:r>
              <a:rPr lang="es-ES" sz="6200" b="1" dirty="0">
                <a:solidFill>
                  <a:schemeClr val="tx1">
                    <a:lumMod val="85000"/>
                    <a:lumOff val="15000"/>
                  </a:schemeClr>
                </a:solidFill>
                <a:latin typeface="Baskerville Old Face" pitchFamily="18" charset="0"/>
              </a:rPr>
              <a:t> se </a:t>
            </a:r>
            <a:r>
              <a:rPr lang="es-ES" sz="6200" b="1" dirty="0" err="1">
                <a:solidFill>
                  <a:schemeClr val="tx1">
                    <a:lumMod val="85000"/>
                    <a:lumOff val="15000"/>
                  </a:schemeClr>
                </a:solidFill>
                <a:latin typeface="Baskerville Old Face" pitchFamily="18" charset="0"/>
              </a:rPr>
              <a:t>gwo</a:t>
            </a:r>
            <a:r>
              <a:rPr lang="es-ES" sz="6200" b="1" dirty="0">
                <a:solidFill>
                  <a:schemeClr val="tx1">
                    <a:lumMod val="85000"/>
                    <a:lumOff val="15000"/>
                  </a:schemeClr>
                </a:solidFill>
                <a:latin typeface="Baskerville Old Face" pitchFamily="18" charset="0"/>
              </a:rPr>
              <a:t> </a:t>
            </a:r>
            <a:r>
              <a:rPr lang="es-ES" sz="6200" b="1" dirty="0" err="1">
                <a:solidFill>
                  <a:schemeClr val="tx1">
                    <a:lumMod val="85000"/>
                    <a:lumOff val="15000"/>
                  </a:schemeClr>
                </a:solidFill>
                <a:latin typeface="Baskerville Old Face" pitchFamily="18" charset="0"/>
              </a:rPr>
              <a:t>domaj</a:t>
            </a:r>
            <a:r>
              <a:rPr lang="es-ES" sz="6200" b="1" dirty="0">
                <a:solidFill>
                  <a:schemeClr val="tx1">
                    <a:lumMod val="85000"/>
                    <a:lumOff val="15000"/>
                  </a:schemeClr>
                </a:solidFill>
                <a:latin typeface="Baskerville Old Face" pitchFamily="18" charset="0"/>
              </a:rPr>
              <a:t> </a:t>
            </a:r>
            <a:r>
              <a:rPr lang="es-ES" sz="6200" b="1" dirty="0" err="1">
                <a:solidFill>
                  <a:schemeClr val="tx1">
                    <a:lumMod val="85000"/>
                    <a:lumOff val="15000"/>
                  </a:schemeClr>
                </a:solidFill>
                <a:latin typeface="Baskerville Old Face" pitchFamily="18" charset="0"/>
              </a:rPr>
              <a:t>ke</a:t>
            </a:r>
            <a:r>
              <a:rPr lang="es-ES" sz="6200" b="1" dirty="0">
                <a:solidFill>
                  <a:schemeClr val="tx1">
                    <a:lumMod val="85000"/>
                    <a:lumOff val="15000"/>
                  </a:schemeClr>
                </a:solidFill>
                <a:latin typeface="Baskerville Old Face" pitchFamily="18" charset="0"/>
              </a:rPr>
              <a:t> li  </a:t>
            </a:r>
            <a:r>
              <a:rPr lang="es-ES" sz="6200" b="1" dirty="0" err="1">
                <a:solidFill>
                  <a:schemeClr val="tx1">
                    <a:lumMod val="85000"/>
                    <a:lumOff val="15000"/>
                  </a:schemeClr>
                </a:solidFill>
                <a:latin typeface="Baskerville Old Face" pitchFamily="18" charset="0"/>
              </a:rPr>
              <a:t>fè</a:t>
            </a:r>
            <a:r>
              <a:rPr lang="es-ES" sz="6200" b="1" dirty="0">
                <a:solidFill>
                  <a:schemeClr val="tx1">
                    <a:lumMod val="85000"/>
                    <a:lumOff val="15000"/>
                  </a:schemeClr>
                </a:solidFill>
                <a:latin typeface="Baskerville Old Face" pitchFamily="18" charset="0"/>
              </a:rPr>
              <a:t>  </a:t>
            </a:r>
            <a:r>
              <a:rPr lang="es-ES" sz="6200" b="1" dirty="0" err="1">
                <a:solidFill>
                  <a:schemeClr val="tx1">
                    <a:lumMod val="85000"/>
                    <a:lumOff val="15000"/>
                  </a:schemeClr>
                </a:solidFill>
                <a:latin typeface="Baskerville Old Face" pitchFamily="18" charset="0"/>
              </a:rPr>
              <a:t>sou</a:t>
            </a:r>
            <a:r>
              <a:rPr lang="es-ES" sz="6200" b="1" dirty="0">
                <a:solidFill>
                  <a:schemeClr val="tx1">
                    <a:lumMod val="85000"/>
                    <a:lumOff val="15000"/>
                  </a:schemeClr>
                </a:solidFill>
                <a:latin typeface="Baskerville Old Face" pitchFamily="18" charset="0"/>
              </a:rPr>
              <a:t> </a:t>
            </a:r>
            <a:r>
              <a:rPr lang="es-ES" sz="6200" b="1" dirty="0" err="1">
                <a:solidFill>
                  <a:schemeClr val="tx1">
                    <a:lumMod val="85000"/>
                    <a:lumOff val="15000"/>
                  </a:schemeClr>
                </a:solidFill>
                <a:latin typeface="Baskerville Old Face" pitchFamily="18" charset="0"/>
              </a:rPr>
              <a:t>ou</a:t>
            </a:r>
            <a:r>
              <a:rPr lang="es-ES" sz="6200" b="1" dirty="0">
                <a:solidFill>
                  <a:schemeClr val="tx1">
                    <a:lumMod val="85000"/>
                    <a:lumOff val="15000"/>
                  </a:schemeClr>
                </a:solidFill>
                <a:latin typeface="Baskerville Old Face" pitchFamily="18" charset="0"/>
              </a:rPr>
              <a:t>,  </a:t>
            </a:r>
            <a:r>
              <a:rPr lang="es-ES" sz="6200" b="1" dirty="0" err="1">
                <a:solidFill>
                  <a:schemeClr val="tx1">
                    <a:lumMod val="85000"/>
                    <a:lumOff val="15000"/>
                  </a:schemeClr>
                </a:solidFill>
                <a:latin typeface="Baskerville Old Face" pitchFamily="18" charset="0"/>
              </a:rPr>
              <a:t>gade</a:t>
            </a:r>
            <a:r>
              <a:rPr lang="es-ES" sz="6200" b="1" dirty="0">
                <a:solidFill>
                  <a:schemeClr val="tx1">
                    <a:lumMod val="85000"/>
                    <a:lumOff val="15000"/>
                  </a:schemeClr>
                </a:solidFill>
                <a:latin typeface="Baskerville Old Face" pitchFamily="18" charset="0"/>
              </a:rPr>
              <a:t> </a:t>
            </a:r>
            <a:r>
              <a:rPr lang="es-ES" sz="6200" b="1" dirty="0" err="1">
                <a:solidFill>
                  <a:schemeClr val="tx1">
                    <a:lumMod val="85000"/>
                    <a:lumOff val="15000"/>
                  </a:schemeClr>
                </a:solidFill>
                <a:latin typeface="Baskerville Old Face" pitchFamily="18" charset="0"/>
              </a:rPr>
              <a:t>anba</a:t>
            </a:r>
            <a:r>
              <a:rPr lang="es-ES" sz="6200" b="1" dirty="0">
                <a:solidFill>
                  <a:schemeClr val="tx1">
                    <a:lumMod val="85000"/>
                    <a:lumOff val="15000"/>
                  </a:schemeClr>
                </a:solidFill>
                <a:latin typeface="Baskerville Old Face" pitchFamily="18" charset="0"/>
              </a:rPr>
              <a:t> la </a:t>
            </a:r>
            <a:r>
              <a:rPr lang="es-ES" sz="6200" b="1" dirty="0" err="1">
                <a:solidFill>
                  <a:schemeClr val="tx1">
                    <a:lumMod val="85000"/>
                    <a:lumOff val="15000"/>
                  </a:schemeClr>
                </a:solidFill>
                <a:latin typeface="Baskerville Old Face" pitchFamily="18" charset="0"/>
              </a:rPr>
              <a:t>pou</a:t>
            </a:r>
            <a:r>
              <a:rPr lang="es-ES" sz="6200" b="1" dirty="0">
                <a:solidFill>
                  <a:schemeClr val="tx1">
                    <a:lumMod val="85000"/>
                    <a:lumOff val="15000"/>
                  </a:schemeClr>
                </a:solidFill>
                <a:latin typeface="Baskerville Old Face" pitchFamily="18" charset="0"/>
              </a:rPr>
              <a:t> </a:t>
            </a:r>
            <a:r>
              <a:rPr lang="es-ES" sz="6200" b="1" dirty="0" err="1">
                <a:solidFill>
                  <a:schemeClr val="tx1">
                    <a:lumMod val="85000"/>
                    <a:lumOff val="15000"/>
                  </a:schemeClr>
                </a:solidFill>
                <a:latin typeface="Baskerville Old Face" pitchFamily="18" charset="0"/>
              </a:rPr>
              <a:t>enfòmasyon</a:t>
            </a:r>
            <a:r>
              <a:rPr lang="es-ES" sz="6200" b="1" dirty="0">
                <a:solidFill>
                  <a:schemeClr val="tx1">
                    <a:lumMod val="85000"/>
                    <a:lumOff val="15000"/>
                  </a:schemeClr>
                </a:solidFill>
                <a:latin typeface="Baskerville Old Face" pitchFamily="18" charset="0"/>
              </a:rPr>
              <a:t> </a:t>
            </a:r>
            <a:r>
              <a:rPr lang="es-ES" sz="6200" b="1" dirty="0" err="1">
                <a:solidFill>
                  <a:schemeClr val="tx1">
                    <a:lumMod val="85000"/>
                    <a:lumOff val="15000"/>
                  </a:schemeClr>
                </a:solidFill>
                <a:latin typeface="Baskerville Old Face" pitchFamily="18" charset="0"/>
              </a:rPr>
              <a:t>enteresan</a:t>
            </a:r>
            <a:r>
              <a:rPr lang="es-ES" sz="6200" b="1" dirty="0">
                <a:solidFill>
                  <a:schemeClr val="tx1">
                    <a:lumMod val="85000"/>
                    <a:lumOff val="15000"/>
                  </a:schemeClr>
                </a:solidFill>
                <a:latin typeface="Baskerville Old Face" pitchFamily="18" charset="0"/>
              </a:rPr>
              <a:t> </a:t>
            </a:r>
            <a:r>
              <a:rPr lang="es-ES" sz="6200" b="1" dirty="0" err="1">
                <a:solidFill>
                  <a:schemeClr val="tx1">
                    <a:lumMod val="85000"/>
                    <a:lumOff val="15000"/>
                  </a:schemeClr>
                </a:solidFill>
                <a:latin typeface="Baskerville Old Face" pitchFamily="18" charset="0"/>
              </a:rPr>
              <a:t>sa</a:t>
            </a:r>
            <a:r>
              <a:rPr lang="es-ES" sz="6200" b="1" dirty="0">
                <a:solidFill>
                  <a:schemeClr val="tx1">
                    <a:lumMod val="85000"/>
                    <a:lumOff val="15000"/>
                  </a:schemeClr>
                </a:solidFill>
                <a:latin typeface="Baskerville Old Face" pitchFamily="18" charset="0"/>
              </a:rPr>
              <a:t> yo:</a:t>
            </a:r>
            <a:endParaRPr lang="es-ES" sz="6200" b="1" dirty="0" smtClean="0">
              <a:solidFill>
                <a:schemeClr val="tx1">
                  <a:lumMod val="85000"/>
                  <a:lumOff val="15000"/>
                </a:schemeClr>
              </a:solidFill>
              <a:latin typeface="Baskerville Old Face" pitchFamily="18" charset="0"/>
            </a:endParaRPr>
          </a:p>
          <a:p>
            <a:pPr marL="0" indent="0">
              <a:buNone/>
            </a:pPr>
            <a:r>
              <a:rPr lang="es-ES" sz="4300" b="1" dirty="0">
                <a:solidFill>
                  <a:schemeClr val="tx1">
                    <a:lumMod val="85000"/>
                    <a:lumOff val="15000"/>
                  </a:schemeClr>
                </a:solidFill>
                <a:latin typeface="Baskerville Old Face" pitchFamily="18" charset="0"/>
              </a:rPr>
              <a:t>ELAPSED		FREE FALL	</a:t>
            </a:r>
            <a:r>
              <a:rPr lang="es-ES" sz="4300" b="1" dirty="0" smtClean="0">
                <a:solidFill>
                  <a:schemeClr val="tx1">
                    <a:lumMod val="85000"/>
                    <a:lumOff val="15000"/>
                  </a:schemeClr>
                </a:solidFill>
                <a:latin typeface="Baskerville Old Face" pitchFamily="18" charset="0"/>
              </a:rPr>
              <a:t>SPEED 		HUMAN </a:t>
            </a:r>
            <a:r>
              <a:rPr lang="es-ES" sz="4300" b="1" dirty="0">
                <a:solidFill>
                  <a:schemeClr val="tx1">
                    <a:lumMod val="85000"/>
                    <a:lumOff val="15000"/>
                  </a:schemeClr>
                </a:solidFill>
                <a:latin typeface="Baskerville Old Face" pitchFamily="18" charset="0"/>
              </a:rPr>
              <a:t>RESPONSE</a:t>
            </a:r>
            <a:endParaRPr lang="es-ES" sz="4300" b="1" dirty="0" smtClean="0">
              <a:solidFill>
                <a:schemeClr val="tx1">
                  <a:lumMod val="85000"/>
                  <a:lumOff val="15000"/>
                </a:schemeClr>
              </a:solidFill>
              <a:latin typeface="Baskerville Old Face" pitchFamily="18" charset="0"/>
            </a:endParaRPr>
          </a:p>
          <a:p>
            <a:pPr marL="0" indent="0">
              <a:buNone/>
            </a:pPr>
            <a:r>
              <a:rPr lang="es-ES" sz="4300" b="1" dirty="0" smtClean="0">
                <a:solidFill>
                  <a:schemeClr val="tx1">
                    <a:lumMod val="85000"/>
                    <a:lumOff val="15000"/>
                  </a:schemeClr>
                </a:solidFill>
                <a:latin typeface="Baskerville Old Face" pitchFamily="18" charset="0"/>
              </a:rPr>
              <a:t>TIME		DISTANCE	</a:t>
            </a:r>
            <a:r>
              <a:rPr lang="es-ES" sz="4300" b="1" dirty="0">
                <a:solidFill>
                  <a:schemeClr val="tx1">
                    <a:lumMod val="85000"/>
                    <a:lumOff val="15000"/>
                  </a:schemeClr>
                </a:solidFill>
                <a:latin typeface="Baskerville Old Face" pitchFamily="18" charset="0"/>
              </a:rPr>
              <a:t>	</a:t>
            </a:r>
            <a:r>
              <a:rPr lang="es-ES" sz="4300" b="1" dirty="0" smtClean="0">
                <a:solidFill>
                  <a:schemeClr val="tx1">
                    <a:lumMod val="85000"/>
                    <a:lumOff val="15000"/>
                  </a:schemeClr>
                </a:solidFill>
                <a:latin typeface="Baskerville Old Face" pitchFamily="18" charset="0"/>
              </a:rPr>
              <a:t>FT/SEC 		</a:t>
            </a:r>
          </a:p>
          <a:p>
            <a:pPr marL="0" indent="0">
              <a:buNone/>
            </a:pPr>
            <a:r>
              <a:rPr lang="es-ES" sz="4300" b="1" dirty="0" smtClean="0">
                <a:solidFill>
                  <a:schemeClr val="tx1">
                    <a:lumMod val="85000"/>
                    <a:lumOff val="15000"/>
                  </a:schemeClr>
                </a:solidFill>
                <a:latin typeface="Baskerville Old Face" pitchFamily="18" charset="0"/>
              </a:rPr>
              <a:t>(SECONDOS</a:t>
            </a:r>
            <a:r>
              <a:rPr lang="es-ES" sz="4300" b="1" dirty="0">
                <a:solidFill>
                  <a:schemeClr val="tx1">
                    <a:lumMod val="85000"/>
                    <a:lumOff val="15000"/>
                  </a:schemeClr>
                </a:solidFill>
                <a:latin typeface="Baskerville Old Face" pitchFamily="18" charset="0"/>
              </a:rPr>
              <a:t>)			</a:t>
            </a:r>
            <a:endParaRPr lang="es-ES" sz="4300" b="1" dirty="0" smtClean="0">
              <a:solidFill>
                <a:schemeClr val="tx1">
                  <a:lumMod val="85000"/>
                  <a:lumOff val="15000"/>
                </a:schemeClr>
              </a:solidFill>
              <a:latin typeface="Baskerville Old Face" pitchFamily="18" charset="0"/>
            </a:endParaRPr>
          </a:p>
          <a:p>
            <a:pPr marL="0" indent="0">
              <a:buNone/>
            </a:pPr>
            <a:r>
              <a:rPr lang="es-ES" sz="6200" b="1" dirty="0" smtClean="0">
                <a:solidFill>
                  <a:schemeClr val="tx1">
                    <a:lumMod val="85000"/>
                    <a:lumOff val="15000"/>
                  </a:schemeClr>
                </a:solidFill>
                <a:latin typeface="Baskerville Old Face" pitchFamily="18" charset="0"/>
              </a:rPr>
              <a:t> </a:t>
            </a:r>
            <a:r>
              <a:rPr lang="es-ES" sz="6200" b="1" dirty="0">
                <a:solidFill>
                  <a:schemeClr val="tx1">
                    <a:lumMod val="85000"/>
                    <a:lumOff val="15000"/>
                  </a:schemeClr>
                </a:solidFill>
                <a:latin typeface="Baskerville Old Face" pitchFamily="18" charset="0"/>
              </a:rPr>
              <a:t>0.1		2”		  3.3		</a:t>
            </a:r>
            <a:r>
              <a:rPr lang="es-ES" sz="6200" b="1" dirty="0" err="1">
                <a:solidFill>
                  <a:schemeClr val="tx1">
                    <a:lumMod val="85000"/>
                    <a:lumOff val="15000"/>
                  </a:schemeClr>
                </a:solidFill>
                <a:latin typeface="Baskerville Old Face" pitchFamily="18" charset="0"/>
              </a:rPr>
              <a:t>Unaware</a:t>
            </a:r>
            <a:endParaRPr lang="es-ES" sz="6200" b="1" dirty="0">
              <a:solidFill>
                <a:schemeClr val="tx1">
                  <a:lumMod val="85000"/>
                  <a:lumOff val="15000"/>
                </a:schemeClr>
              </a:solidFill>
              <a:latin typeface="Baskerville Old Face" pitchFamily="18" charset="0"/>
            </a:endParaRPr>
          </a:p>
          <a:p>
            <a:pPr marL="0" indent="0">
              <a:buNone/>
            </a:pPr>
            <a:r>
              <a:rPr lang="es-ES" sz="6200" b="1" dirty="0">
                <a:solidFill>
                  <a:schemeClr val="tx1">
                    <a:lumMod val="85000"/>
                    <a:lumOff val="15000"/>
                  </a:schemeClr>
                </a:solidFill>
                <a:latin typeface="Baskerville Old Face" pitchFamily="18" charset="0"/>
              </a:rPr>
              <a:t>  0.2		8”		  7.0		</a:t>
            </a:r>
            <a:r>
              <a:rPr lang="es-ES" sz="6200" b="1" dirty="0" err="1">
                <a:solidFill>
                  <a:schemeClr val="tx1">
                    <a:lumMod val="85000"/>
                    <a:lumOff val="15000"/>
                  </a:schemeClr>
                </a:solidFill>
                <a:latin typeface="Baskerville Old Face" pitchFamily="18" charset="0"/>
              </a:rPr>
              <a:t>Aware</a:t>
            </a:r>
            <a:endParaRPr lang="es-ES" sz="6200" b="1" dirty="0">
              <a:solidFill>
                <a:schemeClr val="tx1">
                  <a:lumMod val="85000"/>
                  <a:lumOff val="15000"/>
                </a:schemeClr>
              </a:solidFill>
              <a:latin typeface="Baskerville Old Face" pitchFamily="18" charset="0"/>
            </a:endParaRPr>
          </a:p>
          <a:p>
            <a:pPr marL="0" indent="0">
              <a:buNone/>
            </a:pPr>
            <a:r>
              <a:rPr lang="es-ES" sz="6200" b="1" dirty="0">
                <a:solidFill>
                  <a:schemeClr val="tx1">
                    <a:lumMod val="85000"/>
                    <a:lumOff val="15000"/>
                  </a:schemeClr>
                </a:solidFill>
                <a:latin typeface="Baskerville Old Face" pitchFamily="18" charset="0"/>
              </a:rPr>
              <a:t>  0.3		18” (1.5’)	 </a:t>
            </a:r>
            <a:r>
              <a:rPr lang="es-ES" sz="6200" b="1" dirty="0" smtClean="0">
                <a:solidFill>
                  <a:schemeClr val="tx1">
                    <a:lumMod val="85000"/>
                    <a:lumOff val="15000"/>
                  </a:schemeClr>
                </a:solidFill>
                <a:latin typeface="Baskerville Old Face" pitchFamily="18" charset="0"/>
              </a:rPr>
              <a:t>10.0</a:t>
            </a:r>
            <a:r>
              <a:rPr lang="es-ES" sz="6200" b="1" dirty="0">
                <a:solidFill>
                  <a:schemeClr val="tx1">
                    <a:lumMod val="85000"/>
                    <a:lumOff val="15000"/>
                  </a:schemeClr>
                </a:solidFill>
                <a:latin typeface="Baskerville Old Face" pitchFamily="18" charset="0"/>
              </a:rPr>
              <a:t>		</a:t>
            </a:r>
            <a:r>
              <a:rPr lang="es-ES" sz="6200" b="1" dirty="0" err="1" smtClean="0">
                <a:solidFill>
                  <a:schemeClr val="tx1">
                    <a:lumMod val="85000"/>
                    <a:lumOff val="15000"/>
                  </a:schemeClr>
                </a:solidFill>
                <a:latin typeface="Baskerville Old Face" pitchFamily="18" charset="0"/>
              </a:rPr>
              <a:t>Aware</a:t>
            </a:r>
            <a:endParaRPr lang="es-ES" sz="6200" b="1" dirty="0">
              <a:solidFill>
                <a:schemeClr val="tx1">
                  <a:lumMod val="85000"/>
                  <a:lumOff val="15000"/>
                </a:schemeClr>
              </a:solidFill>
              <a:latin typeface="Baskerville Old Face" pitchFamily="18" charset="0"/>
            </a:endParaRPr>
          </a:p>
          <a:p>
            <a:pPr marL="0" indent="0">
              <a:buNone/>
            </a:pPr>
            <a:r>
              <a:rPr lang="es-ES" sz="6200" b="1" dirty="0">
                <a:solidFill>
                  <a:schemeClr val="tx1">
                    <a:lumMod val="85000"/>
                    <a:lumOff val="15000"/>
                  </a:schemeClr>
                </a:solidFill>
                <a:latin typeface="Baskerville Old Face" pitchFamily="18" charset="0"/>
              </a:rPr>
              <a:t>  0.4		31”		 13.0		</a:t>
            </a:r>
            <a:r>
              <a:rPr lang="es-ES" sz="6200" b="1" dirty="0" err="1">
                <a:solidFill>
                  <a:schemeClr val="tx1">
                    <a:lumMod val="85000"/>
                    <a:lumOff val="15000"/>
                  </a:schemeClr>
                </a:solidFill>
                <a:latin typeface="Baskerville Old Face" pitchFamily="18" charset="0"/>
              </a:rPr>
              <a:t>Reflex</a:t>
            </a:r>
            <a:endParaRPr lang="es-ES" sz="6200" b="1" dirty="0">
              <a:solidFill>
                <a:schemeClr val="tx1">
                  <a:lumMod val="85000"/>
                  <a:lumOff val="15000"/>
                </a:schemeClr>
              </a:solidFill>
              <a:latin typeface="Baskerville Old Face" pitchFamily="18" charset="0"/>
            </a:endParaRPr>
          </a:p>
          <a:p>
            <a:pPr marL="0" indent="0">
              <a:buNone/>
            </a:pPr>
            <a:r>
              <a:rPr lang="es-ES" sz="6200" b="1" dirty="0">
                <a:solidFill>
                  <a:schemeClr val="tx1">
                    <a:lumMod val="85000"/>
                    <a:lumOff val="15000"/>
                  </a:schemeClr>
                </a:solidFill>
                <a:latin typeface="Baskerville Old Face" pitchFamily="18" charset="0"/>
              </a:rPr>
              <a:t>  0.5		48” (4’)	 	16.0		</a:t>
            </a:r>
            <a:r>
              <a:rPr lang="es-ES" sz="6200" b="1" dirty="0" err="1">
                <a:solidFill>
                  <a:schemeClr val="tx1">
                    <a:lumMod val="85000"/>
                    <a:lumOff val="15000"/>
                  </a:schemeClr>
                </a:solidFill>
                <a:latin typeface="Baskerville Old Face" pitchFamily="18" charset="0"/>
              </a:rPr>
              <a:t>Start</a:t>
            </a:r>
            <a:r>
              <a:rPr lang="es-ES" sz="6200" b="1" dirty="0">
                <a:solidFill>
                  <a:schemeClr val="tx1">
                    <a:lumMod val="85000"/>
                    <a:lumOff val="15000"/>
                  </a:schemeClr>
                </a:solidFill>
                <a:latin typeface="Baskerville Old Face" pitchFamily="18" charset="0"/>
              </a:rPr>
              <a:t> </a:t>
            </a:r>
            <a:r>
              <a:rPr lang="es-ES" sz="6200" b="1" dirty="0" err="1">
                <a:solidFill>
                  <a:schemeClr val="tx1">
                    <a:lumMod val="85000"/>
                    <a:lumOff val="15000"/>
                  </a:schemeClr>
                </a:solidFill>
                <a:latin typeface="Baskerville Old Face" pitchFamily="18" charset="0"/>
              </a:rPr>
              <a:t>to</a:t>
            </a:r>
            <a:r>
              <a:rPr lang="es-ES" sz="6200" b="1" dirty="0">
                <a:solidFill>
                  <a:schemeClr val="tx1">
                    <a:lumMod val="85000"/>
                    <a:lumOff val="15000"/>
                  </a:schemeClr>
                </a:solidFill>
                <a:latin typeface="Baskerville Old Face" pitchFamily="18" charset="0"/>
              </a:rPr>
              <a:t> </a:t>
            </a:r>
            <a:r>
              <a:rPr lang="es-ES" sz="6200" b="1" dirty="0" err="1">
                <a:solidFill>
                  <a:schemeClr val="tx1">
                    <a:lumMod val="85000"/>
                    <a:lumOff val="15000"/>
                  </a:schemeClr>
                </a:solidFill>
                <a:latin typeface="Baskerville Old Face" pitchFamily="18" charset="0"/>
              </a:rPr>
              <a:t>move</a:t>
            </a:r>
            <a:endParaRPr lang="es-ES" sz="6200" b="1" dirty="0">
              <a:solidFill>
                <a:schemeClr val="tx1">
                  <a:lumMod val="85000"/>
                  <a:lumOff val="15000"/>
                </a:schemeClr>
              </a:solidFill>
              <a:latin typeface="Baskerville Old Face" pitchFamily="18" charset="0"/>
            </a:endParaRPr>
          </a:p>
          <a:p>
            <a:pPr marL="0" indent="0">
              <a:buNone/>
            </a:pPr>
            <a:r>
              <a:rPr lang="es-ES" sz="6200" b="1" dirty="0">
                <a:solidFill>
                  <a:schemeClr val="tx1">
                    <a:lumMod val="85000"/>
                    <a:lumOff val="15000"/>
                  </a:schemeClr>
                </a:solidFill>
                <a:latin typeface="Baskerville Old Face" pitchFamily="18" charset="0"/>
              </a:rPr>
              <a:t>  0.6		70”		 19.3		</a:t>
            </a:r>
            <a:r>
              <a:rPr lang="es-ES" sz="6200" b="1" dirty="0" err="1">
                <a:solidFill>
                  <a:schemeClr val="tx1">
                    <a:lumMod val="85000"/>
                    <a:lumOff val="15000"/>
                  </a:schemeClr>
                </a:solidFill>
                <a:latin typeface="Baskerville Old Face" pitchFamily="18" charset="0"/>
              </a:rPr>
              <a:t>Start</a:t>
            </a:r>
            <a:r>
              <a:rPr lang="es-ES" sz="6200" b="1" dirty="0">
                <a:solidFill>
                  <a:schemeClr val="tx1">
                    <a:lumMod val="85000"/>
                    <a:lumOff val="15000"/>
                  </a:schemeClr>
                </a:solidFill>
                <a:latin typeface="Baskerville Old Face" pitchFamily="18" charset="0"/>
              </a:rPr>
              <a:t> </a:t>
            </a:r>
            <a:r>
              <a:rPr lang="es-ES" sz="6200" b="1" dirty="0" err="1">
                <a:solidFill>
                  <a:schemeClr val="tx1">
                    <a:lumMod val="85000"/>
                    <a:lumOff val="15000"/>
                  </a:schemeClr>
                </a:solidFill>
                <a:latin typeface="Baskerville Old Face" pitchFamily="18" charset="0"/>
              </a:rPr>
              <a:t>to</a:t>
            </a:r>
            <a:r>
              <a:rPr lang="es-ES" sz="6200" b="1" dirty="0">
                <a:solidFill>
                  <a:schemeClr val="tx1">
                    <a:lumMod val="85000"/>
                    <a:lumOff val="15000"/>
                  </a:schemeClr>
                </a:solidFill>
                <a:latin typeface="Baskerville Old Face" pitchFamily="18" charset="0"/>
              </a:rPr>
              <a:t> </a:t>
            </a:r>
            <a:r>
              <a:rPr lang="es-ES" sz="6200" b="1" dirty="0" err="1">
                <a:solidFill>
                  <a:schemeClr val="tx1">
                    <a:lumMod val="85000"/>
                    <a:lumOff val="15000"/>
                  </a:schemeClr>
                </a:solidFill>
                <a:latin typeface="Baskerville Old Face" pitchFamily="18" charset="0"/>
              </a:rPr>
              <a:t>move</a:t>
            </a:r>
            <a:endParaRPr lang="es-ES" sz="6200" b="1" dirty="0">
              <a:solidFill>
                <a:schemeClr val="tx1">
                  <a:lumMod val="85000"/>
                  <a:lumOff val="15000"/>
                </a:schemeClr>
              </a:solidFill>
              <a:latin typeface="Baskerville Old Face" pitchFamily="18" charset="0"/>
            </a:endParaRPr>
          </a:p>
          <a:p>
            <a:pPr marL="0" indent="0">
              <a:buNone/>
            </a:pPr>
            <a:r>
              <a:rPr lang="es-ES" sz="6200" b="1" dirty="0">
                <a:solidFill>
                  <a:schemeClr val="tx1">
                    <a:lumMod val="85000"/>
                    <a:lumOff val="15000"/>
                  </a:schemeClr>
                </a:solidFill>
                <a:latin typeface="Baskerville Old Face" pitchFamily="18" charset="0"/>
              </a:rPr>
              <a:t>  0.61		72” (6’)	 	19.6		</a:t>
            </a:r>
            <a:r>
              <a:rPr lang="es-ES" sz="6200" b="1" dirty="0" err="1">
                <a:solidFill>
                  <a:schemeClr val="tx1">
                    <a:lumMod val="85000"/>
                    <a:lumOff val="15000"/>
                  </a:schemeClr>
                </a:solidFill>
                <a:latin typeface="Baskerville Old Face" pitchFamily="18" charset="0"/>
              </a:rPr>
              <a:t>Slight</a:t>
            </a:r>
            <a:r>
              <a:rPr lang="es-ES" sz="6200" b="1" dirty="0">
                <a:solidFill>
                  <a:schemeClr val="tx1">
                    <a:lumMod val="85000"/>
                    <a:lumOff val="15000"/>
                  </a:schemeClr>
                </a:solidFill>
                <a:latin typeface="Baskerville Old Face" pitchFamily="18" charset="0"/>
              </a:rPr>
              <a:t> </a:t>
            </a:r>
            <a:r>
              <a:rPr lang="es-ES" sz="6200" b="1" dirty="0" err="1">
                <a:solidFill>
                  <a:schemeClr val="tx1">
                    <a:lumMod val="85000"/>
                    <a:lumOff val="15000"/>
                  </a:schemeClr>
                </a:solidFill>
                <a:latin typeface="Baskerville Old Face" pitchFamily="18" charset="0"/>
              </a:rPr>
              <a:t>movement</a:t>
            </a:r>
            <a:endParaRPr lang="es-ES" sz="6200" b="1" dirty="0">
              <a:solidFill>
                <a:schemeClr val="tx1">
                  <a:lumMod val="85000"/>
                  <a:lumOff val="15000"/>
                </a:schemeClr>
              </a:solidFill>
              <a:latin typeface="Baskerville Old Face" pitchFamily="18" charset="0"/>
            </a:endParaRPr>
          </a:p>
          <a:p>
            <a:pPr marL="0" indent="0">
              <a:buNone/>
            </a:pPr>
            <a:r>
              <a:rPr lang="es-ES" sz="6200" b="1" dirty="0">
                <a:solidFill>
                  <a:schemeClr val="tx1">
                    <a:lumMod val="85000"/>
                    <a:lumOff val="15000"/>
                  </a:schemeClr>
                </a:solidFill>
                <a:latin typeface="Baskerville Old Face" pitchFamily="18" charset="0"/>
              </a:rPr>
              <a:t>  0.7		95”		 23.0		</a:t>
            </a:r>
            <a:r>
              <a:rPr lang="es-ES" sz="6200" b="1" dirty="0" err="1">
                <a:solidFill>
                  <a:schemeClr val="tx1">
                    <a:lumMod val="85000"/>
                    <a:lumOff val="15000"/>
                  </a:schemeClr>
                </a:solidFill>
                <a:latin typeface="Baskerville Old Face" pitchFamily="18" charset="0"/>
              </a:rPr>
              <a:t>Slight</a:t>
            </a:r>
            <a:r>
              <a:rPr lang="es-ES" sz="6200" b="1" dirty="0">
                <a:solidFill>
                  <a:schemeClr val="tx1">
                    <a:lumMod val="85000"/>
                    <a:lumOff val="15000"/>
                  </a:schemeClr>
                </a:solidFill>
                <a:latin typeface="Baskerville Old Face" pitchFamily="18" charset="0"/>
              </a:rPr>
              <a:t> </a:t>
            </a:r>
            <a:r>
              <a:rPr lang="es-ES" sz="6200" b="1" dirty="0" err="1">
                <a:solidFill>
                  <a:schemeClr val="tx1">
                    <a:lumMod val="85000"/>
                    <a:lumOff val="15000"/>
                  </a:schemeClr>
                </a:solidFill>
                <a:latin typeface="Baskerville Old Face" pitchFamily="18" charset="0"/>
              </a:rPr>
              <a:t>movement</a:t>
            </a:r>
            <a:endParaRPr lang="es-ES" sz="6200" b="1" dirty="0">
              <a:solidFill>
                <a:schemeClr val="tx1">
                  <a:lumMod val="85000"/>
                  <a:lumOff val="15000"/>
                </a:schemeClr>
              </a:solidFill>
              <a:latin typeface="Baskerville Old Face" pitchFamily="18" charset="0"/>
            </a:endParaRPr>
          </a:p>
          <a:p>
            <a:pPr marL="0" indent="0">
              <a:buNone/>
            </a:pPr>
            <a:r>
              <a:rPr lang="es-ES" sz="6200" b="1" dirty="0">
                <a:solidFill>
                  <a:schemeClr val="tx1">
                    <a:lumMod val="85000"/>
                    <a:lumOff val="15000"/>
                  </a:schemeClr>
                </a:solidFill>
                <a:latin typeface="Baskerville Old Face" pitchFamily="18" charset="0"/>
              </a:rPr>
              <a:t>  0.8		124”		 26.0		</a:t>
            </a:r>
            <a:r>
              <a:rPr lang="es-ES" sz="6200" b="1" dirty="0" err="1">
                <a:solidFill>
                  <a:schemeClr val="tx1">
                    <a:lumMod val="85000"/>
                    <a:lumOff val="15000"/>
                  </a:schemeClr>
                </a:solidFill>
                <a:latin typeface="Baskerville Old Face" pitchFamily="18" charset="0"/>
              </a:rPr>
              <a:t>Movement</a:t>
            </a:r>
            <a:endParaRPr lang="es-ES" sz="6200" b="1" dirty="0">
              <a:solidFill>
                <a:schemeClr val="tx1">
                  <a:lumMod val="85000"/>
                  <a:lumOff val="15000"/>
                </a:schemeClr>
              </a:solidFill>
              <a:latin typeface="Baskerville Old Face" pitchFamily="18" charset="0"/>
            </a:endParaRPr>
          </a:p>
          <a:p>
            <a:pPr marL="0" indent="0">
              <a:buNone/>
            </a:pPr>
            <a:r>
              <a:rPr lang="es-ES" sz="6200" b="1" dirty="0">
                <a:solidFill>
                  <a:schemeClr val="tx1">
                    <a:lumMod val="85000"/>
                    <a:lumOff val="15000"/>
                  </a:schemeClr>
                </a:solidFill>
                <a:latin typeface="Baskerville Old Face" pitchFamily="18" charset="0"/>
              </a:rPr>
              <a:t>  0.9		156”		 29.0		</a:t>
            </a:r>
            <a:r>
              <a:rPr lang="es-ES" sz="6200" b="1" dirty="0" err="1" smtClean="0">
                <a:solidFill>
                  <a:schemeClr val="tx1">
                    <a:lumMod val="85000"/>
                    <a:lumOff val="15000"/>
                  </a:schemeClr>
                </a:solidFill>
                <a:latin typeface="Baskerville Old Face" pitchFamily="18" charset="0"/>
              </a:rPr>
              <a:t>Movement</a:t>
            </a:r>
            <a:endParaRPr lang="es-ES" sz="6200" b="1" dirty="0">
              <a:solidFill>
                <a:schemeClr val="tx1">
                  <a:lumMod val="85000"/>
                  <a:lumOff val="15000"/>
                </a:schemeClr>
              </a:solidFill>
              <a:latin typeface="Baskerville Old Face" pitchFamily="18" charset="0"/>
            </a:endParaRPr>
          </a:p>
          <a:p>
            <a:pPr marL="0" indent="0">
              <a:buNone/>
            </a:pPr>
            <a:r>
              <a:rPr lang="es-ES" sz="6200" b="1" dirty="0">
                <a:solidFill>
                  <a:schemeClr val="tx1">
                    <a:lumMod val="85000"/>
                    <a:lumOff val="15000"/>
                  </a:schemeClr>
                </a:solidFill>
                <a:latin typeface="Baskerville Old Face" pitchFamily="18" charset="0"/>
              </a:rPr>
              <a:t>  1.0		193” (16’)	 32.0		</a:t>
            </a:r>
            <a:r>
              <a:rPr lang="es-ES" sz="6200" b="1" dirty="0" err="1" smtClean="0">
                <a:solidFill>
                  <a:schemeClr val="tx1">
                    <a:lumMod val="85000"/>
                    <a:lumOff val="15000"/>
                  </a:schemeClr>
                </a:solidFill>
                <a:latin typeface="Baskerville Old Face" pitchFamily="18" charset="0"/>
              </a:rPr>
              <a:t>Movement</a:t>
            </a:r>
            <a:endParaRPr lang="es-ES" sz="6200" b="1" dirty="0">
              <a:solidFill>
                <a:schemeClr val="tx1">
                  <a:lumMod val="85000"/>
                  <a:lumOff val="15000"/>
                </a:schemeClr>
              </a:solidFill>
              <a:latin typeface="Baskerville Old Face" pitchFamily="18" charset="0"/>
            </a:endParaRPr>
          </a:p>
          <a:p>
            <a:pPr marL="0" indent="0">
              <a:buNone/>
            </a:pPr>
            <a:r>
              <a:rPr lang="es-ES" sz="6200" b="1" dirty="0">
                <a:solidFill>
                  <a:schemeClr val="tx1">
                    <a:lumMod val="85000"/>
                    <a:lumOff val="15000"/>
                  </a:schemeClr>
                </a:solidFill>
                <a:latin typeface="Baskerville Old Face" pitchFamily="18" charset="0"/>
              </a:rPr>
              <a:t>  2.0		773” (64’)	 64.0		</a:t>
            </a:r>
            <a:r>
              <a:rPr lang="es-ES" sz="6200" b="1" dirty="0" err="1" smtClean="0">
                <a:solidFill>
                  <a:schemeClr val="tx1">
                    <a:lumMod val="85000"/>
                    <a:lumOff val="15000"/>
                  </a:schemeClr>
                </a:solidFill>
                <a:latin typeface="Baskerville Old Face" pitchFamily="18" charset="0"/>
              </a:rPr>
              <a:t>Movement</a:t>
            </a:r>
            <a:endParaRPr lang="es-ES" sz="6200" b="1"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37163221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	</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16"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6" name="Group 5"/>
          <p:cNvGrpSpPr/>
          <p:nvPr/>
        </p:nvGrpSpPr>
        <p:grpSpPr>
          <a:xfrm>
            <a:off x="0" y="6172200"/>
            <a:ext cx="9144000" cy="556276"/>
            <a:chOff x="0" y="6172200"/>
            <a:chExt cx="9144000" cy="556276"/>
          </a:xfrm>
        </p:grpSpPr>
        <p:sp>
          <p:nvSpPr>
            <p:cNvPr id="7" name="TextBox 6"/>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8"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6" name="Group 5"/>
          <p:cNvGrpSpPr/>
          <p:nvPr/>
        </p:nvGrpSpPr>
        <p:grpSpPr>
          <a:xfrm>
            <a:off x="0" y="6172200"/>
            <a:ext cx="9144000" cy="556276"/>
            <a:chOff x="0" y="6172200"/>
            <a:chExt cx="9144000" cy="556276"/>
          </a:xfrm>
        </p:grpSpPr>
        <p:sp>
          <p:nvSpPr>
            <p:cNvPr id="7" name="TextBox 6"/>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8"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7" name="Rectangle 4"/>
          <p:cNvSpPr txBox="1">
            <a:spLocks noChangeArrowheads="1"/>
          </p:cNvSpPr>
          <p:nvPr/>
        </p:nvSpPr>
        <p:spPr>
          <a:xfrm>
            <a:off x="609600" y="2590800"/>
            <a:ext cx="7924800" cy="990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6500" dirty="0" err="1" smtClean="0">
                <a:solidFill>
                  <a:schemeClr val="tx1">
                    <a:lumMod val="85000"/>
                    <a:lumOff val="15000"/>
                  </a:schemeClr>
                </a:solidFill>
                <a:latin typeface="Baskerville Old Face" pitchFamily="18" charset="0"/>
              </a:rPr>
              <a:t>trou</a:t>
            </a:r>
            <a:endParaRPr lang="es-ES" sz="65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33331972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6172200"/>
            <a:ext cx="9144000" cy="556276"/>
            <a:chOff x="0" y="6172200"/>
            <a:chExt cx="9144000" cy="556276"/>
          </a:xfrm>
        </p:grpSpPr>
        <p:sp>
          <p:nvSpPr>
            <p:cNvPr id="10" name="TextBox 9"/>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11"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3" name="Rectangle 4"/>
          <p:cNvSpPr txBox="1">
            <a:spLocks noChangeArrowheads="1"/>
          </p:cNvSpPr>
          <p:nvPr/>
        </p:nvSpPr>
        <p:spPr>
          <a:xfrm>
            <a:off x="914400" y="685800"/>
            <a:ext cx="7924800" cy="990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4500" dirty="0" err="1" smtClean="0">
                <a:solidFill>
                  <a:schemeClr val="tx1">
                    <a:lumMod val="85000"/>
                    <a:lumOff val="15000"/>
                  </a:schemeClr>
                </a:solidFill>
                <a:latin typeface="Baskerville Old Face" pitchFamily="18" charset="0"/>
              </a:rPr>
              <a:t>twou</a:t>
            </a:r>
            <a:endParaRPr lang="es-ES" sz="4500" dirty="0">
              <a:solidFill>
                <a:schemeClr val="tx1">
                  <a:lumMod val="85000"/>
                  <a:lumOff val="15000"/>
                </a:schemeClr>
              </a:solidFill>
              <a:latin typeface="Baskerville Old Face" pitchFamily="18" charset="0"/>
            </a:endParaRPr>
          </a:p>
        </p:txBody>
      </p:sp>
      <p:sp>
        <p:nvSpPr>
          <p:cNvPr id="14" name="Rectangle 5"/>
          <p:cNvSpPr txBox="1">
            <a:spLocks noChangeArrowheads="1"/>
          </p:cNvSpPr>
          <p:nvPr/>
        </p:nvSpPr>
        <p:spPr>
          <a:xfrm>
            <a:off x="762000" y="1752600"/>
            <a:ext cx="75438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a:solidFill>
                  <a:schemeClr val="tx1">
                    <a:lumMod val="85000"/>
                    <a:lumOff val="15000"/>
                  </a:schemeClr>
                </a:solidFill>
                <a:latin typeface="Baskerville Old Face" pitchFamily="18" charset="0"/>
              </a:rPr>
              <a:t>Yo </a:t>
            </a:r>
            <a:r>
              <a:rPr lang="es-ES" sz="2800" dirty="0" err="1">
                <a:solidFill>
                  <a:schemeClr val="tx1">
                    <a:lumMod val="85000"/>
                    <a:lumOff val="15000"/>
                  </a:schemeClr>
                </a:solidFill>
                <a:latin typeface="Baskerville Old Face" pitchFamily="18" charset="0"/>
              </a:rPr>
              <a:t>Dwe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kouvri</a:t>
            </a:r>
            <a:endParaRPr lang="es-ES" sz="2800" dirty="0">
              <a:solidFill>
                <a:schemeClr val="tx1">
                  <a:lumMod val="85000"/>
                  <a:lumOff val="15000"/>
                </a:schemeClr>
              </a:solidFill>
              <a:latin typeface="Baskerville Old Face" pitchFamily="18" charset="0"/>
            </a:endParaRPr>
          </a:p>
          <a:p>
            <a:pPr marL="857250" lvl="1" indent="-457200"/>
            <a:r>
              <a:rPr lang="es-ES" sz="2400" dirty="0" err="1">
                <a:solidFill>
                  <a:schemeClr val="tx1">
                    <a:lumMod val="85000"/>
                    <a:lumOff val="15000"/>
                  </a:schemeClr>
                </a:solidFill>
                <a:latin typeface="Baskerville Old Face" pitchFamily="18" charset="0"/>
              </a:rPr>
              <a:t>materyèl</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pa</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kite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okenn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ouvèti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plis</a:t>
            </a:r>
            <a:r>
              <a:rPr lang="es-ES" sz="2400" dirty="0">
                <a:solidFill>
                  <a:schemeClr val="tx1">
                    <a:lumMod val="85000"/>
                    <a:lumOff val="15000"/>
                  </a:schemeClr>
                </a:solidFill>
                <a:latin typeface="Baskerville Old Face" pitchFamily="18" charset="0"/>
              </a:rPr>
              <a:t> pase </a:t>
            </a:r>
            <a:r>
              <a:rPr lang="es-ES" sz="2400" dirty="0" err="1">
                <a:solidFill>
                  <a:schemeClr val="tx1">
                    <a:lumMod val="85000"/>
                    <a:lumOff val="15000"/>
                  </a:schemeClr>
                </a:solidFill>
                <a:latin typeface="Baskerville Old Face" pitchFamily="18" charset="0"/>
              </a:rPr>
              <a:t>lajè</a:t>
            </a:r>
            <a:r>
              <a:rPr lang="es-ES" sz="2400" dirty="0">
                <a:solidFill>
                  <a:schemeClr val="tx1">
                    <a:lumMod val="85000"/>
                    <a:lumOff val="15000"/>
                  </a:schemeClr>
                </a:solidFill>
                <a:latin typeface="Baskerville Old Face" pitchFamily="18" charset="0"/>
              </a:rPr>
              <a:t> 1 </a:t>
            </a:r>
            <a:r>
              <a:rPr lang="es-ES" sz="2400" dirty="0" err="1">
                <a:solidFill>
                  <a:schemeClr val="tx1">
                    <a:lumMod val="85000"/>
                    <a:lumOff val="15000"/>
                  </a:schemeClr>
                </a:solidFill>
                <a:latin typeface="Baskerville Old Face" pitchFamily="18" charset="0"/>
              </a:rPr>
              <a:t>pous</a:t>
            </a:r>
            <a:r>
              <a:rPr lang="es-ES" sz="2400" dirty="0">
                <a:solidFill>
                  <a:schemeClr val="tx1">
                    <a:lumMod val="85000"/>
                    <a:lumOff val="15000"/>
                  </a:schemeClr>
                </a:solidFill>
                <a:latin typeface="Baskerville Old Face" pitchFamily="18" charset="0"/>
              </a:rPr>
              <a:t>. Li </a:t>
            </a:r>
            <a:r>
              <a:rPr lang="es-ES" sz="2400" dirty="0" err="1">
                <a:solidFill>
                  <a:schemeClr val="tx1">
                    <a:lumMod val="85000"/>
                    <a:lumOff val="15000"/>
                  </a:schemeClr>
                </a:solidFill>
                <a:latin typeface="Baskerville Old Face" pitchFamily="18" charset="0"/>
              </a:rPr>
              <a:t>ta</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dwe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byen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kouvri</a:t>
            </a:r>
            <a:r>
              <a:rPr lang="es-ES" sz="2400" dirty="0">
                <a:solidFill>
                  <a:schemeClr val="tx1">
                    <a:lumMod val="85000"/>
                    <a:lumOff val="15000"/>
                  </a:schemeClr>
                </a:solidFill>
                <a:latin typeface="Baskerville Old Face" pitchFamily="18" charset="0"/>
              </a:rPr>
              <a:t> e li </a:t>
            </a:r>
            <a:r>
              <a:rPr lang="es-ES" sz="2400" dirty="0" err="1">
                <a:solidFill>
                  <a:schemeClr val="tx1">
                    <a:lumMod val="85000"/>
                    <a:lumOff val="15000"/>
                  </a:schemeClr>
                </a:solidFill>
                <a:latin typeface="Baskerville Old Face" pitchFamily="18" charset="0"/>
              </a:rPr>
              <a:t>dwe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fèt</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kote</a:t>
            </a:r>
            <a:r>
              <a:rPr lang="es-ES" sz="2400" dirty="0">
                <a:solidFill>
                  <a:schemeClr val="tx1">
                    <a:lumMod val="85000"/>
                    <a:lumOff val="15000"/>
                  </a:schemeClr>
                </a:solidFill>
                <a:latin typeface="Baskerville Old Face" pitchFamily="18" charset="0"/>
              </a:rPr>
              <a:t>  yo </a:t>
            </a:r>
            <a:r>
              <a:rPr lang="es-ES" sz="2400" dirty="0" err="1">
                <a:solidFill>
                  <a:schemeClr val="tx1">
                    <a:lumMod val="85000"/>
                    <a:lumOff val="15000"/>
                  </a:schemeClr>
                </a:solidFill>
                <a:latin typeface="Baskerville Old Face" pitchFamily="18" charset="0"/>
              </a:rPr>
              <a:t>kenbe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zouti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oswa</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materyèl</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fason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pou</a:t>
            </a:r>
            <a:r>
              <a:rPr lang="es-ES" sz="2400" dirty="0">
                <a:solidFill>
                  <a:schemeClr val="tx1">
                    <a:lumMod val="85000"/>
                    <a:lumOff val="15000"/>
                  </a:schemeClr>
                </a:solidFill>
                <a:latin typeface="Baskerville Old Face" pitchFamily="18" charset="0"/>
              </a:rPr>
              <a:t> yo </a:t>
            </a:r>
            <a:r>
              <a:rPr lang="es-ES" sz="2400" dirty="0" err="1">
                <a:solidFill>
                  <a:schemeClr val="tx1">
                    <a:lumMod val="85000"/>
                    <a:lumOff val="15000"/>
                  </a:schemeClr>
                </a:solidFill>
                <a:latin typeface="Baskerville Old Face" pitchFamily="18" charset="0"/>
              </a:rPr>
              <a:t>pa</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tonbe</a:t>
            </a:r>
            <a:r>
              <a:rPr lang="es-ES" sz="2400" dirty="0">
                <a:solidFill>
                  <a:schemeClr val="tx1">
                    <a:lumMod val="85000"/>
                    <a:lumOff val="15000"/>
                  </a:schemeClr>
                </a:solidFill>
                <a:latin typeface="Baskerville Old Face" pitchFamily="18" charset="0"/>
              </a:rPr>
              <a:t> ,</a:t>
            </a:r>
          </a:p>
          <a:p>
            <a:pPr marL="457200" indent="-457200"/>
            <a:r>
              <a:rPr lang="es-ES" sz="2800" dirty="0" err="1">
                <a:solidFill>
                  <a:schemeClr val="tx1">
                    <a:lumMod val="85000"/>
                    <a:lumOff val="15000"/>
                  </a:schemeClr>
                </a:solidFill>
                <a:latin typeface="Baskerville Old Face" pitchFamily="18" charset="0"/>
              </a:rPr>
              <a:t>balistrad</a:t>
            </a:r>
            <a:endParaRPr lang="es-ES" sz="2800" dirty="0">
              <a:solidFill>
                <a:schemeClr val="tx1">
                  <a:lumMod val="85000"/>
                  <a:lumOff val="15000"/>
                </a:schemeClr>
              </a:solidFill>
              <a:latin typeface="Baskerville Old Face" pitchFamily="18" charset="0"/>
            </a:endParaRPr>
          </a:p>
          <a:p>
            <a:pPr marL="857250" lvl="1" indent="-457200"/>
            <a:r>
              <a:rPr lang="es-ES" sz="2400" dirty="0">
                <a:solidFill>
                  <a:schemeClr val="tx1">
                    <a:lumMod val="85000"/>
                    <a:lumOff val="15000"/>
                  </a:schemeClr>
                </a:solidFill>
                <a:latin typeface="Baskerville Old Face" pitchFamily="18" charset="0"/>
              </a:rPr>
              <a:t>Yo </a:t>
            </a:r>
            <a:r>
              <a:rPr lang="es-ES" sz="2400" dirty="0" err="1">
                <a:solidFill>
                  <a:schemeClr val="tx1">
                    <a:lumMod val="85000"/>
                    <a:lumOff val="15000"/>
                  </a:schemeClr>
                </a:solidFill>
                <a:latin typeface="Baskerville Old Face" pitchFamily="18" charset="0"/>
              </a:rPr>
              <a:t>ka</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itilize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annakò</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avèk</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nòm</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ofisyèl</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aplikab</a:t>
            </a:r>
            <a:r>
              <a:rPr lang="es-ES" sz="2400" dirty="0">
                <a:solidFill>
                  <a:schemeClr val="tx1">
                    <a:lumMod val="85000"/>
                    <a:lumOff val="15000"/>
                  </a:schemeClr>
                </a:solidFill>
                <a:latin typeface="Baskerville Old Face" pitchFamily="18" charset="0"/>
              </a:rPr>
              <a:t> </a:t>
            </a:r>
          </a:p>
        </p:txBody>
      </p:sp>
    </p:spTree>
    <p:extLst>
      <p:ext uri="{BB962C8B-B14F-4D97-AF65-F5344CB8AC3E}">
        <p14:creationId xmlns:p14="http://schemas.microsoft.com/office/powerpoint/2010/main" val="6428683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8"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676400" y="1219200"/>
            <a:ext cx="5791200" cy="39090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6" name="Group 5"/>
          <p:cNvGrpSpPr/>
          <p:nvPr/>
        </p:nvGrpSpPr>
        <p:grpSpPr>
          <a:xfrm>
            <a:off x="0" y="6172200"/>
            <a:ext cx="9144000" cy="556276"/>
            <a:chOff x="0" y="6172200"/>
            <a:chExt cx="9144000" cy="556276"/>
          </a:xfrm>
        </p:grpSpPr>
        <p:sp>
          <p:nvSpPr>
            <p:cNvPr id="7" name="TextBox 6"/>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8"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6" name="Group 5"/>
          <p:cNvGrpSpPr/>
          <p:nvPr/>
        </p:nvGrpSpPr>
        <p:grpSpPr>
          <a:xfrm>
            <a:off x="0" y="6172200"/>
            <a:ext cx="9144000" cy="556276"/>
            <a:chOff x="0" y="6172200"/>
            <a:chExt cx="9144000" cy="556276"/>
          </a:xfrm>
        </p:grpSpPr>
        <p:sp>
          <p:nvSpPr>
            <p:cNvPr id="7" name="TextBox 6"/>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8"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7" name="Rectangle 4"/>
          <p:cNvSpPr txBox="1">
            <a:spLocks noChangeArrowheads="1"/>
          </p:cNvSpPr>
          <p:nvPr/>
        </p:nvSpPr>
        <p:spPr>
          <a:xfrm>
            <a:off x="609600" y="2590800"/>
            <a:ext cx="7924800" cy="990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6500" dirty="0" smtClean="0">
                <a:solidFill>
                  <a:schemeClr val="tx1">
                    <a:lumMod val="85000"/>
                    <a:lumOff val="15000"/>
                  </a:schemeClr>
                </a:solidFill>
                <a:latin typeface="Baskerville Old Face" pitchFamily="18" charset="0"/>
              </a:rPr>
              <a:t>Fil </a:t>
            </a:r>
            <a:r>
              <a:rPr lang="es-ES" sz="6500" dirty="0" err="1" smtClean="0">
                <a:solidFill>
                  <a:schemeClr val="tx1">
                    <a:lumMod val="85000"/>
                    <a:lumOff val="15000"/>
                  </a:schemeClr>
                </a:solidFill>
                <a:latin typeface="Baskerville Old Face" pitchFamily="18" charset="0"/>
              </a:rPr>
              <a:t>sekirite</a:t>
            </a:r>
            <a:endParaRPr lang="es-ES" sz="65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27501987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	</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29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6" name="Group 5"/>
          <p:cNvGrpSpPr/>
          <p:nvPr/>
        </p:nvGrpSpPr>
        <p:grpSpPr>
          <a:xfrm>
            <a:off x="0" y="6172200"/>
            <a:ext cx="9144000" cy="556276"/>
            <a:chOff x="0" y="6172200"/>
            <a:chExt cx="9144000" cy="556276"/>
          </a:xfrm>
        </p:grpSpPr>
        <p:sp>
          <p:nvSpPr>
            <p:cNvPr id="7" name="TextBox 6"/>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8"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6" name="Group 5"/>
          <p:cNvGrpSpPr/>
          <p:nvPr/>
        </p:nvGrpSpPr>
        <p:grpSpPr>
          <a:xfrm>
            <a:off x="0" y="6172200"/>
            <a:ext cx="9144000" cy="556276"/>
            <a:chOff x="0" y="6172200"/>
            <a:chExt cx="9144000" cy="556276"/>
          </a:xfrm>
        </p:grpSpPr>
        <p:sp>
          <p:nvSpPr>
            <p:cNvPr id="7" name="TextBox 6"/>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8"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7" name="Rectangle 5"/>
          <p:cNvSpPr txBox="1">
            <a:spLocks noChangeArrowheads="1"/>
          </p:cNvSpPr>
          <p:nvPr/>
        </p:nvSpPr>
        <p:spPr>
          <a:xfrm>
            <a:off x="762000" y="381000"/>
            <a:ext cx="7848600" cy="5554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2200" b="1" dirty="0" err="1">
                <a:solidFill>
                  <a:schemeClr val="tx1">
                    <a:lumMod val="85000"/>
                    <a:lumOff val="15000"/>
                  </a:schemeClr>
                </a:solidFill>
                <a:latin typeface="Baskerville Old Face" pitchFamily="18" charset="0"/>
              </a:rPr>
              <a:t>Anatomi</a:t>
            </a:r>
            <a:r>
              <a:rPr lang="es-ES" sz="2200" b="1" dirty="0">
                <a:solidFill>
                  <a:schemeClr val="tx1">
                    <a:lumMod val="85000"/>
                    <a:lumOff val="15000"/>
                  </a:schemeClr>
                </a:solidFill>
                <a:latin typeface="Baskerville Old Face" pitchFamily="18" charset="0"/>
              </a:rPr>
              <a:t> </a:t>
            </a:r>
            <a:r>
              <a:rPr lang="es-ES" sz="2200" b="1" dirty="0" err="1">
                <a:solidFill>
                  <a:schemeClr val="tx1">
                    <a:lumMod val="85000"/>
                    <a:lumOff val="15000"/>
                  </a:schemeClr>
                </a:solidFill>
                <a:latin typeface="Baskerville Old Face" pitchFamily="18" charset="0"/>
              </a:rPr>
              <a:t>pou</a:t>
            </a:r>
            <a:r>
              <a:rPr lang="es-ES" sz="2200" b="1" dirty="0">
                <a:solidFill>
                  <a:schemeClr val="tx1">
                    <a:lumMod val="85000"/>
                    <a:lumOff val="15000"/>
                  </a:schemeClr>
                </a:solidFill>
                <a:latin typeface="Baskerville Old Face" pitchFamily="18" charset="0"/>
              </a:rPr>
              <a:t> </a:t>
            </a:r>
            <a:r>
              <a:rPr lang="es-ES" sz="2200" b="1" dirty="0" err="1">
                <a:solidFill>
                  <a:schemeClr val="tx1">
                    <a:lumMod val="85000"/>
                    <a:lumOff val="15000"/>
                  </a:schemeClr>
                </a:solidFill>
                <a:latin typeface="Baskerville Old Face" pitchFamily="18" charset="0"/>
              </a:rPr>
              <a:t>yon</a:t>
            </a:r>
            <a:r>
              <a:rPr lang="es-ES" sz="2200" b="1" dirty="0">
                <a:solidFill>
                  <a:schemeClr val="tx1">
                    <a:lumMod val="85000"/>
                    <a:lumOff val="15000"/>
                  </a:schemeClr>
                </a:solidFill>
                <a:latin typeface="Baskerville Old Face" pitchFamily="18" charset="0"/>
              </a:rPr>
              <a:t> </a:t>
            </a:r>
            <a:r>
              <a:rPr lang="es-ES" sz="2200" b="1" dirty="0" err="1">
                <a:solidFill>
                  <a:schemeClr val="tx1">
                    <a:lumMod val="85000"/>
                    <a:lumOff val="15000"/>
                  </a:schemeClr>
                </a:solidFill>
                <a:latin typeface="Baskerville Old Face" pitchFamily="18" charset="0"/>
              </a:rPr>
              <a:t>tonbe</a:t>
            </a:r>
            <a:r>
              <a:rPr lang="es-ES" sz="2200" b="1" dirty="0">
                <a:solidFill>
                  <a:schemeClr val="tx1">
                    <a:lumMod val="85000"/>
                    <a:lumOff val="15000"/>
                  </a:schemeClr>
                </a:solidFill>
                <a:latin typeface="Baskerville Old Face" pitchFamily="18" charset="0"/>
              </a:rPr>
              <a:t> </a:t>
            </a:r>
            <a:endParaRPr lang="es-ES" sz="2200" b="1" dirty="0" smtClean="0">
              <a:solidFill>
                <a:schemeClr val="tx1">
                  <a:lumMod val="85000"/>
                  <a:lumOff val="15000"/>
                </a:schemeClr>
              </a:solidFill>
              <a:latin typeface="Baskerville Old Face" pitchFamily="18" charset="0"/>
            </a:endParaRPr>
          </a:p>
          <a:p>
            <a:pPr marL="0" indent="0" algn="ctr">
              <a:buNone/>
            </a:pPr>
            <a:r>
              <a:rPr lang="es-ES" sz="2200" b="1" dirty="0" smtClean="0">
                <a:solidFill>
                  <a:schemeClr val="tx1">
                    <a:lumMod val="85000"/>
                    <a:lumOff val="15000"/>
                  </a:schemeClr>
                </a:solidFill>
                <a:latin typeface="Baskerville Old Face" pitchFamily="18" charset="0"/>
              </a:rPr>
              <a:t> </a:t>
            </a:r>
            <a:endParaRPr lang="es-ES" sz="2200" b="1" dirty="0">
              <a:solidFill>
                <a:schemeClr val="tx1">
                  <a:lumMod val="85000"/>
                  <a:lumOff val="15000"/>
                </a:schemeClr>
              </a:solidFill>
              <a:latin typeface="Baskerville Old Face" pitchFamily="18" charset="0"/>
            </a:endParaRPr>
          </a:p>
          <a:p>
            <a:pPr marL="0" indent="0">
              <a:buNone/>
            </a:pPr>
            <a:r>
              <a:rPr lang="es-ES" sz="1900" b="1" dirty="0" err="1">
                <a:solidFill>
                  <a:schemeClr val="tx1">
                    <a:lumMod val="85000"/>
                    <a:lumOff val="15000"/>
                  </a:schemeClr>
                </a:solidFill>
                <a:latin typeface="Baskerville Old Face" pitchFamily="18" charset="0"/>
              </a:rPr>
              <a:t>Remak</a:t>
            </a:r>
            <a:r>
              <a:rPr lang="es-ES" sz="1900" b="1" dirty="0">
                <a:solidFill>
                  <a:schemeClr val="tx1">
                    <a:lumMod val="85000"/>
                    <a:lumOff val="15000"/>
                  </a:schemeClr>
                </a:solidFill>
                <a:latin typeface="Baskerville Old Face" pitchFamily="18" charset="0"/>
              </a:rPr>
              <a:t>: "</a:t>
            </a:r>
            <a:r>
              <a:rPr lang="es-ES" sz="1900" b="1" dirty="0" err="1">
                <a:solidFill>
                  <a:schemeClr val="tx1">
                    <a:lumMod val="85000"/>
                    <a:lumOff val="15000"/>
                  </a:schemeClr>
                </a:solidFill>
                <a:latin typeface="Baskerville Old Face" pitchFamily="18" charset="0"/>
              </a:rPr>
              <a:t>Slight</a:t>
            </a:r>
            <a:r>
              <a:rPr lang="es-ES" sz="1900" b="1" dirty="0">
                <a:solidFill>
                  <a:schemeClr val="tx1">
                    <a:lumMod val="85000"/>
                    <a:lumOff val="15000"/>
                  </a:schemeClr>
                </a:solidFill>
                <a:latin typeface="Baskerville Old Face" pitchFamily="18" charset="0"/>
              </a:rPr>
              <a:t> </a:t>
            </a:r>
            <a:r>
              <a:rPr lang="es-ES" sz="1900" b="1" dirty="0" err="1">
                <a:solidFill>
                  <a:schemeClr val="tx1">
                    <a:lumMod val="85000"/>
                    <a:lumOff val="15000"/>
                  </a:schemeClr>
                </a:solidFill>
                <a:latin typeface="Baskerville Old Face" pitchFamily="18" charset="0"/>
              </a:rPr>
              <a:t>to</a:t>
            </a:r>
            <a:r>
              <a:rPr lang="es-ES" sz="1900" b="1" dirty="0">
                <a:solidFill>
                  <a:schemeClr val="tx1">
                    <a:lumMod val="85000"/>
                    <a:lumOff val="15000"/>
                  </a:schemeClr>
                </a:solidFill>
                <a:latin typeface="Baskerville Old Face" pitchFamily="18" charset="0"/>
              </a:rPr>
              <a:t> </a:t>
            </a:r>
            <a:r>
              <a:rPr lang="es-ES" sz="1900" b="1" dirty="0" err="1">
                <a:solidFill>
                  <a:schemeClr val="tx1">
                    <a:lumMod val="85000"/>
                    <a:lumOff val="15000"/>
                  </a:schemeClr>
                </a:solidFill>
                <a:latin typeface="Baskerville Old Face" pitchFamily="18" charset="0"/>
              </a:rPr>
              <a:t>move</a:t>
            </a:r>
            <a:r>
              <a:rPr lang="es-ES" sz="1900" b="1" dirty="0">
                <a:solidFill>
                  <a:schemeClr val="tx1">
                    <a:lumMod val="85000"/>
                    <a:lumOff val="15000"/>
                  </a:schemeClr>
                </a:solidFill>
                <a:latin typeface="Baskerville Old Face" pitchFamily="18" charset="0"/>
              </a:rPr>
              <a:t>" </a:t>
            </a:r>
            <a:r>
              <a:rPr lang="es-ES" sz="1900" b="1" dirty="0" err="1">
                <a:solidFill>
                  <a:schemeClr val="tx1">
                    <a:lumMod val="85000"/>
                    <a:lumOff val="15000"/>
                  </a:schemeClr>
                </a:solidFill>
                <a:latin typeface="Baskerville Old Face" pitchFamily="18" charset="0"/>
              </a:rPr>
              <a:t>ak</a:t>
            </a:r>
            <a:r>
              <a:rPr lang="es-ES" sz="1900" b="1" dirty="0">
                <a:solidFill>
                  <a:schemeClr val="tx1">
                    <a:lumMod val="85000"/>
                    <a:lumOff val="15000"/>
                  </a:schemeClr>
                </a:solidFill>
                <a:latin typeface="Baskerville Old Face" pitchFamily="18" charset="0"/>
              </a:rPr>
              <a:t> “</a:t>
            </a:r>
            <a:r>
              <a:rPr lang="es-ES" sz="1900" b="1" dirty="0" err="1">
                <a:solidFill>
                  <a:schemeClr val="tx1">
                    <a:lumMod val="85000"/>
                    <a:lumOff val="15000"/>
                  </a:schemeClr>
                </a:solidFill>
                <a:latin typeface="Baskerville Old Face" pitchFamily="18" charset="0"/>
              </a:rPr>
              <a:t>Slight</a:t>
            </a:r>
            <a:r>
              <a:rPr lang="es-ES" sz="1900" b="1" dirty="0">
                <a:solidFill>
                  <a:schemeClr val="tx1">
                    <a:lumMod val="85000"/>
                    <a:lumOff val="15000"/>
                  </a:schemeClr>
                </a:solidFill>
                <a:latin typeface="Baskerville Old Face" pitchFamily="18" charset="0"/>
              </a:rPr>
              <a:t> </a:t>
            </a:r>
            <a:r>
              <a:rPr lang="es-ES" sz="1900" b="1" dirty="0" err="1">
                <a:solidFill>
                  <a:schemeClr val="tx1">
                    <a:lumMod val="85000"/>
                    <a:lumOff val="15000"/>
                  </a:schemeClr>
                </a:solidFill>
                <a:latin typeface="Baskerville Old Face" pitchFamily="18" charset="0"/>
              </a:rPr>
              <a:t>movement</a:t>
            </a:r>
            <a:r>
              <a:rPr lang="es-ES" sz="1900" b="1" dirty="0">
                <a:solidFill>
                  <a:schemeClr val="tx1">
                    <a:lumMod val="85000"/>
                    <a:lumOff val="15000"/>
                  </a:schemeClr>
                </a:solidFill>
                <a:latin typeface="Baskerville Old Face" pitchFamily="18" charset="0"/>
              </a:rPr>
              <a:t>" </a:t>
            </a:r>
            <a:r>
              <a:rPr lang="es-ES" sz="1900" b="1" dirty="0" err="1">
                <a:solidFill>
                  <a:schemeClr val="tx1">
                    <a:lumMod val="85000"/>
                    <a:lumOff val="15000"/>
                  </a:schemeClr>
                </a:solidFill>
                <a:latin typeface="Baskerville Old Face" pitchFamily="18" charset="0"/>
              </a:rPr>
              <a:t>Pa</a:t>
            </a:r>
            <a:r>
              <a:rPr lang="es-ES" sz="1900" b="1" dirty="0">
                <a:solidFill>
                  <a:schemeClr val="tx1">
                    <a:lumMod val="85000"/>
                    <a:lumOff val="15000"/>
                  </a:schemeClr>
                </a:solidFill>
                <a:latin typeface="Baskerville Old Face" pitchFamily="18" charset="0"/>
              </a:rPr>
              <a:t> </a:t>
            </a:r>
            <a:r>
              <a:rPr lang="es-ES" sz="1900" b="1" dirty="0" err="1">
                <a:solidFill>
                  <a:schemeClr val="tx1">
                    <a:lumMod val="85000"/>
                    <a:lumOff val="15000"/>
                  </a:schemeClr>
                </a:solidFill>
                <a:latin typeface="Baskerville Old Face" pitchFamily="18" charset="0"/>
              </a:rPr>
              <a:t>egalize</a:t>
            </a:r>
            <a:r>
              <a:rPr lang="es-ES" sz="1900" b="1" dirty="0">
                <a:solidFill>
                  <a:schemeClr val="tx1">
                    <a:lumMod val="85000"/>
                    <a:lumOff val="15000"/>
                  </a:schemeClr>
                </a:solidFill>
                <a:latin typeface="Baskerville Old Face" pitchFamily="18" charset="0"/>
              </a:rPr>
              <a:t> </a:t>
            </a:r>
            <a:r>
              <a:rPr lang="es-ES" sz="1900" b="1" dirty="0" err="1">
                <a:solidFill>
                  <a:schemeClr val="tx1">
                    <a:lumMod val="85000"/>
                    <a:lumOff val="15000"/>
                  </a:schemeClr>
                </a:solidFill>
                <a:latin typeface="Baskerville Old Face" pitchFamily="18" charset="0"/>
              </a:rPr>
              <a:t>ak</a:t>
            </a:r>
            <a:r>
              <a:rPr lang="es-ES" sz="1900" b="1" dirty="0">
                <a:solidFill>
                  <a:schemeClr val="tx1">
                    <a:lumMod val="85000"/>
                    <a:lumOff val="15000"/>
                  </a:schemeClr>
                </a:solidFill>
                <a:latin typeface="Baskerville Old Face" pitchFamily="18" charset="0"/>
              </a:rPr>
              <a:t> </a:t>
            </a:r>
            <a:r>
              <a:rPr lang="es-ES" sz="1900" b="1" dirty="0" err="1">
                <a:solidFill>
                  <a:schemeClr val="tx1">
                    <a:lumMod val="85000"/>
                    <a:lumOff val="15000"/>
                  </a:schemeClr>
                </a:solidFill>
                <a:latin typeface="Baskerville Old Face" pitchFamily="18" charset="0"/>
              </a:rPr>
              <a:t>pran</a:t>
            </a:r>
            <a:r>
              <a:rPr lang="es-ES" sz="1900" b="1" dirty="0">
                <a:solidFill>
                  <a:schemeClr val="tx1">
                    <a:lumMod val="85000"/>
                    <a:lumOff val="15000"/>
                  </a:schemeClr>
                </a:solidFill>
                <a:latin typeface="Baskerville Old Face" pitchFamily="18" charset="0"/>
              </a:rPr>
              <a:t> </a:t>
            </a:r>
            <a:r>
              <a:rPr lang="es-ES" sz="1900" b="1" dirty="0" err="1">
                <a:solidFill>
                  <a:schemeClr val="tx1">
                    <a:lumMod val="85000"/>
                    <a:lumOff val="15000"/>
                  </a:schemeClr>
                </a:solidFill>
                <a:latin typeface="Baskerville Old Face" pitchFamily="18" charset="0"/>
              </a:rPr>
              <a:t>yon</a:t>
            </a:r>
            <a:r>
              <a:rPr lang="es-ES" sz="1900" b="1" dirty="0">
                <a:solidFill>
                  <a:schemeClr val="tx1">
                    <a:lumMod val="85000"/>
                    <a:lumOff val="15000"/>
                  </a:schemeClr>
                </a:solidFill>
                <a:latin typeface="Baskerville Old Face" pitchFamily="18" charset="0"/>
              </a:rPr>
              <a:t> </a:t>
            </a:r>
            <a:r>
              <a:rPr lang="es-ES" sz="1900" b="1" dirty="0" err="1">
                <a:solidFill>
                  <a:schemeClr val="tx1">
                    <a:lumMod val="85000"/>
                    <a:lumOff val="15000"/>
                  </a:schemeClr>
                </a:solidFill>
                <a:latin typeface="Baskerville Old Face" pitchFamily="18" charset="0"/>
              </a:rPr>
              <a:t>bagay</a:t>
            </a:r>
            <a:r>
              <a:rPr lang="es-ES" sz="1900" b="1" dirty="0">
                <a:solidFill>
                  <a:schemeClr val="tx1">
                    <a:lumMod val="85000"/>
                    <a:lumOff val="15000"/>
                  </a:schemeClr>
                </a:solidFill>
                <a:latin typeface="Baskerville Old Face" pitchFamily="18" charset="0"/>
              </a:rPr>
              <a:t>. Le </a:t>
            </a:r>
            <a:r>
              <a:rPr lang="es-ES" sz="1900" b="1" dirty="0" err="1">
                <a:solidFill>
                  <a:schemeClr val="tx1">
                    <a:lumMod val="85000"/>
                    <a:lumOff val="15000"/>
                  </a:schemeClr>
                </a:solidFill>
                <a:latin typeface="Baskerville Old Face" pitchFamily="18" charset="0"/>
              </a:rPr>
              <a:t>ou</a:t>
            </a:r>
            <a:r>
              <a:rPr lang="es-ES" sz="1900" b="1" dirty="0">
                <a:solidFill>
                  <a:schemeClr val="tx1">
                    <a:lumMod val="85000"/>
                    <a:lumOff val="15000"/>
                  </a:schemeClr>
                </a:solidFill>
                <a:latin typeface="Baskerville Old Face" pitchFamily="18" charset="0"/>
              </a:rPr>
              <a:t> </a:t>
            </a:r>
            <a:r>
              <a:rPr lang="es-ES" sz="1900" b="1" dirty="0" err="1">
                <a:solidFill>
                  <a:schemeClr val="tx1">
                    <a:lumMod val="85000"/>
                    <a:lumOff val="15000"/>
                  </a:schemeClr>
                </a:solidFill>
                <a:latin typeface="Baskerville Old Face" pitchFamily="18" charset="0"/>
              </a:rPr>
              <a:t>reyalize</a:t>
            </a:r>
            <a:r>
              <a:rPr lang="es-ES" sz="1900" b="1" dirty="0">
                <a:solidFill>
                  <a:schemeClr val="tx1">
                    <a:lumMod val="85000"/>
                    <a:lumOff val="15000"/>
                  </a:schemeClr>
                </a:solidFill>
                <a:latin typeface="Baskerville Old Face" pitchFamily="18" charset="0"/>
              </a:rPr>
              <a:t> </a:t>
            </a:r>
            <a:r>
              <a:rPr lang="es-ES" sz="1900" b="1" dirty="0" err="1">
                <a:solidFill>
                  <a:schemeClr val="tx1">
                    <a:lumMod val="85000"/>
                    <a:lumOff val="15000"/>
                  </a:schemeClr>
                </a:solidFill>
                <a:latin typeface="Baskerville Old Face" pitchFamily="18" charset="0"/>
              </a:rPr>
              <a:t>ke</a:t>
            </a:r>
            <a:r>
              <a:rPr lang="es-ES" sz="1900" b="1" dirty="0">
                <a:solidFill>
                  <a:schemeClr val="tx1">
                    <a:lumMod val="85000"/>
                    <a:lumOff val="15000"/>
                  </a:schemeClr>
                </a:solidFill>
                <a:latin typeface="Baskerville Old Face" pitchFamily="18" charset="0"/>
              </a:rPr>
              <a:t> se </a:t>
            </a:r>
            <a:r>
              <a:rPr lang="es-ES" sz="1900" b="1" dirty="0" err="1">
                <a:solidFill>
                  <a:schemeClr val="tx1">
                    <a:lumMod val="85000"/>
                    <a:lumOff val="15000"/>
                  </a:schemeClr>
                </a:solidFill>
                <a:latin typeface="Baskerville Old Face" pitchFamily="18" charset="0"/>
              </a:rPr>
              <a:t>yon</a:t>
            </a:r>
            <a:r>
              <a:rPr lang="es-ES" sz="1900" b="1" dirty="0">
                <a:solidFill>
                  <a:schemeClr val="tx1">
                    <a:lumMod val="85000"/>
                    <a:lumOff val="15000"/>
                  </a:schemeClr>
                </a:solidFill>
                <a:latin typeface="Baskerville Old Face" pitchFamily="18" charset="0"/>
              </a:rPr>
              <a:t> 8/10ths </a:t>
            </a:r>
            <a:r>
              <a:rPr lang="es-ES" sz="1900" b="1" dirty="0" err="1">
                <a:solidFill>
                  <a:schemeClr val="tx1">
                    <a:lumMod val="85000"/>
                    <a:lumOff val="15000"/>
                  </a:schemeClr>
                </a:solidFill>
                <a:latin typeface="Baskerville Old Face" pitchFamily="18" charset="0"/>
              </a:rPr>
              <a:t>mouvman</a:t>
            </a:r>
            <a:r>
              <a:rPr lang="es-ES" sz="1900" b="1" dirty="0">
                <a:solidFill>
                  <a:schemeClr val="tx1">
                    <a:lumMod val="85000"/>
                    <a:lumOff val="15000"/>
                  </a:schemeClr>
                </a:solidFill>
                <a:latin typeface="Baskerville Old Face" pitchFamily="18" charset="0"/>
              </a:rPr>
              <a:t> (</a:t>
            </a:r>
            <a:r>
              <a:rPr lang="es-ES" sz="1900" b="1" dirty="0" err="1">
                <a:solidFill>
                  <a:schemeClr val="tx1">
                    <a:lumMod val="85000"/>
                    <a:lumOff val="15000"/>
                  </a:schemeClr>
                </a:solidFill>
                <a:latin typeface="Baskerville Old Face" pitchFamily="18" charset="0"/>
              </a:rPr>
              <a:t>oswa</a:t>
            </a:r>
            <a:r>
              <a:rPr lang="es-ES" sz="1900" b="1" dirty="0">
                <a:solidFill>
                  <a:schemeClr val="tx1">
                    <a:lumMod val="85000"/>
                    <a:lumOff val="15000"/>
                  </a:schemeClr>
                </a:solidFill>
                <a:latin typeface="Baskerville Old Face" pitchFamily="18" charset="0"/>
              </a:rPr>
              <a:t> </a:t>
            </a:r>
            <a:r>
              <a:rPr lang="es-ES" sz="1900" b="1" dirty="0" err="1">
                <a:solidFill>
                  <a:schemeClr val="tx1">
                    <a:lumMod val="85000"/>
                    <a:lumOff val="15000"/>
                  </a:schemeClr>
                </a:solidFill>
                <a:latin typeface="Baskerville Old Face" pitchFamily="18" charset="0"/>
              </a:rPr>
              <a:t>plis</a:t>
            </a:r>
            <a:r>
              <a:rPr lang="es-ES" sz="1900" b="1" dirty="0">
                <a:solidFill>
                  <a:schemeClr val="tx1">
                    <a:lumMod val="85000"/>
                    <a:lumOff val="15000"/>
                  </a:schemeClr>
                </a:solidFill>
                <a:latin typeface="Baskerville Old Face" pitchFamily="18" charset="0"/>
              </a:rPr>
              <a:t>) </a:t>
            </a:r>
            <a:r>
              <a:rPr lang="es-ES" sz="1900" b="1" dirty="0" err="1">
                <a:solidFill>
                  <a:schemeClr val="tx1">
                    <a:lumMod val="85000"/>
                    <a:lumOff val="15000"/>
                  </a:schemeClr>
                </a:solidFill>
                <a:latin typeface="Baskerville Old Face" pitchFamily="18" charset="0"/>
              </a:rPr>
              <a:t>yon</a:t>
            </a:r>
            <a:r>
              <a:rPr lang="es-ES" sz="1900" b="1" dirty="0">
                <a:solidFill>
                  <a:schemeClr val="tx1">
                    <a:lumMod val="85000"/>
                    <a:lumOff val="15000"/>
                  </a:schemeClr>
                </a:solidFill>
                <a:latin typeface="Baskerville Old Face" pitchFamily="18" charset="0"/>
              </a:rPr>
              <a:t> </a:t>
            </a:r>
            <a:r>
              <a:rPr lang="es-ES" sz="1900" b="1" dirty="0" err="1">
                <a:solidFill>
                  <a:schemeClr val="tx1">
                    <a:lumMod val="85000"/>
                    <a:lumOff val="15000"/>
                  </a:schemeClr>
                </a:solidFill>
                <a:latin typeface="Baskerville Old Face" pitchFamily="18" charset="0"/>
              </a:rPr>
              <a:t>sekond</a:t>
            </a:r>
            <a:r>
              <a:rPr lang="es-ES" sz="1900" b="1" dirty="0">
                <a:solidFill>
                  <a:schemeClr val="tx1">
                    <a:lumMod val="85000"/>
                    <a:lumOff val="15000"/>
                  </a:schemeClr>
                </a:solidFill>
                <a:latin typeface="Baskerville Old Face" pitchFamily="18" charset="0"/>
              </a:rPr>
              <a:t> pase </a:t>
            </a:r>
            <a:r>
              <a:rPr lang="es-ES" sz="1900" b="1" dirty="0" err="1">
                <a:solidFill>
                  <a:schemeClr val="tx1">
                    <a:lumMod val="85000"/>
                    <a:lumOff val="15000"/>
                  </a:schemeClr>
                </a:solidFill>
                <a:latin typeface="Baskerville Old Face" pitchFamily="18" charset="0"/>
              </a:rPr>
              <a:t>epi</a:t>
            </a:r>
            <a:r>
              <a:rPr lang="es-ES" sz="1900" b="1" dirty="0">
                <a:solidFill>
                  <a:schemeClr val="tx1">
                    <a:lumMod val="85000"/>
                    <a:lumOff val="15000"/>
                  </a:schemeClr>
                </a:solidFill>
                <a:latin typeface="Baskerville Old Face" pitchFamily="18" charset="0"/>
              </a:rPr>
              <a:t> </a:t>
            </a:r>
            <a:r>
              <a:rPr lang="es-ES" sz="1900" b="1" dirty="0" err="1">
                <a:solidFill>
                  <a:schemeClr val="tx1">
                    <a:lumMod val="85000"/>
                    <a:lumOff val="15000"/>
                  </a:schemeClr>
                </a:solidFill>
                <a:latin typeface="Baskerville Old Face" pitchFamily="18" charset="0"/>
              </a:rPr>
              <a:t>ou</a:t>
            </a:r>
            <a:r>
              <a:rPr lang="es-ES" sz="1900" b="1" dirty="0">
                <a:solidFill>
                  <a:schemeClr val="tx1">
                    <a:lumMod val="85000"/>
                    <a:lumOff val="15000"/>
                  </a:schemeClr>
                </a:solidFill>
                <a:latin typeface="Baskerville Old Face" pitchFamily="18" charset="0"/>
              </a:rPr>
              <a:t> </a:t>
            </a:r>
            <a:r>
              <a:rPr lang="es-ES" sz="1900" b="1" dirty="0" err="1">
                <a:solidFill>
                  <a:schemeClr val="tx1">
                    <a:lumMod val="85000"/>
                    <a:lumOff val="15000"/>
                  </a:schemeClr>
                </a:solidFill>
                <a:latin typeface="Baskerville Old Face" pitchFamily="18" charset="0"/>
              </a:rPr>
              <a:t>gentan</a:t>
            </a:r>
            <a:r>
              <a:rPr lang="es-ES" sz="1900" b="1" dirty="0">
                <a:solidFill>
                  <a:schemeClr val="tx1">
                    <a:lumMod val="85000"/>
                    <a:lumOff val="15000"/>
                  </a:schemeClr>
                </a:solidFill>
                <a:latin typeface="Baskerville Old Face" pitchFamily="18" charset="0"/>
              </a:rPr>
              <a:t> </a:t>
            </a:r>
            <a:r>
              <a:rPr lang="es-ES" sz="1900" b="1" dirty="0" err="1">
                <a:solidFill>
                  <a:schemeClr val="tx1">
                    <a:lumMod val="85000"/>
                    <a:lumOff val="15000"/>
                  </a:schemeClr>
                </a:solidFill>
                <a:latin typeface="Baskerville Old Face" pitchFamily="18" charset="0"/>
              </a:rPr>
              <a:t>tonbe</a:t>
            </a:r>
            <a:r>
              <a:rPr lang="es-ES" sz="1900" b="1" dirty="0">
                <a:solidFill>
                  <a:schemeClr val="tx1">
                    <a:lumMod val="85000"/>
                    <a:lumOff val="15000"/>
                  </a:schemeClr>
                </a:solidFill>
                <a:latin typeface="Baskerville Old Face" pitchFamily="18" charset="0"/>
              </a:rPr>
              <a:t> </a:t>
            </a:r>
            <a:r>
              <a:rPr lang="es-ES" sz="1900" b="1" dirty="0" err="1">
                <a:solidFill>
                  <a:schemeClr val="tx1">
                    <a:lumMod val="85000"/>
                    <a:lumOff val="15000"/>
                  </a:schemeClr>
                </a:solidFill>
                <a:latin typeface="Baskerville Old Face" pitchFamily="18" charset="0"/>
              </a:rPr>
              <a:t>byen</a:t>
            </a:r>
            <a:r>
              <a:rPr lang="es-ES" sz="1900" b="1" dirty="0">
                <a:solidFill>
                  <a:schemeClr val="tx1">
                    <a:lumMod val="85000"/>
                    <a:lumOff val="15000"/>
                  </a:schemeClr>
                </a:solidFill>
                <a:latin typeface="Baskerville Old Face" pitchFamily="18" charset="0"/>
              </a:rPr>
              <a:t> </a:t>
            </a:r>
            <a:r>
              <a:rPr lang="es-ES" sz="1900" b="1" dirty="0" err="1">
                <a:solidFill>
                  <a:schemeClr val="tx1">
                    <a:lumMod val="85000"/>
                    <a:lumOff val="15000"/>
                  </a:schemeClr>
                </a:solidFill>
                <a:latin typeface="Baskerville Old Face" pitchFamily="18" charset="0"/>
              </a:rPr>
              <a:t>fò</a:t>
            </a:r>
            <a:r>
              <a:rPr lang="es-ES" sz="1900" b="1" dirty="0">
                <a:solidFill>
                  <a:schemeClr val="tx1">
                    <a:lumMod val="85000"/>
                    <a:lumOff val="15000"/>
                  </a:schemeClr>
                </a:solidFill>
                <a:latin typeface="Baskerville Old Face" pitchFamily="18" charset="0"/>
              </a:rPr>
              <a:t>,  </a:t>
            </a:r>
            <a:r>
              <a:rPr lang="es-ES" sz="1900" b="1" dirty="0" err="1">
                <a:solidFill>
                  <a:schemeClr val="tx1">
                    <a:lumMod val="85000"/>
                    <a:lumOff val="15000"/>
                  </a:schemeClr>
                </a:solidFill>
                <a:latin typeface="Baskerville Old Face" pitchFamily="18" charset="0"/>
              </a:rPr>
              <a:t>apeprè</a:t>
            </a:r>
            <a:r>
              <a:rPr lang="es-ES" sz="1900" b="1" dirty="0">
                <a:solidFill>
                  <a:schemeClr val="tx1">
                    <a:lumMod val="85000"/>
                    <a:lumOff val="15000"/>
                  </a:schemeClr>
                </a:solidFill>
                <a:latin typeface="Baskerville Old Face" pitchFamily="18" charset="0"/>
              </a:rPr>
              <a:t> 10.3 '(124 ")! OSHA </a:t>
            </a:r>
            <a:r>
              <a:rPr lang="es-ES" sz="1900" b="1" dirty="0" err="1">
                <a:solidFill>
                  <a:schemeClr val="tx1">
                    <a:lumMod val="85000"/>
                    <a:lumOff val="15000"/>
                  </a:schemeClr>
                </a:solidFill>
                <a:latin typeface="Baskerville Old Face" pitchFamily="18" charset="0"/>
              </a:rPr>
              <a:t>egzije</a:t>
            </a:r>
            <a:r>
              <a:rPr lang="es-ES" sz="1900" b="1" dirty="0">
                <a:solidFill>
                  <a:schemeClr val="tx1">
                    <a:lumMod val="85000"/>
                    <a:lumOff val="15000"/>
                  </a:schemeClr>
                </a:solidFill>
                <a:latin typeface="Baskerville Old Face" pitchFamily="18" charset="0"/>
              </a:rPr>
              <a:t> </a:t>
            </a:r>
            <a:r>
              <a:rPr lang="es-ES" sz="1900" b="1" dirty="0" err="1">
                <a:solidFill>
                  <a:schemeClr val="tx1">
                    <a:lumMod val="85000"/>
                    <a:lumOff val="15000"/>
                  </a:schemeClr>
                </a:solidFill>
                <a:latin typeface="Baskerville Old Face" pitchFamily="18" charset="0"/>
              </a:rPr>
              <a:t>pwoteksyon</a:t>
            </a:r>
            <a:r>
              <a:rPr lang="es-ES" sz="1900" b="1" dirty="0">
                <a:solidFill>
                  <a:schemeClr val="tx1">
                    <a:lumMod val="85000"/>
                    <a:lumOff val="15000"/>
                  </a:schemeClr>
                </a:solidFill>
                <a:latin typeface="Baskerville Old Face" pitchFamily="18" charset="0"/>
              </a:rPr>
              <a:t> </a:t>
            </a:r>
            <a:r>
              <a:rPr lang="es-ES" sz="1900" b="1" dirty="0" err="1">
                <a:solidFill>
                  <a:schemeClr val="tx1">
                    <a:lumMod val="85000"/>
                    <a:lumOff val="15000"/>
                  </a:schemeClr>
                </a:solidFill>
                <a:latin typeface="Baskerville Old Face" pitchFamily="18" charset="0"/>
              </a:rPr>
              <a:t>tonbe</a:t>
            </a:r>
            <a:r>
              <a:rPr lang="es-ES" sz="1900" b="1" dirty="0">
                <a:solidFill>
                  <a:schemeClr val="tx1">
                    <a:lumMod val="85000"/>
                    <a:lumOff val="15000"/>
                  </a:schemeClr>
                </a:solidFill>
                <a:latin typeface="Baskerville Old Face" pitchFamily="18" charset="0"/>
              </a:rPr>
              <a:t> a </a:t>
            </a:r>
            <a:r>
              <a:rPr lang="es-ES" sz="1900" b="1" dirty="0" err="1">
                <a:solidFill>
                  <a:schemeClr val="tx1">
                    <a:lumMod val="85000"/>
                    <a:lumOff val="15000"/>
                  </a:schemeClr>
                </a:solidFill>
                <a:latin typeface="Baskerville Old Face" pitchFamily="18" charset="0"/>
              </a:rPr>
              <a:t>kòmanse</a:t>
            </a:r>
            <a:r>
              <a:rPr lang="es-ES" sz="1900" b="1" dirty="0">
                <a:solidFill>
                  <a:schemeClr val="tx1">
                    <a:lumMod val="85000"/>
                    <a:lumOff val="15000"/>
                  </a:schemeClr>
                </a:solidFill>
                <a:latin typeface="Baskerville Old Face" pitchFamily="18" charset="0"/>
              </a:rPr>
              <a:t> </a:t>
            </a:r>
            <a:r>
              <a:rPr lang="es-ES" sz="1900" b="1" dirty="0" err="1">
                <a:solidFill>
                  <a:schemeClr val="tx1">
                    <a:lumMod val="85000"/>
                    <a:lumOff val="15000"/>
                  </a:schemeClr>
                </a:solidFill>
                <a:latin typeface="Baskerville Old Face" pitchFamily="18" charset="0"/>
              </a:rPr>
              <a:t>nan</a:t>
            </a:r>
            <a:r>
              <a:rPr lang="es-ES" sz="1900" b="1" dirty="0">
                <a:solidFill>
                  <a:schemeClr val="tx1">
                    <a:lumMod val="85000"/>
                    <a:lumOff val="15000"/>
                  </a:schemeClr>
                </a:solidFill>
                <a:latin typeface="Baskerville Old Face" pitchFamily="18" charset="0"/>
              </a:rPr>
              <a:t> </a:t>
            </a:r>
            <a:r>
              <a:rPr lang="es-ES" sz="1900" b="1" dirty="0" err="1">
                <a:solidFill>
                  <a:schemeClr val="tx1">
                    <a:lumMod val="85000"/>
                    <a:lumOff val="15000"/>
                  </a:schemeClr>
                </a:solidFill>
                <a:latin typeface="Baskerville Old Face" pitchFamily="18" charset="0"/>
              </a:rPr>
              <a:t>yon</a:t>
            </a:r>
            <a:r>
              <a:rPr lang="es-ES" sz="1900" b="1" dirty="0">
                <a:solidFill>
                  <a:schemeClr val="tx1">
                    <a:lumMod val="85000"/>
                    <a:lumOff val="15000"/>
                  </a:schemeClr>
                </a:solidFill>
                <a:latin typeface="Baskerville Old Face" pitchFamily="18" charset="0"/>
              </a:rPr>
              <a:t> </a:t>
            </a:r>
            <a:r>
              <a:rPr lang="es-ES" sz="1900" b="1" dirty="0" err="1">
                <a:solidFill>
                  <a:schemeClr val="tx1">
                    <a:lumMod val="85000"/>
                    <a:lumOff val="15000"/>
                  </a:schemeClr>
                </a:solidFill>
                <a:latin typeface="Baskerville Old Face" pitchFamily="18" charset="0"/>
              </a:rPr>
              <a:t>wòte</a:t>
            </a:r>
            <a:r>
              <a:rPr lang="es-ES" sz="1900" b="1" dirty="0">
                <a:solidFill>
                  <a:schemeClr val="tx1">
                    <a:lumMod val="85000"/>
                    <a:lumOff val="15000"/>
                  </a:schemeClr>
                </a:solidFill>
                <a:latin typeface="Baskerville Old Face" pitchFamily="18" charset="0"/>
              </a:rPr>
              <a:t> </a:t>
            </a:r>
            <a:r>
              <a:rPr lang="es-ES" sz="1900" b="1" dirty="0" err="1">
                <a:solidFill>
                  <a:schemeClr val="tx1">
                    <a:lumMod val="85000"/>
                    <a:lumOff val="15000"/>
                  </a:schemeClr>
                </a:solidFill>
                <a:latin typeface="Baskerville Old Face" pitchFamily="18" charset="0"/>
              </a:rPr>
              <a:t>ki</a:t>
            </a:r>
            <a:r>
              <a:rPr lang="es-ES" sz="1900" b="1" dirty="0">
                <a:solidFill>
                  <a:schemeClr val="tx1">
                    <a:lumMod val="85000"/>
                    <a:lumOff val="15000"/>
                  </a:schemeClr>
                </a:solidFill>
                <a:latin typeface="Baskerville Old Face" pitchFamily="18" charset="0"/>
              </a:rPr>
              <a:t>  6 '.</a:t>
            </a:r>
          </a:p>
        </p:txBody>
      </p:sp>
    </p:spTree>
    <p:extLst>
      <p:ext uri="{BB962C8B-B14F-4D97-AF65-F5344CB8AC3E}">
        <p14:creationId xmlns:p14="http://schemas.microsoft.com/office/powerpoint/2010/main" val="27818111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6" name="Group 5"/>
          <p:cNvGrpSpPr/>
          <p:nvPr/>
        </p:nvGrpSpPr>
        <p:grpSpPr>
          <a:xfrm>
            <a:off x="0" y="6172200"/>
            <a:ext cx="9144000" cy="556276"/>
            <a:chOff x="0" y="6172200"/>
            <a:chExt cx="9144000" cy="556276"/>
          </a:xfrm>
        </p:grpSpPr>
        <p:sp>
          <p:nvSpPr>
            <p:cNvPr id="7" name="TextBox 6"/>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8"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6" name="Group 5"/>
          <p:cNvGrpSpPr/>
          <p:nvPr/>
        </p:nvGrpSpPr>
        <p:grpSpPr>
          <a:xfrm>
            <a:off x="0" y="6172200"/>
            <a:ext cx="9144000" cy="556276"/>
            <a:chOff x="0" y="6172200"/>
            <a:chExt cx="9144000" cy="556276"/>
          </a:xfrm>
        </p:grpSpPr>
        <p:sp>
          <p:nvSpPr>
            <p:cNvPr id="7" name="TextBox 6"/>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8"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	</a:t>
            </a: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6" name="Group 5"/>
          <p:cNvGrpSpPr/>
          <p:nvPr/>
        </p:nvGrpSpPr>
        <p:grpSpPr>
          <a:xfrm>
            <a:off x="0" y="6172200"/>
            <a:ext cx="9144000" cy="556276"/>
            <a:chOff x="0" y="6172200"/>
            <a:chExt cx="9144000" cy="556276"/>
          </a:xfrm>
        </p:grpSpPr>
        <p:sp>
          <p:nvSpPr>
            <p:cNvPr id="7" name="TextBox 6"/>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8"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7" name="Rectangle 5"/>
          <p:cNvSpPr txBox="1">
            <a:spLocks noChangeArrowheads="1"/>
          </p:cNvSpPr>
          <p:nvPr/>
        </p:nvSpPr>
        <p:spPr>
          <a:xfrm>
            <a:off x="762000" y="609600"/>
            <a:ext cx="7543800" cy="5562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a:solidFill>
                  <a:schemeClr val="tx1">
                    <a:lumMod val="85000"/>
                    <a:lumOff val="15000"/>
                  </a:schemeClr>
                </a:solidFill>
                <a:latin typeface="Baskerville Old Face" pitchFamily="18" charset="0"/>
              </a:rPr>
              <a:t> Ki </a:t>
            </a:r>
            <a:r>
              <a:rPr lang="es-ES" sz="2800" dirty="0" err="1">
                <a:solidFill>
                  <a:schemeClr val="tx1">
                    <a:lumMod val="85000"/>
                    <a:lumOff val="15000"/>
                  </a:schemeClr>
                </a:solidFill>
                <a:latin typeface="Baskerville Old Face" pitchFamily="18" charset="0"/>
              </a:rPr>
              <a:t>kote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travayè</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sou</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sit</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konstriksyon</a:t>
            </a:r>
            <a:r>
              <a:rPr lang="es-ES" sz="2800" dirty="0">
                <a:solidFill>
                  <a:schemeClr val="tx1">
                    <a:lumMod val="85000"/>
                    <a:lumOff val="15000"/>
                  </a:schemeClr>
                </a:solidFill>
                <a:latin typeface="Baskerville Old Face" pitchFamily="18" charset="0"/>
              </a:rPr>
              <a:t> yo </a:t>
            </a:r>
            <a:r>
              <a:rPr lang="es-ES" sz="2800" dirty="0" err="1">
                <a:solidFill>
                  <a:schemeClr val="tx1">
                    <a:lumMod val="85000"/>
                    <a:lumOff val="15000"/>
                  </a:schemeClr>
                </a:solidFill>
                <a:latin typeface="Baskerville Old Face" pitchFamily="18" charset="0"/>
              </a:rPr>
              <a:t>ekspoze</a:t>
            </a:r>
            <a:r>
              <a:rPr lang="es-ES" sz="2800" dirty="0">
                <a:solidFill>
                  <a:schemeClr val="tx1">
                    <a:lumMod val="85000"/>
                    <a:lumOff val="15000"/>
                  </a:schemeClr>
                </a:solidFill>
                <a:latin typeface="Baskerville Old Face" pitchFamily="18" charset="0"/>
              </a:rPr>
              <a:t> a </a:t>
            </a:r>
            <a:r>
              <a:rPr lang="es-ES" sz="2800" dirty="0" err="1">
                <a:solidFill>
                  <a:schemeClr val="tx1">
                    <a:lumMod val="85000"/>
                    <a:lumOff val="15000"/>
                  </a:schemeClr>
                </a:solidFill>
                <a:latin typeface="Baskerville Old Face" pitchFamily="18" charset="0"/>
              </a:rPr>
              <a:t>gout</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vètikal</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6 </a:t>
            </a:r>
            <a:r>
              <a:rPr lang="es-ES" sz="2800" dirty="0" err="1">
                <a:solidFill>
                  <a:schemeClr val="tx1">
                    <a:lumMod val="85000"/>
                    <a:lumOff val="15000"/>
                  </a:schemeClr>
                </a:solidFill>
                <a:latin typeface="Baskerville Old Face" pitchFamily="18" charset="0"/>
              </a:rPr>
              <a:t>pye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oswa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plis</a:t>
            </a:r>
            <a:r>
              <a:rPr lang="es-ES" sz="2800" dirty="0">
                <a:solidFill>
                  <a:schemeClr val="tx1">
                    <a:lumMod val="85000"/>
                    <a:lumOff val="15000"/>
                  </a:schemeClr>
                </a:solidFill>
                <a:latin typeface="Baskerville Old Face" pitchFamily="18" charset="0"/>
              </a:rPr>
              <a:t>, OSHA </a:t>
            </a:r>
            <a:r>
              <a:rPr lang="es-ES" sz="2800" dirty="0" err="1">
                <a:solidFill>
                  <a:schemeClr val="tx1">
                    <a:lumMod val="85000"/>
                    <a:lumOff val="15000"/>
                  </a:schemeClr>
                </a:solidFill>
                <a:latin typeface="Baskerville Old Face" pitchFamily="18" charset="0"/>
              </a:rPr>
              <a:t>egzije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anplwayè</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bay</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pwoteksyon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tonbe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youn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twa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fason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Anvan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travay</a:t>
            </a:r>
            <a:r>
              <a:rPr lang="es-ES" sz="2800" dirty="0">
                <a:solidFill>
                  <a:schemeClr val="tx1">
                    <a:lumMod val="85000"/>
                    <a:lumOff val="15000"/>
                  </a:schemeClr>
                </a:solidFill>
                <a:latin typeface="Baskerville Old Face" pitchFamily="18" charset="0"/>
              </a:rPr>
              <a:t> la </a:t>
            </a:r>
            <a:r>
              <a:rPr lang="es-ES" sz="2800" dirty="0" err="1">
                <a:solidFill>
                  <a:schemeClr val="tx1">
                    <a:lumMod val="85000"/>
                    <a:lumOff val="15000"/>
                  </a:schemeClr>
                </a:solidFill>
                <a:latin typeface="Baskerville Old Face" pitchFamily="18" charset="0"/>
              </a:rPr>
              <a:t>kòmanse</a:t>
            </a:r>
            <a:r>
              <a:rPr lang="es-ES" sz="2800" dirty="0">
                <a:solidFill>
                  <a:schemeClr val="tx1">
                    <a:lumMod val="85000"/>
                    <a:lumOff val="15000"/>
                  </a:schemeClr>
                </a:solidFill>
                <a:latin typeface="Baskerville Old Face" pitchFamily="18" charset="0"/>
              </a:rPr>
              <a:t>:</a:t>
            </a:r>
            <a:br>
              <a:rPr lang="es-ES" sz="2800" dirty="0">
                <a:solidFill>
                  <a:schemeClr val="tx1">
                    <a:lumMod val="85000"/>
                    <a:lumOff val="15000"/>
                  </a:schemeClr>
                </a:solidFill>
                <a:latin typeface="Baskerville Old Face" pitchFamily="18" charset="0"/>
              </a:rPr>
            </a:br>
            <a:r>
              <a:rPr lang="es-ES" sz="2800" dirty="0">
                <a:solidFill>
                  <a:schemeClr val="tx1">
                    <a:lumMod val="85000"/>
                    <a:lumOff val="15000"/>
                  </a:schemeClr>
                </a:solidFill>
                <a:latin typeface="Baskerville Old Face" pitchFamily="18" charset="0"/>
              </a:rPr>
              <a:t>Mete </a:t>
            </a:r>
            <a:r>
              <a:rPr lang="es-ES" sz="2800" dirty="0" err="1">
                <a:solidFill>
                  <a:schemeClr val="tx1">
                    <a:lumMod val="85000"/>
                    <a:lumOff val="15000"/>
                  </a:schemeClr>
                </a:solidFill>
                <a:latin typeface="Baskerville Old Face" pitchFamily="18" charset="0"/>
              </a:rPr>
              <a:t>balistrad</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zòn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danje</a:t>
            </a:r>
            <a:r>
              <a:rPr lang="es-ES" sz="2800" dirty="0">
                <a:solidFill>
                  <a:schemeClr val="tx1">
                    <a:lumMod val="85000"/>
                    <a:lumOff val="15000"/>
                  </a:schemeClr>
                </a:solidFill>
                <a:latin typeface="Baskerville Old Face" pitchFamily="18" charset="0"/>
              </a:rPr>
              <a:t> a,</a:t>
            </a:r>
            <a:br>
              <a:rPr lang="es-ES" sz="2800" dirty="0">
                <a:solidFill>
                  <a:schemeClr val="tx1">
                    <a:lumMod val="85000"/>
                    <a:lumOff val="15000"/>
                  </a:schemeClr>
                </a:solidFill>
                <a:latin typeface="Baskerville Old Face" pitchFamily="18" charset="0"/>
              </a:rPr>
            </a:br>
            <a:r>
              <a:rPr lang="es-ES" sz="2800" dirty="0" err="1">
                <a:solidFill>
                  <a:schemeClr val="tx1">
                    <a:lumMod val="85000"/>
                    <a:lumOff val="15000"/>
                  </a:schemeClr>
                </a:solidFill>
                <a:latin typeface="Baskerville Old Face" pitchFamily="18" charset="0"/>
              </a:rPr>
              <a:t>Enstale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privye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sekirite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oswa</a:t>
            </a:r>
            <a:r>
              <a:rPr lang="es-ES" sz="2800" dirty="0">
                <a:solidFill>
                  <a:schemeClr val="tx1">
                    <a:lumMod val="85000"/>
                    <a:lumOff val="15000"/>
                  </a:schemeClr>
                </a:solidFill>
                <a:latin typeface="Baskerville Old Face" pitchFamily="18" charset="0"/>
              </a:rPr>
              <a:t/>
            </a:r>
            <a:br>
              <a:rPr lang="es-ES" sz="2800" dirty="0">
                <a:solidFill>
                  <a:schemeClr val="tx1">
                    <a:lumMod val="85000"/>
                    <a:lumOff val="15000"/>
                  </a:schemeClr>
                </a:solidFill>
                <a:latin typeface="Baskerville Old Face" pitchFamily="18" charset="0"/>
              </a:rPr>
            </a:br>
            <a:r>
              <a:rPr lang="es-ES" sz="2800" dirty="0" err="1">
                <a:solidFill>
                  <a:schemeClr val="tx1">
                    <a:lumMod val="85000"/>
                    <a:lumOff val="15000"/>
                  </a:schemeClr>
                </a:solidFill>
                <a:latin typeface="Baskerville Old Face" pitchFamily="18" charset="0"/>
              </a:rPr>
              <a:t>Bay</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sistèm</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pèsonèl</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arestasyon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tonbe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pou</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chak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anplwaye</a:t>
            </a:r>
            <a:r>
              <a:rPr lang="es-ES" sz="2800" dirty="0">
                <a:solidFill>
                  <a:schemeClr val="tx1">
                    <a:lumMod val="85000"/>
                    <a:lumOff val="15000"/>
                  </a:schemeClr>
                </a:solidFill>
                <a:latin typeface="Baskerville Old Face" pitchFamily="18" charset="0"/>
              </a:rPr>
              <a:t>.</a:t>
            </a:r>
            <a:br>
              <a:rPr lang="es-ES" sz="2800" dirty="0">
                <a:solidFill>
                  <a:schemeClr val="tx1">
                    <a:lumMod val="85000"/>
                    <a:lumOff val="15000"/>
                  </a:schemeClr>
                </a:solidFill>
                <a:latin typeface="Baskerville Old Face" pitchFamily="18" charset="0"/>
              </a:rPr>
            </a:br>
            <a:r>
              <a:rPr lang="es-ES" sz="2800" dirty="0" err="1">
                <a:solidFill>
                  <a:schemeClr val="tx1">
                    <a:lumMod val="85000"/>
                    <a:lumOff val="15000"/>
                  </a:schemeClr>
                </a:solidFill>
                <a:latin typeface="Baskerville Old Face" pitchFamily="18" charset="0"/>
              </a:rPr>
              <a:t>Anpil</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fwa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nati</a:t>
            </a:r>
            <a:r>
              <a:rPr lang="es-ES" sz="2800" dirty="0">
                <a:solidFill>
                  <a:schemeClr val="tx1">
                    <a:lumMod val="85000"/>
                    <a:lumOff val="15000"/>
                  </a:schemeClr>
                </a:solidFill>
                <a:latin typeface="Baskerville Old Face" pitchFamily="18" charset="0"/>
              </a:rPr>
              <a:t> a </a:t>
            </a:r>
            <a:r>
              <a:rPr lang="es-ES" sz="2800" dirty="0" err="1">
                <a:solidFill>
                  <a:schemeClr val="tx1">
                    <a:lumMod val="85000"/>
                    <a:lumOff val="15000"/>
                  </a:schemeClr>
                </a:solidFill>
                <a:latin typeface="Baskerville Old Face" pitchFamily="18" charset="0"/>
              </a:rPr>
              <a:t>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kote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pou</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travay</a:t>
            </a:r>
            <a:r>
              <a:rPr lang="es-ES" sz="2800" dirty="0">
                <a:solidFill>
                  <a:schemeClr val="tx1">
                    <a:lumMod val="85000"/>
                    <a:lumOff val="15000"/>
                  </a:schemeClr>
                </a:solidFill>
                <a:latin typeface="Baskerville Old Face" pitchFamily="18" charset="0"/>
              </a:rPr>
              <a:t> la </a:t>
            </a:r>
            <a:r>
              <a:rPr lang="es-ES" sz="2800" dirty="0" err="1">
                <a:solidFill>
                  <a:schemeClr val="tx1">
                    <a:lumMod val="85000"/>
                    <a:lumOff val="15000"/>
                  </a:schemeClr>
                </a:solidFill>
                <a:latin typeface="Baskerville Old Face" pitchFamily="18" charset="0"/>
              </a:rPr>
              <a:t>pral</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dikte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fòm</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sou</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pwoteksyon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tonbe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pran</a:t>
            </a:r>
            <a:r>
              <a:rPr lang="es-ES" sz="2800" dirty="0">
                <a:solidFill>
                  <a:schemeClr val="tx1">
                    <a:lumMod val="85000"/>
                    <a:lumOff val="15000"/>
                  </a:schemeClr>
                </a:solidFill>
                <a:latin typeface="Baskerville Old Face" pitchFamily="18" charset="0"/>
              </a:rPr>
              <a:t>. Si </a:t>
            </a:r>
            <a:r>
              <a:rPr lang="es-ES" sz="2800" dirty="0" err="1">
                <a:solidFill>
                  <a:schemeClr val="tx1">
                    <a:lumMod val="85000"/>
                    <a:lumOff val="15000"/>
                  </a:schemeClr>
                </a:solidFill>
                <a:latin typeface="Baskerville Old Face" pitchFamily="18" charset="0"/>
              </a:rPr>
              <a:t>patwon-an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chwazi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sèvi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sistèm</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sekirite</a:t>
            </a:r>
            <a:r>
              <a:rPr lang="es-ES" sz="2800" dirty="0">
                <a:solidFill>
                  <a:schemeClr val="tx1">
                    <a:lumMod val="85000"/>
                    <a:lumOff val="15000"/>
                  </a:schemeClr>
                </a:solidFill>
                <a:latin typeface="Baskerville Old Face" pitchFamily="18" charset="0"/>
              </a:rPr>
              <a:t>, li </a:t>
            </a:r>
            <a:r>
              <a:rPr lang="es-ES" sz="2800" dirty="0" err="1">
                <a:solidFill>
                  <a:schemeClr val="tx1">
                    <a:lumMod val="85000"/>
                    <a:lumOff val="15000"/>
                  </a:schemeClr>
                </a:solidFill>
                <a:latin typeface="Baskerville Old Face" pitchFamily="18" charset="0"/>
              </a:rPr>
              <a:t>dwe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konfòme</a:t>
            </a:r>
            <a:r>
              <a:rPr lang="es-ES" sz="2800" dirty="0">
                <a:solidFill>
                  <a:schemeClr val="tx1">
                    <a:lumMod val="85000"/>
                    <a:lumOff val="15000"/>
                  </a:schemeClr>
                </a:solidFill>
                <a:latin typeface="Baskerville Old Face" pitchFamily="18" charset="0"/>
              </a:rPr>
              <a:t> yo </a:t>
            </a:r>
            <a:r>
              <a:rPr lang="es-ES" sz="2800" dirty="0" err="1">
                <a:solidFill>
                  <a:schemeClr val="tx1">
                    <a:lumMod val="85000"/>
                    <a:lumOff val="15000"/>
                  </a:schemeClr>
                </a:solidFill>
                <a:latin typeface="Baskerville Old Face" pitchFamily="18" charset="0"/>
              </a:rPr>
              <a:t>avèk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dispozisyon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sa</a:t>
            </a:r>
            <a:r>
              <a:rPr lang="es-ES" sz="2800" dirty="0">
                <a:solidFill>
                  <a:schemeClr val="tx1">
                    <a:lumMod val="85000"/>
                    <a:lumOff val="15000"/>
                  </a:schemeClr>
                </a:solidFill>
                <a:latin typeface="Baskerville Old Face" pitchFamily="18" charset="0"/>
              </a:rPr>
              <a:t> yo:</a:t>
            </a:r>
          </a:p>
        </p:txBody>
      </p:sp>
    </p:spTree>
    <p:extLst>
      <p:ext uri="{BB962C8B-B14F-4D97-AF65-F5344CB8AC3E}">
        <p14:creationId xmlns:p14="http://schemas.microsoft.com/office/powerpoint/2010/main" val="100624049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7" name="Rectangle 5"/>
          <p:cNvSpPr txBox="1">
            <a:spLocks noChangeArrowheads="1"/>
          </p:cNvSpPr>
          <p:nvPr/>
        </p:nvSpPr>
        <p:spPr>
          <a:xfrm>
            <a:off x="762000" y="609600"/>
            <a:ext cx="7543800" cy="144780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n-US" sz="2800" dirty="0" err="1">
                <a:solidFill>
                  <a:schemeClr val="tx1">
                    <a:lumMod val="85000"/>
                    <a:lumOff val="15000"/>
                  </a:schemeClr>
                </a:solidFill>
                <a:latin typeface="Baskerville Old Face" pitchFamily="18" charset="0"/>
              </a:rPr>
              <a:t>Liy</a:t>
            </a:r>
            <a:r>
              <a:rPr lang="en-US" sz="2800" dirty="0">
                <a:solidFill>
                  <a:schemeClr val="tx1">
                    <a:lumMod val="85000"/>
                    <a:lumOff val="15000"/>
                  </a:schemeClr>
                </a:solidFill>
                <a:latin typeface="Baskerville Old Face" pitchFamily="18" charset="0"/>
              </a:rPr>
              <a:t> </a:t>
            </a:r>
            <a:r>
              <a:rPr lang="en-US" sz="2800" dirty="0" err="1">
                <a:solidFill>
                  <a:schemeClr val="tx1">
                    <a:lumMod val="85000"/>
                    <a:lumOff val="15000"/>
                  </a:schemeClr>
                </a:solidFill>
                <a:latin typeface="Baskerville Old Face" pitchFamily="18" charset="0"/>
              </a:rPr>
              <a:t>Sekirite</a:t>
            </a:r>
            <a:r>
              <a:rPr lang="en-US" sz="2800" dirty="0">
                <a:solidFill>
                  <a:schemeClr val="tx1">
                    <a:lumMod val="85000"/>
                    <a:lumOff val="15000"/>
                  </a:schemeClr>
                </a:solidFill>
                <a:latin typeface="Baskerville Old Face" pitchFamily="18" charset="0"/>
              </a:rPr>
              <a:t> a </a:t>
            </a:r>
            <a:r>
              <a:rPr lang="en-US" sz="2800" dirty="0" err="1">
                <a:solidFill>
                  <a:schemeClr val="tx1">
                    <a:lumMod val="85000"/>
                    <a:lumOff val="15000"/>
                  </a:schemeClr>
                </a:solidFill>
                <a:latin typeface="Baskerville Old Face" pitchFamily="18" charset="0"/>
              </a:rPr>
              <a:t>dwe</a:t>
            </a:r>
            <a:r>
              <a:rPr lang="en-US" sz="2800" dirty="0">
                <a:solidFill>
                  <a:schemeClr val="tx1">
                    <a:lumMod val="85000"/>
                    <a:lumOff val="15000"/>
                  </a:schemeClr>
                </a:solidFill>
                <a:latin typeface="Baskerville Old Face" pitchFamily="18" charset="0"/>
              </a:rPr>
              <a:t> </a:t>
            </a:r>
            <a:r>
              <a:rPr lang="en-US" sz="2800" dirty="0" err="1">
                <a:solidFill>
                  <a:schemeClr val="tx1">
                    <a:lumMod val="85000"/>
                    <a:lumOff val="15000"/>
                  </a:schemeClr>
                </a:solidFill>
                <a:latin typeface="Baskerville Old Face" pitchFamily="18" charset="0"/>
              </a:rPr>
              <a:t>enstale</a:t>
            </a:r>
            <a:r>
              <a:rPr lang="en-US" sz="2800" dirty="0">
                <a:solidFill>
                  <a:schemeClr val="tx1">
                    <a:lumMod val="85000"/>
                    <a:lumOff val="15000"/>
                  </a:schemeClr>
                </a:solidFill>
                <a:latin typeface="Baskerville Old Face" pitchFamily="18" charset="0"/>
              </a:rPr>
              <a:t> </a:t>
            </a:r>
            <a:r>
              <a:rPr lang="en-US" sz="2800" dirty="0" err="1">
                <a:solidFill>
                  <a:schemeClr val="tx1">
                    <a:lumMod val="85000"/>
                    <a:lumOff val="15000"/>
                  </a:schemeClr>
                </a:solidFill>
                <a:latin typeface="Baskerville Old Face" pitchFamily="18" charset="0"/>
              </a:rPr>
              <a:t>kòm</a:t>
            </a:r>
            <a:r>
              <a:rPr lang="en-US" sz="2800" dirty="0">
                <a:solidFill>
                  <a:schemeClr val="tx1">
                    <a:lumMod val="85000"/>
                    <a:lumOff val="15000"/>
                  </a:schemeClr>
                </a:solidFill>
                <a:latin typeface="Baskerville Old Face" pitchFamily="18" charset="0"/>
              </a:rPr>
              <a:t> yon </a:t>
            </a:r>
            <a:r>
              <a:rPr lang="en-US" sz="2800" dirty="0" err="1">
                <a:solidFill>
                  <a:schemeClr val="tx1">
                    <a:lumMod val="85000"/>
                    <a:lumOff val="15000"/>
                  </a:schemeClr>
                </a:solidFill>
                <a:latin typeface="Baskerville Old Face" pitchFamily="18" charset="0"/>
              </a:rPr>
              <a:t>kloti</a:t>
            </a:r>
            <a:r>
              <a:rPr lang="en-US" sz="2800" dirty="0">
                <a:solidFill>
                  <a:schemeClr val="tx1">
                    <a:lumMod val="85000"/>
                    <a:lumOff val="15000"/>
                  </a:schemeClr>
                </a:solidFill>
                <a:latin typeface="Baskerville Old Face" pitchFamily="18" charset="0"/>
              </a:rPr>
              <a:t>  </a:t>
            </a:r>
            <a:r>
              <a:rPr lang="en-US" sz="2800" dirty="0" err="1">
                <a:solidFill>
                  <a:schemeClr val="tx1">
                    <a:lumMod val="85000"/>
                    <a:lumOff val="15000"/>
                  </a:schemeClr>
                </a:solidFill>
                <a:latin typeface="Baskerville Old Face" pitchFamily="18" charset="0"/>
              </a:rPr>
              <a:t>posib</a:t>
            </a:r>
            <a:r>
              <a:rPr lang="en-US" sz="2800" dirty="0">
                <a:solidFill>
                  <a:schemeClr val="tx1">
                    <a:lumMod val="85000"/>
                    <a:lumOff val="15000"/>
                  </a:schemeClr>
                </a:solidFill>
                <a:latin typeface="Baskerville Old Face" pitchFamily="18" charset="0"/>
              </a:rPr>
              <a:t> </a:t>
            </a:r>
            <a:r>
              <a:rPr lang="en-US" sz="2800" dirty="0" err="1">
                <a:solidFill>
                  <a:schemeClr val="tx1">
                    <a:lumMod val="85000"/>
                    <a:lumOff val="15000"/>
                  </a:schemeClr>
                </a:solidFill>
                <a:latin typeface="Baskerville Old Face" pitchFamily="18" charset="0"/>
              </a:rPr>
              <a:t>sifas</a:t>
            </a:r>
            <a:r>
              <a:rPr lang="en-US" sz="2800" dirty="0">
                <a:solidFill>
                  <a:schemeClr val="tx1">
                    <a:lumMod val="85000"/>
                    <a:lumOff val="15000"/>
                  </a:schemeClr>
                </a:solidFill>
                <a:latin typeface="Baskerville Old Face" pitchFamily="18" charset="0"/>
              </a:rPr>
              <a:t> la </a:t>
            </a:r>
            <a:r>
              <a:rPr lang="en-US" sz="2800" dirty="0" err="1">
                <a:solidFill>
                  <a:schemeClr val="tx1">
                    <a:lumMod val="85000"/>
                    <a:lumOff val="15000"/>
                  </a:schemeClr>
                </a:solidFill>
                <a:latin typeface="Baskerville Old Face" pitchFamily="18" charset="0"/>
              </a:rPr>
              <a:t>ke</a:t>
            </a:r>
            <a:r>
              <a:rPr lang="en-US" sz="2800" dirty="0">
                <a:solidFill>
                  <a:schemeClr val="tx1">
                    <a:lumMod val="85000"/>
                    <a:lumOff val="15000"/>
                  </a:schemeClr>
                </a:solidFill>
                <a:latin typeface="Baskerville Old Face" pitchFamily="18" charset="0"/>
              </a:rPr>
              <a:t> </a:t>
            </a:r>
            <a:r>
              <a:rPr lang="en-US" sz="2800" dirty="0" err="1">
                <a:solidFill>
                  <a:schemeClr val="tx1">
                    <a:lumMod val="85000"/>
                    <a:lumOff val="15000"/>
                  </a:schemeClr>
                </a:solidFill>
                <a:latin typeface="Baskerville Old Face" pitchFamily="18" charset="0"/>
              </a:rPr>
              <a:t>anplwaye</a:t>
            </a:r>
            <a:r>
              <a:rPr lang="en-US" sz="2800" dirty="0">
                <a:solidFill>
                  <a:schemeClr val="tx1">
                    <a:lumMod val="85000"/>
                    <a:lumOff val="15000"/>
                  </a:schemeClr>
                </a:solidFill>
                <a:latin typeface="Baskerville Old Face" pitchFamily="18" charset="0"/>
              </a:rPr>
              <a:t> </a:t>
            </a:r>
            <a:r>
              <a:rPr lang="en-US" sz="2800" dirty="0" err="1">
                <a:solidFill>
                  <a:schemeClr val="tx1">
                    <a:lumMod val="85000"/>
                    <a:lumOff val="15000"/>
                  </a:schemeClr>
                </a:solidFill>
                <a:latin typeface="Baskerville Old Face" pitchFamily="18" charset="0"/>
              </a:rPr>
              <a:t>yo</a:t>
            </a:r>
            <a:r>
              <a:rPr lang="en-US" sz="2800" dirty="0">
                <a:solidFill>
                  <a:schemeClr val="tx1">
                    <a:lumMod val="85000"/>
                    <a:lumOff val="15000"/>
                  </a:schemeClr>
                </a:solidFill>
                <a:latin typeface="Baskerville Old Face" pitchFamily="18" charset="0"/>
              </a:rPr>
              <a:t> </a:t>
            </a:r>
            <a:r>
              <a:rPr lang="en-US" sz="2800" dirty="0" err="1">
                <a:solidFill>
                  <a:schemeClr val="tx1">
                    <a:lumMod val="85000"/>
                    <a:lumOff val="15000"/>
                  </a:schemeClr>
                </a:solidFill>
                <a:latin typeface="Baskerville Old Face" pitchFamily="18" charset="0"/>
              </a:rPr>
              <a:t>ap</a:t>
            </a:r>
            <a:r>
              <a:rPr lang="en-US" sz="2800" dirty="0">
                <a:solidFill>
                  <a:schemeClr val="tx1">
                    <a:lumMod val="85000"/>
                    <a:lumOff val="15000"/>
                  </a:schemeClr>
                </a:solidFill>
                <a:latin typeface="Baskerville Old Face" pitchFamily="18" charset="0"/>
              </a:rPr>
              <a:t> </a:t>
            </a:r>
            <a:r>
              <a:rPr lang="en-US" sz="2800" dirty="0" err="1">
                <a:solidFill>
                  <a:schemeClr val="tx1">
                    <a:lumMod val="85000"/>
                    <a:lumOff val="15000"/>
                  </a:schemeClr>
                </a:solidFill>
                <a:latin typeface="Baskerville Old Face" pitchFamily="18" charset="0"/>
              </a:rPr>
              <a:t>travay</a:t>
            </a:r>
            <a:r>
              <a:rPr lang="en-US" sz="2800" dirty="0">
                <a:solidFill>
                  <a:schemeClr val="tx1">
                    <a:lumMod val="85000"/>
                    <a:lumOff val="15000"/>
                  </a:schemeClr>
                </a:solidFill>
                <a:latin typeface="Baskerville Old Face" pitchFamily="18" charset="0"/>
              </a:rPr>
              <a:t> la, men nan </a:t>
            </a:r>
            <a:r>
              <a:rPr lang="en-US" sz="2800" dirty="0" err="1">
                <a:solidFill>
                  <a:schemeClr val="tx1">
                    <a:lumMod val="85000"/>
                    <a:lumOff val="15000"/>
                  </a:schemeClr>
                </a:solidFill>
                <a:latin typeface="Baskerville Old Face" pitchFamily="18" charset="0"/>
              </a:rPr>
              <a:t>okenn</a:t>
            </a:r>
            <a:r>
              <a:rPr lang="en-US" sz="2800" dirty="0">
                <a:solidFill>
                  <a:schemeClr val="tx1">
                    <a:lumMod val="85000"/>
                    <a:lumOff val="15000"/>
                  </a:schemeClr>
                </a:solidFill>
                <a:latin typeface="Baskerville Old Face" pitchFamily="18" charset="0"/>
              </a:rPr>
              <a:t> </a:t>
            </a:r>
            <a:r>
              <a:rPr lang="en-US" sz="2800" dirty="0" err="1">
                <a:solidFill>
                  <a:schemeClr val="tx1">
                    <a:lumMod val="85000"/>
                    <a:lumOff val="15000"/>
                  </a:schemeClr>
                </a:solidFill>
                <a:latin typeface="Baskerville Old Face" pitchFamily="18" charset="0"/>
              </a:rPr>
              <a:t>ka</a:t>
            </a:r>
            <a:r>
              <a:rPr lang="en-US" sz="2800" dirty="0">
                <a:solidFill>
                  <a:schemeClr val="tx1">
                    <a:lumMod val="85000"/>
                    <a:lumOff val="15000"/>
                  </a:schemeClr>
                </a:solidFill>
                <a:latin typeface="Baskerville Old Face" pitchFamily="18" charset="0"/>
              </a:rPr>
              <a:t> pa </a:t>
            </a:r>
            <a:r>
              <a:rPr lang="en-US" sz="2800" dirty="0" err="1">
                <a:solidFill>
                  <a:schemeClr val="tx1">
                    <a:lumMod val="85000"/>
                    <a:lumOff val="15000"/>
                  </a:schemeClr>
                </a:solidFill>
                <a:latin typeface="Baskerville Old Face" pitchFamily="18" charset="0"/>
              </a:rPr>
              <a:t>plis</a:t>
            </a:r>
            <a:r>
              <a:rPr lang="en-US" sz="2800" dirty="0">
                <a:solidFill>
                  <a:schemeClr val="tx1">
                    <a:lumMod val="85000"/>
                    <a:lumOff val="15000"/>
                  </a:schemeClr>
                </a:solidFill>
                <a:latin typeface="Baskerville Old Face" pitchFamily="18" charset="0"/>
              </a:rPr>
              <a:t> </a:t>
            </a:r>
            <a:r>
              <a:rPr lang="en-US" sz="2800" dirty="0" err="1">
                <a:solidFill>
                  <a:schemeClr val="tx1">
                    <a:lumMod val="85000"/>
                    <a:lumOff val="15000"/>
                  </a:schemeClr>
                </a:solidFill>
                <a:latin typeface="Baskerville Old Face" pitchFamily="18" charset="0"/>
              </a:rPr>
              <a:t>pase</a:t>
            </a:r>
            <a:r>
              <a:rPr lang="en-US" sz="2800" dirty="0">
                <a:solidFill>
                  <a:schemeClr val="tx1">
                    <a:lumMod val="85000"/>
                    <a:lumOff val="15000"/>
                  </a:schemeClr>
                </a:solidFill>
                <a:latin typeface="Baskerville Old Face" pitchFamily="18" charset="0"/>
              </a:rPr>
              <a:t> 30 </a:t>
            </a:r>
            <a:r>
              <a:rPr lang="en-US" sz="2800" dirty="0" err="1">
                <a:solidFill>
                  <a:schemeClr val="tx1">
                    <a:lumMod val="85000"/>
                    <a:lumOff val="15000"/>
                  </a:schemeClr>
                </a:solidFill>
                <a:latin typeface="Baskerville Old Face" pitchFamily="18" charset="0"/>
              </a:rPr>
              <a:t>pye</a:t>
            </a:r>
            <a:r>
              <a:rPr lang="en-US" sz="2800" dirty="0">
                <a:solidFill>
                  <a:schemeClr val="tx1">
                    <a:lumMod val="85000"/>
                    <a:lumOff val="15000"/>
                  </a:schemeClr>
                </a:solidFill>
                <a:latin typeface="Baskerville Old Face" pitchFamily="18" charset="0"/>
              </a:rPr>
              <a:t> </a:t>
            </a:r>
            <a:r>
              <a:rPr lang="en-US" sz="2800" dirty="0" err="1">
                <a:solidFill>
                  <a:schemeClr val="tx1">
                    <a:lumMod val="85000"/>
                    <a:lumOff val="15000"/>
                  </a:schemeClr>
                </a:solidFill>
                <a:latin typeface="Baskerville Old Face" pitchFamily="18" charset="0"/>
              </a:rPr>
              <a:t>anba</a:t>
            </a:r>
            <a:r>
              <a:rPr lang="en-US" sz="2800" dirty="0">
                <a:solidFill>
                  <a:schemeClr val="tx1">
                    <a:lumMod val="85000"/>
                    <a:lumOff val="15000"/>
                  </a:schemeClr>
                </a:solidFill>
                <a:latin typeface="Baskerville Old Face" pitchFamily="18" charset="0"/>
              </a:rPr>
              <a:t>-a.</a:t>
            </a:r>
            <a:br>
              <a:rPr lang="en-US" sz="2800" dirty="0">
                <a:solidFill>
                  <a:schemeClr val="tx1">
                    <a:lumMod val="85000"/>
                    <a:lumOff val="15000"/>
                  </a:schemeClr>
                </a:solidFill>
                <a:latin typeface="Baskerville Old Face" pitchFamily="18" charset="0"/>
              </a:rPr>
            </a:br>
            <a:r>
              <a:rPr lang="en-US" sz="2800" dirty="0" err="1">
                <a:solidFill>
                  <a:schemeClr val="tx1">
                    <a:lumMod val="85000"/>
                    <a:lumOff val="15000"/>
                  </a:schemeClr>
                </a:solidFill>
                <a:latin typeface="Baskerville Old Face" pitchFamily="18" charset="0"/>
              </a:rPr>
              <a:t>Lè</a:t>
            </a:r>
            <a:r>
              <a:rPr lang="en-US" sz="2800" dirty="0">
                <a:solidFill>
                  <a:schemeClr val="tx1">
                    <a:lumMod val="85000"/>
                    <a:lumOff val="15000"/>
                  </a:schemeClr>
                </a:solidFill>
                <a:latin typeface="Baskerville Old Face" pitchFamily="18" charset="0"/>
              </a:rPr>
              <a:t> </a:t>
            </a:r>
            <a:r>
              <a:rPr lang="en-US" sz="2800" dirty="0" err="1">
                <a:solidFill>
                  <a:schemeClr val="tx1">
                    <a:lumMod val="85000"/>
                    <a:lumOff val="15000"/>
                  </a:schemeClr>
                </a:solidFill>
                <a:latin typeface="Baskerville Old Face" pitchFamily="18" charset="0"/>
              </a:rPr>
              <a:t>privye</a:t>
            </a:r>
            <a:r>
              <a:rPr lang="en-US" sz="2800" dirty="0">
                <a:solidFill>
                  <a:schemeClr val="tx1">
                    <a:lumMod val="85000"/>
                    <a:lumOff val="15000"/>
                  </a:schemeClr>
                </a:solidFill>
                <a:latin typeface="Baskerville Old Face" pitchFamily="18" charset="0"/>
              </a:rPr>
              <a:t> </a:t>
            </a:r>
            <a:r>
              <a:rPr lang="en-US" sz="2800" dirty="0" err="1">
                <a:solidFill>
                  <a:schemeClr val="tx1">
                    <a:lumMod val="85000"/>
                    <a:lumOff val="15000"/>
                  </a:schemeClr>
                </a:solidFill>
                <a:latin typeface="Baskerville Old Face" pitchFamily="18" charset="0"/>
              </a:rPr>
              <a:t>ki</a:t>
            </a:r>
            <a:r>
              <a:rPr lang="en-US" sz="2800" dirty="0">
                <a:solidFill>
                  <a:schemeClr val="tx1">
                    <a:lumMod val="85000"/>
                    <a:lumOff val="15000"/>
                  </a:schemeClr>
                </a:solidFill>
                <a:latin typeface="Baskerville Old Face" pitchFamily="18" charset="0"/>
              </a:rPr>
              <a:t> </a:t>
            </a:r>
            <a:r>
              <a:rPr lang="en-US" sz="2800" dirty="0" err="1">
                <a:solidFill>
                  <a:schemeClr val="tx1">
                    <a:lumMod val="85000"/>
                    <a:lumOff val="15000"/>
                  </a:schemeClr>
                </a:solidFill>
                <a:latin typeface="Baskerville Old Face" pitchFamily="18" charset="0"/>
              </a:rPr>
              <a:t>itilize</a:t>
            </a:r>
            <a:r>
              <a:rPr lang="en-US" sz="2800" dirty="0">
                <a:solidFill>
                  <a:schemeClr val="tx1">
                    <a:lumMod val="85000"/>
                    <a:lumOff val="15000"/>
                  </a:schemeClr>
                </a:solidFill>
                <a:latin typeface="Baskerville Old Face" pitchFamily="18" charset="0"/>
              </a:rPr>
              <a:t> </a:t>
            </a:r>
            <a:r>
              <a:rPr lang="en-US" sz="2800" dirty="0" err="1">
                <a:solidFill>
                  <a:schemeClr val="tx1">
                    <a:lumMod val="85000"/>
                    <a:lumOff val="15000"/>
                  </a:schemeClr>
                </a:solidFill>
                <a:latin typeface="Baskerville Old Face" pitchFamily="18" charset="0"/>
              </a:rPr>
              <a:t>sou</a:t>
            </a:r>
            <a:r>
              <a:rPr lang="en-US" sz="2800" dirty="0">
                <a:solidFill>
                  <a:schemeClr val="tx1">
                    <a:lumMod val="85000"/>
                    <a:lumOff val="15000"/>
                  </a:schemeClr>
                </a:solidFill>
                <a:latin typeface="Baskerville Old Face" pitchFamily="18" charset="0"/>
              </a:rPr>
              <a:t> </a:t>
            </a:r>
            <a:r>
              <a:rPr lang="en-US" sz="2800" dirty="0" err="1">
                <a:solidFill>
                  <a:schemeClr val="tx1">
                    <a:lumMod val="85000"/>
                    <a:lumOff val="15000"/>
                  </a:schemeClr>
                </a:solidFill>
                <a:latin typeface="Baskerville Old Face" pitchFamily="18" charset="0"/>
              </a:rPr>
              <a:t>pon</a:t>
            </a:r>
            <a:r>
              <a:rPr lang="en-US" sz="2800" dirty="0">
                <a:solidFill>
                  <a:schemeClr val="tx1">
                    <a:lumMod val="85000"/>
                    <a:lumOff val="15000"/>
                  </a:schemeClr>
                </a:solidFill>
                <a:latin typeface="Baskerville Old Face" pitchFamily="18" charset="0"/>
              </a:rPr>
              <a:t> an, </a:t>
            </a:r>
            <a:r>
              <a:rPr lang="en-US" sz="2800" dirty="0" err="1">
                <a:solidFill>
                  <a:schemeClr val="tx1">
                    <a:lumMod val="85000"/>
                    <a:lumOff val="15000"/>
                  </a:schemeClr>
                </a:solidFill>
                <a:latin typeface="Baskerville Old Face" pitchFamily="18" charset="0"/>
              </a:rPr>
              <a:t>zòn</a:t>
            </a:r>
            <a:r>
              <a:rPr lang="en-US" sz="2800" dirty="0">
                <a:solidFill>
                  <a:schemeClr val="tx1">
                    <a:lumMod val="85000"/>
                    <a:lumOff val="15000"/>
                  </a:schemeClr>
                </a:solidFill>
                <a:latin typeface="Baskerville Old Face" pitchFamily="18" charset="0"/>
              </a:rPr>
              <a:t> nan </a:t>
            </a:r>
            <a:r>
              <a:rPr lang="en-US" sz="2800" dirty="0" err="1">
                <a:solidFill>
                  <a:schemeClr val="tx1">
                    <a:lumMod val="85000"/>
                    <a:lumOff val="15000"/>
                  </a:schemeClr>
                </a:solidFill>
                <a:latin typeface="Baskerville Old Face" pitchFamily="18" charset="0"/>
              </a:rPr>
              <a:t>tonbe</a:t>
            </a:r>
            <a:r>
              <a:rPr lang="en-US" sz="2800" dirty="0">
                <a:solidFill>
                  <a:schemeClr val="tx1">
                    <a:lumMod val="85000"/>
                    <a:lumOff val="15000"/>
                  </a:schemeClr>
                </a:solidFill>
                <a:latin typeface="Baskerville Old Face" pitchFamily="18" charset="0"/>
              </a:rPr>
              <a:t> </a:t>
            </a:r>
            <a:r>
              <a:rPr lang="en-US" sz="2800" dirty="0" err="1">
                <a:solidFill>
                  <a:schemeClr val="tx1">
                    <a:lumMod val="85000"/>
                    <a:lumOff val="15000"/>
                  </a:schemeClr>
                </a:solidFill>
                <a:latin typeface="Baskerville Old Face" pitchFamily="18" charset="0"/>
              </a:rPr>
              <a:t>potansyèl</a:t>
            </a:r>
            <a:r>
              <a:rPr lang="en-US" sz="2800" dirty="0">
                <a:solidFill>
                  <a:schemeClr val="tx1">
                    <a:lumMod val="85000"/>
                    <a:lumOff val="15000"/>
                  </a:schemeClr>
                </a:solidFill>
                <a:latin typeface="Baskerville Old Face" pitchFamily="18" charset="0"/>
              </a:rPr>
              <a:t> </a:t>
            </a:r>
            <a:r>
              <a:rPr lang="en-US" sz="2800" dirty="0" err="1">
                <a:solidFill>
                  <a:schemeClr val="tx1">
                    <a:lumMod val="85000"/>
                    <a:lumOff val="15000"/>
                  </a:schemeClr>
                </a:solidFill>
                <a:latin typeface="Baskerville Old Face" pitchFamily="18" charset="0"/>
              </a:rPr>
              <a:t>yo</a:t>
            </a:r>
            <a:r>
              <a:rPr lang="en-US" sz="2800" dirty="0">
                <a:solidFill>
                  <a:schemeClr val="tx1">
                    <a:lumMod val="85000"/>
                    <a:lumOff val="15000"/>
                  </a:schemeClr>
                </a:solidFill>
                <a:latin typeface="Baskerville Old Face" pitchFamily="18" charset="0"/>
              </a:rPr>
              <a:t> </a:t>
            </a:r>
            <a:r>
              <a:rPr lang="en-US" sz="2800" dirty="0" err="1">
                <a:solidFill>
                  <a:schemeClr val="tx1">
                    <a:lumMod val="85000"/>
                    <a:lumOff val="15000"/>
                  </a:schemeClr>
                </a:solidFill>
                <a:latin typeface="Baskerville Old Face" pitchFamily="18" charset="0"/>
              </a:rPr>
              <a:t>dwe</a:t>
            </a:r>
            <a:r>
              <a:rPr lang="en-US" sz="2800" dirty="0">
                <a:solidFill>
                  <a:schemeClr val="tx1">
                    <a:lumMod val="85000"/>
                    <a:lumOff val="15000"/>
                  </a:schemeClr>
                </a:solidFill>
                <a:latin typeface="Baskerville Old Face" pitchFamily="18" charset="0"/>
              </a:rPr>
              <a:t> </a:t>
            </a:r>
            <a:r>
              <a:rPr lang="en-US" sz="2800" dirty="0" err="1">
                <a:solidFill>
                  <a:schemeClr val="tx1">
                    <a:lumMod val="85000"/>
                    <a:lumOff val="15000"/>
                  </a:schemeClr>
                </a:solidFill>
                <a:latin typeface="Baskerville Old Face" pitchFamily="18" charset="0"/>
              </a:rPr>
              <a:t>degaje</a:t>
            </a:r>
            <a:r>
              <a:rPr lang="en-US" sz="2800" dirty="0">
                <a:solidFill>
                  <a:schemeClr val="tx1">
                    <a:lumMod val="85000"/>
                    <a:lumOff val="15000"/>
                  </a:schemeClr>
                </a:solidFill>
                <a:latin typeface="Baskerville Old Face" pitchFamily="18" charset="0"/>
              </a:rPr>
              <a:t>.</a:t>
            </a:r>
            <a:br>
              <a:rPr lang="en-US" sz="2800" dirty="0">
                <a:solidFill>
                  <a:schemeClr val="tx1">
                    <a:lumMod val="85000"/>
                    <a:lumOff val="15000"/>
                  </a:schemeClr>
                </a:solidFill>
                <a:latin typeface="Baskerville Old Face" pitchFamily="18" charset="0"/>
              </a:rPr>
            </a:br>
            <a:r>
              <a:rPr lang="en-US" sz="2800" dirty="0" err="1">
                <a:solidFill>
                  <a:schemeClr val="tx1">
                    <a:lumMod val="85000"/>
                    <a:lumOff val="15000"/>
                  </a:schemeClr>
                </a:solidFill>
                <a:latin typeface="Baskerville Old Face" pitchFamily="18" charset="0"/>
              </a:rPr>
              <a:t>Sekirite</a:t>
            </a:r>
            <a:r>
              <a:rPr lang="en-US" sz="2800" dirty="0">
                <a:solidFill>
                  <a:schemeClr val="tx1">
                    <a:lumMod val="85000"/>
                    <a:lumOff val="15000"/>
                  </a:schemeClr>
                </a:solidFill>
                <a:latin typeface="Baskerville Old Face" pitchFamily="18" charset="0"/>
              </a:rPr>
              <a:t> </a:t>
            </a:r>
            <a:r>
              <a:rPr lang="en-US" sz="2800" dirty="0" err="1">
                <a:solidFill>
                  <a:schemeClr val="tx1">
                    <a:lumMod val="85000"/>
                    <a:lumOff val="15000"/>
                  </a:schemeClr>
                </a:solidFill>
                <a:latin typeface="Baskerville Old Face" pitchFamily="18" charset="0"/>
              </a:rPr>
              <a:t>privye</a:t>
            </a:r>
            <a:r>
              <a:rPr lang="en-US" sz="2800" dirty="0">
                <a:solidFill>
                  <a:schemeClr val="tx1">
                    <a:lumMod val="85000"/>
                    <a:lumOff val="15000"/>
                  </a:schemeClr>
                </a:solidFill>
                <a:latin typeface="Baskerville Old Face" pitchFamily="18" charset="0"/>
              </a:rPr>
              <a:t> a </a:t>
            </a:r>
            <a:r>
              <a:rPr lang="en-US" sz="2800" dirty="0" err="1">
                <a:solidFill>
                  <a:schemeClr val="tx1">
                    <a:lumMod val="85000"/>
                    <a:lumOff val="15000"/>
                  </a:schemeClr>
                </a:solidFill>
                <a:latin typeface="Baskerville Old Face" pitchFamily="18" charset="0"/>
              </a:rPr>
              <a:t>dwe</a:t>
            </a:r>
            <a:r>
              <a:rPr lang="en-US" sz="2800" dirty="0">
                <a:solidFill>
                  <a:schemeClr val="tx1">
                    <a:lumMod val="85000"/>
                    <a:lumOff val="15000"/>
                  </a:schemeClr>
                </a:solidFill>
                <a:latin typeface="Baskerville Old Face" pitchFamily="18" charset="0"/>
              </a:rPr>
              <a:t> </a:t>
            </a:r>
            <a:r>
              <a:rPr lang="en-US" sz="2800" dirty="0" err="1">
                <a:solidFill>
                  <a:schemeClr val="tx1">
                    <a:lumMod val="85000"/>
                    <a:lumOff val="15000"/>
                  </a:schemeClr>
                </a:solidFill>
                <a:latin typeface="Baskerville Old Face" pitchFamily="18" charset="0"/>
              </a:rPr>
              <a:t>pwolonje</a:t>
            </a:r>
            <a:r>
              <a:rPr lang="en-US" sz="2800" dirty="0">
                <a:solidFill>
                  <a:schemeClr val="tx1">
                    <a:lumMod val="85000"/>
                    <a:lumOff val="15000"/>
                  </a:schemeClr>
                </a:solidFill>
                <a:latin typeface="Baskerville Old Face" pitchFamily="18" charset="0"/>
              </a:rPr>
              <a:t> </a:t>
            </a:r>
            <a:r>
              <a:rPr lang="en-US" sz="2800" dirty="0" err="1">
                <a:solidFill>
                  <a:schemeClr val="tx1">
                    <a:lumMod val="85000"/>
                    <a:lumOff val="15000"/>
                  </a:schemeClr>
                </a:solidFill>
                <a:latin typeface="Baskerville Old Face" pitchFamily="18" charset="0"/>
              </a:rPr>
              <a:t>deyò</a:t>
            </a:r>
            <a:r>
              <a:rPr lang="en-US" sz="2800" dirty="0">
                <a:solidFill>
                  <a:schemeClr val="tx1">
                    <a:lumMod val="85000"/>
                    <a:lumOff val="15000"/>
                  </a:schemeClr>
                </a:solidFill>
                <a:latin typeface="Baskerville Old Face" pitchFamily="18" charset="0"/>
              </a:rPr>
              <a:t> nan </a:t>
            </a:r>
            <a:r>
              <a:rPr lang="en-US" sz="2800" dirty="0" err="1">
                <a:solidFill>
                  <a:schemeClr val="tx1">
                    <a:lumMod val="85000"/>
                    <a:lumOff val="15000"/>
                  </a:schemeClr>
                </a:solidFill>
                <a:latin typeface="Baskerville Old Face" pitchFamily="18" charset="0"/>
              </a:rPr>
              <a:t>pwojeksyon</a:t>
            </a:r>
            <a:r>
              <a:rPr lang="en-US" sz="2800" dirty="0">
                <a:solidFill>
                  <a:schemeClr val="tx1">
                    <a:lumMod val="85000"/>
                    <a:lumOff val="15000"/>
                  </a:schemeClr>
                </a:solidFill>
                <a:latin typeface="Baskerville Old Face" pitchFamily="18" charset="0"/>
              </a:rPr>
              <a:t> </a:t>
            </a:r>
            <a:r>
              <a:rPr lang="en-US" sz="2800" dirty="0" err="1">
                <a:solidFill>
                  <a:schemeClr val="tx1">
                    <a:lumMod val="85000"/>
                    <a:lumOff val="15000"/>
                  </a:schemeClr>
                </a:solidFill>
                <a:latin typeface="Baskerville Old Face" pitchFamily="18" charset="0"/>
              </a:rPr>
              <a:t>eksteryè</a:t>
            </a:r>
            <a:r>
              <a:rPr lang="en-US" sz="2800" dirty="0">
                <a:solidFill>
                  <a:schemeClr val="tx1">
                    <a:lumMod val="85000"/>
                    <a:lumOff val="15000"/>
                  </a:schemeClr>
                </a:solidFill>
                <a:latin typeface="Baskerville Old Face" pitchFamily="18" charset="0"/>
              </a:rPr>
              <a:t> nan </a:t>
            </a:r>
            <a:r>
              <a:rPr lang="en-US" sz="2800" dirty="0" err="1">
                <a:solidFill>
                  <a:schemeClr val="tx1">
                    <a:lumMod val="85000"/>
                    <a:lumOff val="15000"/>
                  </a:schemeClr>
                </a:solidFill>
                <a:latin typeface="Baskerville Old Face" pitchFamily="18" charset="0"/>
              </a:rPr>
              <a:t>sifas</a:t>
            </a:r>
            <a:r>
              <a:rPr lang="en-US" sz="2800" dirty="0">
                <a:solidFill>
                  <a:schemeClr val="tx1">
                    <a:lumMod val="85000"/>
                    <a:lumOff val="15000"/>
                  </a:schemeClr>
                </a:solidFill>
                <a:latin typeface="Baskerville Old Face" pitchFamily="18" charset="0"/>
              </a:rPr>
              <a:t> </a:t>
            </a:r>
            <a:r>
              <a:rPr lang="en-US" sz="2800" dirty="0" err="1">
                <a:solidFill>
                  <a:schemeClr val="tx1">
                    <a:lumMod val="85000"/>
                    <a:lumOff val="15000"/>
                  </a:schemeClr>
                </a:solidFill>
                <a:latin typeface="Baskerville Old Face" pitchFamily="18" charset="0"/>
              </a:rPr>
              <a:t>travay</a:t>
            </a:r>
            <a:r>
              <a:rPr lang="en-US" sz="2800" dirty="0">
                <a:solidFill>
                  <a:schemeClr val="tx1">
                    <a:lumMod val="85000"/>
                    <a:lumOff val="15000"/>
                  </a:schemeClr>
                </a:solidFill>
                <a:latin typeface="Baskerville Old Face" pitchFamily="18" charset="0"/>
              </a:rPr>
              <a:t> la  </a:t>
            </a:r>
            <a:r>
              <a:rPr lang="en-US" sz="2800" dirty="0" err="1">
                <a:solidFill>
                  <a:schemeClr val="tx1">
                    <a:lumMod val="85000"/>
                    <a:lumOff val="15000"/>
                  </a:schemeClr>
                </a:solidFill>
                <a:latin typeface="Baskerville Old Face" pitchFamily="18" charset="0"/>
              </a:rPr>
              <a:t>jan</a:t>
            </a:r>
            <a:r>
              <a:rPr lang="en-US" sz="2800" dirty="0">
                <a:solidFill>
                  <a:schemeClr val="tx1">
                    <a:lumMod val="85000"/>
                    <a:lumOff val="15000"/>
                  </a:schemeClr>
                </a:solidFill>
                <a:latin typeface="Baskerville Old Face" pitchFamily="18" charset="0"/>
              </a:rPr>
              <a:t> </a:t>
            </a:r>
            <a:r>
              <a:rPr lang="en-US" sz="2800" dirty="0" err="1">
                <a:solidFill>
                  <a:schemeClr val="tx1">
                    <a:lumMod val="85000"/>
                    <a:lumOff val="15000"/>
                  </a:schemeClr>
                </a:solidFill>
                <a:latin typeface="Baskerville Old Face" pitchFamily="18" charset="0"/>
              </a:rPr>
              <a:t>sa</a:t>
            </a:r>
            <a:r>
              <a:rPr lang="en-US" sz="2800" dirty="0">
                <a:solidFill>
                  <a:schemeClr val="tx1">
                    <a:lumMod val="85000"/>
                    <a:lumOff val="15000"/>
                  </a:schemeClr>
                </a:solidFill>
                <a:latin typeface="Baskerville Old Face" pitchFamily="18" charset="0"/>
              </a:rPr>
              <a:t> a: </a:t>
            </a:r>
          </a:p>
        </p:txBody>
      </p:sp>
      <p:sp>
        <p:nvSpPr>
          <p:cNvPr id="8" name="Rectangle 5"/>
          <p:cNvSpPr txBox="1">
            <a:spLocks noChangeArrowheads="1"/>
          </p:cNvSpPr>
          <p:nvPr/>
        </p:nvSpPr>
        <p:spPr>
          <a:xfrm>
            <a:off x="762000" y="2286000"/>
            <a:ext cx="2895600" cy="3581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sz="2000" dirty="0" err="1">
                <a:solidFill>
                  <a:schemeClr val="tx1">
                    <a:lumMod val="85000"/>
                    <a:lumOff val="15000"/>
                  </a:schemeClr>
                </a:solidFill>
                <a:latin typeface="Baskerville Old Face" pitchFamily="18" charset="0"/>
              </a:rPr>
              <a:t>Vètikal</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distans</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nan</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travay</a:t>
            </a:r>
            <a:r>
              <a:rPr lang="es-ES" sz="2000" dirty="0">
                <a:solidFill>
                  <a:schemeClr val="tx1">
                    <a:lumMod val="85000"/>
                    <a:lumOff val="15000"/>
                  </a:schemeClr>
                </a:solidFill>
                <a:latin typeface="Baskerville Old Face" pitchFamily="18" charset="0"/>
              </a:rPr>
              <a:t> plan </a:t>
            </a:r>
            <a:r>
              <a:rPr lang="es-ES" sz="2000" dirty="0" err="1">
                <a:solidFill>
                  <a:schemeClr val="tx1">
                    <a:lumMod val="85000"/>
                    <a:lumOff val="15000"/>
                  </a:schemeClr>
                </a:solidFill>
                <a:latin typeface="Baskerville Old Face" pitchFamily="18" charset="0"/>
              </a:rPr>
              <a:t>nivo</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orizontal</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nan</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nèt</a:t>
            </a:r>
            <a:r>
              <a:rPr lang="es-ES" sz="2000" dirty="0">
                <a:solidFill>
                  <a:schemeClr val="tx1">
                    <a:lumMod val="85000"/>
                    <a:lumOff val="15000"/>
                  </a:schemeClr>
                </a:solidFill>
                <a:latin typeface="Baskerville Old Face" pitchFamily="18" charset="0"/>
              </a:rPr>
              <a:t> la</a:t>
            </a:r>
            <a:endParaRPr lang="es-ES" sz="2000" dirty="0" smtClean="0">
              <a:solidFill>
                <a:schemeClr val="tx1">
                  <a:lumMod val="85000"/>
                  <a:lumOff val="15000"/>
                </a:schemeClr>
              </a:solidFill>
              <a:latin typeface="Baskerville Old Face" pitchFamily="18" charset="0"/>
            </a:endParaRPr>
          </a:p>
          <a:p>
            <a:pPr marL="0" indent="0">
              <a:buNone/>
            </a:pPr>
            <a:r>
              <a:rPr lang="es-ES" sz="2000" dirty="0">
                <a:solidFill>
                  <a:schemeClr val="tx1">
                    <a:lumMod val="85000"/>
                    <a:lumOff val="15000"/>
                  </a:schemeClr>
                </a:solidFill>
                <a:latin typeface="Baskerville Old Face" pitchFamily="18" charset="0"/>
              </a:rPr>
              <a:t>Up </a:t>
            </a:r>
            <a:r>
              <a:rPr lang="es-ES" sz="2000" dirty="0" err="1">
                <a:solidFill>
                  <a:schemeClr val="tx1">
                    <a:lumMod val="85000"/>
                    <a:lumOff val="15000"/>
                  </a:schemeClr>
                </a:solidFill>
                <a:latin typeface="Baskerville Old Face" pitchFamily="18" charset="0"/>
              </a:rPr>
              <a:t>to</a:t>
            </a:r>
            <a:r>
              <a:rPr lang="es-ES" sz="2000" dirty="0">
                <a:solidFill>
                  <a:schemeClr val="tx1">
                    <a:lumMod val="85000"/>
                    <a:lumOff val="15000"/>
                  </a:schemeClr>
                </a:solidFill>
                <a:latin typeface="Baskerville Old Face" pitchFamily="18" charset="0"/>
              </a:rPr>
              <a:t> 5 </a:t>
            </a:r>
            <a:r>
              <a:rPr lang="es-ES" sz="2000" dirty="0" err="1">
                <a:solidFill>
                  <a:schemeClr val="tx1">
                    <a:lumMod val="85000"/>
                    <a:lumOff val="15000"/>
                  </a:schemeClr>
                </a:solidFill>
                <a:latin typeface="Baskerville Old Face" pitchFamily="18" charset="0"/>
              </a:rPr>
              <a:t>feet</a:t>
            </a:r>
            <a:endParaRPr lang="es-ES" sz="2000" dirty="0" smtClean="0">
              <a:solidFill>
                <a:schemeClr val="tx1">
                  <a:lumMod val="85000"/>
                  <a:lumOff val="15000"/>
                </a:schemeClr>
              </a:solidFill>
              <a:latin typeface="Baskerville Old Face" pitchFamily="18" charset="0"/>
            </a:endParaRPr>
          </a:p>
          <a:p>
            <a:pPr marL="0" indent="0">
              <a:buNone/>
            </a:pPr>
            <a:r>
              <a:rPr lang="es-ES" sz="2000" dirty="0">
                <a:solidFill>
                  <a:schemeClr val="tx1">
                    <a:lumMod val="85000"/>
                    <a:lumOff val="15000"/>
                  </a:schemeClr>
                </a:solidFill>
                <a:latin typeface="Baskerville Old Face" pitchFamily="18" charset="0"/>
              </a:rPr>
              <a:t>5 </a:t>
            </a:r>
            <a:r>
              <a:rPr lang="es-ES" sz="2000" dirty="0" err="1">
                <a:solidFill>
                  <a:schemeClr val="tx1">
                    <a:lumMod val="85000"/>
                    <a:lumOff val="15000"/>
                  </a:schemeClr>
                </a:solidFill>
                <a:latin typeface="Baskerville Old Face" pitchFamily="18" charset="0"/>
              </a:rPr>
              <a:t>to</a:t>
            </a:r>
            <a:r>
              <a:rPr lang="es-ES" sz="2000" dirty="0">
                <a:solidFill>
                  <a:schemeClr val="tx1">
                    <a:lumMod val="85000"/>
                    <a:lumOff val="15000"/>
                  </a:schemeClr>
                </a:solidFill>
                <a:latin typeface="Baskerville Old Face" pitchFamily="18" charset="0"/>
              </a:rPr>
              <a:t> 10 </a:t>
            </a:r>
            <a:r>
              <a:rPr lang="es-ES" sz="2000" dirty="0" err="1">
                <a:solidFill>
                  <a:schemeClr val="tx1">
                    <a:lumMod val="85000"/>
                    <a:lumOff val="15000"/>
                  </a:schemeClr>
                </a:solidFill>
                <a:latin typeface="Baskerville Old Face" pitchFamily="18" charset="0"/>
              </a:rPr>
              <a:t>feet</a:t>
            </a:r>
            <a:endParaRPr lang="es-ES" sz="2000" dirty="0" smtClean="0">
              <a:solidFill>
                <a:schemeClr val="tx1">
                  <a:lumMod val="85000"/>
                  <a:lumOff val="15000"/>
                </a:schemeClr>
              </a:solidFill>
              <a:latin typeface="Baskerville Old Face" pitchFamily="18" charset="0"/>
            </a:endParaRPr>
          </a:p>
          <a:p>
            <a:pPr marL="0" indent="0">
              <a:buNone/>
            </a:pPr>
            <a:r>
              <a:rPr lang="es-ES" sz="2000" dirty="0">
                <a:solidFill>
                  <a:schemeClr val="tx1">
                    <a:lumMod val="85000"/>
                    <a:lumOff val="15000"/>
                  </a:schemeClr>
                </a:solidFill>
                <a:latin typeface="Baskerville Old Face" pitchFamily="18" charset="0"/>
              </a:rPr>
              <a:t>More </a:t>
            </a:r>
            <a:r>
              <a:rPr lang="es-ES" sz="2000" dirty="0" err="1">
                <a:solidFill>
                  <a:schemeClr val="tx1">
                    <a:lumMod val="85000"/>
                    <a:lumOff val="15000"/>
                  </a:schemeClr>
                </a:solidFill>
                <a:latin typeface="Baskerville Old Face" pitchFamily="18" charset="0"/>
              </a:rPr>
              <a:t>than</a:t>
            </a:r>
            <a:r>
              <a:rPr lang="es-ES" sz="2000" dirty="0">
                <a:solidFill>
                  <a:schemeClr val="tx1">
                    <a:lumMod val="85000"/>
                    <a:lumOff val="15000"/>
                  </a:schemeClr>
                </a:solidFill>
                <a:latin typeface="Baskerville Old Face" pitchFamily="18" charset="0"/>
              </a:rPr>
              <a:t> 10 </a:t>
            </a:r>
            <a:r>
              <a:rPr lang="es-ES" sz="2000" dirty="0" err="1">
                <a:solidFill>
                  <a:schemeClr val="tx1">
                    <a:lumMod val="85000"/>
                    <a:lumOff val="15000"/>
                  </a:schemeClr>
                </a:solidFill>
                <a:latin typeface="Baskerville Old Face" pitchFamily="18" charset="0"/>
              </a:rPr>
              <a:t>feet</a:t>
            </a:r>
            <a:endParaRPr lang="es-ES" sz="2000" dirty="0">
              <a:solidFill>
                <a:schemeClr val="tx1">
                  <a:lumMod val="85000"/>
                  <a:lumOff val="15000"/>
                </a:schemeClr>
              </a:solidFill>
              <a:latin typeface="Baskerville Old Face" pitchFamily="18" charset="0"/>
            </a:endParaRPr>
          </a:p>
          <a:p>
            <a:pPr marL="0" indent="0">
              <a:buNone/>
            </a:pPr>
            <a:endParaRPr lang="es-ES" sz="2800" dirty="0">
              <a:solidFill>
                <a:schemeClr val="tx1">
                  <a:lumMod val="85000"/>
                  <a:lumOff val="15000"/>
                </a:schemeClr>
              </a:solidFill>
              <a:latin typeface="Baskerville Old Face" pitchFamily="18" charset="0"/>
            </a:endParaRPr>
          </a:p>
        </p:txBody>
      </p:sp>
      <p:sp>
        <p:nvSpPr>
          <p:cNvPr id="9" name="Rectangle 5"/>
          <p:cNvSpPr txBox="1">
            <a:spLocks noChangeArrowheads="1"/>
          </p:cNvSpPr>
          <p:nvPr/>
        </p:nvSpPr>
        <p:spPr>
          <a:xfrm>
            <a:off x="5105400" y="2290916"/>
            <a:ext cx="2895600" cy="3581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sz="2000" dirty="0" err="1">
                <a:solidFill>
                  <a:schemeClr val="tx1">
                    <a:lumMod val="85000"/>
                    <a:lumOff val="15000"/>
                  </a:schemeClr>
                </a:solidFill>
                <a:latin typeface="Baskerville Old Face" pitchFamily="18" charset="0"/>
              </a:rPr>
              <a:t>Egzije</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Minimòm</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distans</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orizontal</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nan</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kwen</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deyò</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nan</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nèt</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nan</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men</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kwen</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nan</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sifas</a:t>
            </a:r>
            <a:r>
              <a:rPr lang="es-ES" sz="2000" dirty="0">
                <a:solidFill>
                  <a:schemeClr val="tx1">
                    <a:lumMod val="85000"/>
                    <a:lumOff val="15000"/>
                  </a:schemeClr>
                </a:solidFill>
                <a:latin typeface="Baskerville Old Face" pitchFamily="18" charset="0"/>
              </a:rPr>
              <a:t> la </a:t>
            </a:r>
            <a:r>
              <a:rPr lang="es-ES" sz="2000" dirty="0" err="1">
                <a:solidFill>
                  <a:schemeClr val="tx1">
                    <a:lumMod val="85000"/>
                    <a:lumOff val="15000"/>
                  </a:schemeClr>
                </a:solidFill>
                <a:latin typeface="Baskerville Old Face" pitchFamily="18" charset="0"/>
              </a:rPr>
              <a:t>ap</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travay</a:t>
            </a:r>
            <a:endParaRPr lang="es-ES" sz="2000" dirty="0" smtClean="0">
              <a:solidFill>
                <a:schemeClr val="tx1">
                  <a:lumMod val="85000"/>
                  <a:lumOff val="15000"/>
                </a:schemeClr>
              </a:solidFill>
              <a:latin typeface="Baskerville Old Face" pitchFamily="18" charset="0"/>
            </a:endParaRPr>
          </a:p>
          <a:p>
            <a:pPr marL="0" indent="0">
              <a:buNone/>
            </a:pPr>
            <a:r>
              <a:rPr lang="es-ES" sz="2000" dirty="0">
                <a:solidFill>
                  <a:schemeClr val="tx1">
                    <a:lumMod val="85000"/>
                    <a:lumOff val="15000"/>
                  </a:schemeClr>
                </a:solidFill>
                <a:latin typeface="Baskerville Old Face" pitchFamily="18" charset="0"/>
              </a:rPr>
              <a:t>10 </a:t>
            </a:r>
            <a:r>
              <a:rPr lang="es-ES" sz="2000" dirty="0" err="1">
                <a:solidFill>
                  <a:schemeClr val="tx1">
                    <a:lumMod val="85000"/>
                    <a:lumOff val="15000"/>
                  </a:schemeClr>
                </a:solidFill>
                <a:latin typeface="Baskerville Old Face" pitchFamily="18" charset="0"/>
              </a:rPr>
              <a:t>feet</a:t>
            </a:r>
            <a:r>
              <a:rPr lang="es-ES" sz="2000" dirty="0">
                <a:solidFill>
                  <a:schemeClr val="tx1">
                    <a:lumMod val="85000"/>
                    <a:lumOff val="15000"/>
                  </a:schemeClr>
                </a:solidFill>
                <a:latin typeface="Baskerville Old Face" pitchFamily="18" charset="0"/>
              </a:rPr>
              <a:t> </a:t>
            </a:r>
            <a:endParaRPr lang="es-ES" sz="2000" dirty="0" smtClean="0">
              <a:solidFill>
                <a:schemeClr val="tx1">
                  <a:lumMod val="85000"/>
                  <a:lumOff val="15000"/>
                </a:schemeClr>
              </a:solidFill>
              <a:latin typeface="Baskerville Old Face" pitchFamily="18" charset="0"/>
            </a:endParaRPr>
          </a:p>
          <a:p>
            <a:pPr marL="0" indent="0">
              <a:buNone/>
            </a:pPr>
            <a:r>
              <a:rPr lang="es-ES" sz="2000" dirty="0">
                <a:solidFill>
                  <a:schemeClr val="tx1">
                    <a:lumMod val="85000"/>
                    <a:lumOff val="15000"/>
                  </a:schemeClr>
                </a:solidFill>
                <a:latin typeface="Baskerville Old Face" pitchFamily="18" charset="0"/>
              </a:rPr>
              <a:t>10 </a:t>
            </a:r>
            <a:r>
              <a:rPr lang="es-ES" sz="2000" dirty="0" err="1">
                <a:solidFill>
                  <a:schemeClr val="tx1">
                    <a:lumMod val="85000"/>
                    <a:lumOff val="15000"/>
                  </a:schemeClr>
                </a:solidFill>
                <a:latin typeface="Baskerville Old Face" pitchFamily="18" charset="0"/>
              </a:rPr>
              <a:t>feet</a:t>
            </a:r>
            <a:endParaRPr lang="es-ES" sz="2000" dirty="0" smtClean="0">
              <a:solidFill>
                <a:schemeClr val="tx1">
                  <a:lumMod val="85000"/>
                  <a:lumOff val="15000"/>
                </a:schemeClr>
              </a:solidFill>
              <a:latin typeface="Baskerville Old Face" pitchFamily="18" charset="0"/>
            </a:endParaRPr>
          </a:p>
          <a:p>
            <a:pPr marL="0" indent="0">
              <a:buNone/>
            </a:pPr>
            <a:r>
              <a:rPr lang="es-ES" sz="2000" dirty="0">
                <a:solidFill>
                  <a:schemeClr val="tx1">
                    <a:lumMod val="85000"/>
                    <a:lumOff val="15000"/>
                  </a:schemeClr>
                </a:solidFill>
                <a:latin typeface="Baskerville Old Face" pitchFamily="18" charset="0"/>
              </a:rPr>
              <a:t>13 </a:t>
            </a:r>
            <a:r>
              <a:rPr lang="es-ES" sz="2000" dirty="0" err="1">
                <a:solidFill>
                  <a:schemeClr val="tx1">
                    <a:lumMod val="85000"/>
                    <a:lumOff val="15000"/>
                  </a:schemeClr>
                </a:solidFill>
                <a:latin typeface="Baskerville Old Face" pitchFamily="18" charset="0"/>
              </a:rPr>
              <a:t>feet</a:t>
            </a:r>
            <a:endParaRPr lang="es-ES" sz="2000" dirty="0">
              <a:solidFill>
                <a:schemeClr val="tx1">
                  <a:lumMod val="85000"/>
                  <a:lumOff val="15000"/>
                </a:schemeClr>
              </a:solidFill>
              <a:latin typeface="Baskerville Old Face" pitchFamily="18" charset="0"/>
            </a:endParaRPr>
          </a:p>
          <a:p>
            <a:pPr marL="0" indent="0">
              <a:buNone/>
            </a:pPr>
            <a:endParaRPr lang="es-ES" sz="28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14770303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7" name="Rectangle 5"/>
          <p:cNvSpPr txBox="1">
            <a:spLocks noChangeArrowheads="1"/>
          </p:cNvSpPr>
          <p:nvPr/>
        </p:nvSpPr>
        <p:spPr>
          <a:xfrm>
            <a:off x="762000" y="609600"/>
            <a:ext cx="7543800" cy="5562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err="1">
                <a:solidFill>
                  <a:schemeClr val="tx1">
                    <a:lumMod val="85000"/>
                    <a:lumOff val="15000"/>
                  </a:schemeClr>
                </a:solidFill>
                <a:latin typeface="Baskerville Old Face" pitchFamily="18" charset="0"/>
              </a:rPr>
              <a:t>Privye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Sekirite</a:t>
            </a:r>
            <a:r>
              <a:rPr lang="es-ES" sz="2800" dirty="0">
                <a:solidFill>
                  <a:schemeClr val="tx1">
                    <a:lumMod val="85000"/>
                    <a:lumOff val="15000"/>
                  </a:schemeClr>
                </a:solidFill>
                <a:latin typeface="Baskerville Old Face" pitchFamily="18" charset="0"/>
              </a:rPr>
              <a:t> a </a:t>
            </a:r>
            <a:r>
              <a:rPr lang="es-ES" sz="2800" dirty="0" err="1">
                <a:solidFill>
                  <a:schemeClr val="tx1">
                    <a:lumMod val="85000"/>
                    <a:lumOff val="15000"/>
                  </a:schemeClr>
                </a:solidFill>
                <a:latin typeface="Baskerville Old Face" pitchFamily="18" charset="0"/>
              </a:rPr>
              <a:t>dwe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enstale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klè</a:t>
            </a:r>
            <a:r>
              <a:rPr lang="es-ES" sz="2800" dirty="0">
                <a:solidFill>
                  <a:schemeClr val="tx1">
                    <a:lumMod val="85000"/>
                    <a:lumOff val="15000"/>
                  </a:schemeClr>
                </a:solidFill>
                <a:latin typeface="Baskerville Old Face" pitchFamily="18" charset="0"/>
              </a:rPr>
              <a:t> ase </a:t>
            </a:r>
            <a:r>
              <a:rPr lang="es-ES" sz="2800" dirty="0" err="1">
                <a:solidFill>
                  <a:schemeClr val="tx1">
                    <a:lumMod val="85000"/>
                    <a:lumOff val="15000"/>
                  </a:schemeClr>
                </a:solidFill>
                <a:latin typeface="Baskerville Old Face" pitchFamily="18" charset="0"/>
              </a:rPr>
              <a:t>pou</a:t>
            </a:r>
            <a:r>
              <a:rPr lang="es-ES" sz="2800" dirty="0">
                <a:solidFill>
                  <a:schemeClr val="tx1">
                    <a:lumMod val="85000"/>
                    <a:lumOff val="15000"/>
                  </a:schemeClr>
                </a:solidFill>
                <a:latin typeface="Baskerville Old Face" pitchFamily="18" charset="0"/>
              </a:rPr>
              <a:t> evite </a:t>
            </a:r>
            <a:r>
              <a:rPr lang="es-ES" sz="2800" dirty="0" err="1">
                <a:solidFill>
                  <a:schemeClr val="tx1">
                    <a:lumMod val="85000"/>
                    <a:lumOff val="15000"/>
                  </a:schemeClr>
                </a:solidFill>
                <a:latin typeface="Baskerville Old Face" pitchFamily="18" charset="0"/>
              </a:rPr>
              <a:t>kontak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sifas</a:t>
            </a:r>
            <a:r>
              <a:rPr lang="es-ES" sz="2800" dirty="0">
                <a:solidFill>
                  <a:schemeClr val="tx1">
                    <a:lumMod val="85000"/>
                    <a:lumOff val="15000"/>
                  </a:schemeClr>
                </a:solidFill>
                <a:latin typeface="Baskerville Old Face" pitchFamily="18" charset="0"/>
              </a:rPr>
              <a:t> la </a:t>
            </a:r>
            <a:r>
              <a:rPr lang="es-ES" sz="2800" dirty="0" err="1">
                <a:solidFill>
                  <a:schemeClr val="tx1">
                    <a:lumMod val="85000"/>
                    <a:lumOff val="15000"/>
                  </a:schemeClr>
                </a:solidFill>
                <a:latin typeface="Baskerville Old Face" pitchFamily="18" charset="0"/>
              </a:rPr>
              <a:t>oswa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estrikti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anba</a:t>
            </a:r>
            <a:r>
              <a:rPr lang="es-ES" sz="2800" dirty="0">
                <a:solidFill>
                  <a:schemeClr val="tx1">
                    <a:lumMod val="85000"/>
                    <a:lumOff val="15000"/>
                  </a:schemeClr>
                </a:solidFill>
                <a:latin typeface="Baskerville Old Face" pitchFamily="18" charset="0"/>
              </a:rPr>
              <a:t> yo </a:t>
            </a:r>
            <a:r>
              <a:rPr lang="es-ES" sz="2800" dirty="0" err="1">
                <a:solidFill>
                  <a:schemeClr val="tx1">
                    <a:lumMod val="85000"/>
                    <a:lumOff val="15000"/>
                  </a:schemeClr>
                </a:solidFill>
                <a:latin typeface="Baskerville Old Face" pitchFamily="18" charset="0"/>
              </a:rPr>
              <a:t>lè</a:t>
            </a:r>
            <a:r>
              <a:rPr lang="es-ES" sz="2800" dirty="0">
                <a:solidFill>
                  <a:schemeClr val="tx1">
                    <a:lumMod val="85000"/>
                    <a:lumOff val="15000"/>
                  </a:schemeClr>
                </a:solidFill>
                <a:latin typeface="Baskerville Old Face" pitchFamily="18" charset="0"/>
              </a:rPr>
              <a:t> yo </a:t>
            </a:r>
            <a:r>
              <a:rPr lang="es-ES" sz="2800" dirty="0" err="1">
                <a:solidFill>
                  <a:schemeClr val="tx1">
                    <a:lumMod val="85000"/>
                    <a:lumOff val="15000"/>
                  </a:schemeClr>
                </a:solidFill>
                <a:latin typeface="Baskerville Old Face" pitchFamily="18" charset="0"/>
              </a:rPr>
              <a:t>sibi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fòs</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enpak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egal</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egzamen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dekri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egzamen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anba</a:t>
            </a:r>
            <a:r>
              <a:rPr lang="es-ES" sz="2800" dirty="0">
                <a:solidFill>
                  <a:schemeClr val="tx1">
                    <a:lumMod val="85000"/>
                    <a:lumOff val="15000"/>
                  </a:schemeClr>
                </a:solidFill>
                <a:latin typeface="Baskerville Old Face" pitchFamily="18" charset="0"/>
              </a:rPr>
              <a:t> la.</a:t>
            </a:r>
            <a:br>
              <a:rPr lang="es-ES" sz="2800" dirty="0">
                <a:solidFill>
                  <a:schemeClr val="tx1">
                    <a:lumMod val="85000"/>
                    <a:lumOff val="15000"/>
                  </a:schemeClr>
                </a:solidFill>
                <a:latin typeface="Baskerville Old Face" pitchFamily="18" charset="0"/>
              </a:rPr>
            </a:br>
            <a:r>
              <a:rPr lang="es-ES" sz="2800" dirty="0" err="1">
                <a:solidFill>
                  <a:schemeClr val="tx1">
                    <a:lumMod val="85000"/>
                    <a:lumOff val="15000"/>
                  </a:schemeClr>
                </a:solidFill>
                <a:latin typeface="Baskerville Old Face" pitchFamily="18" charset="0"/>
              </a:rPr>
              <a:t>Privye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Sekirite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enstalasyon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dwe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kapab</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absobe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fòs</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enpak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egal</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egzamen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gout</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dekri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anba</a:t>
            </a:r>
            <a:r>
              <a:rPr lang="es-ES" sz="2800" dirty="0">
                <a:solidFill>
                  <a:schemeClr val="tx1">
                    <a:lumMod val="85000"/>
                    <a:lumOff val="15000"/>
                  </a:schemeClr>
                </a:solidFill>
                <a:latin typeface="Baskerville Old Face" pitchFamily="18" charset="0"/>
              </a:rPr>
              <a:t> la.</a:t>
            </a:r>
            <a:br>
              <a:rPr lang="es-ES" sz="2800" dirty="0">
                <a:solidFill>
                  <a:schemeClr val="tx1">
                    <a:lumMod val="85000"/>
                    <a:lumOff val="15000"/>
                  </a:schemeClr>
                </a:solidFill>
                <a:latin typeface="Baskerville Old Face" pitchFamily="18" charset="0"/>
              </a:rPr>
            </a:br>
            <a:r>
              <a:rPr lang="es-ES" sz="2800" dirty="0" err="1">
                <a:solidFill>
                  <a:schemeClr val="tx1">
                    <a:lumMod val="85000"/>
                    <a:lumOff val="15000"/>
                  </a:schemeClr>
                </a:solidFill>
                <a:latin typeface="Baskerville Old Face" pitchFamily="18" charset="0"/>
              </a:rPr>
              <a:t>Privye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Sekirite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enstalasyon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sekirite</a:t>
            </a:r>
            <a:r>
              <a:rPr lang="es-ES" sz="2800" dirty="0">
                <a:solidFill>
                  <a:schemeClr val="tx1">
                    <a:lumMod val="85000"/>
                    <a:lumOff val="15000"/>
                  </a:schemeClr>
                </a:solidFill>
                <a:latin typeface="Baskerville Old Face" pitchFamily="18" charset="0"/>
              </a:rPr>
              <a:t> yo </a:t>
            </a:r>
            <a:r>
              <a:rPr lang="es-ES" sz="2800" dirty="0" err="1">
                <a:solidFill>
                  <a:schemeClr val="tx1">
                    <a:lumMod val="85000"/>
                    <a:lumOff val="15000"/>
                  </a:schemeClr>
                </a:solidFill>
                <a:latin typeface="Baskerville Old Face" pitchFamily="18" charset="0"/>
              </a:rPr>
              <a:t>dwe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drop</a:t>
            </a:r>
            <a:r>
              <a:rPr lang="es-ES" sz="2800" dirty="0">
                <a:solidFill>
                  <a:schemeClr val="tx1">
                    <a:lumMod val="85000"/>
                    <a:lumOff val="15000"/>
                  </a:schemeClr>
                </a:solidFill>
                <a:latin typeface="Baskerville Old Face" pitchFamily="18" charset="0"/>
              </a:rPr>
              <a:t>-teste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chantye</a:t>
            </a:r>
            <a:r>
              <a:rPr lang="es-ES" sz="2800" dirty="0">
                <a:solidFill>
                  <a:schemeClr val="tx1">
                    <a:lumMod val="85000"/>
                    <a:lumOff val="15000"/>
                  </a:schemeClr>
                </a:solidFill>
                <a:latin typeface="Baskerville Old Face" pitchFamily="18" charset="0"/>
              </a:rPr>
              <a:t> a:</a:t>
            </a:r>
            <a:br>
              <a:rPr lang="es-ES" sz="2800" dirty="0">
                <a:solidFill>
                  <a:schemeClr val="tx1">
                    <a:lumMod val="85000"/>
                    <a:lumOff val="15000"/>
                  </a:schemeClr>
                </a:solidFill>
                <a:latin typeface="Baskerville Old Face" pitchFamily="18" charset="0"/>
              </a:rPr>
            </a:br>
            <a:r>
              <a:rPr lang="es-ES" sz="2800" dirty="0" err="1">
                <a:solidFill>
                  <a:schemeClr val="tx1">
                    <a:lumMod val="85000"/>
                    <a:lumOff val="15000"/>
                  </a:schemeClr>
                </a:solidFill>
                <a:latin typeface="Baskerville Old Face" pitchFamily="18" charset="0"/>
              </a:rPr>
              <a:t>Apre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premye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enstalasyon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avan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ke</a:t>
            </a:r>
            <a:r>
              <a:rPr lang="es-ES" sz="2800" dirty="0">
                <a:solidFill>
                  <a:schemeClr val="tx1">
                    <a:lumMod val="85000"/>
                    <a:lumOff val="15000"/>
                  </a:schemeClr>
                </a:solidFill>
                <a:latin typeface="Baskerville Old Face" pitchFamily="18" charset="0"/>
              </a:rPr>
              <a:t> yo  </a:t>
            </a:r>
            <a:r>
              <a:rPr lang="es-ES" sz="2800" dirty="0" err="1">
                <a:solidFill>
                  <a:schemeClr val="tx1">
                    <a:lumMod val="85000"/>
                    <a:lumOff val="15000"/>
                  </a:schemeClr>
                </a:solidFill>
                <a:latin typeface="Baskerville Old Face" pitchFamily="18" charset="0"/>
              </a:rPr>
              <a:t>itilize</a:t>
            </a:r>
            <a:r>
              <a:rPr lang="es-ES" sz="2800" dirty="0">
                <a:solidFill>
                  <a:schemeClr val="tx1">
                    <a:lumMod val="85000"/>
                    <a:lumOff val="15000"/>
                  </a:schemeClr>
                </a:solidFill>
                <a:latin typeface="Baskerville Old Face" pitchFamily="18" charset="0"/>
              </a:rPr>
              <a:t>.</a:t>
            </a:r>
            <a:br>
              <a:rPr lang="es-ES" sz="2800" dirty="0">
                <a:solidFill>
                  <a:schemeClr val="tx1">
                    <a:lumMod val="85000"/>
                    <a:lumOff val="15000"/>
                  </a:schemeClr>
                </a:solidFill>
                <a:latin typeface="Baskerville Old Face" pitchFamily="18" charset="0"/>
              </a:rPr>
            </a:br>
            <a:r>
              <a:rPr lang="es-ES" sz="2800" dirty="0" err="1">
                <a:solidFill>
                  <a:schemeClr val="tx1">
                    <a:lumMod val="85000"/>
                    <a:lumOff val="15000"/>
                  </a:schemeClr>
                </a:solidFill>
                <a:latin typeface="Baskerville Old Face" pitchFamily="18" charset="0"/>
              </a:rPr>
              <a:t>Chak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fwa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relwe</a:t>
            </a:r>
            <a:r>
              <a:rPr lang="es-ES" sz="2800" dirty="0">
                <a:solidFill>
                  <a:schemeClr val="tx1">
                    <a:lumMod val="85000"/>
                    <a:lumOff val="15000"/>
                  </a:schemeClr>
                </a:solidFill>
                <a:latin typeface="Baskerville Old Face" pitchFamily="18" charset="0"/>
              </a:rPr>
              <a:t>.</a:t>
            </a:r>
            <a:br>
              <a:rPr lang="es-ES" sz="2800" dirty="0">
                <a:solidFill>
                  <a:schemeClr val="tx1">
                    <a:lumMod val="85000"/>
                    <a:lumOff val="15000"/>
                  </a:schemeClr>
                </a:solidFill>
                <a:latin typeface="Baskerville Old Face" pitchFamily="18" charset="0"/>
              </a:rPr>
            </a:br>
            <a:r>
              <a:rPr lang="es-ES" sz="2800" dirty="0" err="1">
                <a:solidFill>
                  <a:schemeClr val="tx1">
                    <a:lumMod val="85000"/>
                    <a:lumOff val="15000"/>
                  </a:schemeClr>
                </a:solidFill>
                <a:latin typeface="Baskerville Old Face" pitchFamily="18" charset="0"/>
              </a:rPr>
              <a:t>Apre</a:t>
            </a:r>
            <a:r>
              <a:rPr lang="es-ES" sz="2800" dirty="0">
                <a:solidFill>
                  <a:schemeClr val="tx1">
                    <a:lumMod val="85000"/>
                    <a:lumOff val="15000"/>
                  </a:schemeClr>
                </a:solidFill>
                <a:latin typeface="Baskerville Old Face" pitchFamily="18" charset="0"/>
              </a:rPr>
              <a:t> pi </a:t>
            </a:r>
            <a:r>
              <a:rPr lang="es-ES" sz="2800" dirty="0" err="1">
                <a:solidFill>
                  <a:schemeClr val="tx1">
                    <a:lumMod val="85000"/>
                    <a:lumOff val="15000"/>
                  </a:schemeClr>
                </a:solidFill>
                <a:latin typeface="Baskerville Old Face" pitchFamily="18" charset="0"/>
              </a:rPr>
              <a:t>gwo</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reparasyon</a:t>
            </a:r>
            <a:r>
              <a:rPr lang="es-ES" sz="2800" dirty="0">
                <a:solidFill>
                  <a:schemeClr val="tx1">
                    <a:lumMod val="85000"/>
                    <a:lumOff val="15000"/>
                  </a:schemeClr>
                </a:solidFill>
                <a:latin typeface="Baskerville Old Face" pitchFamily="18" charset="0"/>
              </a:rPr>
              <a:t>.</a:t>
            </a:r>
            <a:br>
              <a:rPr lang="es-ES" sz="2800" dirty="0">
                <a:solidFill>
                  <a:schemeClr val="tx1">
                    <a:lumMod val="85000"/>
                    <a:lumOff val="15000"/>
                  </a:schemeClr>
                </a:solidFill>
                <a:latin typeface="Baskerville Old Face" pitchFamily="18" charset="0"/>
              </a:rPr>
            </a:b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entèval</a:t>
            </a:r>
            <a:r>
              <a:rPr lang="es-ES" sz="2800" dirty="0">
                <a:solidFill>
                  <a:schemeClr val="tx1">
                    <a:lumMod val="85000"/>
                    <a:lumOff val="15000"/>
                  </a:schemeClr>
                </a:solidFill>
                <a:latin typeface="Baskerville Old Face" pitchFamily="18" charset="0"/>
              </a:rPr>
              <a:t> 6 </a:t>
            </a:r>
            <a:r>
              <a:rPr lang="es-ES" sz="2800" dirty="0" err="1">
                <a:solidFill>
                  <a:schemeClr val="tx1">
                    <a:lumMod val="85000"/>
                    <a:lumOff val="15000"/>
                  </a:schemeClr>
                </a:solidFill>
                <a:latin typeface="Baskerville Old Face" pitchFamily="18" charset="0"/>
              </a:rPr>
              <a:t>mwa</a:t>
            </a:r>
            <a:r>
              <a:rPr lang="es-ES" sz="2800" dirty="0">
                <a:solidFill>
                  <a:schemeClr val="tx1">
                    <a:lumMod val="85000"/>
                    <a:lumOff val="15000"/>
                  </a:schemeClr>
                </a:solidFill>
                <a:latin typeface="Baskerville Old Face" pitchFamily="18" charset="0"/>
              </a:rPr>
              <a:t>, si yo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sèl</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kote</a:t>
            </a:r>
            <a:r>
              <a:rPr lang="es-ES" sz="2800" dirty="0">
                <a:solidFill>
                  <a:schemeClr val="tx1">
                    <a:lumMod val="85000"/>
                    <a:lumOff val="15000"/>
                  </a:schemeClr>
                </a:solidFill>
                <a:latin typeface="Baskerville Old Face" pitchFamily="18" charset="0"/>
              </a:rPr>
              <a:t>.</a:t>
            </a:r>
          </a:p>
        </p:txBody>
      </p:sp>
    </p:spTree>
    <p:extLst>
      <p:ext uri="{BB962C8B-B14F-4D97-AF65-F5344CB8AC3E}">
        <p14:creationId xmlns:p14="http://schemas.microsoft.com/office/powerpoint/2010/main" val="385419299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7" name="Rectangle 5"/>
          <p:cNvSpPr txBox="1">
            <a:spLocks noChangeArrowheads="1"/>
          </p:cNvSpPr>
          <p:nvPr/>
        </p:nvSpPr>
        <p:spPr>
          <a:xfrm>
            <a:off x="762000" y="609600"/>
            <a:ext cx="7543800" cy="55626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err="1">
                <a:solidFill>
                  <a:schemeClr val="tx1">
                    <a:lumMod val="85000"/>
                    <a:lumOff val="15000"/>
                  </a:schemeClr>
                </a:solidFill>
                <a:latin typeface="Baskerville Old Face" pitchFamily="18" charset="0"/>
              </a:rPr>
              <a:t>Tès</a:t>
            </a:r>
            <a:r>
              <a:rPr lang="es-ES" sz="2800" dirty="0">
                <a:solidFill>
                  <a:schemeClr val="tx1">
                    <a:lumMod val="85000"/>
                    <a:lumOff val="15000"/>
                  </a:schemeClr>
                </a:solidFill>
                <a:latin typeface="Baskerville Old Face" pitchFamily="18" charset="0"/>
              </a:rPr>
              <a:t> la </a:t>
            </a:r>
            <a:r>
              <a:rPr lang="es-ES" sz="2800" dirty="0" err="1">
                <a:solidFill>
                  <a:schemeClr val="tx1">
                    <a:lumMod val="85000"/>
                    <a:lumOff val="15000"/>
                  </a:schemeClr>
                </a:solidFill>
                <a:latin typeface="Baskerville Old Face" pitchFamily="18" charset="0"/>
              </a:rPr>
              <a:t>konsiste</a:t>
            </a:r>
            <a:r>
              <a:rPr lang="es-ES" sz="2800" dirty="0">
                <a:solidFill>
                  <a:schemeClr val="tx1">
                    <a:lumMod val="85000"/>
                    <a:lumOff val="15000"/>
                  </a:schemeClr>
                </a:solidFill>
                <a:latin typeface="Baskerville Old Face" pitchFamily="18" charset="0"/>
              </a:rPr>
              <a:t> de </a:t>
            </a:r>
            <a:r>
              <a:rPr lang="es-ES" sz="2800" dirty="0" err="1">
                <a:solidFill>
                  <a:schemeClr val="tx1">
                    <a:lumMod val="85000"/>
                    <a:lumOff val="15000"/>
                  </a:schemeClr>
                </a:solidFill>
                <a:latin typeface="Baskerville Old Face" pitchFamily="18" charset="0"/>
              </a:rPr>
              <a:t>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sak</a:t>
            </a:r>
            <a:r>
              <a:rPr lang="es-ES" sz="2800" dirty="0">
                <a:solidFill>
                  <a:schemeClr val="tx1">
                    <a:lumMod val="85000"/>
                    <a:lumOff val="15000"/>
                  </a:schemeClr>
                </a:solidFill>
                <a:latin typeface="Baskerville Old Face" pitchFamily="18" charset="0"/>
              </a:rPr>
              <a:t> 400 liv </a:t>
            </a:r>
            <a:r>
              <a:rPr lang="es-ES" sz="2800" dirty="0" err="1">
                <a:solidFill>
                  <a:schemeClr val="tx1">
                    <a:lumMod val="85000"/>
                    <a:lumOff val="15000"/>
                  </a:schemeClr>
                </a:solidFill>
                <a:latin typeface="Baskerville Old Face" pitchFamily="18" charset="0"/>
              </a:rPr>
              <a:t>sab</a:t>
            </a:r>
            <a:r>
              <a:rPr lang="es-ES" sz="2800" dirty="0">
                <a:solidFill>
                  <a:schemeClr val="tx1">
                    <a:lumMod val="85000"/>
                    <a:lumOff val="15000"/>
                  </a:schemeClr>
                </a:solidFill>
                <a:latin typeface="Baskerville Old Face" pitchFamily="18" charset="0"/>
              </a:rPr>
              <a:t> 28-32 </a:t>
            </a:r>
            <a:r>
              <a:rPr lang="es-ES" sz="2800" dirty="0" err="1">
                <a:solidFill>
                  <a:schemeClr val="tx1">
                    <a:lumMod val="85000"/>
                    <a:lumOff val="15000"/>
                  </a:schemeClr>
                </a:solidFill>
                <a:latin typeface="Baskerville Old Face" pitchFamily="18" charset="0"/>
              </a:rPr>
              <a:t>pous</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dyamèt</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tonbe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privye</a:t>
            </a:r>
            <a:r>
              <a:rPr lang="es-ES" sz="2800" dirty="0">
                <a:solidFill>
                  <a:schemeClr val="tx1">
                    <a:lumMod val="85000"/>
                    <a:lumOff val="15000"/>
                  </a:schemeClr>
                </a:solidFill>
                <a:latin typeface="Baskerville Old Face" pitchFamily="18" charset="0"/>
              </a:rPr>
              <a:t> a </a:t>
            </a:r>
            <a:r>
              <a:rPr lang="es-ES" sz="2800" dirty="0" err="1">
                <a:solidFill>
                  <a:schemeClr val="tx1">
                    <a:lumMod val="85000"/>
                    <a:lumOff val="15000"/>
                  </a:schemeClr>
                </a:solidFill>
                <a:latin typeface="Baskerville Old Face" pitchFamily="18" charset="0"/>
              </a:rPr>
              <a:t>soti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sifas</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ki</a:t>
            </a:r>
            <a:r>
              <a:rPr lang="es-ES" sz="2800" dirty="0">
                <a:solidFill>
                  <a:schemeClr val="tx1">
                    <a:lumMod val="85000"/>
                    <a:lumOff val="15000"/>
                  </a:schemeClr>
                </a:solidFill>
                <a:latin typeface="Baskerville Old Face" pitchFamily="18" charset="0"/>
              </a:rPr>
              <a:t> pi </a:t>
            </a:r>
            <a:r>
              <a:rPr lang="es-ES" sz="2800" dirty="0" err="1">
                <a:solidFill>
                  <a:schemeClr val="tx1">
                    <a:lumMod val="85000"/>
                    <a:lumOff val="15000"/>
                  </a:schemeClr>
                </a:solidFill>
                <a:latin typeface="Baskerville Old Face" pitchFamily="18" charset="0"/>
              </a:rPr>
              <a:t>wo</a:t>
            </a:r>
            <a:r>
              <a:rPr lang="es-ES" sz="2800" dirty="0">
                <a:solidFill>
                  <a:schemeClr val="tx1">
                    <a:lumMod val="85000"/>
                    <a:lumOff val="15000"/>
                  </a:schemeClr>
                </a:solidFill>
                <a:latin typeface="Baskerville Old Face" pitchFamily="18" charset="0"/>
              </a:rPr>
              <a:t> a </a:t>
            </a:r>
            <a:r>
              <a:rPr lang="es-ES" sz="2800" dirty="0" err="1">
                <a:solidFill>
                  <a:schemeClr val="tx1">
                    <a:lumMod val="85000"/>
                    <a:lumOff val="15000"/>
                  </a:schemeClr>
                </a:solidFill>
                <a:latin typeface="Baskerville Old Face" pitchFamily="18" charset="0"/>
              </a:rPr>
              <a:t>anplwaye</a:t>
            </a:r>
            <a:r>
              <a:rPr lang="es-ES" sz="2800" dirty="0">
                <a:solidFill>
                  <a:schemeClr val="tx1">
                    <a:lumMod val="85000"/>
                    <a:lumOff val="15000"/>
                  </a:schemeClr>
                </a:solidFill>
                <a:latin typeface="Baskerville Old Face" pitchFamily="18" charset="0"/>
              </a:rPr>
              <a:t> yo </a:t>
            </a:r>
            <a:r>
              <a:rPr lang="es-ES" sz="2800" dirty="0" err="1">
                <a:solidFill>
                  <a:schemeClr val="tx1">
                    <a:lumMod val="85000"/>
                    <a:lumOff val="15000"/>
                  </a:schemeClr>
                </a:solidFill>
                <a:latin typeface="Baskerville Old Face" pitchFamily="18" charset="0"/>
              </a:rPr>
              <a:t>ki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ekspoze</a:t>
            </a:r>
            <a:r>
              <a:rPr lang="es-ES" sz="2800" dirty="0">
                <a:solidFill>
                  <a:schemeClr val="tx1">
                    <a:lumMod val="85000"/>
                    <a:lumOff val="15000"/>
                  </a:schemeClr>
                </a:solidFill>
                <a:latin typeface="Baskerville Old Face" pitchFamily="18" charset="0"/>
              </a:rPr>
              <a:t> de </a:t>
            </a:r>
            <a:r>
              <a:rPr lang="es-ES" sz="2800" dirty="0" err="1">
                <a:solidFill>
                  <a:schemeClr val="tx1">
                    <a:lumMod val="85000"/>
                    <a:lumOff val="15000"/>
                  </a:schemeClr>
                </a:solidFill>
                <a:latin typeface="Baskerville Old Face" pitchFamily="18" charset="0"/>
              </a:rPr>
              <a:t>danje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tonbe</a:t>
            </a:r>
            <a:r>
              <a:rPr lang="es-ES" sz="2800" dirty="0">
                <a:solidFill>
                  <a:schemeClr val="tx1">
                    <a:lumMod val="85000"/>
                    <a:lumOff val="15000"/>
                  </a:schemeClr>
                </a:solidFill>
                <a:latin typeface="Baskerville Old Face" pitchFamily="18" charset="0"/>
              </a:rPr>
              <a:t> a, </a:t>
            </a:r>
            <a:r>
              <a:rPr lang="es-ES" sz="2800" dirty="0" err="1">
                <a:solidFill>
                  <a:schemeClr val="tx1">
                    <a:lumMod val="85000"/>
                    <a:lumOff val="15000"/>
                  </a:schemeClr>
                </a:solidFill>
                <a:latin typeface="Baskerville Old Face" pitchFamily="18" charset="0"/>
              </a:rPr>
              <a:t>men</a:t>
            </a:r>
            <a:r>
              <a:rPr lang="es-ES" sz="2800" dirty="0">
                <a:solidFill>
                  <a:schemeClr val="tx1">
                    <a:lumMod val="85000"/>
                    <a:lumOff val="15000"/>
                  </a:schemeClr>
                </a:solidFill>
                <a:latin typeface="Baskerville Old Face" pitchFamily="18" charset="0"/>
              </a:rPr>
              <a:t> li </a:t>
            </a:r>
            <a:r>
              <a:rPr lang="es-ES" sz="2800" dirty="0" err="1">
                <a:solidFill>
                  <a:schemeClr val="tx1">
                    <a:lumMod val="85000"/>
                    <a:lumOff val="15000"/>
                  </a:schemeClr>
                </a:solidFill>
                <a:latin typeface="Baskerville Old Face" pitchFamily="18" charset="0"/>
              </a:rPr>
              <a:t>pa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soti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mwens</a:t>
            </a:r>
            <a:r>
              <a:rPr lang="es-ES" sz="2800" dirty="0">
                <a:solidFill>
                  <a:schemeClr val="tx1">
                    <a:lumMod val="85000"/>
                    <a:lumOff val="15000"/>
                  </a:schemeClr>
                </a:solidFill>
                <a:latin typeface="Baskerville Old Face" pitchFamily="18" charset="0"/>
              </a:rPr>
              <a:t> pase </a:t>
            </a:r>
            <a:r>
              <a:rPr lang="es-ES" sz="2800" dirty="0" err="1">
                <a:solidFill>
                  <a:schemeClr val="tx1">
                    <a:lumMod val="85000"/>
                    <a:lumOff val="15000"/>
                  </a:schemeClr>
                </a:solidFill>
                <a:latin typeface="Baskerville Old Face" pitchFamily="18" charset="0"/>
              </a:rPr>
              <a:t>pase</a:t>
            </a:r>
            <a:r>
              <a:rPr lang="es-ES" sz="2800" dirty="0">
                <a:solidFill>
                  <a:schemeClr val="tx1">
                    <a:lumMod val="85000"/>
                    <a:lumOff val="15000"/>
                  </a:schemeClr>
                </a:solidFill>
                <a:latin typeface="Baskerville Old Face" pitchFamily="18" charset="0"/>
              </a:rPr>
              <a:t> 42 </a:t>
            </a:r>
            <a:r>
              <a:rPr lang="es-ES" sz="2800" dirty="0" err="1">
                <a:solidFill>
                  <a:schemeClr val="tx1">
                    <a:lumMod val="85000"/>
                    <a:lumOff val="15000"/>
                  </a:schemeClr>
                </a:solidFill>
                <a:latin typeface="Baskerville Old Face" pitchFamily="18" charset="0"/>
              </a:rPr>
              <a:t>pous</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anwo</a:t>
            </a:r>
            <a:r>
              <a:rPr lang="es-ES" sz="2800" dirty="0">
                <a:solidFill>
                  <a:schemeClr val="tx1">
                    <a:lumMod val="85000"/>
                    <a:lumOff val="15000"/>
                  </a:schemeClr>
                </a:solidFill>
                <a:latin typeface="Baskerville Old Face" pitchFamily="18" charset="0"/>
              </a:rPr>
              <a:t> .</a:t>
            </a:r>
            <a:br>
              <a:rPr lang="es-ES" sz="2800" dirty="0">
                <a:solidFill>
                  <a:schemeClr val="tx1">
                    <a:lumMod val="85000"/>
                    <a:lumOff val="15000"/>
                  </a:schemeClr>
                </a:solidFill>
                <a:latin typeface="Baskerville Old Face" pitchFamily="18" charset="0"/>
              </a:rPr>
            </a:br>
            <a:r>
              <a:rPr lang="es-ES" sz="2800" dirty="0" err="1">
                <a:solidFill>
                  <a:schemeClr val="tx1">
                    <a:lumMod val="85000"/>
                    <a:lumOff val="15000"/>
                  </a:schemeClr>
                </a:solidFill>
                <a:latin typeface="Baskerville Old Face" pitchFamily="18" charset="0"/>
              </a:rPr>
              <a:t>Lè</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patwon-an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kapab</a:t>
            </a:r>
            <a:r>
              <a:rPr lang="es-ES" sz="2800" dirty="0">
                <a:solidFill>
                  <a:schemeClr val="tx1">
                    <a:lumMod val="85000"/>
                    <a:lumOff val="15000"/>
                  </a:schemeClr>
                </a:solidFill>
                <a:latin typeface="Baskerville Old Face" pitchFamily="18" charset="0"/>
              </a:rPr>
              <a:t> demontre </a:t>
            </a:r>
            <a:r>
              <a:rPr lang="es-ES" sz="2800" dirty="0" err="1">
                <a:solidFill>
                  <a:schemeClr val="tx1">
                    <a:lumMod val="85000"/>
                    <a:lumOff val="15000"/>
                  </a:schemeClr>
                </a:solidFill>
                <a:latin typeface="Baskerville Old Face" pitchFamily="18" charset="0"/>
              </a:rPr>
              <a:t>ke</a:t>
            </a:r>
            <a:r>
              <a:rPr lang="es-ES" sz="2800" dirty="0">
                <a:solidFill>
                  <a:schemeClr val="tx1">
                    <a:lumMod val="85000"/>
                    <a:lumOff val="15000"/>
                  </a:schemeClr>
                </a:solidFill>
                <a:latin typeface="Baskerville Old Face" pitchFamily="18" charset="0"/>
              </a:rPr>
              <a:t> li  </a:t>
            </a:r>
            <a:r>
              <a:rPr lang="es-ES" sz="2800" dirty="0" err="1">
                <a:solidFill>
                  <a:schemeClr val="tx1">
                    <a:lumMod val="85000"/>
                    <a:lumOff val="15000"/>
                  </a:schemeClr>
                </a:solidFill>
                <a:latin typeface="Baskerville Old Face" pitchFamily="18" charset="0"/>
              </a:rPr>
              <a:t>rezonab</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pou</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fè</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drop-tès</a:t>
            </a:r>
            <a:r>
              <a:rPr lang="es-ES" sz="2800" dirty="0">
                <a:solidFill>
                  <a:schemeClr val="tx1">
                    <a:lumMod val="85000"/>
                    <a:lumOff val="15000"/>
                  </a:schemeClr>
                </a:solidFill>
                <a:latin typeface="Baskerville Old Face" pitchFamily="18" charset="0"/>
              </a:rPr>
              <a:t> la </a:t>
            </a:r>
            <a:r>
              <a:rPr lang="es-ES" sz="2800" dirty="0" err="1">
                <a:solidFill>
                  <a:schemeClr val="tx1">
                    <a:lumMod val="85000"/>
                    <a:lumOff val="15000"/>
                  </a:schemeClr>
                </a:solidFill>
                <a:latin typeface="Baskerville Old Face" pitchFamily="18" charset="0"/>
              </a:rPr>
              <a:t>dekri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anwo</a:t>
            </a:r>
            <a:r>
              <a:rPr lang="es-ES" sz="2800" dirty="0">
                <a:solidFill>
                  <a:schemeClr val="tx1">
                    <a:lumMod val="85000"/>
                    <a:lumOff val="15000"/>
                  </a:schemeClr>
                </a:solidFill>
                <a:latin typeface="Baskerville Old Face" pitchFamily="18" charset="0"/>
              </a:rPr>
              <a:t> a, </a:t>
            </a:r>
            <a:r>
              <a:rPr lang="es-ES" sz="2800" dirty="0" err="1">
                <a:solidFill>
                  <a:schemeClr val="tx1">
                    <a:lumMod val="85000"/>
                    <a:lumOff val="15000"/>
                  </a:schemeClr>
                </a:solidFill>
                <a:latin typeface="Baskerville Old Face" pitchFamily="18" charset="0"/>
              </a:rPr>
              <a:t>patwon-an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oswa</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moun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deziyen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konpetan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sètifye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enstalasyon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nèt</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privye</a:t>
            </a:r>
            <a:r>
              <a:rPr lang="es-ES" sz="2800" dirty="0">
                <a:solidFill>
                  <a:schemeClr val="tx1">
                    <a:lumMod val="85000"/>
                    <a:lumOff val="15000"/>
                  </a:schemeClr>
                </a:solidFill>
                <a:latin typeface="Baskerville Old Face" pitchFamily="18" charset="0"/>
              </a:rPr>
              <a:t> gen ase </a:t>
            </a:r>
            <a:r>
              <a:rPr lang="es-ES" sz="2800" dirty="0" err="1">
                <a:solidFill>
                  <a:schemeClr val="tx1">
                    <a:lumMod val="85000"/>
                    <a:lumOff val="15000"/>
                  </a:schemeClr>
                </a:solidFill>
                <a:latin typeface="Baskerville Old Face" pitchFamily="18" charset="0"/>
              </a:rPr>
              <a:t>klirans</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absòpsyon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enpak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pa</a:t>
            </a:r>
            <a:r>
              <a:rPr lang="es-ES" sz="2800" dirty="0">
                <a:solidFill>
                  <a:schemeClr val="tx1">
                    <a:lumMod val="85000"/>
                    <a:lumOff val="15000"/>
                  </a:schemeClr>
                </a:solidFill>
                <a:latin typeface="Baskerville Old Face" pitchFamily="18" charset="0"/>
              </a:rPr>
              <a:t> prepare </a:t>
            </a:r>
            <a:r>
              <a:rPr lang="es-ES" sz="2800" dirty="0" err="1">
                <a:solidFill>
                  <a:schemeClr val="tx1">
                    <a:lumMod val="85000"/>
                    <a:lumOff val="15000"/>
                  </a:schemeClr>
                </a:solidFill>
                <a:latin typeface="Baskerville Old Face" pitchFamily="18" charset="0"/>
              </a:rPr>
              <a:t>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dosye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sètifikasyon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anvan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nèt</a:t>
            </a:r>
            <a:r>
              <a:rPr lang="es-ES" sz="2800" dirty="0">
                <a:solidFill>
                  <a:schemeClr val="tx1">
                    <a:lumMod val="85000"/>
                    <a:lumOff val="15000"/>
                  </a:schemeClr>
                </a:solidFill>
                <a:latin typeface="Baskerville Old Face" pitchFamily="18" charset="0"/>
              </a:rPr>
              <a:t> la te </a:t>
            </a:r>
            <a:r>
              <a:rPr lang="es-ES" sz="2800" dirty="0" err="1">
                <a:solidFill>
                  <a:schemeClr val="tx1">
                    <a:lumMod val="85000"/>
                    <a:lumOff val="15000"/>
                  </a:schemeClr>
                </a:solidFill>
                <a:latin typeface="Baskerville Old Face" pitchFamily="18" charset="0"/>
              </a:rPr>
              <a:t>itilize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kòm</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sistèm</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pwoteksyon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tonbe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Sètifikasyon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dwe</a:t>
            </a:r>
            <a:r>
              <a:rPr lang="es-ES" sz="2800" dirty="0">
                <a:solidFill>
                  <a:schemeClr val="tx1">
                    <a:lumMod val="85000"/>
                    <a:lumOff val="15000"/>
                  </a:schemeClr>
                </a:solidFill>
                <a:latin typeface="Baskerville Old Face" pitchFamily="18" charset="0"/>
              </a:rPr>
              <a:t> gen </a:t>
            </a:r>
            <a:r>
              <a:rPr lang="es-ES" sz="2800" dirty="0" err="1">
                <a:solidFill>
                  <a:schemeClr val="tx1">
                    <a:lumMod val="85000"/>
                    <a:lumOff val="15000"/>
                  </a:schemeClr>
                </a:solidFill>
                <a:latin typeface="Baskerville Old Face" pitchFamily="18" charset="0"/>
              </a:rPr>
              <a:t>ladan</a:t>
            </a:r>
            <a:r>
              <a:rPr lang="es-ES" sz="2800" dirty="0">
                <a:solidFill>
                  <a:schemeClr val="tx1">
                    <a:lumMod val="85000"/>
                    <a:lumOff val="15000"/>
                  </a:schemeClr>
                </a:solidFill>
                <a:latin typeface="Baskerville Old Face" pitchFamily="18" charset="0"/>
              </a:rPr>
              <a:t>:</a:t>
            </a:r>
            <a:br>
              <a:rPr lang="es-ES" sz="2800" dirty="0">
                <a:solidFill>
                  <a:schemeClr val="tx1">
                    <a:lumMod val="85000"/>
                    <a:lumOff val="15000"/>
                  </a:schemeClr>
                </a:solidFill>
                <a:latin typeface="Baskerville Old Face" pitchFamily="18" charset="0"/>
              </a:rPr>
            </a:br>
            <a:r>
              <a:rPr lang="es-ES" sz="2800" dirty="0" err="1">
                <a:solidFill>
                  <a:schemeClr val="tx1">
                    <a:lumMod val="85000"/>
                    <a:lumOff val="15000"/>
                  </a:schemeClr>
                </a:solidFill>
                <a:latin typeface="Baskerville Old Face" pitchFamily="18" charset="0"/>
              </a:rPr>
              <a:t>Idantifikasyon</a:t>
            </a:r>
            <a:r>
              <a:rPr lang="es-ES" sz="2800" dirty="0">
                <a:solidFill>
                  <a:schemeClr val="tx1">
                    <a:lumMod val="85000"/>
                    <a:lumOff val="15000"/>
                  </a:schemeClr>
                </a:solidFill>
                <a:latin typeface="Baskerville Old Face" pitchFamily="18" charset="0"/>
              </a:rPr>
              <a:t> de </a:t>
            </a:r>
            <a:r>
              <a:rPr lang="es-ES" sz="2800" dirty="0" err="1">
                <a:solidFill>
                  <a:schemeClr val="tx1">
                    <a:lumMod val="85000"/>
                    <a:lumOff val="15000"/>
                  </a:schemeClr>
                </a:solidFill>
                <a:latin typeface="Baskerville Old Face" pitchFamily="18" charset="0"/>
              </a:rPr>
              <a:t>enstalasyon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nèt</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ak</a:t>
            </a:r>
            <a:r>
              <a:rPr lang="es-ES" sz="2800" dirty="0">
                <a:solidFill>
                  <a:schemeClr val="tx1">
                    <a:lumMod val="85000"/>
                    <a:lumOff val="15000"/>
                  </a:schemeClr>
                </a:solidFill>
                <a:latin typeface="Baskerville Old Face" pitchFamily="18" charset="0"/>
              </a:rPr>
              <a:t> net.</a:t>
            </a:r>
            <a:br>
              <a:rPr lang="es-ES" sz="2800" dirty="0">
                <a:solidFill>
                  <a:schemeClr val="tx1">
                    <a:lumMod val="85000"/>
                    <a:lumOff val="15000"/>
                  </a:schemeClr>
                </a:solidFill>
                <a:latin typeface="Baskerville Old Face" pitchFamily="18" charset="0"/>
              </a:rPr>
            </a:br>
            <a:r>
              <a:rPr lang="es-ES" sz="2800" dirty="0" err="1">
                <a:solidFill>
                  <a:schemeClr val="tx1">
                    <a:lumMod val="85000"/>
                    <a:lumOff val="15000"/>
                  </a:schemeClr>
                </a:solidFill>
                <a:latin typeface="Baskerville Old Face" pitchFamily="18" charset="0"/>
              </a:rPr>
              <a:t>Dat</a:t>
            </a:r>
            <a:r>
              <a:rPr lang="es-ES" sz="2800" dirty="0">
                <a:solidFill>
                  <a:schemeClr val="tx1">
                    <a:lumMod val="85000"/>
                    <a:lumOff val="15000"/>
                  </a:schemeClr>
                </a:solidFill>
                <a:latin typeface="Baskerville Old Face" pitchFamily="18" charset="0"/>
              </a:rPr>
              <a:t> li </a:t>
            </a:r>
            <a:r>
              <a:rPr lang="es-ES" sz="2800" dirty="0" err="1">
                <a:solidFill>
                  <a:schemeClr val="tx1">
                    <a:lumMod val="85000"/>
                    <a:lumOff val="15000"/>
                  </a:schemeClr>
                </a:solidFill>
                <a:latin typeface="Baskerville Old Face" pitchFamily="18" charset="0"/>
              </a:rPr>
              <a:t>ke</a:t>
            </a:r>
            <a:r>
              <a:rPr lang="es-ES" sz="2800" dirty="0">
                <a:solidFill>
                  <a:schemeClr val="tx1">
                    <a:lumMod val="85000"/>
                    <a:lumOff val="15000"/>
                  </a:schemeClr>
                </a:solidFill>
                <a:latin typeface="Baskerville Old Face" pitchFamily="18" charset="0"/>
              </a:rPr>
              <a:t> li te </a:t>
            </a:r>
            <a:r>
              <a:rPr lang="es-ES" sz="2800" dirty="0" err="1">
                <a:solidFill>
                  <a:schemeClr val="tx1">
                    <a:lumMod val="85000"/>
                    <a:lumOff val="15000"/>
                  </a:schemeClr>
                </a:solidFill>
                <a:latin typeface="Baskerville Old Face" pitchFamily="18" charset="0"/>
              </a:rPr>
              <a:t>detèmine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enstalasyon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nèt</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privye</a:t>
            </a:r>
            <a:r>
              <a:rPr lang="es-ES" sz="2800" dirty="0">
                <a:solidFill>
                  <a:schemeClr val="tx1">
                    <a:lumMod val="85000"/>
                    <a:lumOff val="15000"/>
                  </a:schemeClr>
                </a:solidFill>
                <a:latin typeface="Baskerville Old Face" pitchFamily="18" charset="0"/>
              </a:rPr>
              <a:t> yo te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konfòmite</a:t>
            </a:r>
            <a:r>
              <a:rPr lang="es-ES" sz="2800" dirty="0">
                <a:solidFill>
                  <a:schemeClr val="tx1">
                    <a:lumMod val="85000"/>
                    <a:lumOff val="15000"/>
                  </a:schemeClr>
                </a:solidFill>
                <a:latin typeface="Baskerville Old Face" pitchFamily="18" charset="0"/>
              </a:rPr>
              <a:t>.</a:t>
            </a:r>
            <a:br>
              <a:rPr lang="es-ES" sz="2800" dirty="0">
                <a:solidFill>
                  <a:schemeClr val="tx1">
                    <a:lumMod val="85000"/>
                    <a:lumOff val="15000"/>
                  </a:schemeClr>
                </a:solidFill>
                <a:latin typeface="Baskerville Old Face" pitchFamily="18" charset="0"/>
              </a:rPr>
            </a:br>
            <a:r>
              <a:rPr lang="es-ES" sz="2800" dirty="0" err="1">
                <a:solidFill>
                  <a:schemeClr val="tx1">
                    <a:lumMod val="85000"/>
                    <a:lumOff val="15000"/>
                  </a:schemeClr>
                </a:solidFill>
                <a:latin typeface="Baskerville Old Face" pitchFamily="18" charset="0"/>
              </a:rPr>
              <a:t>Siyati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moun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fè</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detèminasyon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sètifikasyon</a:t>
            </a:r>
            <a:r>
              <a:rPr lang="es-ES" sz="2800" dirty="0">
                <a:solidFill>
                  <a:schemeClr val="tx1">
                    <a:lumMod val="85000"/>
                    <a:lumOff val="15000"/>
                  </a:schemeClr>
                </a:solidFill>
                <a:latin typeface="Baskerville Old Face" pitchFamily="18" charset="0"/>
              </a:rPr>
              <a:t>.</a:t>
            </a:r>
          </a:p>
        </p:txBody>
      </p:sp>
    </p:spTree>
    <p:extLst>
      <p:ext uri="{BB962C8B-B14F-4D97-AF65-F5344CB8AC3E}">
        <p14:creationId xmlns:p14="http://schemas.microsoft.com/office/powerpoint/2010/main" val="162388718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7" name="Rectangle 5"/>
          <p:cNvSpPr txBox="1">
            <a:spLocks noChangeArrowheads="1"/>
          </p:cNvSpPr>
          <p:nvPr/>
        </p:nvSpPr>
        <p:spPr>
          <a:xfrm>
            <a:off x="762000" y="609600"/>
            <a:ext cx="7543800" cy="556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1900" dirty="0" err="1">
                <a:solidFill>
                  <a:schemeClr val="tx1">
                    <a:lumMod val="85000"/>
                    <a:lumOff val="15000"/>
                  </a:schemeClr>
                </a:solidFill>
                <a:latin typeface="Baskerville Old Face" pitchFamily="18" charset="0"/>
              </a:rPr>
              <a:t>Dosye</a:t>
            </a:r>
            <a:r>
              <a:rPr lang="es-ES" sz="1900" dirty="0">
                <a:solidFill>
                  <a:schemeClr val="tx1">
                    <a:lumMod val="85000"/>
                    <a:lumOff val="15000"/>
                  </a:schemeClr>
                </a:solidFill>
                <a:latin typeface="Baskerville Old Face" pitchFamily="18" charset="0"/>
              </a:rPr>
              <a:t>-a </a:t>
            </a:r>
            <a:r>
              <a:rPr lang="es-ES" sz="1900" dirty="0" err="1">
                <a:solidFill>
                  <a:schemeClr val="tx1">
                    <a:lumMod val="85000"/>
                    <a:lumOff val="15000"/>
                  </a:schemeClr>
                </a:solidFill>
                <a:latin typeface="Baskerville Old Face" pitchFamily="18" charset="0"/>
              </a:rPr>
              <a:t>sètifikasyon</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ki</a:t>
            </a:r>
            <a:r>
              <a:rPr lang="es-ES" sz="1900" dirty="0">
                <a:solidFill>
                  <a:schemeClr val="tx1">
                    <a:lumMod val="85000"/>
                    <a:lumOff val="15000"/>
                  </a:schemeClr>
                </a:solidFill>
                <a:latin typeface="Baskerville Old Face" pitchFamily="18" charset="0"/>
              </a:rPr>
              <a:t> pi </a:t>
            </a:r>
            <a:r>
              <a:rPr lang="es-ES" sz="1900" dirty="0" err="1">
                <a:solidFill>
                  <a:schemeClr val="tx1">
                    <a:lumMod val="85000"/>
                    <a:lumOff val="15000"/>
                  </a:schemeClr>
                </a:solidFill>
                <a:latin typeface="Baskerville Old Face" pitchFamily="18" charset="0"/>
              </a:rPr>
              <a:t>resan</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pou</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chak</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enstalasyon</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nèt</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ak</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privye</a:t>
            </a:r>
            <a:r>
              <a:rPr lang="es-ES" sz="1900" dirty="0">
                <a:solidFill>
                  <a:schemeClr val="tx1">
                    <a:lumMod val="85000"/>
                    <a:lumOff val="15000"/>
                  </a:schemeClr>
                </a:solidFill>
                <a:latin typeface="Baskerville Old Face" pitchFamily="18" charset="0"/>
              </a:rPr>
              <a:t> yo </a:t>
            </a:r>
            <a:r>
              <a:rPr lang="es-ES" sz="1900" dirty="0" err="1">
                <a:solidFill>
                  <a:schemeClr val="tx1">
                    <a:lumMod val="85000"/>
                    <a:lumOff val="15000"/>
                  </a:schemeClr>
                </a:solidFill>
                <a:latin typeface="Baskerville Old Face" pitchFamily="18" charset="0"/>
              </a:rPr>
              <a:t>dwe</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disponib</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nan</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chantye</a:t>
            </a:r>
            <a:r>
              <a:rPr lang="es-ES" sz="1900" dirty="0">
                <a:solidFill>
                  <a:schemeClr val="tx1">
                    <a:lumMod val="85000"/>
                    <a:lumOff val="15000"/>
                  </a:schemeClr>
                </a:solidFill>
                <a:latin typeface="Baskerville Old Face" pitchFamily="18" charset="0"/>
              </a:rPr>
              <a:t> a </a:t>
            </a:r>
            <a:r>
              <a:rPr lang="es-ES" sz="1900" dirty="0" err="1">
                <a:solidFill>
                  <a:schemeClr val="tx1">
                    <a:lumMod val="85000"/>
                    <a:lumOff val="15000"/>
                  </a:schemeClr>
                </a:solidFill>
                <a:latin typeface="Baskerville Old Face" pitchFamily="18" charset="0"/>
              </a:rPr>
              <a:t>pou</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enspeksyon</a:t>
            </a:r>
            <a:r>
              <a:rPr lang="es-ES" sz="1900" dirty="0">
                <a:solidFill>
                  <a:schemeClr val="tx1">
                    <a:lumMod val="85000"/>
                    <a:lumOff val="15000"/>
                  </a:schemeClr>
                </a:solidFill>
                <a:latin typeface="Baskerville Old Face" pitchFamily="18" charset="0"/>
              </a:rPr>
              <a:t>.</a:t>
            </a:r>
            <a:br>
              <a:rPr lang="es-ES" sz="1900" dirty="0">
                <a:solidFill>
                  <a:schemeClr val="tx1">
                    <a:lumMod val="85000"/>
                    <a:lumOff val="15000"/>
                  </a:schemeClr>
                </a:solidFill>
                <a:latin typeface="Baskerville Old Face" pitchFamily="18" charset="0"/>
              </a:rPr>
            </a:br>
            <a:r>
              <a:rPr lang="es-ES" sz="1900" dirty="0" err="1">
                <a:solidFill>
                  <a:schemeClr val="tx1">
                    <a:lumMod val="85000"/>
                    <a:lumOff val="15000"/>
                  </a:schemeClr>
                </a:solidFill>
                <a:latin typeface="Baskerville Old Face" pitchFamily="18" charset="0"/>
              </a:rPr>
              <a:t>Privye</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Sekirite</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dwe</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enspekte</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pou</a:t>
            </a:r>
            <a:r>
              <a:rPr lang="es-ES" sz="1900" dirty="0">
                <a:solidFill>
                  <a:schemeClr val="tx1">
                    <a:lumMod val="85000"/>
                    <a:lumOff val="15000"/>
                  </a:schemeClr>
                </a:solidFill>
                <a:latin typeface="Baskerville Old Face" pitchFamily="18" charset="0"/>
              </a:rPr>
              <a:t> mete, </a:t>
            </a:r>
            <a:r>
              <a:rPr lang="es-ES" sz="1900" dirty="0" err="1">
                <a:solidFill>
                  <a:schemeClr val="tx1">
                    <a:lumMod val="85000"/>
                    <a:lumOff val="15000"/>
                  </a:schemeClr>
                </a:solidFill>
                <a:latin typeface="Baskerville Old Face" pitchFamily="18" charset="0"/>
              </a:rPr>
              <a:t>domaj</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ak</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deteryorasyon</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lòt</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omwen</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yon</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fwa</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chak</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semèn</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nan</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epi</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apre</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nenpòt</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ensidan</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ki</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ta</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ka</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afekte</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entegrite</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nan</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sistèm</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lan</a:t>
            </a:r>
            <a:r>
              <a:rPr lang="es-ES" sz="1900" dirty="0">
                <a:solidFill>
                  <a:schemeClr val="tx1">
                    <a:lumMod val="85000"/>
                    <a:lumOff val="15000"/>
                  </a:schemeClr>
                </a:solidFill>
                <a:latin typeface="Baskerville Old Face" pitchFamily="18" charset="0"/>
              </a:rPr>
              <a:t>.</a:t>
            </a:r>
            <a:br>
              <a:rPr lang="es-ES" sz="1900" dirty="0">
                <a:solidFill>
                  <a:schemeClr val="tx1">
                    <a:lumMod val="85000"/>
                    <a:lumOff val="15000"/>
                  </a:schemeClr>
                </a:solidFill>
                <a:latin typeface="Baskerville Old Face" pitchFamily="18" charset="0"/>
              </a:rPr>
            </a:br>
            <a:r>
              <a:rPr lang="es-ES" sz="1900" dirty="0">
                <a:solidFill>
                  <a:schemeClr val="tx1">
                    <a:lumMod val="85000"/>
                    <a:lumOff val="15000"/>
                  </a:schemeClr>
                </a:solidFill>
                <a:latin typeface="Baskerville Old Face" pitchFamily="18" charset="0"/>
              </a:rPr>
              <a:t>Ki </a:t>
            </a:r>
            <a:r>
              <a:rPr lang="es-ES" sz="1900" dirty="0" err="1">
                <a:solidFill>
                  <a:schemeClr val="tx1">
                    <a:lumMod val="85000"/>
                    <a:lumOff val="15000"/>
                  </a:schemeClr>
                </a:solidFill>
                <a:latin typeface="Baskerville Old Face" pitchFamily="18" charset="0"/>
              </a:rPr>
              <a:t>defektye</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privye</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pa</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dwe</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itilize</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epi</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ki</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defektye</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konpozan</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dwe</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ka</a:t>
            </a:r>
            <a:r>
              <a:rPr lang="es-ES" sz="1900" dirty="0">
                <a:solidFill>
                  <a:schemeClr val="tx1">
                    <a:lumMod val="85000"/>
                    <a:lumOff val="15000"/>
                  </a:schemeClr>
                </a:solidFill>
                <a:latin typeface="Baskerville Old Face" pitchFamily="18" charset="0"/>
              </a:rPr>
              <a:t> retire yo </a:t>
            </a:r>
            <a:r>
              <a:rPr lang="es-ES" sz="1900" dirty="0" err="1">
                <a:solidFill>
                  <a:schemeClr val="tx1">
                    <a:lumMod val="85000"/>
                    <a:lumOff val="15000"/>
                  </a:schemeClr>
                </a:solidFill>
                <a:latin typeface="Baskerville Old Face" pitchFamily="18" charset="0"/>
              </a:rPr>
              <a:t>nan</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sèvis</a:t>
            </a:r>
            <a:r>
              <a:rPr lang="es-ES" sz="1900" dirty="0">
                <a:solidFill>
                  <a:schemeClr val="tx1">
                    <a:lumMod val="85000"/>
                    <a:lumOff val="15000"/>
                  </a:schemeClr>
                </a:solidFill>
                <a:latin typeface="Baskerville Old Face" pitchFamily="18" charset="0"/>
              </a:rPr>
              <a:t> yo.</a:t>
            </a:r>
            <a:br>
              <a:rPr lang="es-ES" sz="1900" dirty="0">
                <a:solidFill>
                  <a:schemeClr val="tx1">
                    <a:lumMod val="85000"/>
                    <a:lumOff val="15000"/>
                  </a:schemeClr>
                </a:solidFill>
                <a:latin typeface="Baskerville Old Face" pitchFamily="18" charset="0"/>
              </a:rPr>
            </a:br>
            <a:r>
              <a:rPr lang="es-ES" sz="1900" dirty="0" err="1">
                <a:solidFill>
                  <a:schemeClr val="tx1">
                    <a:lumMod val="85000"/>
                    <a:lumOff val="15000"/>
                  </a:schemeClr>
                </a:solidFill>
                <a:latin typeface="Baskerville Old Face" pitchFamily="18" charset="0"/>
              </a:rPr>
              <a:t>Objè</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ki</a:t>
            </a:r>
            <a:r>
              <a:rPr lang="es-ES" sz="1900" dirty="0">
                <a:solidFill>
                  <a:schemeClr val="tx1">
                    <a:lumMod val="85000"/>
                    <a:lumOff val="15000"/>
                  </a:schemeClr>
                </a:solidFill>
                <a:latin typeface="Baskerville Old Face" pitchFamily="18" charset="0"/>
              </a:rPr>
              <a:t> gen </a:t>
            </a:r>
            <a:r>
              <a:rPr lang="es-ES" sz="1900" dirty="0" err="1">
                <a:solidFill>
                  <a:schemeClr val="tx1">
                    <a:lumMod val="85000"/>
                    <a:lumOff val="15000"/>
                  </a:schemeClr>
                </a:solidFill>
                <a:latin typeface="Baskerville Old Face" pitchFamily="18" charset="0"/>
              </a:rPr>
              <a:t>tonbe</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nan</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nèt</a:t>
            </a:r>
            <a:r>
              <a:rPr lang="es-ES" sz="1900" dirty="0">
                <a:solidFill>
                  <a:schemeClr val="tx1">
                    <a:lumMod val="85000"/>
                    <a:lumOff val="15000"/>
                  </a:schemeClr>
                </a:solidFill>
                <a:latin typeface="Baskerville Old Face" pitchFamily="18" charset="0"/>
              </a:rPr>
              <a:t> la </a:t>
            </a:r>
            <a:r>
              <a:rPr lang="es-ES" sz="1900" dirty="0" err="1">
                <a:solidFill>
                  <a:schemeClr val="tx1">
                    <a:lumMod val="85000"/>
                    <a:lumOff val="15000"/>
                  </a:schemeClr>
                </a:solidFill>
                <a:latin typeface="Baskerville Old Face" pitchFamily="18" charset="0"/>
              </a:rPr>
              <a:t>sekirite</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tankou</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moso</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bouyon</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ekipman</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ak</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zouti</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dwe</a:t>
            </a:r>
            <a:r>
              <a:rPr lang="es-ES" sz="1900" dirty="0">
                <a:solidFill>
                  <a:schemeClr val="tx1">
                    <a:lumMod val="85000"/>
                    <a:lumOff val="15000"/>
                  </a:schemeClr>
                </a:solidFill>
                <a:latin typeface="Baskerville Old Face" pitchFamily="18" charset="0"/>
              </a:rPr>
              <a:t> retire pi </a:t>
            </a:r>
            <a:r>
              <a:rPr lang="es-ES" sz="1900" dirty="0" err="1">
                <a:solidFill>
                  <a:schemeClr val="tx1">
                    <a:lumMod val="85000"/>
                    <a:lumOff val="15000"/>
                  </a:schemeClr>
                </a:solidFill>
                <a:latin typeface="Baskerville Old Face" pitchFamily="18" charset="0"/>
              </a:rPr>
              <a:t>vit</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ke</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posib</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nan</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nèt</a:t>
            </a:r>
            <a:r>
              <a:rPr lang="es-ES" sz="1900" dirty="0">
                <a:solidFill>
                  <a:schemeClr val="tx1">
                    <a:lumMod val="85000"/>
                    <a:lumOff val="15000"/>
                  </a:schemeClr>
                </a:solidFill>
                <a:latin typeface="Baskerville Old Face" pitchFamily="18" charset="0"/>
              </a:rPr>
              <a:t> la </a:t>
            </a:r>
            <a:r>
              <a:rPr lang="es-ES" sz="1900" dirty="0" err="1">
                <a:solidFill>
                  <a:schemeClr val="tx1">
                    <a:lumMod val="85000"/>
                    <a:lumOff val="15000"/>
                  </a:schemeClr>
                </a:solidFill>
                <a:latin typeface="Baskerville Old Face" pitchFamily="18" charset="0"/>
              </a:rPr>
              <a:t>epi</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omwen</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anvan</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chanjman</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an</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travay</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kap</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vini</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an</a:t>
            </a:r>
            <a:r>
              <a:rPr lang="es-ES" sz="1900" dirty="0">
                <a:solidFill>
                  <a:schemeClr val="tx1">
                    <a:lumMod val="85000"/>
                    <a:lumOff val="15000"/>
                  </a:schemeClr>
                </a:solidFill>
                <a:latin typeface="Baskerville Old Face" pitchFamily="18" charset="0"/>
              </a:rPr>
              <a:t>.</a:t>
            </a:r>
            <a:br>
              <a:rPr lang="es-ES" sz="1900" dirty="0">
                <a:solidFill>
                  <a:schemeClr val="tx1">
                    <a:lumMod val="85000"/>
                    <a:lumOff val="15000"/>
                  </a:schemeClr>
                </a:solidFill>
                <a:latin typeface="Baskerville Old Face" pitchFamily="18" charset="0"/>
              </a:rPr>
            </a:br>
            <a:r>
              <a:rPr lang="es-ES" sz="1900" dirty="0" err="1">
                <a:solidFill>
                  <a:schemeClr val="tx1">
                    <a:lumMod val="85000"/>
                    <a:lumOff val="15000"/>
                  </a:schemeClr>
                </a:solidFill>
                <a:latin typeface="Baskerville Old Face" pitchFamily="18" charset="0"/>
              </a:rPr>
              <a:t>Maksimòm</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gwosè</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may</a:t>
            </a:r>
            <a:r>
              <a:rPr lang="es-ES" sz="1900" dirty="0">
                <a:solidFill>
                  <a:schemeClr val="tx1">
                    <a:lumMod val="85000"/>
                    <a:lumOff val="15000"/>
                  </a:schemeClr>
                </a:solidFill>
                <a:latin typeface="Baskerville Old Face" pitchFamily="18" charset="0"/>
              </a:rPr>
              <a:t> yo </a:t>
            </a:r>
            <a:r>
              <a:rPr lang="es-ES" sz="1900" dirty="0" err="1">
                <a:solidFill>
                  <a:schemeClr val="tx1">
                    <a:lumMod val="85000"/>
                    <a:lumOff val="15000"/>
                  </a:schemeClr>
                </a:solidFill>
                <a:latin typeface="Baskerville Old Face" pitchFamily="18" charset="0"/>
              </a:rPr>
              <a:t>pa</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dwe</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depase</a:t>
            </a:r>
            <a:r>
              <a:rPr lang="es-ES" sz="1900" dirty="0">
                <a:solidFill>
                  <a:schemeClr val="tx1">
                    <a:lumMod val="85000"/>
                    <a:lumOff val="15000"/>
                  </a:schemeClr>
                </a:solidFill>
                <a:latin typeface="Baskerville Old Face" pitchFamily="18" charset="0"/>
              </a:rPr>
              <a:t> 6 </a:t>
            </a:r>
            <a:r>
              <a:rPr lang="es-ES" sz="1900" dirty="0" err="1">
                <a:solidFill>
                  <a:schemeClr val="tx1">
                    <a:lumMod val="85000"/>
                    <a:lumOff val="15000"/>
                  </a:schemeClr>
                </a:solidFill>
                <a:latin typeface="Baskerville Old Face" pitchFamily="18" charset="0"/>
              </a:rPr>
              <a:t>pous</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pa</a:t>
            </a:r>
            <a:r>
              <a:rPr lang="es-ES" sz="1900" dirty="0">
                <a:solidFill>
                  <a:schemeClr val="tx1">
                    <a:lumMod val="85000"/>
                    <a:lumOff val="15000"/>
                  </a:schemeClr>
                </a:solidFill>
                <a:latin typeface="Baskerville Old Face" pitchFamily="18" charset="0"/>
              </a:rPr>
              <a:t> 6 </a:t>
            </a:r>
            <a:r>
              <a:rPr lang="es-ES" sz="1900" dirty="0" err="1">
                <a:solidFill>
                  <a:schemeClr val="tx1">
                    <a:lumMod val="85000"/>
                    <a:lumOff val="15000"/>
                  </a:schemeClr>
                </a:solidFill>
                <a:latin typeface="Baskerville Old Face" pitchFamily="18" charset="0"/>
              </a:rPr>
              <a:t>pous</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Tout</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travèse</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may</a:t>
            </a:r>
            <a:r>
              <a:rPr lang="es-ES" sz="1900" dirty="0">
                <a:solidFill>
                  <a:schemeClr val="tx1">
                    <a:lumMod val="85000"/>
                    <a:lumOff val="15000"/>
                  </a:schemeClr>
                </a:solidFill>
                <a:latin typeface="Baskerville Old Face" pitchFamily="18" charset="0"/>
              </a:rPr>
              <a:t> yo </a:t>
            </a:r>
            <a:r>
              <a:rPr lang="es-ES" sz="1900" dirty="0" err="1">
                <a:solidFill>
                  <a:schemeClr val="tx1">
                    <a:lumMod val="85000"/>
                    <a:lumOff val="15000"/>
                  </a:schemeClr>
                </a:solidFill>
                <a:latin typeface="Baskerville Old Face" pitchFamily="18" charset="0"/>
              </a:rPr>
              <a:t>dwe</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garanti</a:t>
            </a:r>
            <a:r>
              <a:rPr lang="es-ES" sz="1900" dirty="0">
                <a:solidFill>
                  <a:schemeClr val="tx1">
                    <a:lumMod val="85000"/>
                    <a:lumOff val="15000"/>
                  </a:schemeClr>
                </a:solidFill>
                <a:latin typeface="Baskerville Old Face" pitchFamily="18" charset="0"/>
              </a:rPr>
              <a:t> yo </a:t>
            </a:r>
            <a:r>
              <a:rPr lang="es-ES" sz="1900" dirty="0" err="1">
                <a:solidFill>
                  <a:schemeClr val="tx1">
                    <a:lumMod val="85000"/>
                    <a:lumOff val="15000"/>
                  </a:schemeClr>
                </a:solidFill>
                <a:latin typeface="Baskerville Old Face" pitchFamily="18" charset="0"/>
              </a:rPr>
              <a:t>anpeche</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elajisman</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nan</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ouvèti</a:t>
            </a:r>
            <a:r>
              <a:rPr lang="es-ES" sz="1900" dirty="0">
                <a:solidFill>
                  <a:schemeClr val="tx1">
                    <a:lumMod val="85000"/>
                    <a:lumOff val="15000"/>
                  </a:schemeClr>
                </a:solidFill>
                <a:latin typeface="Baskerville Old Face" pitchFamily="18" charset="0"/>
              </a:rPr>
              <a:t> a </a:t>
            </a:r>
            <a:r>
              <a:rPr lang="es-ES" sz="1900" dirty="0" err="1">
                <a:solidFill>
                  <a:schemeClr val="tx1">
                    <a:lumMod val="85000"/>
                    <a:lumOff val="15000"/>
                  </a:schemeClr>
                </a:solidFill>
                <a:latin typeface="Baskerville Old Face" pitchFamily="18" charset="0"/>
              </a:rPr>
              <a:t>may</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ki</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dwe</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pa</a:t>
            </a:r>
            <a:r>
              <a:rPr lang="es-ES" sz="1900" dirty="0">
                <a:solidFill>
                  <a:schemeClr val="tx1">
                    <a:lumMod val="85000"/>
                    <a:lumOff val="15000"/>
                  </a:schemeClr>
                </a:solidFill>
                <a:latin typeface="Baskerville Old Face" pitchFamily="18" charset="0"/>
              </a:rPr>
              <a:t> gen </a:t>
            </a:r>
            <a:r>
              <a:rPr lang="es-ES" sz="1900" dirty="0" err="1">
                <a:solidFill>
                  <a:schemeClr val="tx1">
                    <a:lumMod val="85000"/>
                    <a:lumOff val="15000"/>
                  </a:schemeClr>
                </a:solidFill>
                <a:latin typeface="Baskerville Old Face" pitchFamily="18" charset="0"/>
              </a:rPr>
              <a:t>okenn</a:t>
            </a:r>
            <a:r>
              <a:rPr lang="es-ES" sz="1900" dirty="0">
                <a:solidFill>
                  <a:schemeClr val="tx1">
                    <a:lumMod val="85000"/>
                    <a:lumOff val="15000"/>
                  </a:schemeClr>
                </a:solidFill>
                <a:latin typeface="Baskerville Old Face" pitchFamily="18" charset="0"/>
              </a:rPr>
              <a:t> pi </a:t>
            </a:r>
            <a:r>
              <a:rPr lang="es-ES" sz="1900" dirty="0" err="1">
                <a:solidFill>
                  <a:schemeClr val="tx1">
                    <a:lumMod val="85000"/>
                    <a:lumOff val="15000"/>
                  </a:schemeClr>
                </a:solidFill>
                <a:latin typeface="Baskerville Old Face" pitchFamily="18" charset="0"/>
              </a:rPr>
              <a:t>long</a:t>
            </a:r>
            <a:r>
              <a:rPr lang="es-ES" sz="1900" dirty="0">
                <a:solidFill>
                  <a:schemeClr val="tx1">
                    <a:lumMod val="85000"/>
                    <a:lumOff val="15000"/>
                  </a:schemeClr>
                </a:solidFill>
                <a:latin typeface="Baskerville Old Face" pitchFamily="18" charset="0"/>
              </a:rPr>
              <a:t> pase 6 </a:t>
            </a:r>
            <a:r>
              <a:rPr lang="es-ES" sz="1900" dirty="0" err="1">
                <a:solidFill>
                  <a:schemeClr val="tx1">
                    <a:lumMod val="85000"/>
                    <a:lumOff val="15000"/>
                  </a:schemeClr>
                </a:solidFill>
                <a:latin typeface="Baskerville Old Face" pitchFamily="18" charset="0"/>
              </a:rPr>
              <a:t>pous</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ki</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mezire</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sant</a:t>
            </a:r>
            <a:r>
              <a:rPr lang="es-ES" sz="1900" dirty="0">
                <a:solidFill>
                  <a:schemeClr val="tx1">
                    <a:lumMod val="85000"/>
                    <a:lumOff val="15000"/>
                  </a:schemeClr>
                </a:solidFill>
                <a:latin typeface="Baskerville Old Face" pitchFamily="18" charset="0"/>
              </a:rPr>
              <a:t>-a-</a:t>
            </a:r>
            <a:r>
              <a:rPr lang="es-ES" sz="1900" dirty="0" err="1">
                <a:solidFill>
                  <a:schemeClr val="tx1">
                    <a:lumMod val="85000"/>
                    <a:lumOff val="15000"/>
                  </a:schemeClr>
                </a:solidFill>
                <a:latin typeface="Baskerville Old Face" pitchFamily="18" charset="0"/>
              </a:rPr>
              <a:t>sant</a:t>
            </a:r>
            <a:r>
              <a:rPr lang="es-ES" sz="1900" dirty="0">
                <a:solidFill>
                  <a:schemeClr val="tx1">
                    <a:lumMod val="85000"/>
                    <a:lumOff val="15000"/>
                  </a:schemeClr>
                </a:solidFill>
                <a:latin typeface="Baskerville Old Face" pitchFamily="18" charset="0"/>
              </a:rPr>
              <a:t>.</a:t>
            </a:r>
            <a:br>
              <a:rPr lang="es-ES" sz="1900" dirty="0">
                <a:solidFill>
                  <a:schemeClr val="tx1">
                    <a:lumMod val="85000"/>
                    <a:lumOff val="15000"/>
                  </a:schemeClr>
                </a:solidFill>
                <a:latin typeface="Baskerville Old Face" pitchFamily="18" charset="0"/>
              </a:rPr>
            </a:br>
            <a:r>
              <a:rPr lang="es-ES" sz="1900" dirty="0" err="1">
                <a:solidFill>
                  <a:schemeClr val="tx1">
                    <a:lumMod val="85000"/>
                    <a:lumOff val="15000"/>
                  </a:schemeClr>
                </a:solidFill>
                <a:latin typeface="Baskerville Old Face" pitchFamily="18" charset="0"/>
              </a:rPr>
              <a:t>Chak</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nèt</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sekirite</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oswa</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seksyon</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ladan</a:t>
            </a:r>
            <a:r>
              <a:rPr lang="es-ES" sz="1900" dirty="0">
                <a:solidFill>
                  <a:schemeClr val="tx1">
                    <a:lumMod val="85000"/>
                    <a:lumOff val="15000"/>
                  </a:schemeClr>
                </a:solidFill>
                <a:latin typeface="Baskerville Old Face" pitchFamily="18" charset="0"/>
              </a:rPr>
              <a:t> l ', yo </a:t>
            </a:r>
            <a:r>
              <a:rPr lang="es-ES" sz="1900" dirty="0" err="1">
                <a:solidFill>
                  <a:schemeClr val="tx1">
                    <a:lumMod val="85000"/>
                    <a:lumOff val="15000"/>
                  </a:schemeClr>
                </a:solidFill>
                <a:latin typeface="Baskerville Old Face" pitchFamily="18" charset="0"/>
              </a:rPr>
              <a:t>dwe</a:t>
            </a:r>
            <a:r>
              <a:rPr lang="es-ES" sz="1900" dirty="0">
                <a:solidFill>
                  <a:schemeClr val="tx1">
                    <a:lumMod val="85000"/>
                    <a:lumOff val="15000"/>
                  </a:schemeClr>
                </a:solidFill>
                <a:latin typeface="Baskerville Old Face" pitchFamily="18" charset="0"/>
              </a:rPr>
              <a:t> gen </a:t>
            </a:r>
            <a:r>
              <a:rPr lang="es-ES" sz="1900" dirty="0" err="1">
                <a:solidFill>
                  <a:schemeClr val="tx1">
                    <a:lumMod val="85000"/>
                    <a:lumOff val="15000"/>
                  </a:schemeClr>
                </a:solidFill>
                <a:latin typeface="Baskerville Old Face" pitchFamily="18" charset="0"/>
              </a:rPr>
              <a:t>yon</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kòd</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fwontyè</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pou</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palmur</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ak</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yon</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fòs</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kraze</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minimòm</a:t>
            </a:r>
            <a:r>
              <a:rPr lang="es-ES" sz="1900" dirty="0">
                <a:solidFill>
                  <a:schemeClr val="tx1">
                    <a:lumMod val="85000"/>
                    <a:lumOff val="15000"/>
                  </a:schemeClr>
                </a:solidFill>
                <a:latin typeface="Baskerville Old Face" pitchFamily="18" charset="0"/>
              </a:rPr>
              <a:t> de 5,000 liv.</a:t>
            </a:r>
            <a:br>
              <a:rPr lang="es-ES" sz="1900" dirty="0">
                <a:solidFill>
                  <a:schemeClr val="tx1">
                    <a:lumMod val="85000"/>
                    <a:lumOff val="15000"/>
                  </a:schemeClr>
                </a:solidFill>
                <a:latin typeface="Baskerville Old Face" pitchFamily="18" charset="0"/>
              </a:rPr>
            </a:br>
            <a:r>
              <a:rPr lang="es-ES" sz="1900" dirty="0" err="1">
                <a:solidFill>
                  <a:schemeClr val="tx1">
                    <a:lumMod val="85000"/>
                    <a:lumOff val="15000"/>
                  </a:schemeClr>
                </a:solidFill>
                <a:latin typeface="Baskerville Old Face" pitchFamily="18" charset="0"/>
              </a:rPr>
              <a:t>Koneksyon</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ki</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genyen</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ant</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sekirite</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panno</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nèt</a:t>
            </a:r>
            <a:r>
              <a:rPr lang="es-ES" sz="1900" dirty="0">
                <a:solidFill>
                  <a:schemeClr val="tx1">
                    <a:lumMod val="85000"/>
                    <a:lumOff val="15000"/>
                  </a:schemeClr>
                </a:solidFill>
                <a:latin typeface="Baskerville Old Face" pitchFamily="18" charset="0"/>
              </a:rPr>
              <a:t> yo </a:t>
            </a:r>
            <a:r>
              <a:rPr lang="es-ES" sz="1900" dirty="0" err="1">
                <a:solidFill>
                  <a:schemeClr val="tx1">
                    <a:lumMod val="85000"/>
                    <a:lumOff val="15000"/>
                  </a:schemeClr>
                </a:solidFill>
                <a:latin typeface="Baskerville Old Face" pitchFamily="18" charset="0"/>
              </a:rPr>
              <a:t>dwe</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osi</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fò</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ke</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eleman</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entegral</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nèt</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epi</a:t>
            </a:r>
            <a:r>
              <a:rPr lang="es-ES" sz="1900" dirty="0">
                <a:solidFill>
                  <a:schemeClr val="tx1">
                    <a:lumMod val="85000"/>
                    <a:lumOff val="15000"/>
                  </a:schemeClr>
                </a:solidFill>
                <a:latin typeface="Baskerville Old Face" pitchFamily="18" charset="0"/>
              </a:rPr>
              <a:t> yo </a:t>
            </a:r>
            <a:r>
              <a:rPr lang="es-ES" sz="1900" dirty="0" err="1">
                <a:solidFill>
                  <a:schemeClr val="tx1">
                    <a:lumMod val="85000"/>
                    <a:lumOff val="15000"/>
                  </a:schemeClr>
                </a:solidFill>
                <a:latin typeface="Baskerville Old Face" pitchFamily="18" charset="0"/>
              </a:rPr>
              <a:t>pa</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dwe</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espace</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plis</a:t>
            </a:r>
            <a:r>
              <a:rPr lang="es-ES" sz="1900" dirty="0">
                <a:solidFill>
                  <a:schemeClr val="tx1">
                    <a:lumMod val="85000"/>
                    <a:lumOff val="15000"/>
                  </a:schemeClr>
                </a:solidFill>
                <a:latin typeface="Baskerville Old Face" pitchFamily="18" charset="0"/>
              </a:rPr>
              <a:t> pase 6 </a:t>
            </a:r>
            <a:r>
              <a:rPr lang="es-ES" sz="1900" dirty="0" err="1">
                <a:solidFill>
                  <a:schemeClr val="tx1">
                    <a:lumMod val="85000"/>
                    <a:lumOff val="15000"/>
                  </a:schemeClr>
                </a:solidFill>
                <a:latin typeface="Baskerville Old Face" pitchFamily="18" charset="0"/>
              </a:rPr>
              <a:t>pous</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apa</a:t>
            </a:r>
            <a:r>
              <a:rPr lang="es-ES" sz="1900" dirty="0">
                <a:solidFill>
                  <a:schemeClr val="tx1">
                    <a:lumMod val="85000"/>
                    <a:lumOff val="15000"/>
                  </a:schemeClr>
                </a:solidFill>
                <a:latin typeface="Baskerville Old Face" pitchFamily="18" charset="0"/>
              </a:rPr>
              <a:t>.</a:t>
            </a:r>
          </a:p>
        </p:txBody>
      </p:sp>
    </p:spTree>
    <p:extLst>
      <p:ext uri="{BB962C8B-B14F-4D97-AF65-F5344CB8AC3E}">
        <p14:creationId xmlns:p14="http://schemas.microsoft.com/office/powerpoint/2010/main" val="55159448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8" name="Picture 1"/>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2089420" y="1371600"/>
            <a:ext cx="4965160" cy="3733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88464" y="1447800"/>
            <a:ext cx="4767072" cy="37307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2054</TotalTime>
  <Words>6103</Words>
  <Application>Microsoft Office PowerPoint</Application>
  <PresentationFormat>On-screen Show (4:3)</PresentationFormat>
  <Paragraphs>647</Paragraphs>
  <Slides>159</Slides>
  <Notes>48</Notes>
  <HiddenSlides>0</HiddenSlides>
  <MMClips>0</MMClips>
  <ScaleCrop>false</ScaleCrop>
  <HeadingPairs>
    <vt:vector size="4" baseType="variant">
      <vt:variant>
        <vt:lpstr>Theme</vt:lpstr>
      </vt:variant>
      <vt:variant>
        <vt:i4>1</vt:i4>
      </vt:variant>
      <vt:variant>
        <vt:lpstr>Slide Titles</vt:lpstr>
      </vt:variant>
      <vt:variant>
        <vt:i4>159</vt:i4>
      </vt:variant>
    </vt:vector>
  </HeadingPairs>
  <TitlesOfParts>
    <vt:vector size="160" baseType="lpstr">
      <vt:lpstr>Office Theme</vt:lpstr>
      <vt:lpstr>PowerPoint Presentation</vt:lpstr>
      <vt:lpstr>PowerPoint Presentation</vt:lpstr>
      <vt:lpstr>Deskripsyon</vt:lpstr>
      <vt:lpstr>Kou Objektif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Danje Fatal nan:</vt:lpstr>
      <vt:lpstr>Pi gwo Vyolasyon  Pwoteksyon Pou Tonbe</vt:lpstr>
      <vt:lpstr>OSHA bay sitasyon pou anpil lajan, 16 mas 2011 nan 3:56 pm</vt:lpstr>
      <vt:lpstr>Premye Kòz nan tonbe ki kòz lanmò</vt:lpstr>
      <vt:lpstr>Danje Lanmò ak Stat</vt:lpstr>
      <vt:lpstr>PWOTEKSYON POU TONBE</vt:lpstr>
      <vt:lpstr>Ki sa ke Pwoteksyon tonbe a ye?</vt:lpstr>
      <vt:lpstr>Planifikasyon pou pwoteksyon tonbe</vt:lpstr>
      <vt:lpstr>PowerPoint Presentation</vt:lpstr>
      <vt:lpstr>PowerPoint Presentation</vt:lpstr>
      <vt:lpstr>PowerPoint Presentation</vt:lpstr>
      <vt:lpstr>PowerPoint Presentation</vt:lpstr>
      <vt:lpstr>PowerPoint Presentation</vt:lpstr>
      <vt:lpstr>El ABC</vt:lpstr>
      <vt:lpstr>A</vt:lpstr>
      <vt:lpstr>Ancho a</vt:lpstr>
      <vt:lpstr>Pwen Anchor move</vt:lpstr>
      <vt:lpstr>B</vt:lpstr>
      <vt:lpstr>Ekipay Kò a</vt:lpstr>
      <vt:lpstr>ekipay Kò a…  kontinye</vt:lpstr>
      <vt:lpstr>Byen Ajiste se kle</vt:lpstr>
      <vt:lpstr>ABC</vt:lpstr>
      <vt:lpstr>Ankraj  kritik pou chak ane</vt:lpstr>
      <vt:lpstr>Ki sa ki nan yon Faktè Sekirite nan 2?</vt:lpstr>
      <vt:lpstr>Sèvi ak boulon zye</vt:lpstr>
      <vt:lpstr>PowerPoint Presentation</vt:lpstr>
      <vt:lpstr>PowerPoint Presentation</vt:lpstr>
      <vt:lpstr>PowerPoint Presentation</vt:lpstr>
      <vt:lpstr>PowerPoint Presentation</vt:lpstr>
      <vt:lpstr>PowerPoint Presentation</vt:lpstr>
      <vt:lpstr>C</vt:lpstr>
      <vt:lpstr>konèktè  yo</vt:lpstr>
      <vt:lpstr>konèktè  (kordon)</vt:lpstr>
      <vt:lpstr>Liy lavi rekractable</vt:lpstr>
      <vt:lpstr>Srl ak aparèy deselerasyon</vt:lpstr>
      <vt:lpstr>Pa ploge kordon Retrektab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SafetyGuys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ohuguet</dc:creator>
  <cp:lastModifiedBy>Vosburgh, Linda - OSHA</cp:lastModifiedBy>
  <cp:revision>269</cp:revision>
  <cp:lastPrinted>2011-09-07T20:10:20Z</cp:lastPrinted>
  <dcterms:created xsi:type="dcterms:W3CDTF">2007-11-14T14:07:50Z</dcterms:created>
  <dcterms:modified xsi:type="dcterms:W3CDTF">2012-07-23T16:24:23Z</dcterms:modified>
</cp:coreProperties>
</file>