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F061-E57E-488A-99AA-4128DC852BFA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B0E5-80A8-46C9-86C0-6C697DA4F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3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F061-E57E-488A-99AA-4128DC852BFA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B0E5-80A8-46C9-86C0-6C697DA4F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1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F061-E57E-488A-99AA-4128DC852BFA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B0E5-80A8-46C9-86C0-6C697DA4F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9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F061-E57E-488A-99AA-4128DC852BFA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B0E5-80A8-46C9-86C0-6C697DA4F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8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F061-E57E-488A-99AA-4128DC852BFA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B0E5-80A8-46C9-86C0-6C697DA4F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7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F061-E57E-488A-99AA-4128DC852BFA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B0E5-80A8-46C9-86C0-6C697DA4F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4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F061-E57E-488A-99AA-4128DC852BFA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B0E5-80A8-46C9-86C0-6C697DA4F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2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F061-E57E-488A-99AA-4128DC852BFA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B0E5-80A8-46C9-86C0-6C697DA4F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7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F061-E57E-488A-99AA-4128DC852BFA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B0E5-80A8-46C9-86C0-6C697DA4F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8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F061-E57E-488A-99AA-4128DC852BFA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B0E5-80A8-46C9-86C0-6C697DA4F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0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F061-E57E-488A-99AA-4128DC852BFA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B0E5-80A8-46C9-86C0-6C697DA4F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7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AF061-E57E-488A-99AA-4128DC852BFA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3B0E5-80A8-46C9-86C0-6C697DA4F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6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7" y="381000"/>
            <a:ext cx="7064723" cy="274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0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8" t="20769" r="53528" b="32819"/>
          <a:stretch>
            <a:fillRect/>
          </a:stretch>
        </p:blipFill>
        <p:spPr bwMode="auto">
          <a:xfrm rot="10800000">
            <a:off x="152400" y="2971800"/>
            <a:ext cx="2667000" cy="2560320"/>
          </a:xfrm>
          <a:prstGeom prst="rect">
            <a:avLst/>
          </a:prstGeom>
          <a:solidFill>
            <a:srgbClr val="CCCCCC"/>
          </a:solidFill>
          <a:ln w="1587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t="17435" r="66508" b="46921"/>
          <a:stretch>
            <a:fillRect/>
          </a:stretch>
        </p:blipFill>
        <p:spPr bwMode="auto">
          <a:xfrm>
            <a:off x="2895600" y="2971800"/>
            <a:ext cx="2987040" cy="256032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5" t="39746" r="40063" b="29231"/>
          <a:stretch>
            <a:fillRect/>
          </a:stretch>
        </p:blipFill>
        <p:spPr bwMode="auto">
          <a:xfrm>
            <a:off x="5943600" y="2971800"/>
            <a:ext cx="2702560" cy="256032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171293" y="6248400"/>
            <a:ext cx="337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Funded  by: Susan Hardwood Grant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SH20824SHO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6875434" y="6248400"/>
            <a:ext cx="17716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Before the workshop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8" name="Picture 13" descr="C:\Users\rdesouza\AppData\Local\Microsoft\Windows\Temporary Internet Files\Content.IE5\K7AR73VJ\MC90043471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968" y="1447800"/>
            <a:ext cx="476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231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0" t="8203" r="8171" b="5130"/>
          <a:stretch>
            <a:fillRect/>
          </a:stretch>
        </p:blipFill>
        <p:spPr bwMode="auto">
          <a:xfrm>
            <a:off x="304800" y="1524000"/>
            <a:ext cx="2724150" cy="400050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1" t="8464" r="7690" b="8464"/>
          <a:stretch>
            <a:fillRect/>
          </a:stretch>
        </p:blipFill>
        <p:spPr bwMode="auto">
          <a:xfrm>
            <a:off x="3197881" y="1521481"/>
            <a:ext cx="2705100" cy="400050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3" t="9232" r="7854" b="5130"/>
          <a:stretch>
            <a:fillRect/>
          </a:stretch>
        </p:blipFill>
        <p:spPr bwMode="auto">
          <a:xfrm>
            <a:off x="6096000" y="1524000"/>
            <a:ext cx="2847975" cy="400050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6096000"/>
            <a:ext cx="337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Funded  by: Susan Hardwood Grant </a:t>
            </a: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SH20824SHO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58000" y="6096000"/>
            <a:ext cx="18288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Before the workshop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3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8" t="39232" r="49519" b="4616"/>
          <a:stretch>
            <a:fillRect/>
          </a:stretch>
        </p:blipFill>
        <p:spPr bwMode="auto">
          <a:xfrm>
            <a:off x="152400" y="1508729"/>
            <a:ext cx="2866770" cy="3643745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14616" r="30290" b="28972"/>
          <a:stretch>
            <a:fillRect/>
          </a:stretch>
        </p:blipFill>
        <p:spPr bwMode="auto">
          <a:xfrm rot="10800000">
            <a:off x="3200396" y="1530613"/>
            <a:ext cx="2822921" cy="3621861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4" t="33333" r="30928" b="8203"/>
          <a:stretch>
            <a:fillRect/>
          </a:stretch>
        </p:blipFill>
        <p:spPr bwMode="auto">
          <a:xfrm>
            <a:off x="6179969" y="1530613"/>
            <a:ext cx="2848908" cy="3643745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6096000"/>
            <a:ext cx="337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Funded  by: Susan Hardwood Grant </a:t>
            </a: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SH20824SHO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58000" y="6111927"/>
            <a:ext cx="18288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Before the workshop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00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3" t="44615" r="46313" b="11537"/>
          <a:stretch>
            <a:fillRect/>
          </a:stretch>
        </p:blipFill>
        <p:spPr bwMode="auto">
          <a:xfrm rot="5400000">
            <a:off x="685800" y="-228600"/>
            <a:ext cx="3143250" cy="405765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2" t="37949" r="39905" b="29486"/>
          <a:stretch>
            <a:fillRect/>
          </a:stretch>
        </p:blipFill>
        <p:spPr bwMode="auto">
          <a:xfrm>
            <a:off x="4495800" y="228600"/>
            <a:ext cx="3981450" cy="314325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t="34914" r="67334" b="8203"/>
          <a:stretch>
            <a:fillRect/>
          </a:stretch>
        </p:blipFill>
        <p:spPr bwMode="auto">
          <a:xfrm rot="-5400000">
            <a:off x="3088029" y="3081337"/>
            <a:ext cx="3009900" cy="3857625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7200" y="6513211"/>
            <a:ext cx="337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Funded  by: Susan Hardwood Grant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SH20824SHO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58000" y="6456061"/>
            <a:ext cx="18288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Before the workshop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808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24362" r="50104" b="24101"/>
          <a:stretch>
            <a:fillRect/>
          </a:stretch>
        </p:blipFill>
        <p:spPr bwMode="auto">
          <a:xfrm rot="5400000">
            <a:off x="729253" y="152400"/>
            <a:ext cx="3143250" cy="314325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8" t="8464" r="47437" b="7181"/>
          <a:stretch>
            <a:fillRect/>
          </a:stretch>
        </p:blipFill>
        <p:spPr bwMode="auto">
          <a:xfrm rot="5400000">
            <a:off x="4514850" y="-390525"/>
            <a:ext cx="3143250" cy="422910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19485" r="50246" b="12566"/>
          <a:stretch>
            <a:fillRect/>
          </a:stretch>
        </p:blipFill>
        <p:spPr bwMode="auto">
          <a:xfrm rot="5400000">
            <a:off x="2819399" y="3276600"/>
            <a:ext cx="3190875" cy="3343275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" y="6543675"/>
            <a:ext cx="337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Funded  by: Susan Hardwood Grant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SH20824SHO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781800" y="6289675"/>
            <a:ext cx="18288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Before the workshop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76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8" t="37949" r="16730" b="22050"/>
          <a:stretch>
            <a:fillRect/>
          </a:stretch>
        </p:blipFill>
        <p:spPr bwMode="auto">
          <a:xfrm>
            <a:off x="457200" y="304800"/>
            <a:ext cx="3771900" cy="291465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9" t="52565" r="66504" b="14355"/>
          <a:stretch>
            <a:fillRect/>
          </a:stretch>
        </p:blipFill>
        <p:spPr bwMode="auto">
          <a:xfrm rot="5400000">
            <a:off x="4967287" y="-316568"/>
            <a:ext cx="2914650" cy="4162425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26831" r="50639" b="32819"/>
          <a:stretch>
            <a:fillRect/>
          </a:stretch>
        </p:blipFill>
        <p:spPr bwMode="auto">
          <a:xfrm>
            <a:off x="2629411" y="3352800"/>
            <a:ext cx="3771900" cy="302895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6381750"/>
            <a:ext cx="337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Funded  by: Susan Hardwood Grant </a:t>
            </a: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SH20824SHO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58000" y="6203556"/>
            <a:ext cx="18288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Before the workshop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13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5" t="38718" r="22115" b="4869"/>
          <a:stretch>
            <a:fillRect/>
          </a:stretch>
        </p:blipFill>
        <p:spPr bwMode="auto">
          <a:xfrm rot="5400000">
            <a:off x="766764" y="-385762"/>
            <a:ext cx="3095625" cy="432435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t="11797" r="69551" b="30254"/>
          <a:stretch>
            <a:fillRect/>
          </a:stretch>
        </p:blipFill>
        <p:spPr bwMode="auto">
          <a:xfrm rot="-5400000">
            <a:off x="5237216" y="-461963"/>
            <a:ext cx="3086100" cy="4467225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1" t="8717" r="22437" b="34361"/>
          <a:stretch>
            <a:fillRect/>
          </a:stretch>
        </p:blipFill>
        <p:spPr bwMode="auto">
          <a:xfrm rot="5400000">
            <a:off x="3074413" y="2809875"/>
            <a:ext cx="3067050" cy="430530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200" y="6523339"/>
            <a:ext cx="337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Funded  by: Susan Hardwood Grant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SH20824SHO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010400" y="6502295"/>
            <a:ext cx="18288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Before the workshop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0" t="8203" r="8171" b="5130"/>
          <a:stretch>
            <a:fillRect/>
          </a:stretch>
        </p:blipFill>
        <p:spPr bwMode="auto">
          <a:xfrm>
            <a:off x="304800" y="1524000"/>
            <a:ext cx="2724150" cy="400050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1" t="8464" r="7690" b="8464"/>
          <a:stretch>
            <a:fillRect/>
          </a:stretch>
        </p:blipFill>
        <p:spPr bwMode="auto">
          <a:xfrm>
            <a:off x="3197881" y="1521481"/>
            <a:ext cx="2705100" cy="400050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3" t="9232" r="7854" b="5130"/>
          <a:stretch>
            <a:fillRect/>
          </a:stretch>
        </p:blipFill>
        <p:spPr bwMode="auto">
          <a:xfrm>
            <a:off x="6096000" y="1524000"/>
            <a:ext cx="2847975" cy="400050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6096000"/>
            <a:ext cx="337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Funded  by: Susan Hardwood Grant </a:t>
            </a: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SH20824SHO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58000" y="6096000"/>
            <a:ext cx="18288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Before the workshop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1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8" t="39232" r="49519" b="4616"/>
          <a:stretch>
            <a:fillRect/>
          </a:stretch>
        </p:blipFill>
        <p:spPr bwMode="auto">
          <a:xfrm>
            <a:off x="152400" y="1508729"/>
            <a:ext cx="2866770" cy="3643745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14616" r="30290" b="28972"/>
          <a:stretch>
            <a:fillRect/>
          </a:stretch>
        </p:blipFill>
        <p:spPr bwMode="auto">
          <a:xfrm rot="10800000">
            <a:off x="3200396" y="1530613"/>
            <a:ext cx="2822921" cy="3621861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4" t="33333" r="30928" b="8203"/>
          <a:stretch>
            <a:fillRect/>
          </a:stretch>
        </p:blipFill>
        <p:spPr bwMode="auto">
          <a:xfrm>
            <a:off x="6179969" y="1530613"/>
            <a:ext cx="2848908" cy="3643745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6096000"/>
            <a:ext cx="337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Funded  by: Susan Hardwood Grant </a:t>
            </a: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SH20824SHO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58000" y="6111927"/>
            <a:ext cx="18288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Before the workshop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66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3" t="44615" r="46313" b="11537"/>
          <a:stretch>
            <a:fillRect/>
          </a:stretch>
        </p:blipFill>
        <p:spPr bwMode="auto">
          <a:xfrm rot="5400000">
            <a:off x="685800" y="-228600"/>
            <a:ext cx="3143250" cy="405765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2" t="37949" r="39905" b="29486"/>
          <a:stretch>
            <a:fillRect/>
          </a:stretch>
        </p:blipFill>
        <p:spPr bwMode="auto">
          <a:xfrm>
            <a:off x="4495800" y="228600"/>
            <a:ext cx="3981450" cy="314325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t="34914" r="67334" b="8203"/>
          <a:stretch>
            <a:fillRect/>
          </a:stretch>
        </p:blipFill>
        <p:spPr bwMode="auto">
          <a:xfrm rot="-5400000">
            <a:off x="3088029" y="3081337"/>
            <a:ext cx="3009900" cy="3857625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7200" y="6513211"/>
            <a:ext cx="337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Funded  by: Susan Hardwood Grant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SH20824SHO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58000" y="6456061"/>
            <a:ext cx="18288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Before the workshop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67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24362" r="50104" b="24101"/>
          <a:stretch>
            <a:fillRect/>
          </a:stretch>
        </p:blipFill>
        <p:spPr bwMode="auto">
          <a:xfrm rot="5400000">
            <a:off x="729253" y="152400"/>
            <a:ext cx="3143250" cy="314325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8" t="8464" r="47437" b="7181"/>
          <a:stretch>
            <a:fillRect/>
          </a:stretch>
        </p:blipFill>
        <p:spPr bwMode="auto">
          <a:xfrm rot="5400000">
            <a:off x="4514850" y="-390525"/>
            <a:ext cx="3143250" cy="422910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19485" r="50246" b="12566"/>
          <a:stretch>
            <a:fillRect/>
          </a:stretch>
        </p:blipFill>
        <p:spPr bwMode="auto">
          <a:xfrm rot="5400000">
            <a:off x="2819399" y="3276600"/>
            <a:ext cx="3190875" cy="3343275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" y="6543675"/>
            <a:ext cx="337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Funded  by: Susan Hardwood Grant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SH20824SHO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781800" y="6289675"/>
            <a:ext cx="18288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Before the workshop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02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8" t="37949" r="16730" b="22050"/>
          <a:stretch>
            <a:fillRect/>
          </a:stretch>
        </p:blipFill>
        <p:spPr bwMode="auto">
          <a:xfrm>
            <a:off x="457200" y="304800"/>
            <a:ext cx="3771900" cy="291465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9" t="52565" r="66504" b="14355"/>
          <a:stretch>
            <a:fillRect/>
          </a:stretch>
        </p:blipFill>
        <p:spPr bwMode="auto">
          <a:xfrm rot="5400000">
            <a:off x="4967287" y="-316568"/>
            <a:ext cx="2914650" cy="4162425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26831" r="50639" b="32819"/>
          <a:stretch>
            <a:fillRect/>
          </a:stretch>
        </p:blipFill>
        <p:spPr bwMode="auto">
          <a:xfrm>
            <a:off x="2629411" y="3352800"/>
            <a:ext cx="3771900" cy="302895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6381750"/>
            <a:ext cx="337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Funded  by: Susan Hardwood Grant </a:t>
            </a: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SH20824SHO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58000" y="6203556"/>
            <a:ext cx="18288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Before the workshop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86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5" t="38718" r="22115" b="4869"/>
          <a:stretch>
            <a:fillRect/>
          </a:stretch>
        </p:blipFill>
        <p:spPr bwMode="auto">
          <a:xfrm rot="5400000">
            <a:off x="766764" y="-385762"/>
            <a:ext cx="3095625" cy="432435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t="11797" r="69551" b="30254"/>
          <a:stretch>
            <a:fillRect/>
          </a:stretch>
        </p:blipFill>
        <p:spPr bwMode="auto">
          <a:xfrm rot="-5400000">
            <a:off x="5237216" y="-461963"/>
            <a:ext cx="3086100" cy="4467225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1" t="8717" r="22437" b="34361"/>
          <a:stretch>
            <a:fillRect/>
          </a:stretch>
        </p:blipFill>
        <p:spPr bwMode="auto">
          <a:xfrm rot="5400000">
            <a:off x="3074413" y="2809875"/>
            <a:ext cx="3067050" cy="430530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200" y="6523339"/>
            <a:ext cx="337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Funded  by: Susan Hardwood Grant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SH20824SHO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010400" y="6502295"/>
            <a:ext cx="18288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Before the workshop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43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315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7" y="381000"/>
            <a:ext cx="7064723" cy="274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0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8" t="20769" r="53528" b="32819"/>
          <a:stretch>
            <a:fillRect/>
          </a:stretch>
        </p:blipFill>
        <p:spPr bwMode="auto">
          <a:xfrm rot="10800000">
            <a:off x="152400" y="2971800"/>
            <a:ext cx="2667000" cy="2560320"/>
          </a:xfrm>
          <a:prstGeom prst="rect">
            <a:avLst/>
          </a:prstGeom>
          <a:solidFill>
            <a:srgbClr val="CCCCCC"/>
          </a:solidFill>
          <a:ln w="1587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t="17435" r="66508" b="46921"/>
          <a:stretch>
            <a:fillRect/>
          </a:stretch>
        </p:blipFill>
        <p:spPr bwMode="auto">
          <a:xfrm>
            <a:off x="2895600" y="2971800"/>
            <a:ext cx="2987040" cy="256032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5" t="39746" r="40063" b="29231"/>
          <a:stretch>
            <a:fillRect/>
          </a:stretch>
        </p:blipFill>
        <p:spPr bwMode="auto">
          <a:xfrm>
            <a:off x="5943600" y="2971800"/>
            <a:ext cx="2702560" cy="256032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171293" y="6248400"/>
            <a:ext cx="337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Funded  by: Susan Hardwood Grant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SH20824SHO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6875434" y="6248400"/>
            <a:ext cx="17716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Before the workshop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13" descr="C:\Users\rdesouza\AppData\Local\Microsoft\Windows\Temporary Internet Files\Content.IE5\K7AR73VJ\MC90043471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20" y="1447800"/>
            <a:ext cx="476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31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140</Words>
  <Application>Microsoft Office PowerPoint</Application>
  <PresentationFormat>On-screen Show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Wanderski, Heather - OSHA</dc:creator>
  <cp:lastModifiedBy>Vosburgh, Linda - OSHA</cp:lastModifiedBy>
  <cp:revision>3</cp:revision>
  <dcterms:created xsi:type="dcterms:W3CDTF">2012-12-07T15:25:06Z</dcterms:created>
  <dcterms:modified xsi:type="dcterms:W3CDTF">2012-12-11T15:37:30Z</dcterms:modified>
</cp:coreProperties>
</file>