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5" r:id="rId1"/>
  </p:sldMasterIdLst>
  <p:sldIdLst>
    <p:sldId id="258" r:id="rId2"/>
    <p:sldId id="259" r:id="rId3"/>
  </p:sldIdLst>
  <p:sldSz cx="82296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8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21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53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245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1" y="0"/>
            <a:ext cx="4358639" cy="257329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308610" indent="0">
              <a:buNone/>
              <a:defRPr/>
            </a:lvl2pPr>
          </a:lstStyle>
          <a:p>
            <a:pPr lvl="0"/>
            <a:r>
              <a:rPr lang="en-US" dirty="0" smtClean="0"/>
              <a:t>Insert your logo here</a:t>
            </a:r>
          </a:p>
        </p:txBody>
      </p:sp>
    </p:spTree>
    <p:extLst>
      <p:ext uri="{BB962C8B-B14F-4D97-AF65-F5344CB8AC3E}">
        <p14:creationId xmlns:p14="http://schemas.microsoft.com/office/powerpoint/2010/main" val="655122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791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785" y="438151"/>
            <a:ext cx="7098030" cy="15906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005" y="4063365"/>
            <a:ext cx="6655689" cy="2583939"/>
          </a:xfrm>
        </p:spPr>
        <p:txBody>
          <a:bodyPr/>
          <a:lstStyle>
            <a:lvl2pPr marL="0">
              <a:defRPr sz="1418"/>
            </a:lvl2pPr>
            <a:lvl3pPr marL="0">
              <a:defRPr sz="1418"/>
            </a:lvl3pPr>
            <a:lvl4pPr marL="0">
              <a:defRPr sz="1418"/>
            </a:lvl4pPr>
            <a:lvl5pPr>
              <a:defRPr sz="1418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3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1183005" y="6772275"/>
            <a:ext cx="6655689" cy="730378"/>
          </a:xfrm>
        </p:spPr>
        <p:txBody>
          <a:bodyPr anchor="ctr" anchorCtr="0"/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79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1/21/2021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68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2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8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91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7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0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876B9E0B-DBCD-4FD0-B94B-4742465FA045}" type="datetimeFigureOut">
              <a:rPr lang="en-US" smtClean="0"/>
              <a:t>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/>
          <a:lstStyle/>
          <a:p>
            <a:fld id="{739BA8D4-566F-4013-ABBE-9B4B09A46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43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" y="0"/>
            <a:ext cx="8229600" cy="823142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759" y="2865120"/>
            <a:ext cx="5774055" cy="45472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1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84" r:id="rId13"/>
    <p:sldLayoutId id="2147483662" r:id="rId14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97627" y="3366654"/>
            <a:ext cx="6198552" cy="4104409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5" name="TextBox 4"/>
          <p:cNvSpPr txBox="1"/>
          <p:nvPr/>
        </p:nvSpPr>
        <p:spPr>
          <a:xfrm>
            <a:off x="1911927" y="3519187"/>
            <a:ext cx="5995555" cy="377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80"/>
              </a:spcAft>
            </a:pPr>
            <a:r>
              <a:rPr lang="en-US" sz="3600" b="1" dirty="0"/>
              <a:t>Be an advocate for safety and health in the workplace! </a:t>
            </a:r>
          </a:p>
          <a:p>
            <a:pPr marL="144661" indent="-144661">
              <a:spcAft>
                <a:spcPts val="108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Show you value worker safety and health</a:t>
            </a:r>
          </a:p>
          <a:p>
            <a:pPr marL="144661" indent="-144661">
              <a:spcAft>
                <a:spcPts val="108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Take steps to improve workplace safety</a:t>
            </a:r>
          </a:p>
          <a:p>
            <a:pPr marL="144661" indent="-144661">
              <a:spcAft>
                <a:spcPts val="108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Communicate your commitment to workers and others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" y="0"/>
            <a:ext cx="4358639" cy="202622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3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797627" y="3366654"/>
            <a:ext cx="6198552" cy="4104409"/>
          </a:xfrm>
          <a:prstGeom prst="roundRect">
            <a:avLst>
              <a:gd name="adj" fmla="val 65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20"/>
          </a:p>
        </p:txBody>
      </p:sp>
      <p:sp>
        <p:nvSpPr>
          <p:cNvPr id="5" name="TextBox 4"/>
          <p:cNvSpPr txBox="1"/>
          <p:nvPr/>
        </p:nvSpPr>
        <p:spPr>
          <a:xfrm>
            <a:off x="1911927" y="3519187"/>
            <a:ext cx="5995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80"/>
              </a:spcAft>
            </a:pPr>
            <a:r>
              <a:rPr lang="en-US" sz="3600" b="1" dirty="0" smtClean="0"/>
              <a:t>Or, insert your own message here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" y="0"/>
            <a:ext cx="4358639" cy="202622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6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38</Words>
  <Application>Microsoft Office PowerPoint</Application>
  <PresentationFormat>Custom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Abt Associates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 provide the leadership, vision, and resources needed to effectively implement our safety and health program.</dc:title>
  <dc:creator>Christine Teter</dc:creator>
  <cp:lastModifiedBy>Debra Fleischer</cp:lastModifiedBy>
  <cp:revision>20</cp:revision>
  <dcterms:created xsi:type="dcterms:W3CDTF">2021-01-15T13:40:21Z</dcterms:created>
  <dcterms:modified xsi:type="dcterms:W3CDTF">2021-01-21T21:32:57Z</dcterms:modified>
</cp:coreProperties>
</file>