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  <p:sldId id="259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6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2178251" y="1770558"/>
            <a:ext cx="6820143" cy="2247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1" y="0"/>
            <a:ext cx="2879386" cy="1608306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42900" indent="0">
              <a:buNone/>
              <a:defRPr/>
            </a:lvl2pPr>
          </a:lstStyle>
          <a:p>
            <a:pPr lvl="0"/>
            <a:r>
              <a:rPr lang="en-US" dirty="0" smtClean="0"/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133618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90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309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91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4450" y="2539603"/>
            <a:ext cx="7395210" cy="1614962"/>
          </a:xfrm>
        </p:spPr>
        <p:txBody>
          <a:bodyPr/>
          <a:lstStyle>
            <a:lvl2pPr marL="0">
              <a:defRPr sz="1575"/>
            </a:lvl2pPr>
            <a:lvl3pPr marL="0">
              <a:defRPr sz="1575"/>
            </a:lvl3pPr>
            <a:lvl4pPr marL="0">
              <a:defRPr sz="1575"/>
            </a:lvl4pPr>
            <a:lvl5pPr>
              <a:defRPr sz="1575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314450" y="4232672"/>
            <a:ext cx="7395210" cy="456486"/>
          </a:xfrm>
        </p:spPr>
        <p:txBody>
          <a:bodyPr anchor="ctr" anchorCtr="0"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79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01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90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42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2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48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041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95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7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"/>
            <a:ext cx="9144000" cy="514338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8251" y="2646048"/>
            <a:ext cx="6820143" cy="2247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22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54412" y="2821681"/>
            <a:ext cx="6630231" cy="1908602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13293" y="2822050"/>
            <a:ext cx="688058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b="1" dirty="0"/>
              <a:t>Be an advocate for safety and health in the workplace! 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Show </a:t>
            </a:r>
            <a:r>
              <a:rPr lang="en-US" sz="2000" dirty="0"/>
              <a:t>you value worker safety and health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Take steps to improve workplace safety</a:t>
            </a:r>
          </a:p>
          <a:p>
            <a:pPr marL="160734" indent="-160734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Communicate your commitment to workers and others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2254412" y="2821681"/>
            <a:ext cx="6630231" cy="1908602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13293" y="2822050"/>
            <a:ext cx="68805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b="1" dirty="0" smtClean="0"/>
              <a:t>Or, insert your </a:t>
            </a:r>
            <a:r>
              <a:rPr lang="en-US" sz="2200" b="1" smtClean="0"/>
              <a:t>own message here</a:t>
            </a:r>
            <a:endParaRPr lang="en-US" sz="2000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25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</TotalTime>
  <Words>38</Words>
  <Application>Microsoft Office PowerPoint</Application>
  <PresentationFormat>On-screen Show (16:9)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Abt Associates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provide the leadership, vision, and resources needed to effectively implement our safety and health program.</dc:title>
  <dc:creator>Christine Teter</dc:creator>
  <cp:lastModifiedBy>Debra Fleischer</cp:lastModifiedBy>
  <cp:revision>19</cp:revision>
  <dcterms:created xsi:type="dcterms:W3CDTF">2021-01-15T13:40:21Z</dcterms:created>
  <dcterms:modified xsi:type="dcterms:W3CDTF">2021-01-21T21:33:26Z</dcterms:modified>
</cp:coreProperties>
</file>