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5" r:id="rId2"/>
  </p:sldMasterIdLst>
  <p:sldIdLst>
    <p:sldId id="258" r:id="rId3"/>
    <p:sldId id="259" r:id="rId4"/>
    <p:sldId id="260" r:id="rId5"/>
    <p:sldId id="261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9D91475-D751-1534-0B45-AF78081F876A}" name="Abby Fields" initials="AF" userId="S::Abby_Fields@abtassoc.com::787adc80-3f3b-4a80-bf2f-9be042a7a31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53B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0" autoAdjust="0"/>
    <p:restoredTop sz="94712" autoAdjust="0"/>
  </p:normalViewPr>
  <p:slideViewPr>
    <p:cSldViewPr snapToGrid="0">
      <p:cViewPr varScale="1">
        <p:scale>
          <a:sx n="135" d="100"/>
          <a:sy n="135" d="100"/>
        </p:scale>
        <p:origin x="132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microsoft.com/office/2018/10/relationships/authors" Target="authors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1" y="0"/>
            <a:ext cx="2879386" cy="1608306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logo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C6EFAB-1A47-4071-B312-79BD93B6F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609" y="203754"/>
            <a:ext cx="3303182" cy="993775"/>
          </a:xfrm>
          <a:prstGeom prst="rect">
            <a:avLst/>
          </a:prstGeom>
        </p:spPr>
        <p:txBody>
          <a:bodyPr/>
          <a:lstStyle>
            <a:lvl1pPr algn="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3618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9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09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3095B-412C-433C-BE44-ACB50F106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0577" y="260461"/>
            <a:ext cx="3454251" cy="993775"/>
          </a:xfrm>
          <a:prstGeom prst="rect">
            <a:avLst/>
          </a:prstGeom>
        </p:spPr>
        <p:txBody>
          <a:bodyPr/>
          <a:lstStyle>
            <a:lvl1pPr algn="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34791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4450" y="2539603"/>
            <a:ext cx="7395210" cy="1614962"/>
          </a:xfrm>
        </p:spPr>
        <p:txBody>
          <a:bodyPr/>
          <a:lstStyle>
            <a:lvl2pPr marL="0">
              <a:defRPr sz="1575"/>
            </a:lvl2pPr>
            <a:lvl3pPr marL="0">
              <a:defRPr sz="1575"/>
            </a:lvl3pPr>
            <a:lvl4pPr marL="0">
              <a:defRPr sz="1575"/>
            </a:lvl4pPr>
            <a:lvl5pPr>
              <a:defRPr sz="157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314450" y="4232672"/>
            <a:ext cx="7395210" cy="456486"/>
          </a:xfrm>
        </p:spPr>
        <p:txBody>
          <a:bodyPr anchor="ctr" anchorCtr="0"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79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1B28C2F4-CD38-453F-80A3-9FFFB81B7A5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88259" y="0"/>
            <a:ext cx="4282888" cy="1237129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/>
              <a:t>Insert your logo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B8D056-FD7A-47F6-9CDA-792386E06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7283" y="121676"/>
            <a:ext cx="3398457" cy="993775"/>
          </a:xfrm>
        </p:spPr>
        <p:txBody>
          <a:bodyPr>
            <a:noAutofit/>
          </a:bodyPr>
          <a:lstStyle>
            <a:lvl1pPr algn="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8746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A7052-246E-4477-A77D-EDC70BB76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7CE0D-BC7A-489B-A5DA-03BDC8E13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C1369-520C-4AA8-BA89-D2354ACE1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11936-3830-4FA8-8A66-73D4FFAF6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BE9FE-715F-46CE-8932-55B742A48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039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FCD33-5E91-4E5B-9FB0-4C62EB242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8DE60D-3419-46F4-92A7-930A25DE7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D35A4-DA01-4090-A108-BA1A63794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2B228-8F38-455E-9332-972CA4942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93519-41B5-41D8-8120-B12E2E6A3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28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9981-5F79-4BBC-A45B-5626865D8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994C9-4E8E-4583-A5DB-4B39A2812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F4D1A3-4535-4506-823B-3A12260BB1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45B244-6782-4ADA-B6C9-F96381C4C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0B0376-DE61-48B5-B06D-4AE451FEF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D073C1-F061-4848-A38C-EC9204851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873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63307-1DED-4B97-B894-1895BC094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21CC55-76B7-461B-905A-12DD30043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6315BD-65F2-40C0-A4E2-FFF2CD1854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D70FA8-429F-4911-8F07-00201AFFB4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F7F819-DDB9-4833-82B8-AB541439CA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76BED5-FCAE-4063-AB0C-59E63B201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7A10A1-FB04-4B16-88AA-FB9D24970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D299A8-419D-42F5-B1F9-29680D2A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41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51853-76DD-4ED8-BA90-95A48589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20111-5FD6-436D-8D8E-884144AC9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95BBF2-54B0-45BD-9C47-9663425E9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7BB7E6-0B2C-43D0-9143-2041F334A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81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12/8/2021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01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C1DA29-B18D-49CC-9A89-70EF0D60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065C81-6990-4514-BE54-CD078A051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7C76A-14D8-4058-AB91-9899371A3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12F0C6C-071F-483B-AA58-C9D965BF1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2344" y="154136"/>
            <a:ext cx="3326662" cy="993775"/>
          </a:xfr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7582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D3957-1C38-4DA8-9B00-FE984898E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3576B-CC03-4F68-906B-07688E68E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794E90-88CD-4E17-B7AF-ED28D52B2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93873-F6BD-406F-8527-05488EA3D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34D9F8-72FF-4D54-B9C4-D8396E72C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0162FD-7A12-446F-AC83-8402BDFCE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66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01076-22BE-4EE3-8B87-A9BC33B6F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25C657-4A5B-4BB3-ADF0-5EA70B9A62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6536E-3052-456F-B31D-9D2AFBA779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3CAC55-9754-4BEC-A0A9-02F5C38DA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B94FDE-66D9-4B88-9EA3-43F105F7D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DD9363-8D42-48F2-9724-CE72B7114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52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4735D-360C-489B-8A1C-7DCC1EE08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171D86-1576-413F-AFA3-9447659B5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4E0D3-32C7-4E80-976D-C12FF5F56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E9AD7-018C-4420-B864-F7A6FBF63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BC6EC-27F1-436A-AFE7-27C4BBA01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080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BB60DC-73FB-49CE-A85A-DD771EBF7E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97BE67-B77E-4441-8096-5AE130C2DF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649F9-C674-4169-A850-4D3B81B04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1D44D-5AC9-48BC-8A2A-44F0F357F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E2ABD-81AB-4FE9-AFAF-1514ADD36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95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9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42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2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48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41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9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72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7FA5D3A8-A1F0-498C-853D-BB490F08F954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8251" y="2646048"/>
            <a:ext cx="6820143" cy="2247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222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62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low confidence">
            <a:extLst>
              <a:ext uri="{FF2B5EF4-FFF2-40B4-BE49-F238E27FC236}">
                <a16:creationId xmlns:a16="http://schemas.microsoft.com/office/drawing/2014/main" id="{CC1FAD41-EECA-4C80-8DB1-83E1A6C5DCD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437" y="0"/>
            <a:ext cx="9139126" cy="51435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55D183-EC4A-4C62-8B5C-932FC98B5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019318-E05C-4A47-86CB-FAD7982F8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0E19B-31FD-4239-B21B-FA7095109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46536-DB36-4A16-8775-EBA646DC8C7A}" type="datetimeFigureOut">
              <a:rPr lang="en-US" smtClean="0"/>
              <a:t>12/8/2021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E20CC-387E-4BBF-BD25-2B5C57C14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619A3-CB76-4708-88C6-E692FE990E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7F963-3823-4043-9F4F-4E01EED8E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88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 descr="Safe + Sound graphic for Twitter with a decal of the three elements of a safety and health program and text, &quot;Worker Participation.&quot;"/>
          <p:cNvSpPr/>
          <p:nvPr/>
        </p:nvSpPr>
        <p:spPr>
          <a:xfrm>
            <a:off x="2004060" y="2591387"/>
            <a:ext cx="7078980" cy="2246769"/>
          </a:xfrm>
          <a:prstGeom prst="roundRect">
            <a:avLst>
              <a:gd name="adj" fmla="val 65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 descr="Safe + Sound graphic for Twitter with a decal of the three elements of a safety and health program and text, &quot;Worker Participation.&quot;"/>
          <p:cNvSpPr txBox="1"/>
          <p:nvPr/>
        </p:nvSpPr>
        <p:spPr>
          <a:xfrm>
            <a:off x="2004061" y="2591757"/>
            <a:ext cx="7189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/>
              <a:t>Engage workers at all levels in workplace safety!</a:t>
            </a:r>
          </a:p>
          <a:p>
            <a:pPr marL="160734" indent="-16073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Listen and ask for feedback about safety issues</a:t>
            </a:r>
          </a:p>
          <a:p>
            <a:pPr marL="160734" indent="-16073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Empower workers with safety and health information</a:t>
            </a:r>
          </a:p>
          <a:p>
            <a:pPr marL="160734" indent="-16073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Recognize workers for their contributions</a:t>
            </a:r>
          </a:p>
          <a:p>
            <a:pPr marL="160734" indent="-16073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Partner with workers on safety and health planning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7F3FEE8-B9E2-4D9E-A80C-22E017BB0E0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8FBEB24-7DFF-4046-AABE-4898C98CF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4615" y="203754"/>
            <a:ext cx="2702176" cy="993775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Worker Participation Graphic (Option 1) Filled Out</a:t>
            </a:r>
          </a:p>
        </p:txBody>
      </p:sp>
    </p:spTree>
    <p:extLst>
      <p:ext uri="{BB962C8B-B14F-4D97-AF65-F5344CB8AC3E}">
        <p14:creationId xmlns:p14="http://schemas.microsoft.com/office/powerpoint/2010/main" val="1153395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 descr="Safe + Sound graphic for Twitter with a decal of the three elements of a safety and health program and text, &quot;Worker Participation&quot;"/>
          <p:cNvSpPr/>
          <p:nvPr/>
        </p:nvSpPr>
        <p:spPr>
          <a:xfrm>
            <a:off x="2254412" y="2821681"/>
            <a:ext cx="6630231" cy="1908602"/>
          </a:xfrm>
          <a:prstGeom prst="roundRect">
            <a:avLst>
              <a:gd name="adj" fmla="val 65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 descr="Safe + Sound graphic for Twitter with a decal of the three elements of a safety and health program and text, &quot;Worker Participation&quot;"/>
          <p:cNvSpPr txBox="1"/>
          <p:nvPr/>
        </p:nvSpPr>
        <p:spPr>
          <a:xfrm>
            <a:off x="2313293" y="2822050"/>
            <a:ext cx="6880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b="1" dirty="0"/>
              <a:t>Or, insert your own message here</a:t>
            </a:r>
            <a:endParaRPr lang="en-US" sz="2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F4E7128-CEC0-4B94-8167-D11F8F355E1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675BD42-A5B5-4C82-AC28-05CB1D688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200" y="307265"/>
            <a:ext cx="3302000" cy="993775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Worker Participation Graphic (Option 1) Blank</a:t>
            </a:r>
          </a:p>
        </p:txBody>
      </p:sp>
    </p:spTree>
    <p:extLst>
      <p:ext uri="{BB962C8B-B14F-4D97-AF65-F5344CB8AC3E}">
        <p14:creationId xmlns:p14="http://schemas.microsoft.com/office/powerpoint/2010/main" val="685258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258" y="2476785"/>
            <a:ext cx="8772861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>
                <a:solidFill>
                  <a:srgbClr val="00953B"/>
                </a:solidFill>
              </a:rPr>
              <a:t>Engage workers at all levels in workplace safety!</a:t>
            </a:r>
          </a:p>
          <a:p>
            <a:pPr marL="160734" indent="-16073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Listen and ask for feedback about safety issues</a:t>
            </a:r>
          </a:p>
          <a:p>
            <a:pPr marL="160734" indent="-16073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Empower workers with safety and health information</a:t>
            </a:r>
          </a:p>
          <a:p>
            <a:pPr marL="160734" indent="-16073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Recognize workers for their contributions</a:t>
            </a:r>
          </a:p>
          <a:p>
            <a:pPr marL="160734" indent="-16073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Partner with workers on safety and health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58078-0AF7-47DF-9D97-72B1F66384A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3A31E62-5E4A-4A15-B177-1BA03E685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7423" y="121676"/>
            <a:ext cx="3788318" cy="993775"/>
          </a:xfrm>
        </p:spPr>
        <p:txBody>
          <a:bodyPr/>
          <a:lstStyle/>
          <a:p>
            <a:r>
              <a:rPr lang="en-US" sz="2400" dirty="0">
                <a:solidFill>
                  <a:schemeClr val="bg1"/>
                </a:solidFill>
              </a:rPr>
              <a:t>Worker Participation Graphic (Option 2) Filled Out</a:t>
            </a:r>
          </a:p>
        </p:txBody>
      </p:sp>
    </p:spTree>
    <p:extLst>
      <p:ext uri="{BB962C8B-B14F-4D97-AF65-F5344CB8AC3E}">
        <p14:creationId xmlns:p14="http://schemas.microsoft.com/office/powerpoint/2010/main" val="2092227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8258" y="2476785"/>
            <a:ext cx="8772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>
                <a:solidFill>
                  <a:srgbClr val="00953B"/>
                </a:solidFill>
              </a:rPr>
              <a:t>Or, insert your own </a:t>
            </a:r>
            <a:r>
              <a:rPr lang="en-US" sz="2400" b="1">
                <a:solidFill>
                  <a:srgbClr val="00953B"/>
                </a:solidFill>
              </a:rPr>
              <a:t>message here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F6729-769C-48CA-95EB-F6D941999F4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2523D1-84E9-4DEE-873A-8F924C681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1"/>
                </a:solidFill>
              </a:rPr>
              <a:t>Worker Participation Graphic (Option 2) Blank</a:t>
            </a:r>
          </a:p>
        </p:txBody>
      </p:sp>
    </p:spTree>
    <p:extLst>
      <p:ext uri="{BB962C8B-B14F-4D97-AF65-F5344CB8AC3E}">
        <p14:creationId xmlns:p14="http://schemas.microsoft.com/office/powerpoint/2010/main" val="684629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CE6B709A97714EB59DDCC8A22A708D" ma:contentTypeVersion="8" ma:contentTypeDescription="Create a new document." ma:contentTypeScope="" ma:versionID="c37812284a4c58aee2091314302d9ab6">
  <xsd:schema xmlns:xsd="http://www.w3.org/2001/XMLSchema" xmlns:xs="http://www.w3.org/2001/XMLSchema" xmlns:p="http://schemas.microsoft.com/office/2006/metadata/properties" xmlns:ns2="112d48c4-d24b-4a21-8024-c2cbc9cacc7e" targetNamespace="http://schemas.microsoft.com/office/2006/metadata/properties" ma:root="true" ma:fieldsID="ca03a8d596d976ee5baf4ec7fe44a06c" ns2:_="">
    <xsd:import namespace="112d48c4-d24b-4a21-8024-c2cbc9cacc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2d48c4-d24b-4a21-8024-c2cbc9cacc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BA2D5C-F18C-4402-A324-1FFAE66AD2A0}"/>
</file>

<file path=customXml/itemProps2.xml><?xml version="1.0" encoding="utf-8"?>
<ds:datastoreItem xmlns:ds="http://schemas.openxmlformats.org/officeDocument/2006/customXml" ds:itemID="{EF909567-D031-4EC5-B61C-F496913430CB}"/>
</file>

<file path=customXml/itemProps3.xml><?xml version="1.0" encoding="utf-8"?>
<ds:datastoreItem xmlns:ds="http://schemas.openxmlformats.org/officeDocument/2006/customXml" ds:itemID="{DEDF68E8-872E-4D44-9701-FAA249BAFA4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566</TotalTime>
  <Words>122</Words>
  <Application>Microsoft Office PowerPoint</Application>
  <PresentationFormat>On-screen Show (16:9)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Custom Design</vt:lpstr>
      <vt:lpstr>Worker Participation Graphic (Option 1) Filled Out</vt:lpstr>
      <vt:lpstr>Worker Participation Graphic (Option 1) Blank</vt:lpstr>
      <vt:lpstr>Worker Participation Graphic (Option 2) Filled Out</vt:lpstr>
      <vt:lpstr>Worker Participation Graphic (Option 2) Blank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Worker Participation Graphics - Twitter</dc:title>
  <dc:subject>Safe + Sound</dc:subject>
  <dc:creator>Occupational Safety and Health Administration</dc:creator>
  <cp:keywords>OSHA, Twitter, graphics, images, Safe + Sound, Safe + Sound Week</cp:keywords>
  <cp:lastModifiedBy>Sarah Chadwick</cp:lastModifiedBy>
  <cp:revision>32</cp:revision>
  <dcterms:created xsi:type="dcterms:W3CDTF">2021-01-15T13:40:21Z</dcterms:created>
  <dcterms:modified xsi:type="dcterms:W3CDTF">2021-12-08T18:27:08Z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0x010100D4CE6B709A97714EB59DDCC8A22A708D</vt:lpwstr>
  </property>
</Properties>
</file>